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rels" ContentType="application/vnd.openxmlformats-package.relationships+xml"/>
  <Default Extension="xml" ContentType="application/xml"/>
  <Default Extension="vml" ContentType="application/vnd.openxmlformats-officedocument.vmlDrawing"/>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notesMasterIdLst>
    <p:notesMasterId r:id="rId49"/>
  </p:notesMasterIdLst>
  <p:handoutMasterIdLst>
    <p:handoutMasterId r:id="rId50"/>
  </p:handoutMasterIdLst>
  <p:sldIdLst>
    <p:sldId id="256" r:id="rId2"/>
    <p:sldId id="286" r:id="rId3"/>
    <p:sldId id="287" r:id="rId4"/>
    <p:sldId id="288" r:id="rId5"/>
    <p:sldId id="257" r:id="rId6"/>
    <p:sldId id="260" r:id="rId7"/>
    <p:sldId id="261" r:id="rId8"/>
    <p:sldId id="262" r:id="rId9"/>
    <p:sldId id="276" r:id="rId10"/>
    <p:sldId id="289" r:id="rId11"/>
    <p:sldId id="290" r:id="rId12"/>
    <p:sldId id="318" r:id="rId13"/>
    <p:sldId id="291" r:id="rId14"/>
    <p:sldId id="292" r:id="rId15"/>
    <p:sldId id="293" r:id="rId16"/>
    <p:sldId id="294" r:id="rId17"/>
    <p:sldId id="319" r:id="rId18"/>
    <p:sldId id="296" r:id="rId19"/>
    <p:sldId id="297" r:id="rId20"/>
    <p:sldId id="298" r:id="rId21"/>
    <p:sldId id="320" r:id="rId22"/>
    <p:sldId id="299" r:id="rId23"/>
    <p:sldId id="300" r:id="rId24"/>
    <p:sldId id="301" r:id="rId25"/>
    <p:sldId id="321" r:id="rId26"/>
    <p:sldId id="302" r:id="rId27"/>
    <p:sldId id="303" r:id="rId28"/>
    <p:sldId id="304" r:id="rId29"/>
    <p:sldId id="305" r:id="rId30"/>
    <p:sldId id="306" r:id="rId31"/>
    <p:sldId id="307" r:id="rId32"/>
    <p:sldId id="322" r:id="rId33"/>
    <p:sldId id="308" r:id="rId34"/>
    <p:sldId id="309" r:id="rId35"/>
    <p:sldId id="310" r:id="rId36"/>
    <p:sldId id="311" r:id="rId37"/>
    <p:sldId id="312" r:id="rId38"/>
    <p:sldId id="323" r:id="rId39"/>
    <p:sldId id="313" r:id="rId40"/>
    <p:sldId id="314" r:id="rId41"/>
    <p:sldId id="315" r:id="rId42"/>
    <p:sldId id="324" r:id="rId43"/>
    <p:sldId id="316" r:id="rId44"/>
    <p:sldId id="317" r:id="rId45"/>
    <p:sldId id="325" r:id="rId46"/>
    <p:sldId id="326" r:id="rId47"/>
    <p:sldId id="327" r:id="rId48"/>
  </p:sldIdLst>
  <p:sldSz cx="9144000" cy="6858000" type="screen4x3"/>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Sin estilo, cuadrícula de la tabla">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775DCB02-9BB8-47FD-8907-85C794F793BA}" styleName="Estilo temático 1 - Énfasis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284E427A-3D55-4303-BF80-6455036E1DE7}" styleName="Estilo temático 1 - Énfasis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74" autoAdjust="0"/>
    <p:restoredTop sz="94704" autoAdjust="0"/>
  </p:normalViewPr>
  <p:slideViewPr>
    <p:cSldViewPr>
      <p:cViewPr varScale="1">
        <p:scale>
          <a:sx n="80" d="100"/>
          <a:sy n="80" d="100"/>
        </p:scale>
        <p:origin x="1445" y="48"/>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p:cViewPr varScale="1">
        <p:scale>
          <a:sx n="53" d="100"/>
          <a:sy n="53" d="100"/>
        </p:scale>
        <p:origin x="-2856" y="-90"/>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handoutMaster" Target="handoutMasters/handoutMaster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presProps" Target="pres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notesMaster" Target="notesMasters/notesMaster1.xml"/></Relationships>
</file>

<file path=ppt/charts/_rels/chart1.xml.rels><?xml version="1.0" encoding="UTF-8" standalone="yes"?>
<Relationships xmlns="http://schemas.openxmlformats.org/package/2006/relationships"><Relationship Id="rId3" Type="http://schemas.openxmlformats.org/officeDocument/2006/relationships/package" Target="../embeddings/Hoja_de_c_lculo_de_Microsoft_Excel.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stacked"/>
        <c:varyColors val="0"/>
        <c:ser>
          <c:idx val="0"/>
          <c:order val="0"/>
          <c:tx>
            <c:strRef>
              <c:f>Sheet1!$B$1</c:f>
              <c:strCache>
                <c:ptCount val="1"/>
                <c:pt idx="0">
                  <c:v>Maduro</c:v>
                </c:pt>
              </c:strCache>
            </c:strRef>
          </c:tx>
          <c:spPr>
            <a:solidFill>
              <a:schemeClr val="accent1"/>
            </a:solidFill>
            <a:ln>
              <a:noFill/>
            </a:ln>
            <a:effectLst/>
          </c:spPr>
          <c:invertIfNegative val="0"/>
          <c:cat>
            <c:strRef>
              <c:f>Sheet1!$A$2:$A$6</c:f>
              <c:strCache>
                <c:ptCount val="5"/>
                <c:pt idx="0">
                  <c:v>A</c:v>
                </c:pt>
                <c:pt idx="1">
                  <c:v>B</c:v>
                </c:pt>
                <c:pt idx="2">
                  <c:v>C</c:v>
                </c:pt>
                <c:pt idx="3">
                  <c:v>D</c:v>
                </c:pt>
                <c:pt idx="4">
                  <c:v>E</c:v>
                </c:pt>
              </c:strCache>
            </c:strRef>
          </c:cat>
          <c:val>
            <c:numRef>
              <c:f>Sheet1!$B$2:$B$6</c:f>
              <c:numCache>
                <c:formatCode>General</c:formatCode>
                <c:ptCount val="5"/>
                <c:pt idx="0">
                  <c:v>65</c:v>
                </c:pt>
                <c:pt idx="1">
                  <c:v>40</c:v>
                </c:pt>
                <c:pt idx="2">
                  <c:v>15</c:v>
                </c:pt>
                <c:pt idx="3">
                  <c:v>30</c:v>
                </c:pt>
                <c:pt idx="4">
                  <c:v>15</c:v>
                </c:pt>
              </c:numCache>
            </c:numRef>
          </c:val>
          <c:extLst>
            <c:ext xmlns:c16="http://schemas.microsoft.com/office/drawing/2014/chart" uri="{C3380CC4-5D6E-409C-BE32-E72D297353CC}">
              <c16:uniqueId val="{00000000-059D-4146-AA4B-CEB3DE09F073}"/>
            </c:ext>
          </c:extLst>
        </c:ser>
        <c:ser>
          <c:idx val="1"/>
          <c:order val="1"/>
          <c:tx>
            <c:strRef>
              <c:f>Sheet1!$C$1</c:f>
              <c:strCache>
                <c:ptCount val="1"/>
                <c:pt idx="0">
                  <c:v>En proceso</c:v>
                </c:pt>
              </c:strCache>
            </c:strRef>
          </c:tx>
          <c:spPr>
            <a:solidFill>
              <a:schemeClr val="accent3"/>
            </a:solidFill>
            <a:ln>
              <a:noFill/>
            </a:ln>
            <a:effectLst/>
          </c:spPr>
          <c:invertIfNegative val="0"/>
          <c:cat>
            <c:strRef>
              <c:f>Sheet1!$A$2:$A$6</c:f>
              <c:strCache>
                <c:ptCount val="5"/>
                <c:pt idx="0">
                  <c:v>A</c:v>
                </c:pt>
                <c:pt idx="1">
                  <c:v>B</c:v>
                </c:pt>
                <c:pt idx="2">
                  <c:v>C</c:v>
                </c:pt>
                <c:pt idx="3">
                  <c:v>D</c:v>
                </c:pt>
                <c:pt idx="4">
                  <c:v>E</c:v>
                </c:pt>
              </c:strCache>
            </c:strRef>
          </c:cat>
          <c:val>
            <c:numRef>
              <c:f>Sheet1!$C$2:$C$6</c:f>
              <c:numCache>
                <c:formatCode>General</c:formatCode>
                <c:ptCount val="5"/>
                <c:pt idx="0">
                  <c:v>15</c:v>
                </c:pt>
                <c:pt idx="1">
                  <c:v>30</c:v>
                </c:pt>
                <c:pt idx="2">
                  <c:v>30</c:v>
                </c:pt>
                <c:pt idx="3">
                  <c:v>20</c:v>
                </c:pt>
                <c:pt idx="4">
                  <c:v>45</c:v>
                </c:pt>
              </c:numCache>
            </c:numRef>
          </c:val>
          <c:extLst>
            <c:ext xmlns:c16="http://schemas.microsoft.com/office/drawing/2014/chart" uri="{C3380CC4-5D6E-409C-BE32-E72D297353CC}">
              <c16:uniqueId val="{00000001-059D-4146-AA4B-CEB3DE09F073}"/>
            </c:ext>
          </c:extLst>
        </c:ser>
        <c:ser>
          <c:idx val="2"/>
          <c:order val="2"/>
          <c:tx>
            <c:strRef>
              <c:f>Sheet1!$D$1</c:f>
              <c:strCache>
                <c:ptCount val="1"/>
                <c:pt idx="0">
                  <c:v>Planificado</c:v>
                </c:pt>
              </c:strCache>
            </c:strRef>
          </c:tx>
          <c:spPr>
            <a:solidFill>
              <a:schemeClr val="accent5"/>
            </a:solidFill>
            <a:ln>
              <a:noFill/>
            </a:ln>
            <a:effectLst/>
          </c:spPr>
          <c:invertIfNegative val="0"/>
          <c:cat>
            <c:strRef>
              <c:f>Sheet1!$A$2:$A$6</c:f>
              <c:strCache>
                <c:ptCount val="5"/>
                <c:pt idx="0">
                  <c:v>A</c:v>
                </c:pt>
                <c:pt idx="1">
                  <c:v>B</c:v>
                </c:pt>
                <c:pt idx="2">
                  <c:v>C</c:v>
                </c:pt>
                <c:pt idx="3">
                  <c:v>D</c:v>
                </c:pt>
                <c:pt idx="4">
                  <c:v>E</c:v>
                </c:pt>
              </c:strCache>
            </c:strRef>
          </c:cat>
          <c:val>
            <c:numRef>
              <c:f>Sheet1!$D$2:$D$6</c:f>
              <c:numCache>
                <c:formatCode>General</c:formatCode>
                <c:ptCount val="5"/>
                <c:pt idx="0">
                  <c:v>12</c:v>
                </c:pt>
                <c:pt idx="1">
                  <c:v>10</c:v>
                </c:pt>
                <c:pt idx="2">
                  <c:v>25</c:v>
                </c:pt>
                <c:pt idx="3">
                  <c:v>15</c:v>
                </c:pt>
              </c:numCache>
            </c:numRef>
          </c:val>
          <c:extLst>
            <c:ext xmlns:c16="http://schemas.microsoft.com/office/drawing/2014/chart" uri="{C3380CC4-5D6E-409C-BE32-E72D297353CC}">
              <c16:uniqueId val="{00000002-059D-4146-AA4B-CEB3DE09F073}"/>
            </c:ext>
          </c:extLst>
        </c:ser>
        <c:ser>
          <c:idx val="3"/>
          <c:order val="3"/>
          <c:tx>
            <c:strRef>
              <c:f>Sheet1!$E$1</c:f>
              <c:strCache>
                <c:ptCount val="1"/>
                <c:pt idx="0">
                  <c:v>No planificado</c:v>
                </c:pt>
              </c:strCache>
            </c:strRef>
          </c:tx>
          <c:spPr>
            <a:solidFill>
              <a:schemeClr val="accent1">
                <a:lumMod val="60000"/>
              </a:schemeClr>
            </a:solidFill>
            <a:ln>
              <a:noFill/>
            </a:ln>
            <a:effectLst/>
          </c:spPr>
          <c:invertIfNegative val="0"/>
          <c:cat>
            <c:strRef>
              <c:f>Sheet1!$A$2:$A$6</c:f>
              <c:strCache>
                <c:ptCount val="5"/>
                <c:pt idx="0">
                  <c:v>A</c:v>
                </c:pt>
                <c:pt idx="1">
                  <c:v>B</c:v>
                </c:pt>
                <c:pt idx="2">
                  <c:v>C</c:v>
                </c:pt>
                <c:pt idx="3">
                  <c:v>D</c:v>
                </c:pt>
                <c:pt idx="4">
                  <c:v>E</c:v>
                </c:pt>
              </c:strCache>
            </c:strRef>
          </c:cat>
          <c:val>
            <c:numRef>
              <c:f>Sheet1!$E$2:$E$6</c:f>
              <c:numCache>
                <c:formatCode>General</c:formatCode>
                <c:ptCount val="5"/>
                <c:pt idx="0">
                  <c:v>8</c:v>
                </c:pt>
                <c:pt idx="1">
                  <c:v>20</c:v>
                </c:pt>
                <c:pt idx="2">
                  <c:v>30</c:v>
                </c:pt>
                <c:pt idx="3">
                  <c:v>5</c:v>
                </c:pt>
                <c:pt idx="4">
                  <c:v>10</c:v>
                </c:pt>
              </c:numCache>
            </c:numRef>
          </c:val>
          <c:extLst>
            <c:ext xmlns:c16="http://schemas.microsoft.com/office/drawing/2014/chart" uri="{C3380CC4-5D6E-409C-BE32-E72D297353CC}">
              <c16:uniqueId val="{00000003-059D-4146-AA4B-CEB3DE09F073}"/>
            </c:ext>
          </c:extLst>
        </c:ser>
        <c:ser>
          <c:idx val="4"/>
          <c:order val="4"/>
          <c:tx>
            <c:strRef>
              <c:f>Sheet1!$F$1</c:f>
              <c:strCache>
                <c:ptCount val="1"/>
                <c:pt idx="0">
                  <c:v>No relativo</c:v>
                </c:pt>
              </c:strCache>
            </c:strRef>
          </c:tx>
          <c:spPr>
            <a:solidFill>
              <a:schemeClr val="accent3">
                <a:lumMod val="60000"/>
              </a:schemeClr>
            </a:solidFill>
            <a:ln>
              <a:noFill/>
            </a:ln>
            <a:effectLst/>
          </c:spPr>
          <c:invertIfNegative val="0"/>
          <c:cat>
            <c:strRef>
              <c:f>Sheet1!$A$2:$A$6</c:f>
              <c:strCache>
                <c:ptCount val="5"/>
                <c:pt idx="0">
                  <c:v>A</c:v>
                </c:pt>
                <c:pt idx="1">
                  <c:v>B</c:v>
                </c:pt>
                <c:pt idx="2">
                  <c:v>C</c:v>
                </c:pt>
                <c:pt idx="3">
                  <c:v>D</c:v>
                </c:pt>
                <c:pt idx="4">
                  <c:v>E</c:v>
                </c:pt>
              </c:strCache>
            </c:strRef>
          </c:cat>
          <c:val>
            <c:numRef>
              <c:f>Sheet1!$F$2:$F$6</c:f>
              <c:numCache>
                <c:formatCode>General</c:formatCode>
                <c:ptCount val="5"/>
                <c:pt idx="3">
                  <c:v>30</c:v>
                </c:pt>
                <c:pt idx="4">
                  <c:v>30</c:v>
                </c:pt>
              </c:numCache>
            </c:numRef>
          </c:val>
          <c:extLst>
            <c:ext xmlns:c16="http://schemas.microsoft.com/office/drawing/2014/chart" uri="{C3380CC4-5D6E-409C-BE32-E72D297353CC}">
              <c16:uniqueId val="{00000004-059D-4146-AA4B-CEB3DE09F073}"/>
            </c:ext>
          </c:extLst>
        </c:ser>
        <c:dLbls>
          <c:showLegendKey val="0"/>
          <c:showVal val="0"/>
          <c:showCatName val="0"/>
          <c:showSerName val="0"/>
          <c:showPercent val="0"/>
          <c:showBubbleSize val="0"/>
        </c:dLbls>
        <c:gapWidth val="55"/>
        <c:overlap val="100"/>
        <c:axId val="-185783872"/>
        <c:axId val="-185784960"/>
      </c:barChart>
      <c:catAx>
        <c:axId val="-185783872"/>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cap="none" spc="0" normalizeH="0" baseline="0">
                <a:solidFill>
                  <a:schemeClr val="tx1">
                    <a:lumMod val="65000"/>
                    <a:lumOff val="35000"/>
                  </a:schemeClr>
                </a:solidFill>
                <a:latin typeface="+mn-lt"/>
                <a:ea typeface="+mn-ea"/>
                <a:cs typeface="+mn-cs"/>
              </a:defRPr>
            </a:pPr>
            <a:endParaRPr lang="es-MX"/>
          </a:p>
        </c:txPr>
        <c:crossAx val="-185784960"/>
        <c:crosses val="autoZero"/>
        <c:auto val="1"/>
        <c:lblAlgn val="ctr"/>
        <c:lblOffset val="100"/>
        <c:noMultiLvlLbl val="0"/>
      </c:catAx>
      <c:valAx>
        <c:axId val="-185784960"/>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s-MX"/>
          </a:p>
        </c:txPr>
        <c:crossAx val="-185783872"/>
        <c:crosses val="autoZero"/>
        <c:crossBetween val="between"/>
      </c:valAx>
      <c:spPr>
        <a:noFill/>
        <a:ln>
          <a:noFill/>
        </a:ln>
        <a:effectLst/>
      </c:spPr>
    </c:plotArea>
    <c:legend>
      <c:legendPos val="r"/>
      <c:layout>
        <c:manualLayout>
          <c:xMode val="edge"/>
          <c:yMode val="edge"/>
          <c:x val="0.82096675374046668"/>
          <c:y val="0.23805706063361809"/>
          <c:w val="0.16967540192371244"/>
          <c:h val="0.53791057434441458"/>
        </c:manualLayout>
      </c:layout>
      <c:overlay val="0"/>
      <c:spPr>
        <a:noFill/>
        <a:ln>
          <a:noFill/>
        </a:ln>
        <a:effectLst/>
      </c:spPr>
      <c:txPr>
        <a:bodyPr rot="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es-MX"/>
        </a:p>
      </c:txPr>
    </c:legend>
    <c:plotVisOnly val="1"/>
    <c:dispBlanksAs val="gap"/>
    <c:showDLblsOverMax val="0"/>
  </c:chart>
  <c:spPr>
    <a:noFill/>
    <a:ln>
      <a:noFill/>
    </a:ln>
    <a:effectLst/>
  </c:spPr>
  <c:txPr>
    <a:bodyPr/>
    <a:lstStyle/>
    <a:p>
      <a:pPr>
        <a:defRPr/>
      </a:pPr>
      <a:endParaRPr lang="es-MX"/>
    </a:p>
  </c:txPr>
  <c:externalData r:id="rId3">
    <c:autoUpdate val="0"/>
  </c:externalData>
</c:chartSpace>
</file>

<file path=ppt/charts/colors1.xml><?xml version="1.0" encoding="utf-8"?>
<cs:colorStyle xmlns:cs="http://schemas.microsoft.com/office/drawing/2012/chartStyle" xmlns:a="http://schemas.openxmlformats.org/drawingml/2006/main" meth="cycle" id="11">
  <a:schemeClr val="accent1"/>
  <a:schemeClr val="accent3"/>
  <a:schemeClr val="accent5"/>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306">
  <cs:axisTitle>
    <cs:lnRef idx="0"/>
    <cs:fillRef idx="0"/>
    <cs:effectRef idx="0"/>
    <cs:fontRef idx="minor">
      <a:schemeClr val="tx1">
        <a:lumMod val="65000"/>
        <a:lumOff val="35000"/>
      </a:schemeClr>
    </cs:fontRef>
    <cs:defRPr sz="1197" kern="1200" cap="all"/>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b="0" kern="1200" cap="none" spc="0" normalizeH="0" baseline="0"/>
  </cs:categoryAxis>
  <cs:chartArea mods="allowNoFillOverride allowNoLineOverride">
    <cs:lnRef idx="0"/>
    <cs:fillRef idx="0"/>
    <cs:effectRef idx="0"/>
    <cs:fontRef idx="minor">
      <a:schemeClr val="dk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75000"/>
        <a:lumOff val="25000"/>
      </a:schemeClr>
    </cs:fontRef>
    <cs:spPr>
      <a:solidFill>
        <a:schemeClr val="dk1">
          <a:lumMod val="15000"/>
          <a:lumOff val="85000"/>
        </a:schemeClr>
      </a:solidFill>
    </cs:spPr>
    <cs:defRPr sz="1197"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cs:spPr>
  </cs:dataPoint>
  <cs:dataPoint3D>
    <cs:lnRef idx="0"/>
    <cs:fillRef idx="0">
      <cs:styleClr val="auto"/>
    </cs:fillRef>
    <cs:effectRef idx="0"/>
    <cs:fontRef idx="minor">
      <a:schemeClr val="dk1"/>
    </cs:fontRef>
    <cs:spPr>
      <a:solidFill>
        <a:schemeClr val="phClr"/>
      </a:solidFill>
    </cs:spPr>
  </cs:dataPoint3D>
  <cs:dataPointLine>
    <cs:lnRef idx="0">
      <cs:styleClr val="auto"/>
    </cs:lnRef>
    <cs:fillRef idx="0"/>
    <cs:effectRef idx="0"/>
    <cs:fontRef idx="minor">
      <a:schemeClr val="dk1"/>
    </cs:fontRef>
    <cs:spPr>
      <a:ln w="38100" cap="rnd">
        <a:solidFill>
          <a:schemeClr val="phClr"/>
        </a:solidFill>
        <a:round/>
      </a:ln>
    </cs:spPr>
  </cs:dataPointLine>
  <cs:dataPointMarker>
    <cs:lnRef idx="0"/>
    <cs:fillRef idx="0">
      <cs:styleClr val="auto"/>
    </cs:fillRef>
    <cs:effectRef idx="0"/>
    <cs:fontRef idx="minor">
      <a:schemeClr val="dk1"/>
    </cs:fontRef>
    <cs:spPr>
      <a:solidFill>
        <a:schemeClr val="phClr"/>
      </a:solidFill>
    </cs:spPr>
  </cs:dataPointMarker>
  <cs:dataPointMarkerLayout symbol="circle" size="8"/>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ln w="9525">
        <a:solidFill>
          <a:schemeClr val="tx1">
            <a:lumMod val="15000"/>
            <a:lumOff val="85000"/>
          </a:schemeClr>
        </a:solidFill>
      </a:ln>
    </cs:spPr>
    <cs:defRPr sz="1197" kern="1200"/>
  </cs:dataTable>
  <cs:downBar>
    <cs:lnRef idx="0"/>
    <cs:fillRef idx="0"/>
    <cs:effectRef idx="0"/>
    <cs:fontRef idx="minor">
      <a:schemeClr val="dk1"/>
    </cs:fontRef>
    <cs:spPr>
      <a:solidFill>
        <a:schemeClr val="dk1">
          <a:lumMod val="75000"/>
          <a:lumOff val="25000"/>
        </a:schemeClr>
      </a:solidFill>
      <a:ln w="9525">
        <a:solidFill>
          <a:schemeClr val="tx1">
            <a:lumMod val="50000"/>
            <a:lumOff val="50000"/>
          </a:schemeClr>
        </a:solidFill>
      </a:ln>
    </cs:spPr>
  </cs:downBar>
  <cs:dropLine>
    <cs:lnRef idx="0"/>
    <cs:fillRef idx="0"/>
    <cs:effectRef idx="0"/>
    <cs:fontRef idx="minor">
      <a:schemeClr val="dk1"/>
    </cs:fontRef>
    <cs:spPr>
      <a:ln w="9525">
        <a:solidFill>
          <a:schemeClr val="tx1">
            <a:lumMod val="50000"/>
            <a:lumOff val="50000"/>
          </a:schemeClr>
        </a:solidFill>
        <a:prstDash val="dash"/>
      </a:ln>
    </cs:spPr>
  </cs:dropLine>
  <cs:errorBar>
    <cs:lnRef idx="0"/>
    <cs:fillRef idx="0"/>
    <cs:effectRef idx="0"/>
    <cs:fontRef idx="minor">
      <a:schemeClr val="dk1"/>
    </cs:fontRef>
    <cs:spPr>
      <a:ln w="9525">
        <a:solidFill>
          <a:schemeClr val="tx1">
            <a:lumMod val="50000"/>
            <a:lumOff val="50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solidFill>
          <a:schemeClr val="tx1">
            <a:lumMod val="15000"/>
            <a:lumOff val="85000"/>
          </a:schemeClr>
        </a:solidFill>
        <a:round/>
      </a:ln>
    </cs:spPr>
  </cs:gridlineMajor>
  <cs:gridlineMinor>
    <cs:lnRef idx="0"/>
    <cs:fillRef idx="0"/>
    <cs:effectRef idx="0"/>
    <cs:fontRef idx="minor">
      <a:schemeClr val="dk1"/>
    </cs:fontRef>
    <cs:spPr>
      <a:ln w="9525" cap="flat" cmpd="sng" algn="ctr">
        <a:solidFill>
          <a:schemeClr val="tx1">
            <a:lumMod val="5000"/>
            <a:lumOff val="95000"/>
          </a:schemeClr>
        </a:solidFill>
        <a:round/>
      </a:ln>
    </cs:spPr>
  </cs:gridlineMinor>
  <cs:hiLoLine>
    <cs:lnRef idx="0"/>
    <cs:fillRef idx="0"/>
    <cs:effectRef idx="0"/>
    <cs:fontRef idx="minor">
      <a:schemeClr val="dk1"/>
    </cs:fontRef>
    <cs:spPr>
      <a:ln w="9525">
        <a:solidFill>
          <a:schemeClr val="tx1">
            <a:lumMod val="50000"/>
            <a:lumOff val="50000"/>
          </a:schemeClr>
        </a:solidFill>
        <a:prstDash val="dash"/>
      </a:ln>
    </cs:spPr>
  </cs:hiLoLine>
  <cs:leaderLine>
    <cs:lnRef idx="0"/>
    <cs:fillRef idx="0"/>
    <cs:effectRef idx="0"/>
    <cs:fontRef idx="minor">
      <a:schemeClr val="dk1"/>
    </cs:fontRef>
    <cs:spPr>
      <a:ln w="9525">
        <a:solidFill>
          <a:schemeClr val="tx1">
            <a:lumMod val="35000"/>
            <a:lumOff val="65000"/>
          </a:schemeClr>
        </a:solidFill>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seriesAxis>
  <cs:seriesLine>
    <cs:lnRef idx="0"/>
    <cs:fillRef idx="0"/>
    <cs:effectRef idx="0"/>
    <cs:fontRef idx="minor">
      <a:schemeClr val="dk1"/>
    </cs:fontRef>
    <cs:spPr>
      <a:ln w="9525">
        <a:solidFill>
          <a:schemeClr val="tx1">
            <a:lumMod val="35000"/>
            <a:lumOff val="65000"/>
          </a:schemeClr>
        </a:solidFill>
        <a:round/>
      </a:ln>
    </cs:spPr>
  </cs:seriesLine>
  <cs:title>
    <cs:lnRef idx="0"/>
    <cs:fillRef idx="0"/>
    <cs:effectRef idx="0"/>
    <cs:fontRef idx="major">
      <a:schemeClr val="tx1">
        <a:lumMod val="65000"/>
        <a:lumOff val="35000"/>
      </a:schemeClr>
    </cs:fontRef>
    <cs:defRPr sz="2200" b="0" kern="1200" cap="none" spc="0" normalizeH="0" baseline="0"/>
  </cs:title>
  <cs:trendline>
    <cs:lnRef idx="0">
      <cs:styleClr val="auto"/>
    </cs:lnRef>
    <cs:fillRef idx="0"/>
    <cs:effectRef idx="0"/>
    <cs:fontRef idx="minor">
      <a:schemeClr val="dk1"/>
    </cs:fontRef>
    <cs:spPr>
      <a:ln w="19050" cap="rnd">
        <a:solidFill>
          <a:schemeClr val="phClr"/>
        </a:solidFill>
        <a:round/>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50000"/>
            <a:lumOff val="50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dk1"/>
    </cs:fontRef>
  </cs:wall>
</cs:chartStyle>
</file>

<file path=ppt/diagrams/_rels/data1.xml.rels><?xml version="1.0" encoding="UTF-8" standalone="yes"?>
<Relationships xmlns="http://schemas.openxmlformats.org/package/2006/relationships"><Relationship Id="rId1" Type="http://schemas.openxmlformats.org/officeDocument/2006/relationships/image" Target="../media/image11.png"/></Relationships>
</file>

<file path=ppt/diagrams/_rels/drawing1.xml.rels><?xml version="1.0" encoding="UTF-8" standalone="yes"?>
<Relationships xmlns="http://schemas.openxmlformats.org/package/2006/relationships"><Relationship Id="rId1" Type="http://schemas.openxmlformats.org/officeDocument/2006/relationships/image" Target="../media/image11.png"/></Relationships>
</file>

<file path=ppt/diagrams/colors1.xml><?xml version="1.0" encoding="utf-8"?>
<dgm:colorsDef xmlns:dgm="http://schemas.openxmlformats.org/drawingml/2006/diagram" xmlns:a="http://schemas.openxmlformats.org/drawingml/2006/main" uniqueId="urn:microsoft.com/office/officeart/2005/8/colors/accent5_2">
  <dgm:title val=""/>
  <dgm:desc val=""/>
  <dgm:catLst>
    <dgm:cat type="accent5" pri="11200"/>
  </dgm:catLst>
  <dgm:styleLbl name="node0">
    <dgm:fillClrLst meth="repeat">
      <a:schemeClr val="accent5"/>
    </dgm:fillClrLst>
    <dgm:linClrLst meth="repeat">
      <a:schemeClr val="lt1"/>
    </dgm:linClrLst>
    <dgm:effectClrLst/>
    <dgm:txLinClrLst/>
    <dgm:txFillClrLst/>
    <dgm:txEffectClrLst/>
  </dgm:styleLbl>
  <dgm:styleLbl name="node1">
    <dgm:fillClrLst meth="repeat">
      <a:schemeClr val="accent5"/>
    </dgm:fillClrLst>
    <dgm:linClrLst meth="repeat">
      <a:schemeClr val="lt1"/>
    </dgm:linClrLst>
    <dgm:effectClrLst/>
    <dgm:txLinClrLst/>
    <dgm:txFillClrLst/>
    <dgm:txEffectClrLst/>
  </dgm:styleLbl>
  <dgm:styleLbl name="alignNode1">
    <dgm:fillClrLst meth="repeat">
      <a:schemeClr val="accent5"/>
    </dgm:fillClrLst>
    <dgm:linClrLst meth="repeat">
      <a:schemeClr val="accent5"/>
    </dgm:linClrLst>
    <dgm:effectClrLst/>
    <dgm:txLinClrLst/>
    <dgm:txFillClrLst/>
    <dgm:txEffectClrLst/>
  </dgm:styleLbl>
  <dgm:styleLbl name="lnNode1">
    <dgm:fillClrLst meth="repeat">
      <a:schemeClr val="accent5"/>
    </dgm:fillClrLst>
    <dgm:linClrLst meth="repeat">
      <a:schemeClr val="lt1"/>
    </dgm:linClrLst>
    <dgm:effectClrLst/>
    <dgm:txLinClrLst/>
    <dgm:txFillClrLst/>
    <dgm:txEffectClrLst/>
  </dgm:styleLbl>
  <dgm:styleLbl name="vennNode1">
    <dgm:fillClrLst meth="repeat">
      <a:schemeClr val="accent5">
        <a:alpha val="50000"/>
      </a:schemeClr>
    </dgm:fillClrLst>
    <dgm:linClrLst meth="repeat">
      <a:schemeClr val="lt1"/>
    </dgm:linClrLst>
    <dgm:effectClrLst/>
    <dgm:txLinClrLst/>
    <dgm:txFillClrLst/>
    <dgm:txEffectClrLst/>
  </dgm:styleLbl>
  <dgm:styleLbl name="node2">
    <dgm:fillClrLst meth="repeat">
      <a:schemeClr val="accent5"/>
    </dgm:fillClrLst>
    <dgm:linClrLst meth="repeat">
      <a:schemeClr val="lt1"/>
    </dgm:linClrLst>
    <dgm:effectClrLst/>
    <dgm:txLinClrLst/>
    <dgm:txFillClrLst/>
    <dgm:txEffectClrLst/>
  </dgm:styleLbl>
  <dgm:styleLbl name="node3">
    <dgm:fillClrLst meth="repeat">
      <a:schemeClr val="accent5"/>
    </dgm:fillClrLst>
    <dgm:linClrLst meth="repeat">
      <a:schemeClr val="lt1"/>
    </dgm:linClrLst>
    <dgm:effectClrLst/>
    <dgm:txLinClrLst/>
    <dgm:txFillClrLst/>
    <dgm:txEffectClrLst/>
  </dgm:styleLbl>
  <dgm:styleLbl name="node4">
    <dgm:fillClrLst meth="repeat">
      <a:schemeClr val="accent5"/>
    </dgm:fillClrLst>
    <dgm:linClrLst meth="repeat">
      <a:schemeClr val="lt1"/>
    </dgm:linClrLst>
    <dgm:effectClrLst/>
    <dgm:txLinClrLst/>
    <dgm:txFillClrLst/>
    <dgm:txEffectClrLst/>
  </dgm:styleLbl>
  <dgm:styleLbl name="f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5">
        <a:tint val="60000"/>
      </a:schemeClr>
    </dgm:fillClrLst>
    <dgm:linClrLst meth="repeat">
      <a:schemeClr val="accent5">
        <a:tint val="60000"/>
      </a:schemeClr>
    </dgm:linClrLst>
    <dgm:effectClrLst/>
    <dgm:txLinClrLst/>
    <dgm:txFillClrLst/>
    <dgm:txEffectClrLst/>
  </dgm:styleLbl>
  <dgm:styleLbl name="fgSibTrans2D1">
    <dgm:fillClrLst meth="repeat">
      <a:schemeClr val="accent5">
        <a:tint val="60000"/>
      </a:schemeClr>
    </dgm:fillClrLst>
    <dgm:linClrLst meth="repeat">
      <a:schemeClr val="accent5">
        <a:tint val="60000"/>
      </a:schemeClr>
    </dgm:linClrLst>
    <dgm:effectClrLst/>
    <dgm:txLinClrLst/>
    <dgm:txFillClrLst/>
    <dgm:txEffectClrLst/>
  </dgm:styleLbl>
  <dgm:styleLbl name="bgSibTrans2D1">
    <dgm:fillClrLst meth="repeat">
      <a:schemeClr val="accent5">
        <a:tint val="60000"/>
      </a:schemeClr>
    </dgm:fillClrLst>
    <dgm:linClrLst meth="repeat">
      <a:schemeClr val="accent5">
        <a:tint val="60000"/>
      </a:schemeClr>
    </dgm:linClrLst>
    <dgm:effectClrLst/>
    <dgm:txLinClrLst/>
    <dgm:txFillClrLst/>
    <dgm:txEffectClrLst/>
  </dgm:styleLbl>
  <dgm:styleLbl name="sibTrans1D1">
    <dgm:fillClrLst meth="repeat">
      <a:schemeClr val="accent5"/>
    </dgm:fillClrLst>
    <dgm:linClrLst meth="repeat">
      <a:schemeClr val="accent5"/>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dgm:linClrLst>
    <dgm:effectClrLst/>
    <dgm:txLinClrLst/>
    <dgm:txFillClrLst/>
    <dgm:txEffectClrLst/>
  </dgm:styleLbl>
  <dgm:styleLbl name="asst1">
    <dgm:fillClrLst meth="repeat">
      <a:schemeClr val="accent5"/>
    </dgm:fillClrLst>
    <dgm:linClrLst meth="repeat">
      <a:schemeClr val="lt1"/>
    </dgm:linClrLst>
    <dgm:effectClrLst/>
    <dgm:txLinClrLst/>
    <dgm:txFillClrLst/>
    <dgm:txEffectClrLst/>
  </dgm:styleLbl>
  <dgm:styleLbl name="asst2">
    <dgm:fillClrLst meth="repeat">
      <a:schemeClr val="accent5"/>
    </dgm:fillClrLst>
    <dgm:linClrLst meth="repeat">
      <a:schemeClr val="lt1"/>
    </dgm:linClrLst>
    <dgm:effectClrLst/>
    <dgm:txLinClrLst/>
    <dgm:txFillClrLst/>
    <dgm:txEffectClrLst/>
  </dgm:styleLbl>
  <dgm:styleLbl name="asst3">
    <dgm:fillClrLst meth="repeat">
      <a:schemeClr val="accent5"/>
    </dgm:fillClrLst>
    <dgm:linClrLst meth="repeat">
      <a:schemeClr val="lt1"/>
    </dgm:linClrLst>
    <dgm:effectClrLst/>
    <dgm:txLinClrLst/>
    <dgm:txFillClrLst/>
    <dgm:txEffectClrLst/>
  </dgm:styleLbl>
  <dgm:styleLbl name="asst4">
    <dgm:fillClrLst meth="repeat">
      <a:schemeClr val="accent5"/>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dgm:fillClrLst>
    <dgm:linClrLst meth="repeat">
      <a:schemeClr val="accent5"/>
    </dgm:linClrLst>
    <dgm:effectClrLst/>
    <dgm:txLinClrLst/>
    <dgm:txFillClrLst meth="repeat">
      <a:schemeClr val="lt1"/>
    </dgm:txFillClrLst>
    <dgm:txEffectClrLst/>
  </dgm:styleLbl>
  <dgm:styleLbl name="parChTrans2D3">
    <dgm:fillClrLst meth="repeat">
      <a:schemeClr val="accent5"/>
    </dgm:fillClrLst>
    <dgm:linClrLst meth="repeat">
      <a:schemeClr val="accent5"/>
    </dgm:linClrLst>
    <dgm:effectClrLst/>
    <dgm:txLinClrLst/>
    <dgm:txFillClrLst meth="repeat">
      <a:schemeClr val="lt1"/>
    </dgm:txFillClrLst>
    <dgm:txEffectClrLst/>
  </dgm:styleLbl>
  <dgm:styleLbl name="parChTrans2D4">
    <dgm:fillClrLst meth="repeat">
      <a:schemeClr val="accent5"/>
    </dgm:fillClrLst>
    <dgm:linClrLst meth="repeat">
      <a:schemeClr val="accent5"/>
    </dgm:linClrLst>
    <dgm:effectClrLst/>
    <dgm:txLinClrLst/>
    <dgm:txFillClrLst meth="repeat">
      <a:schemeClr val="lt1"/>
    </dgm:txFillClrLst>
    <dgm:txEffectClrLst/>
  </dgm:styleLbl>
  <dgm:styleLbl name="parChTrans1D1">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2">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3">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1D4">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solidFgAcc1">
    <dgm:fillClrLst meth="repeat">
      <a:schemeClr val="lt1"/>
    </dgm:fillClrLst>
    <dgm:linClrLst meth="repeat">
      <a:schemeClr val="accent5"/>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accent5"/>
    </dgm:linClrLst>
    <dgm:effectClrLst/>
    <dgm:txLinClrLst/>
    <dgm:txFillClrLst meth="repeat">
      <a:schemeClr val="dk1"/>
    </dgm:txFillClrLst>
    <dgm:txEffectClrLst/>
  </dgm:styleLbl>
  <dgm:styleLbl name="dkBgShp">
    <dgm:fillClrLst meth="repeat">
      <a:schemeClr val="accent5">
        <a:shade val="80000"/>
      </a:schemeClr>
    </dgm:fillClrLst>
    <dgm:linClrLst meth="repeat">
      <a:schemeClr val="accent5"/>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8114104-18A7-F24D-8E10-0DD976A0FEE4}" type="doc">
      <dgm:prSet loTypeId="urn:microsoft.com/office/officeart/2005/8/layout/radial2" loCatId="relationship" qsTypeId="urn:microsoft.com/office/officeart/2005/8/quickstyle/simple4" qsCatId="simple" csTypeId="urn:microsoft.com/office/officeart/2005/8/colors/accent5_2" csCatId="accent5" phldr="1"/>
      <dgm:spPr/>
      <dgm:t>
        <a:bodyPr/>
        <a:lstStyle/>
        <a:p>
          <a:endParaRPr lang="en-US"/>
        </a:p>
      </dgm:t>
    </dgm:pt>
    <dgm:pt modelId="{E0770008-0623-8748-B0F7-4ECEF59441AE}">
      <dgm:prSet phldrT="[Text]" custT="1"/>
      <dgm:spPr>
        <a:solidFill>
          <a:schemeClr val="accent4"/>
        </a:solidFill>
      </dgm:spPr>
      <dgm:t>
        <a:bodyPr/>
        <a:lstStyle/>
        <a:p>
          <a:endParaRPr lang="en-US" sz="1600" dirty="0">
            <a:solidFill>
              <a:srgbClr val="FFFFFF"/>
            </a:solidFill>
          </a:endParaRPr>
        </a:p>
      </dgm:t>
    </dgm:pt>
    <dgm:pt modelId="{26318493-4580-214B-8E10-CE807BAAEF2F}" type="sibTrans" cxnId="{A92B1499-928E-484D-9765-E8D9F30222AE}">
      <dgm:prSet/>
      <dgm:spPr/>
      <dgm:t>
        <a:bodyPr/>
        <a:lstStyle/>
        <a:p>
          <a:endParaRPr lang="en-US"/>
        </a:p>
      </dgm:t>
    </dgm:pt>
    <dgm:pt modelId="{D06A74D8-07A9-5F4B-A565-17DEA87604ED}" type="parTrans" cxnId="{A92B1499-928E-484D-9765-E8D9F30222AE}">
      <dgm:prSet/>
      <dgm:spPr>
        <a:ln w="38100"/>
      </dgm:spPr>
      <dgm:t>
        <a:bodyPr/>
        <a:lstStyle/>
        <a:p>
          <a:endParaRPr lang="en-US"/>
        </a:p>
      </dgm:t>
    </dgm:pt>
    <dgm:pt modelId="{B38992E7-7FBD-0745-876D-5A8AF851ED5A}">
      <dgm:prSet phldrT="[Text]" custT="1"/>
      <dgm:spPr>
        <a:solidFill>
          <a:schemeClr val="accent4"/>
        </a:solidFill>
      </dgm:spPr>
      <dgm:t>
        <a:bodyPr/>
        <a:lstStyle/>
        <a:p>
          <a:r>
            <a:rPr lang="en-US" sz="900" dirty="0" smtClean="0">
              <a:solidFill>
                <a:srgbClr val="FFFFFF"/>
              </a:solidFill>
              <a:latin typeface="Tahoma" panose="020B0604030504040204" pitchFamily="34" charset="0"/>
              <a:ea typeface="Tahoma" panose="020B0604030504040204" pitchFamily="34" charset="0"/>
              <a:cs typeface="Tahoma" panose="020B0604030504040204" pitchFamily="34" charset="0"/>
            </a:rPr>
            <a:t>Aptitudes</a:t>
          </a:r>
          <a:endParaRPr lang="en-US" sz="900" dirty="0">
            <a:solidFill>
              <a:srgbClr val="FFFFFF"/>
            </a:solidFill>
            <a:latin typeface="Tahoma" panose="020B0604030504040204" pitchFamily="34" charset="0"/>
            <a:ea typeface="Tahoma" panose="020B0604030504040204" pitchFamily="34" charset="0"/>
            <a:cs typeface="Tahoma" panose="020B0604030504040204" pitchFamily="34" charset="0"/>
          </a:endParaRPr>
        </a:p>
      </dgm:t>
    </dgm:pt>
    <dgm:pt modelId="{AAD18DC0-3E34-714F-BC7E-09629C64C215}" type="sibTrans" cxnId="{86F3A0F8-FDD7-5347-84A2-713ECF9E31C6}">
      <dgm:prSet/>
      <dgm:spPr/>
      <dgm:t>
        <a:bodyPr/>
        <a:lstStyle/>
        <a:p>
          <a:endParaRPr lang="en-US"/>
        </a:p>
      </dgm:t>
    </dgm:pt>
    <dgm:pt modelId="{DCEAB0F5-6857-1547-BA14-8CAD12530AF7}" type="parTrans" cxnId="{86F3A0F8-FDD7-5347-84A2-713ECF9E31C6}">
      <dgm:prSet/>
      <dgm:spPr>
        <a:ln w="28575">
          <a:solidFill>
            <a:schemeClr val="tx1"/>
          </a:solidFill>
        </a:ln>
      </dgm:spPr>
      <dgm:t>
        <a:bodyPr/>
        <a:lstStyle/>
        <a:p>
          <a:endParaRPr lang="en-US"/>
        </a:p>
      </dgm:t>
    </dgm:pt>
    <dgm:pt modelId="{3982AA02-3E38-6C41-A5BC-B09AEC757BAF}">
      <dgm:prSet phldrT="[Text]" custT="1"/>
      <dgm:spPr>
        <a:solidFill>
          <a:schemeClr val="accent4"/>
        </a:solidFill>
      </dgm:spPr>
      <dgm:t>
        <a:bodyPr/>
        <a:lstStyle/>
        <a:p>
          <a:endParaRPr lang="en-US" sz="1200" dirty="0">
            <a:solidFill>
              <a:srgbClr val="FFFFFF"/>
            </a:solidFill>
            <a:latin typeface="Arial" panose="020B0604020202020204" pitchFamily="34" charset="0"/>
            <a:cs typeface="Arial" panose="020B0604020202020204" pitchFamily="34" charset="0"/>
          </a:endParaRPr>
        </a:p>
      </dgm:t>
    </dgm:pt>
    <dgm:pt modelId="{92615BC9-1A21-E440-8A7E-35BFB76E8825}" type="sibTrans" cxnId="{E0399B8F-8293-6841-B688-5E69FFB280CA}">
      <dgm:prSet/>
      <dgm:spPr/>
      <dgm:t>
        <a:bodyPr/>
        <a:lstStyle/>
        <a:p>
          <a:endParaRPr lang="en-US"/>
        </a:p>
      </dgm:t>
    </dgm:pt>
    <dgm:pt modelId="{02D17F3B-0810-6842-BC1D-A02D98A5FA9E}" type="parTrans" cxnId="{E0399B8F-8293-6841-B688-5E69FFB280CA}">
      <dgm:prSet/>
      <dgm:spPr>
        <a:ln w="28575"/>
      </dgm:spPr>
      <dgm:t>
        <a:bodyPr/>
        <a:lstStyle/>
        <a:p>
          <a:endParaRPr lang="en-US"/>
        </a:p>
      </dgm:t>
    </dgm:pt>
    <dgm:pt modelId="{CF76F4CA-25A3-344F-B349-5B5CD866FC1B}" type="pres">
      <dgm:prSet presAssocID="{78114104-18A7-F24D-8E10-0DD976A0FEE4}" presName="composite" presStyleCnt="0">
        <dgm:presLayoutVars>
          <dgm:chMax val="5"/>
          <dgm:dir/>
          <dgm:animLvl val="ctr"/>
          <dgm:resizeHandles val="exact"/>
        </dgm:presLayoutVars>
      </dgm:prSet>
      <dgm:spPr/>
      <dgm:t>
        <a:bodyPr/>
        <a:lstStyle/>
        <a:p>
          <a:endParaRPr lang="es-MX"/>
        </a:p>
      </dgm:t>
    </dgm:pt>
    <dgm:pt modelId="{13933415-FE0A-B646-A459-AA76CE1F9608}" type="pres">
      <dgm:prSet presAssocID="{78114104-18A7-F24D-8E10-0DD976A0FEE4}" presName="cycle" presStyleCnt="0"/>
      <dgm:spPr/>
    </dgm:pt>
    <dgm:pt modelId="{039EC731-148B-614D-926B-5EEF7127320E}" type="pres">
      <dgm:prSet presAssocID="{78114104-18A7-F24D-8E10-0DD976A0FEE4}" presName="centerShape" presStyleCnt="0"/>
      <dgm:spPr/>
    </dgm:pt>
    <dgm:pt modelId="{1A307CC3-6CCD-EF4D-BEFB-18B7327D8643}" type="pres">
      <dgm:prSet presAssocID="{78114104-18A7-F24D-8E10-0DD976A0FEE4}" presName="connSite" presStyleLbl="node1" presStyleIdx="0" presStyleCnt="4"/>
      <dgm:spPr/>
    </dgm:pt>
    <dgm:pt modelId="{CE1AF7A0-01C7-C549-9EFB-6E87248D713C}" type="pres">
      <dgm:prSet presAssocID="{78114104-18A7-F24D-8E10-0DD976A0FEE4}" presName="visible" presStyleLbl="node1" presStyleIdx="0" presStyleCnt="4" custFlipHor="1" custScaleX="34608" custScaleY="35637" custLinFactNeighborX="209" custLinFactNeighborY="-393"/>
      <dgm:spPr>
        <a:blipFill rotWithShape="0">
          <a:blip xmlns:r="http://schemas.openxmlformats.org/officeDocument/2006/relationships" r:embed="rId1"/>
          <a:stretch>
            <a:fillRect/>
          </a:stretch>
        </a:blipFill>
      </dgm:spPr>
    </dgm:pt>
    <dgm:pt modelId="{1CD025D0-A28C-3543-ABBC-4748C1212597}" type="pres">
      <dgm:prSet presAssocID="{02D17F3B-0810-6842-BC1D-A02D98A5FA9E}" presName="Name25" presStyleLbl="parChTrans1D1" presStyleIdx="0" presStyleCnt="3"/>
      <dgm:spPr/>
      <dgm:t>
        <a:bodyPr/>
        <a:lstStyle/>
        <a:p>
          <a:endParaRPr lang="es-MX"/>
        </a:p>
      </dgm:t>
    </dgm:pt>
    <dgm:pt modelId="{431393E3-0953-FE42-B3D2-E0A900F8155B}" type="pres">
      <dgm:prSet presAssocID="{3982AA02-3E38-6C41-A5BC-B09AEC757BAF}" presName="node" presStyleCnt="0"/>
      <dgm:spPr/>
    </dgm:pt>
    <dgm:pt modelId="{AD34B439-1874-614F-BFBE-8E90B69E7EAC}" type="pres">
      <dgm:prSet presAssocID="{3982AA02-3E38-6C41-A5BC-B09AEC757BAF}" presName="parentNode" presStyleLbl="node1" presStyleIdx="1" presStyleCnt="4" custScaleX="120283" custScaleY="115719">
        <dgm:presLayoutVars>
          <dgm:chMax val="1"/>
          <dgm:bulletEnabled val="1"/>
        </dgm:presLayoutVars>
      </dgm:prSet>
      <dgm:spPr/>
      <dgm:t>
        <a:bodyPr/>
        <a:lstStyle/>
        <a:p>
          <a:endParaRPr lang="es-MX"/>
        </a:p>
      </dgm:t>
    </dgm:pt>
    <dgm:pt modelId="{B201D2F6-9F8C-CA40-82B6-46FB50FB5338}" type="pres">
      <dgm:prSet presAssocID="{3982AA02-3E38-6C41-A5BC-B09AEC757BAF}" presName="childNode" presStyleLbl="revTx" presStyleIdx="0" presStyleCnt="0">
        <dgm:presLayoutVars>
          <dgm:bulletEnabled val="1"/>
        </dgm:presLayoutVars>
      </dgm:prSet>
      <dgm:spPr/>
    </dgm:pt>
    <dgm:pt modelId="{551254C0-D6CF-384C-B77A-D417A5646151}" type="pres">
      <dgm:prSet presAssocID="{DCEAB0F5-6857-1547-BA14-8CAD12530AF7}" presName="Name25" presStyleLbl="parChTrans1D1" presStyleIdx="1" presStyleCnt="3"/>
      <dgm:spPr/>
      <dgm:t>
        <a:bodyPr/>
        <a:lstStyle/>
        <a:p>
          <a:endParaRPr lang="es-MX"/>
        </a:p>
      </dgm:t>
    </dgm:pt>
    <dgm:pt modelId="{425210CE-D50D-0C43-9D15-6CF8090A16BF}" type="pres">
      <dgm:prSet presAssocID="{B38992E7-7FBD-0745-876D-5A8AF851ED5A}" presName="node" presStyleCnt="0"/>
      <dgm:spPr/>
    </dgm:pt>
    <dgm:pt modelId="{49177EC2-8770-014E-87DE-57EB51EE514D}" type="pres">
      <dgm:prSet presAssocID="{B38992E7-7FBD-0745-876D-5A8AF851ED5A}" presName="parentNode" presStyleLbl="node1" presStyleIdx="2" presStyleCnt="4" custScaleX="130702" custScaleY="117924" custLinFactNeighborX="26832">
        <dgm:presLayoutVars>
          <dgm:chMax val="1"/>
          <dgm:bulletEnabled val="1"/>
        </dgm:presLayoutVars>
      </dgm:prSet>
      <dgm:spPr/>
      <dgm:t>
        <a:bodyPr/>
        <a:lstStyle/>
        <a:p>
          <a:endParaRPr lang="es-MX"/>
        </a:p>
      </dgm:t>
    </dgm:pt>
    <dgm:pt modelId="{F551A238-985A-104D-990C-41D832F3C583}" type="pres">
      <dgm:prSet presAssocID="{B38992E7-7FBD-0745-876D-5A8AF851ED5A}" presName="childNode" presStyleLbl="revTx" presStyleIdx="0" presStyleCnt="0">
        <dgm:presLayoutVars>
          <dgm:bulletEnabled val="1"/>
        </dgm:presLayoutVars>
      </dgm:prSet>
      <dgm:spPr/>
    </dgm:pt>
    <dgm:pt modelId="{56DBACE5-B782-6943-9CFD-20E97D5F9D99}" type="pres">
      <dgm:prSet presAssocID="{D06A74D8-07A9-5F4B-A565-17DEA87604ED}" presName="Name25" presStyleLbl="parChTrans1D1" presStyleIdx="2" presStyleCnt="3"/>
      <dgm:spPr/>
      <dgm:t>
        <a:bodyPr/>
        <a:lstStyle/>
        <a:p>
          <a:endParaRPr lang="es-MX"/>
        </a:p>
      </dgm:t>
    </dgm:pt>
    <dgm:pt modelId="{BE17D8C5-8BFE-EB47-A42E-EDDAE5112461}" type="pres">
      <dgm:prSet presAssocID="{E0770008-0623-8748-B0F7-4ECEF59441AE}" presName="node" presStyleCnt="0"/>
      <dgm:spPr/>
    </dgm:pt>
    <dgm:pt modelId="{25BCD1DE-108B-C042-BC27-0258604586D9}" type="pres">
      <dgm:prSet presAssocID="{E0770008-0623-8748-B0F7-4ECEF59441AE}" presName="parentNode" presStyleLbl="node1" presStyleIdx="3" presStyleCnt="4" custScaleX="128582" custScaleY="117531">
        <dgm:presLayoutVars>
          <dgm:chMax val="1"/>
          <dgm:bulletEnabled val="1"/>
        </dgm:presLayoutVars>
      </dgm:prSet>
      <dgm:spPr/>
      <dgm:t>
        <a:bodyPr/>
        <a:lstStyle/>
        <a:p>
          <a:endParaRPr lang="es-MX"/>
        </a:p>
      </dgm:t>
    </dgm:pt>
    <dgm:pt modelId="{7A9AA652-D387-5A4C-A31C-68A5950500C6}" type="pres">
      <dgm:prSet presAssocID="{E0770008-0623-8748-B0F7-4ECEF59441AE}" presName="childNode" presStyleLbl="revTx" presStyleIdx="0" presStyleCnt="0">
        <dgm:presLayoutVars>
          <dgm:bulletEnabled val="1"/>
        </dgm:presLayoutVars>
      </dgm:prSet>
      <dgm:spPr/>
    </dgm:pt>
  </dgm:ptLst>
  <dgm:cxnLst>
    <dgm:cxn modelId="{57C8547B-7C47-44FF-8A99-31E8863834B2}" type="presOf" srcId="{D06A74D8-07A9-5F4B-A565-17DEA87604ED}" destId="{56DBACE5-B782-6943-9CFD-20E97D5F9D99}" srcOrd="0" destOrd="0" presId="urn:microsoft.com/office/officeart/2005/8/layout/radial2"/>
    <dgm:cxn modelId="{5AD217AF-C155-4683-AED0-7A258D8D5AC5}" type="presOf" srcId="{02D17F3B-0810-6842-BC1D-A02D98A5FA9E}" destId="{1CD025D0-A28C-3543-ABBC-4748C1212597}" srcOrd="0" destOrd="0" presId="urn:microsoft.com/office/officeart/2005/8/layout/radial2"/>
    <dgm:cxn modelId="{E0399B8F-8293-6841-B688-5E69FFB280CA}" srcId="{78114104-18A7-F24D-8E10-0DD976A0FEE4}" destId="{3982AA02-3E38-6C41-A5BC-B09AEC757BAF}" srcOrd="0" destOrd="0" parTransId="{02D17F3B-0810-6842-BC1D-A02D98A5FA9E}" sibTransId="{92615BC9-1A21-E440-8A7E-35BFB76E8825}"/>
    <dgm:cxn modelId="{4EFDEF7F-5970-4C55-AF94-7DA538773425}" type="presOf" srcId="{78114104-18A7-F24D-8E10-0DD976A0FEE4}" destId="{CF76F4CA-25A3-344F-B349-5B5CD866FC1B}" srcOrd="0" destOrd="0" presId="urn:microsoft.com/office/officeart/2005/8/layout/radial2"/>
    <dgm:cxn modelId="{A92B1499-928E-484D-9765-E8D9F30222AE}" srcId="{78114104-18A7-F24D-8E10-0DD976A0FEE4}" destId="{E0770008-0623-8748-B0F7-4ECEF59441AE}" srcOrd="2" destOrd="0" parTransId="{D06A74D8-07A9-5F4B-A565-17DEA87604ED}" sibTransId="{26318493-4580-214B-8E10-CE807BAAEF2F}"/>
    <dgm:cxn modelId="{1CEC639C-A176-4653-8834-5255F4781F8B}" type="presOf" srcId="{DCEAB0F5-6857-1547-BA14-8CAD12530AF7}" destId="{551254C0-D6CF-384C-B77A-D417A5646151}" srcOrd="0" destOrd="0" presId="urn:microsoft.com/office/officeart/2005/8/layout/radial2"/>
    <dgm:cxn modelId="{5B18A9B6-38DE-4160-A75C-3916414A44EA}" type="presOf" srcId="{3982AA02-3E38-6C41-A5BC-B09AEC757BAF}" destId="{AD34B439-1874-614F-BFBE-8E90B69E7EAC}" srcOrd="0" destOrd="0" presId="urn:microsoft.com/office/officeart/2005/8/layout/radial2"/>
    <dgm:cxn modelId="{898736D3-1427-43ED-89A9-65C61E523505}" type="presOf" srcId="{E0770008-0623-8748-B0F7-4ECEF59441AE}" destId="{25BCD1DE-108B-C042-BC27-0258604586D9}" srcOrd="0" destOrd="0" presId="urn:microsoft.com/office/officeart/2005/8/layout/radial2"/>
    <dgm:cxn modelId="{86F3A0F8-FDD7-5347-84A2-713ECF9E31C6}" srcId="{78114104-18A7-F24D-8E10-0DD976A0FEE4}" destId="{B38992E7-7FBD-0745-876D-5A8AF851ED5A}" srcOrd="1" destOrd="0" parTransId="{DCEAB0F5-6857-1547-BA14-8CAD12530AF7}" sibTransId="{AAD18DC0-3E34-714F-BC7E-09629C64C215}"/>
    <dgm:cxn modelId="{22C14EC9-7306-4F0E-9660-615B6EAFF610}" type="presOf" srcId="{B38992E7-7FBD-0745-876D-5A8AF851ED5A}" destId="{49177EC2-8770-014E-87DE-57EB51EE514D}" srcOrd="0" destOrd="0" presId="urn:microsoft.com/office/officeart/2005/8/layout/radial2"/>
    <dgm:cxn modelId="{7D8FC113-B805-4C9F-A267-C7D21BA1510F}" type="presParOf" srcId="{CF76F4CA-25A3-344F-B349-5B5CD866FC1B}" destId="{13933415-FE0A-B646-A459-AA76CE1F9608}" srcOrd="0" destOrd="0" presId="urn:microsoft.com/office/officeart/2005/8/layout/radial2"/>
    <dgm:cxn modelId="{8DC37C5D-DEC8-4B55-984D-D0E8A25E5537}" type="presParOf" srcId="{13933415-FE0A-B646-A459-AA76CE1F9608}" destId="{039EC731-148B-614D-926B-5EEF7127320E}" srcOrd="0" destOrd="0" presId="urn:microsoft.com/office/officeart/2005/8/layout/radial2"/>
    <dgm:cxn modelId="{6C231780-8880-4C3C-A3AE-58F9D20FD48F}" type="presParOf" srcId="{039EC731-148B-614D-926B-5EEF7127320E}" destId="{1A307CC3-6CCD-EF4D-BEFB-18B7327D8643}" srcOrd="0" destOrd="0" presId="urn:microsoft.com/office/officeart/2005/8/layout/radial2"/>
    <dgm:cxn modelId="{D9B09044-D252-43E3-99F5-7B5F747913CC}" type="presParOf" srcId="{039EC731-148B-614D-926B-5EEF7127320E}" destId="{CE1AF7A0-01C7-C549-9EFB-6E87248D713C}" srcOrd="1" destOrd="0" presId="urn:microsoft.com/office/officeart/2005/8/layout/radial2"/>
    <dgm:cxn modelId="{1A3BDCD6-D0CA-4B6D-87C8-D6987C498984}" type="presParOf" srcId="{13933415-FE0A-B646-A459-AA76CE1F9608}" destId="{1CD025D0-A28C-3543-ABBC-4748C1212597}" srcOrd="1" destOrd="0" presId="urn:microsoft.com/office/officeart/2005/8/layout/radial2"/>
    <dgm:cxn modelId="{D2C7D531-1E2C-4BB6-9D9B-6D76F0BE563C}" type="presParOf" srcId="{13933415-FE0A-B646-A459-AA76CE1F9608}" destId="{431393E3-0953-FE42-B3D2-E0A900F8155B}" srcOrd="2" destOrd="0" presId="urn:microsoft.com/office/officeart/2005/8/layout/radial2"/>
    <dgm:cxn modelId="{C729DE82-1204-49FD-8E29-8E7434C026CC}" type="presParOf" srcId="{431393E3-0953-FE42-B3D2-E0A900F8155B}" destId="{AD34B439-1874-614F-BFBE-8E90B69E7EAC}" srcOrd="0" destOrd="0" presId="urn:microsoft.com/office/officeart/2005/8/layout/radial2"/>
    <dgm:cxn modelId="{51B096F0-5B54-4016-8573-29E81D176390}" type="presParOf" srcId="{431393E3-0953-FE42-B3D2-E0A900F8155B}" destId="{B201D2F6-9F8C-CA40-82B6-46FB50FB5338}" srcOrd="1" destOrd="0" presId="urn:microsoft.com/office/officeart/2005/8/layout/radial2"/>
    <dgm:cxn modelId="{F3B319FD-A5A5-41E2-AB6E-7FDE06142CF1}" type="presParOf" srcId="{13933415-FE0A-B646-A459-AA76CE1F9608}" destId="{551254C0-D6CF-384C-B77A-D417A5646151}" srcOrd="3" destOrd="0" presId="urn:microsoft.com/office/officeart/2005/8/layout/radial2"/>
    <dgm:cxn modelId="{31420354-A730-4CF4-9D57-39AD33369E18}" type="presParOf" srcId="{13933415-FE0A-B646-A459-AA76CE1F9608}" destId="{425210CE-D50D-0C43-9D15-6CF8090A16BF}" srcOrd="4" destOrd="0" presId="urn:microsoft.com/office/officeart/2005/8/layout/radial2"/>
    <dgm:cxn modelId="{7647FA84-CA03-4BA8-99B2-17B8B12816C6}" type="presParOf" srcId="{425210CE-D50D-0C43-9D15-6CF8090A16BF}" destId="{49177EC2-8770-014E-87DE-57EB51EE514D}" srcOrd="0" destOrd="0" presId="urn:microsoft.com/office/officeart/2005/8/layout/radial2"/>
    <dgm:cxn modelId="{6488C6C5-3B88-4D3B-A572-25D0AA70FA5F}" type="presParOf" srcId="{425210CE-D50D-0C43-9D15-6CF8090A16BF}" destId="{F551A238-985A-104D-990C-41D832F3C583}" srcOrd="1" destOrd="0" presId="urn:microsoft.com/office/officeart/2005/8/layout/radial2"/>
    <dgm:cxn modelId="{4421CF54-BF2C-46C7-B3ED-814C07035BBD}" type="presParOf" srcId="{13933415-FE0A-B646-A459-AA76CE1F9608}" destId="{56DBACE5-B782-6943-9CFD-20E97D5F9D99}" srcOrd="5" destOrd="0" presId="urn:microsoft.com/office/officeart/2005/8/layout/radial2"/>
    <dgm:cxn modelId="{CB0F9D76-62A8-45BF-A4D7-76D629A86FB8}" type="presParOf" srcId="{13933415-FE0A-B646-A459-AA76CE1F9608}" destId="{BE17D8C5-8BFE-EB47-A42E-EDDAE5112461}" srcOrd="6" destOrd="0" presId="urn:microsoft.com/office/officeart/2005/8/layout/radial2"/>
    <dgm:cxn modelId="{C5330BFB-037A-49A0-A8B1-04121221BEB8}" type="presParOf" srcId="{BE17D8C5-8BFE-EB47-A42E-EDDAE5112461}" destId="{25BCD1DE-108B-C042-BC27-0258604586D9}" srcOrd="0" destOrd="0" presId="urn:microsoft.com/office/officeart/2005/8/layout/radial2"/>
    <dgm:cxn modelId="{A1EDF84A-840B-462F-BA2F-76BABCA8079B}" type="presParOf" srcId="{BE17D8C5-8BFE-EB47-A42E-EDDAE5112461}" destId="{7A9AA652-D387-5A4C-A31C-68A5950500C6}" srcOrd="1" destOrd="0" presId="urn:microsoft.com/office/officeart/2005/8/layout/radial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6DBACE5-B782-6943-9CFD-20E97D5F9D99}">
      <dsp:nvSpPr>
        <dsp:cNvPr id="0" name=""/>
        <dsp:cNvSpPr/>
      </dsp:nvSpPr>
      <dsp:spPr>
        <a:xfrm rot="2587721">
          <a:off x="774004" y="1869642"/>
          <a:ext cx="288901" cy="64511"/>
        </a:xfrm>
        <a:custGeom>
          <a:avLst/>
          <a:gdLst/>
          <a:ahLst/>
          <a:cxnLst/>
          <a:rect l="0" t="0" r="0" b="0"/>
          <a:pathLst>
            <a:path>
              <a:moveTo>
                <a:pt x="0" y="32255"/>
              </a:moveTo>
              <a:lnTo>
                <a:pt x="288901" y="32255"/>
              </a:lnTo>
            </a:path>
          </a:pathLst>
        </a:custGeom>
        <a:noFill/>
        <a:ln w="38100" cap="flat" cmpd="sng" algn="ctr">
          <a:solidFill>
            <a:scrgbClr r="0" g="0" b="0"/>
          </a:solidFill>
          <a:prstDash val="solid"/>
        </a:ln>
        <a:effectLst/>
      </dsp:spPr>
      <dsp:style>
        <a:lnRef idx="1">
          <a:scrgbClr r="0" g="0" b="0"/>
        </a:lnRef>
        <a:fillRef idx="0">
          <a:scrgbClr r="0" g="0" b="0"/>
        </a:fillRef>
        <a:effectRef idx="0">
          <a:scrgbClr r="0" g="0" b="0"/>
        </a:effectRef>
        <a:fontRef idx="minor"/>
      </dsp:style>
    </dsp:sp>
    <dsp:sp modelId="{551254C0-D6CF-384C-B77A-D417A5646151}">
      <dsp:nvSpPr>
        <dsp:cNvPr id="0" name=""/>
        <dsp:cNvSpPr/>
      </dsp:nvSpPr>
      <dsp:spPr>
        <a:xfrm>
          <a:off x="813032" y="1399602"/>
          <a:ext cx="481390" cy="64511"/>
        </a:xfrm>
        <a:custGeom>
          <a:avLst/>
          <a:gdLst/>
          <a:ahLst/>
          <a:cxnLst/>
          <a:rect l="0" t="0" r="0" b="0"/>
          <a:pathLst>
            <a:path>
              <a:moveTo>
                <a:pt x="0" y="32255"/>
              </a:moveTo>
              <a:lnTo>
                <a:pt x="481390" y="32255"/>
              </a:lnTo>
            </a:path>
          </a:pathLst>
        </a:custGeom>
        <a:noFill/>
        <a:ln w="28575" cap="flat" cmpd="sng" algn="ctr">
          <a:solidFill>
            <a:schemeClr val="tx1"/>
          </a:solidFill>
          <a:prstDash val="solid"/>
        </a:ln>
        <a:effectLst/>
      </dsp:spPr>
      <dsp:style>
        <a:lnRef idx="1">
          <a:scrgbClr r="0" g="0" b="0"/>
        </a:lnRef>
        <a:fillRef idx="0">
          <a:scrgbClr r="0" g="0" b="0"/>
        </a:fillRef>
        <a:effectRef idx="0">
          <a:scrgbClr r="0" g="0" b="0"/>
        </a:effectRef>
        <a:fontRef idx="minor"/>
      </dsp:style>
    </dsp:sp>
    <dsp:sp modelId="{1CD025D0-A28C-3543-ABBC-4748C1212597}">
      <dsp:nvSpPr>
        <dsp:cNvPr id="0" name=""/>
        <dsp:cNvSpPr/>
      </dsp:nvSpPr>
      <dsp:spPr>
        <a:xfrm rot="19025477">
          <a:off x="771186" y="924681"/>
          <a:ext cx="312793" cy="64511"/>
        </a:xfrm>
        <a:custGeom>
          <a:avLst/>
          <a:gdLst/>
          <a:ahLst/>
          <a:cxnLst/>
          <a:rect l="0" t="0" r="0" b="0"/>
          <a:pathLst>
            <a:path>
              <a:moveTo>
                <a:pt x="0" y="32255"/>
              </a:moveTo>
              <a:lnTo>
                <a:pt x="312793" y="32255"/>
              </a:lnTo>
            </a:path>
          </a:pathLst>
        </a:custGeom>
        <a:noFill/>
        <a:ln w="28575" cap="flat" cmpd="sng" algn="ctr">
          <a:solidFill>
            <a:scrgbClr r="0" g="0" b="0"/>
          </a:solidFill>
          <a:prstDash val="solid"/>
        </a:ln>
        <a:effectLst/>
      </dsp:spPr>
      <dsp:style>
        <a:lnRef idx="1">
          <a:scrgbClr r="0" g="0" b="0"/>
        </a:lnRef>
        <a:fillRef idx="0">
          <a:scrgbClr r="0" g="0" b="0"/>
        </a:fillRef>
        <a:effectRef idx="0">
          <a:scrgbClr r="0" g="0" b="0"/>
        </a:effectRef>
        <a:fontRef idx="minor"/>
      </dsp:style>
    </dsp:sp>
    <dsp:sp modelId="{CE1AF7A0-01C7-C549-9EFB-6E87248D713C}">
      <dsp:nvSpPr>
        <dsp:cNvPr id="0" name=""/>
        <dsp:cNvSpPr/>
      </dsp:nvSpPr>
      <dsp:spPr>
        <a:xfrm flipH="1">
          <a:off x="223066" y="1225616"/>
          <a:ext cx="391929" cy="403582"/>
        </a:xfrm>
        <a:prstGeom prst="ellipse">
          <a:avLst/>
        </a:prstGeom>
        <a:blipFill rotWithShape="0">
          <a:blip xmlns:r="http://schemas.openxmlformats.org/officeDocument/2006/relationships" r:embed="rId1"/>
          <a:stretch>
            <a:fillRect/>
          </a:stretch>
        </a:blipFill>
        <a:ln>
          <a:noFill/>
        </a:ln>
        <a:effectLst>
          <a:outerShdw blurRad="38100" dist="25400" dir="2700000" algn="br"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sp>
    <dsp:sp modelId="{AD34B439-1874-614F-BFBE-8E90B69E7EAC}">
      <dsp:nvSpPr>
        <dsp:cNvPr id="0" name=""/>
        <dsp:cNvSpPr/>
      </dsp:nvSpPr>
      <dsp:spPr>
        <a:xfrm>
          <a:off x="927365" y="184129"/>
          <a:ext cx="817309" cy="786297"/>
        </a:xfrm>
        <a:prstGeom prst="ellipse">
          <a:avLst/>
        </a:prstGeom>
        <a:solidFill>
          <a:schemeClr val="accent4"/>
        </a:solidFill>
        <a:ln>
          <a:noFill/>
        </a:ln>
        <a:effectLst>
          <a:outerShdw blurRad="38100" dist="25400" dir="2700000" algn="br"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endParaRPr lang="en-US" sz="1200" kern="1200" dirty="0">
            <a:solidFill>
              <a:srgbClr val="FFFFFF"/>
            </a:solidFill>
            <a:latin typeface="Arial" panose="020B0604020202020204" pitchFamily="34" charset="0"/>
            <a:cs typeface="Arial" panose="020B0604020202020204" pitchFamily="34" charset="0"/>
          </a:endParaRPr>
        </a:p>
      </dsp:txBody>
      <dsp:txXfrm>
        <a:off x="1047057" y="299280"/>
        <a:ext cx="577925" cy="555995"/>
      </dsp:txXfrm>
    </dsp:sp>
    <dsp:sp modelId="{49177EC2-8770-014E-87DE-57EB51EE514D}">
      <dsp:nvSpPr>
        <dsp:cNvPr id="0" name=""/>
        <dsp:cNvSpPr/>
      </dsp:nvSpPr>
      <dsp:spPr>
        <a:xfrm>
          <a:off x="1294422" y="1031218"/>
          <a:ext cx="888105" cy="801280"/>
        </a:xfrm>
        <a:prstGeom prst="ellipse">
          <a:avLst/>
        </a:prstGeom>
        <a:solidFill>
          <a:schemeClr val="accent4"/>
        </a:solidFill>
        <a:ln>
          <a:noFill/>
        </a:ln>
        <a:effectLst>
          <a:outerShdw blurRad="38100" dist="25400" dir="2700000" algn="br"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5715" tIns="5715" rIns="5715" bIns="5715" numCol="1" spcCol="1270" anchor="ctr" anchorCtr="0">
          <a:noAutofit/>
        </a:bodyPr>
        <a:lstStyle/>
        <a:p>
          <a:pPr lvl="0" algn="ctr" defTabSz="400050">
            <a:lnSpc>
              <a:spcPct val="90000"/>
            </a:lnSpc>
            <a:spcBef>
              <a:spcPct val="0"/>
            </a:spcBef>
            <a:spcAft>
              <a:spcPct val="35000"/>
            </a:spcAft>
          </a:pPr>
          <a:r>
            <a:rPr lang="en-US" sz="900" kern="1200" dirty="0" smtClean="0">
              <a:solidFill>
                <a:srgbClr val="FFFFFF"/>
              </a:solidFill>
              <a:latin typeface="Tahoma" panose="020B0604030504040204" pitchFamily="34" charset="0"/>
              <a:ea typeface="Tahoma" panose="020B0604030504040204" pitchFamily="34" charset="0"/>
              <a:cs typeface="Tahoma" panose="020B0604030504040204" pitchFamily="34" charset="0"/>
            </a:rPr>
            <a:t>Aptitudes</a:t>
          </a:r>
          <a:endParaRPr lang="en-US" sz="900" kern="1200" dirty="0">
            <a:solidFill>
              <a:srgbClr val="FFFFFF"/>
            </a:solidFill>
            <a:latin typeface="Tahoma" panose="020B0604030504040204" pitchFamily="34" charset="0"/>
            <a:ea typeface="Tahoma" panose="020B0604030504040204" pitchFamily="34" charset="0"/>
            <a:cs typeface="Tahoma" panose="020B0604030504040204" pitchFamily="34" charset="0"/>
          </a:endParaRPr>
        </a:p>
      </dsp:txBody>
      <dsp:txXfrm>
        <a:off x="1424482" y="1148563"/>
        <a:ext cx="627985" cy="566590"/>
      </dsp:txXfrm>
    </dsp:sp>
    <dsp:sp modelId="{25BCD1DE-108B-C042-BC27-0258604586D9}">
      <dsp:nvSpPr>
        <dsp:cNvPr id="0" name=""/>
        <dsp:cNvSpPr/>
      </dsp:nvSpPr>
      <dsp:spPr>
        <a:xfrm>
          <a:off x="892121" y="1887133"/>
          <a:ext cx="873700" cy="798610"/>
        </a:xfrm>
        <a:prstGeom prst="ellipse">
          <a:avLst/>
        </a:prstGeom>
        <a:solidFill>
          <a:schemeClr val="accent4"/>
        </a:solidFill>
        <a:ln>
          <a:noFill/>
        </a:ln>
        <a:effectLst>
          <a:outerShdw blurRad="38100" dist="25400" dir="2700000" algn="br"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endParaRPr lang="en-US" sz="1600" kern="1200" dirty="0">
            <a:solidFill>
              <a:srgbClr val="FFFFFF"/>
            </a:solidFill>
          </a:endParaRPr>
        </a:p>
      </dsp:txBody>
      <dsp:txXfrm>
        <a:off x="1020071" y="2004087"/>
        <a:ext cx="617800" cy="564702"/>
      </dsp:txXfrm>
    </dsp:sp>
  </dsp:spTree>
</dsp:drawing>
</file>

<file path=ppt/diagrams/layout1.xml><?xml version="1.0" encoding="utf-8"?>
<dgm:layoutDef xmlns:dgm="http://schemas.openxmlformats.org/drawingml/2006/diagram" xmlns:a="http://schemas.openxmlformats.org/drawingml/2006/main" uniqueId="urn:microsoft.com/office/officeart/2005/8/layout/radial2">
  <dgm:title val=""/>
  <dgm:desc val=""/>
  <dgm:catLst>
    <dgm:cat type="relationship" pri="20000"/>
    <dgm:cat type="convert" pri="9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ite">
    <dgm:varLst>
      <dgm:chMax val="5"/>
      <dgm:dir/>
      <dgm:animLvl val="ctr"/>
      <dgm:resizeHandles val="exact"/>
    </dgm:varLst>
    <dgm:alg type="composite"/>
    <dgm:shape xmlns:r="http://schemas.openxmlformats.org/officeDocument/2006/relationships" r:blip="">
      <dgm:adjLst/>
    </dgm:shape>
    <dgm:presOf/>
    <dgm:constrLst>
      <dgm:constr type="w" for="ch" forName="cycle" refType="w"/>
      <dgm:constr type="h" for="ch" forName="cycle" refType="h"/>
    </dgm:constrLst>
    <dgm:ruleLst/>
    <dgm:layoutNode name="cycle">
      <dgm:choose name="Name0">
        <dgm:if name="Name1" func="var" arg="dir" op="equ" val="norm">
          <dgm:choose name="Name2">
            <dgm:if name="Name3" axis="ch" ptType="node" func="cnt" op="lte" val="1">
              <dgm:alg type="cycle">
                <dgm:param type="stAng" val="90"/>
                <dgm:param type="spanAng" val="360"/>
                <dgm:param type="ctrShpMap" val="fNode"/>
              </dgm:alg>
            </dgm:if>
            <dgm:if name="Name4" axis="ch" ptType="node" func="cnt" op="equ" val="2">
              <dgm:alg type="cycle">
                <dgm:param type="stAng" val="70"/>
                <dgm:param type="spanAng" val="40"/>
                <dgm:param type="ctrShpMap" val="fNode"/>
              </dgm:alg>
            </dgm:if>
            <dgm:if name="Name5" axis="ch" ptType="node" func="cnt" op="equ" val="3">
              <dgm:alg type="cycle">
                <dgm:param type="stAng" val="60"/>
                <dgm:param type="spanAng" val="60"/>
                <dgm:param type="ctrShpMap" val="fNode"/>
              </dgm:alg>
            </dgm:if>
            <dgm:else name="Name6">
              <dgm:alg type="cycle">
                <dgm:param type="stAng" val="45"/>
                <dgm:param type="spanAng" val="90"/>
                <dgm:param type="ctrShpMap" val="fNode"/>
              </dgm:alg>
            </dgm:else>
          </dgm:choose>
        </dgm:if>
        <dgm:else name="Name7">
          <dgm:choose name="Name8">
            <dgm:if name="Name9" axis="ch" ptType="node" func="cnt" op="lte" val="1">
              <dgm:alg type="cycle">
                <dgm:param type="stAng" val="-90"/>
                <dgm:param type="spanAng" val="-360"/>
                <dgm:param type="ctrShpMap" val="fNode"/>
              </dgm:alg>
            </dgm:if>
            <dgm:if name="Name10" axis="ch" ptType="node" func="cnt" op="equ" val="2">
              <dgm:alg type="cycle">
                <dgm:param type="stAng" val="-70"/>
                <dgm:param type="spanAng" val="-40"/>
                <dgm:param type="ctrShpMap" val="fNode"/>
              </dgm:alg>
            </dgm:if>
            <dgm:if name="Name11" axis="ch" ptType="node" func="cnt" op="equ" val="3">
              <dgm:alg type="cycle">
                <dgm:param type="stAng" val="-60"/>
                <dgm:param type="spanAng" val="-60"/>
                <dgm:param type="ctrShpMap" val="fNode"/>
              </dgm:alg>
            </dgm:if>
            <dgm:else name="Name12">
              <dgm:alg type="cycle">
                <dgm:param type="stAng" val="-45"/>
                <dgm:param type="spanAng" val="-90"/>
                <dgm:param type="ctrShpMap" val="fNode"/>
              </dgm:alg>
            </dgm:else>
          </dgm:choose>
        </dgm:else>
      </dgm:choose>
      <dgm:shape xmlns:r="http://schemas.openxmlformats.org/officeDocument/2006/relationships" r:blip="">
        <dgm:adjLst/>
      </dgm:shape>
      <dgm:presOf/>
      <dgm:constrLst>
        <dgm:constr type="sp" val="20"/>
        <dgm:constr type="w" for="ch" forName="centerShape" refType="w"/>
        <dgm:constr type="w" for="ch" forName="node" refType="w" refFor="ch" refForName="centerShape" fact="1.5"/>
        <dgm:constr type="sibSp" refType="w" refFor="ch" refForName="centerShape" op="equ" fact="0.08"/>
        <dgm:constr type="primFontSz" for="des" forName="parentNode" op="equ" val="65"/>
        <dgm:constr type="secFontSz" for="des" forName="childNode" op="equ" val="65"/>
      </dgm:constrLst>
      <dgm:ruleLst/>
      <dgm:choose name="Name13">
        <dgm:if name="Name14" axis="ch" ptType="node" hideLastTrans="0" func="cnt" op="gte" val="1">
          <dgm:layoutNode name="centerShape" styleLbl="node0">
            <dgm:alg type="composite"/>
            <dgm:shape xmlns:r="http://schemas.openxmlformats.org/officeDocument/2006/relationships" r:blip="">
              <dgm:adjLst/>
            </dgm:shape>
            <dgm:presOf axis="ch" ptType="node" cnt="1"/>
            <dgm:constrLst>
              <dgm:constr type="w" for="ch" forName="connSite" refType="w" fact="0.7"/>
              <dgm:constr type="h" for="ch" forName="connSite" refType="w" fact="0.7"/>
              <dgm:constr type="ctrX" for="ch" forName="connSite" refType="w" fact="0.5"/>
              <dgm:constr type="ctrY" for="ch" forName="connSite" refType="h" fact="0.5"/>
              <dgm:constr type="w" for="ch" forName="visible" refType="w"/>
              <dgm:constr type="h" for="ch" forName="visible" refType="w"/>
              <dgm:constr type="ctrX" for="ch" forName="visible" refType="w" fact="0.5"/>
              <dgm:constr type="ctrY" for="ch" forName="visible" refType="h" fact="0.5"/>
            </dgm:constrLst>
            <dgm:ruleLst/>
            <dgm:layoutNode name="connSite">
              <dgm:alg type="sp"/>
              <dgm:shape xmlns:r="http://schemas.openxmlformats.org/officeDocument/2006/relationships" type="ellipse" r:blip="" hideGeom="1">
                <dgm:adjLst/>
              </dgm:shape>
              <dgm:presOf/>
              <dgm:constrLst/>
              <dgm:ruleLst/>
            </dgm:layoutNode>
            <dgm:layoutNode name="visible">
              <dgm:alg type="sp"/>
              <dgm:shape xmlns:r="http://schemas.openxmlformats.org/officeDocument/2006/relationships" type="ellipse" r:blip="" blipPhldr="1">
                <dgm:adjLst/>
              </dgm:shape>
              <dgm:presOf/>
              <dgm:constrLst/>
              <dgm:ruleLst/>
            </dgm:layoutNode>
          </dgm:layoutNode>
        </dgm:if>
        <dgm:else name="Name15"/>
      </dgm:choose>
      <dgm:forEach name="Name16" axis="ch">
        <dgm:forEach name="Name17" axis="self" ptType="node">
          <dgm:layoutNode name="node">
            <dgm:alg type="composite"/>
            <dgm:shape xmlns:r="http://schemas.openxmlformats.org/officeDocument/2006/relationships" r:blip="">
              <dgm:adjLst/>
            </dgm:shape>
            <dgm:presOf/>
            <dgm:choose name="Name18">
              <dgm:if name="Name19" func="var" arg="dir" op="equ" val="norm">
                <dgm:constrLst>
                  <dgm:constr type="t" for="ch" forName="parentNode"/>
                  <dgm:constr type="l" for="ch" forName="parentNode"/>
                  <dgm:constr type="w" for="ch" forName="parentNode" refType="w" fact="0.4"/>
                  <dgm:constr type="h" for="ch" forName="parentNode" refType="w" refFor="ch" refForName="parentNode" op="equ"/>
                  <dgm:constr type="ctrY" for="ch" forName="childNode" refType="h" refFor="ch" refForName="parentNode" fact="0.5"/>
                  <dgm:constr type="l" for="ch" forName="childNode" refType="w" refFor="ch" refForName="parentNode" op="equ" fact="1.1"/>
                  <dgm:constr type="w" for="ch" forName="childNode" refType="w" fact="0.6"/>
                  <dgm:constr type="h" for="ch" forName="childNode" refType="h" refFor="ch" refForName="parentNode"/>
                </dgm:constrLst>
              </dgm:if>
              <dgm:else name="Name20">
                <dgm:constrLst>
                  <dgm:constr type="t" for="ch" forName="parentNode"/>
                  <dgm:constr type="r" for="ch" forName="parentNode" refType="w"/>
                  <dgm:constr type="w" for="ch" forName="parentNode" refType="w" fact="0.4"/>
                  <dgm:constr type="h" for="ch" forName="parentNode" refType="w" refFor="ch" refForName="parentNode" op="equ"/>
                  <dgm:constr type="ctrY" for="ch" forName="childNode" refType="h" refFor="ch" refForName="parentNode" fact="0.5"/>
                  <dgm:constr type="l" for="ch" forName="childNode"/>
                  <dgm:constr type="w" for="ch" forName="childNode" refType="w" fact="0.6"/>
                  <dgm:constr type="h" for="ch" forName="childNode" refType="h" refFor="ch" refForName="parentNode"/>
                </dgm:constrLst>
              </dgm:else>
            </dgm:choose>
            <dgm:ruleLst/>
            <dgm:layoutNode name="parentNode" styleLbl="node1">
              <dgm:varLst>
                <dgm:chMax val="1"/>
                <dgm:bulletEnabled val="1"/>
              </dgm:varLst>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childNode" styleLbl="revTx" moveWith="parentNode">
              <dgm:varLst>
                <dgm:bulletEnabled val="1"/>
              </dgm:varLst>
              <dgm:alg type="tx">
                <dgm:param type="txAnchorVertCh" val="mid"/>
                <dgm:param type="stBulletLvl" val="1"/>
              </dgm:alg>
              <dgm:choose name="Name21">
                <dgm:if name="Name22" axis="ch" ptType="node" func="cnt" op="gte" val="1">
                  <dgm:shape xmlns:r="http://schemas.openxmlformats.org/officeDocument/2006/relationships" type="rect" r:blip="">
                    <dgm:adjLst/>
                  </dgm:shape>
                </dgm:if>
                <dgm:else name="Name23">
                  <dgm:shape xmlns:r="http://schemas.openxmlformats.org/officeDocument/2006/relationships" type="rect" r:blip="" hideGeom="1">
                    <dgm:adjLst/>
                  </dgm:shape>
                </dgm:else>
              </dgm:choose>
              <dgm:presOf axis="des" ptType="node"/>
              <dgm:constrLst>
                <dgm:constr type="tMarg"/>
                <dgm:constr type="bMarg"/>
                <dgm:constr type="lMarg"/>
                <dgm:constr type="rMarg"/>
              </dgm:constrLst>
              <dgm:ruleLst>
                <dgm:rule type="secFontSz" val="5" fact="NaN" max="NaN"/>
              </dgm:ruleLst>
            </dgm:layoutNode>
          </dgm:layoutNode>
        </dgm:forEach>
        <dgm:forEach name="Name24" axis="self" ptType="parTrans" cnt="1">
          <dgm:layoutNode name="Name25">
            <dgm:alg type="conn">
              <dgm:param type="dim" val="1D"/>
              <dgm:param type="endSty" val="noArr"/>
              <dgm:param type="begPts" val="auto"/>
              <dgm:param type="endPts" val="auto"/>
              <dgm:param type="srcNode" val="connSite"/>
              <dgm:param type="dstNode" val="parentNode"/>
            </dgm:alg>
            <dgm:shape xmlns:r="http://schemas.openxmlformats.org/officeDocument/2006/relationships" type="conn" r:blip="" zOrderOff="-99">
              <dgm:adjLst/>
            </dgm:shape>
            <dgm:presOf axis="self"/>
            <dgm:constrLst>
              <dgm:constr type="connDist"/>
              <dgm:constr type="w" val="1"/>
              <dgm:constr type="h" val="5"/>
              <dgm:constr type="begPad"/>
              <dgm:constr type="endPad"/>
            </dgm:constrLst>
            <dgm:ruleLst/>
          </dgm:layoutNode>
        </dgm:forEach>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12.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MX" dirty="0"/>
          </a:p>
        </p:txBody>
      </p:sp>
      <p:sp>
        <p:nvSpPr>
          <p:cNvPr id="3" name="2 Marcador de fecha"/>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1C36F091-2A52-4571-A59B-A1BA77FD7038}" type="datetimeFigureOut">
              <a:rPr lang="es-MX" smtClean="0"/>
              <a:t>26/09/2018</a:t>
            </a:fld>
            <a:endParaRPr lang="es-MX" dirty="0"/>
          </a:p>
        </p:txBody>
      </p:sp>
      <p:sp>
        <p:nvSpPr>
          <p:cNvPr id="4" name="3 Marcador de pie de página"/>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s-MX" dirty="0"/>
          </a:p>
        </p:txBody>
      </p:sp>
      <p:sp>
        <p:nvSpPr>
          <p:cNvPr id="5" name="4 Marcador de número de diapositiva"/>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57558D1C-EA8C-425F-93AD-FC71E9B19398}" type="slidenum">
              <a:rPr lang="es-MX" smtClean="0"/>
              <a:t>‹Nº›</a:t>
            </a:fld>
            <a:endParaRPr lang="es-MX" dirty="0"/>
          </a:p>
        </p:txBody>
      </p:sp>
    </p:spTree>
    <p:extLst>
      <p:ext uri="{BB962C8B-B14F-4D97-AF65-F5344CB8AC3E}">
        <p14:creationId xmlns:p14="http://schemas.microsoft.com/office/powerpoint/2010/main" val="21354012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MX" dirty="0"/>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DE61307-A154-42CB-BDA1-4EE9C3838686}" type="datetimeFigureOut">
              <a:rPr lang="es-MX" smtClean="0"/>
              <a:t>26/09/2018</a:t>
            </a:fld>
            <a:endParaRPr lang="es-MX" dirty="0"/>
          </a:p>
        </p:txBody>
      </p:sp>
      <p:sp>
        <p:nvSpPr>
          <p:cNvPr id="4" name="Marcador de imagen de diapositiva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s-MX" dirty="0"/>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MX" dirty="0"/>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5CB3858-1858-4D26-B421-2DC9CA5B6B4A}" type="slidenum">
              <a:rPr lang="es-MX" smtClean="0"/>
              <a:t>‹Nº›</a:t>
            </a:fld>
            <a:endParaRPr lang="es-MX" dirty="0"/>
          </a:p>
        </p:txBody>
      </p:sp>
    </p:spTree>
    <p:extLst>
      <p:ext uri="{BB962C8B-B14F-4D97-AF65-F5344CB8AC3E}">
        <p14:creationId xmlns:p14="http://schemas.microsoft.com/office/powerpoint/2010/main" val="213077079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dirty="0"/>
          </a:p>
        </p:txBody>
      </p:sp>
      <p:sp>
        <p:nvSpPr>
          <p:cNvPr id="4" name="Marcador de número de diapositiva 3"/>
          <p:cNvSpPr>
            <a:spLocks noGrp="1"/>
          </p:cNvSpPr>
          <p:nvPr>
            <p:ph type="sldNum" sz="quarter" idx="10"/>
          </p:nvPr>
        </p:nvSpPr>
        <p:spPr/>
        <p:txBody>
          <a:bodyPr/>
          <a:lstStyle/>
          <a:p>
            <a:fld id="{A5CB3858-1858-4D26-B421-2DC9CA5B6B4A}" type="slidenum">
              <a:rPr lang="es-MX" smtClean="0"/>
              <a:t>22</a:t>
            </a:fld>
            <a:endParaRPr lang="es-MX" dirty="0"/>
          </a:p>
        </p:txBody>
      </p:sp>
    </p:spTree>
    <p:extLst>
      <p:ext uri="{BB962C8B-B14F-4D97-AF65-F5344CB8AC3E}">
        <p14:creationId xmlns:p14="http://schemas.microsoft.com/office/powerpoint/2010/main" val="288785460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371600"/>
            <a:ext cx="7848600" cy="1927225"/>
          </a:xfrm>
        </p:spPr>
        <p:txBody>
          <a:bodyPr anchor="b">
            <a:noAutofit/>
          </a:bodyPr>
          <a:lstStyle>
            <a:lvl1pPr>
              <a:defRPr sz="5400" cap="all" baseline="0"/>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685800" y="3505200"/>
            <a:ext cx="6400800" cy="1752600"/>
          </a:xfrm>
        </p:spPr>
        <p:txBody>
          <a:bodyPr/>
          <a:lstStyle>
            <a:lvl1pPr marL="0" indent="0" algn="l">
              <a:buNone/>
              <a:defRPr>
                <a:solidFill>
                  <a:schemeClr val="tx1">
                    <a:lumMod val="75000"/>
                    <a:lumOff val="2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p:txBody>
          <a:bodyPr/>
          <a:lstStyle/>
          <a:p>
            <a:fld id="{5E83B778-67B2-4FB5-A557-63A267CFB1AF}" type="datetimeFigureOut">
              <a:rPr lang="es-MX" smtClean="0"/>
              <a:t>26/09/2018</a:t>
            </a:fld>
            <a:endParaRPr lang="es-MX" dirty="0"/>
          </a:p>
        </p:txBody>
      </p:sp>
      <p:sp>
        <p:nvSpPr>
          <p:cNvPr id="5" name="Footer Placeholder 4"/>
          <p:cNvSpPr>
            <a:spLocks noGrp="1"/>
          </p:cNvSpPr>
          <p:nvPr>
            <p:ph type="ftr" sz="quarter" idx="11"/>
          </p:nvPr>
        </p:nvSpPr>
        <p:spPr/>
        <p:txBody>
          <a:bodyPr/>
          <a:lstStyle/>
          <a:p>
            <a:endParaRPr lang="es-MX" dirty="0"/>
          </a:p>
        </p:txBody>
      </p:sp>
      <p:sp>
        <p:nvSpPr>
          <p:cNvPr id="6" name="Slide Number Placeholder 5"/>
          <p:cNvSpPr>
            <a:spLocks noGrp="1"/>
          </p:cNvSpPr>
          <p:nvPr>
            <p:ph type="sldNum" sz="quarter" idx="12"/>
          </p:nvPr>
        </p:nvSpPr>
        <p:spPr/>
        <p:txBody>
          <a:bodyPr/>
          <a:lstStyle/>
          <a:p>
            <a:fld id="{EE0A500B-AC3C-48E7-A464-8F57AD55C9FD}" type="slidenum">
              <a:rPr lang="es-MX" smtClean="0"/>
              <a:t>‹Nº›</a:t>
            </a:fld>
            <a:endParaRPr lang="es-MX" dirty="0"/>
          </a:p>
        </p:txBody>
      </p:sp>
      <p:cxnSp>
        <p:nvCxnSpPr>
          <p:cNvPr id="8" name="Straight Connector 7"/>
          <p:cNvCxnSpPr/>
          <p:nvPr/>
        </p:nvCxnSpPr>
        <p:spPr>
          <a:xfrm>
            <a:off x="685800" y="2779340"/>
            <a:ext cx="7848600" cy="1588"/>
          </a:xfrm>
          <a:prstGeom prst="line">
            <a:avLst/>
          </a:prstGeom>
          <a:ln w="19050">
            <a:solidFill>
              <a:srgbClr val="00B050"/>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Vertical Text Placeholder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5E83B778-67B2-4FB5-A557-63A267CFB1AF}" type="datetimeFigureOut">
              <a:rPr lang="es-MX" smtClean="0"/>
              <a:t>26/09/2018</a:t>
            </a:fld>
            <a:endParaRPr lang="es-MX" dirty="0"/>
          </a:p>
        </p:txBody>
      </p:sp>
      <p:sp>
        <p:nvSpPr>
          <p:cNvPr id="5" name="Footer Placeholder 4"/>
          <p:cNvSpPr>
            <a:spLocks noGrp="1"/>
          </p:cNvSpPr>
          <p:nvPr>
            <p:ph type="ftr" sz="quarter" idx="11"/>
          </p:nvPr>
        </p:nvSpPr>
        <p:spPr/>
        <p:txBody>
          <a:bodyPr/>
          <a:lstStyle/>
          <a:p>
            <a:endParaRPr lang="es-MX" dirty="0"/>
          </a:p>
        </p:txBody>
      </p:sp>
      <p:sp>
        <p:nvSpPr>
          <p:cNvPr id="6" name="Slide Number Placeholder 5"/>
          <p:cNvSpPr>
            <a:spLocks noGrp="1"/>
          </p:cNvSpPr>
          <p:nvPr>
            <p:ph type="sldNum" sz="quarter" idx="12"/>
          </p:nvPr>
        </p:nvSpPr>
        <p:spPr/>
        <p:txBody>
          <a:bodyPr/>
          <a:lstStyle/>
          <a:p>
            <a:fld id="{EE0A500B-AC3C-48E7-A464-8F57AD55C9FD}" type="slidenum">
              <a:rPr lang="es-MX" smtClean="0"/>
              <a:t>‹Nº›</a:t>
            </a:fld>
            <a:endParaRPr lang="es-MX"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609600"/>
            <a:ext cx="2057400" cy="5867400"/>
          </a:xfrm>
        </p:spPr>
        <p:txBody>
          <a:bodyPr vert="eaVert" anchor="b"/>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457200" y="609600"/>
            <a:ext cx="6019800" cy="5867400"/>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5E83B778-67B2-4FB5-A557-63A267CFB1AF}" type="datetimeFigureOut">
              <a:rPr lang="es-MX" smtClean="0"/>
              <a:t>26/09/2018</a:t>
            </a:fld>
            <a:endParaRPr lang="es-MX" dirty="0"/>
          </a:p>
        </p:txBody>
      </p:sp>
      <p:sp>
        <p:nvSpPr>
          <p:cNvPr id="5" name="Footer Placeholder 4"/>
          <p:cNvSpPr>
            <a:spLocks noGrp="1"/>
          </p:cNvSpPr>
          <p:nvPr>
            <p:ph type="ftr" sz="quarter" idx="11"/>
          </p:nvPr>
        </p:nvSpPr>
        <p:spPr/>
        <p:txBody>
          <a:bodyPr/>
          <a:lstStyle/>
          <a:p>
            <a:endParaRPr lang="es-MX" dirty="0"/>
          </a:p>
        </p:txBody>
      </p:sp>
      <p:sp>
        <p:nvSpPr>
          <p:cNvPr id="6" name="Slide Number Placeholder 5"/>
          <p:cNvSpPr>
            <a:spLocks noGrp="1"/>
          </p:cNvSpPr>
          <p:nvPr>
            <p:ph type="sldNum" sz="quarter" idx="12"/>
          </p:nvPr>
        </p:nvSpPr>
        <p:spPr/>
        <p:txBody>
          <a:bodyPr/>
          <a:lstStyle/>
          <a:p>
            <a:fld id="{EE0A500B-AC3C-48E7-A464-8F57AD55C9FD}" type="slidenum">
              <a:rPr lang="es-MX" smtClean="0"/>
              <a:t>‹Nº›</a:t>
            </a:fld>
            <a:endParaRPr lang="es-MX"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Content Placeholder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5E83B778-67B2-4FB5-A557-63A267CFB1AF}" type="datetimeFigureOut">
              <a:rPr lang="es-MX" smtClean="0"/>
              <a:t>26/09/2018</a:t>
            </a:fld>
            <a:endParaRPr lang="es-MX" dirty="0"/>
          </a:p>
        </p:txBody>
      </p:sp>
      <p:sp>
        <p:nvSpPr>
          <p:cNvPr id="5" name="Footer Placeholder 4"/>
          <p:cNvSpPr>
            <a:spLocks noGrp="1"/>
          </p:cNvSpPr>
          <p:nvPr>
            <p:ph type="ftr" sz="quarter" idx="11"/>
          </p:nvPr>
        </p:nvSpPr>
        <p:spPr/>
        <p:txBody>
          <a:bodyPr/>
          <a:lstStyle/>
          <a:p>
            <a:endParaRPr lang="es-MX" dirty="0"/>
          </a:p>
        </p:txBody>
      </p:sp>
      <p:sp>
        <p:nvSpPr>
          <p:cNvPr id="6" name="Slide Number Placeholder 5"/>
          <p:cNvSpPr>
            <a:spLocks noGrp="1"/>
          </p:cNvSpPr>
          <p:nvPr>
            <p:ph type="sldNum" sz="quarter" idx="12"/>
          </p:nvPr>
        </p:nvSpPr>
        <p:spPr/>
        <p:txBody>
          <a:bodyPr/>
          <a:lstStyle/>
          <a:p>
            <a:fld id="{EE0A500B-AC3C-48E7-A464-8F57AD55C9FD}" type="slidenum">
              <a:rPr lang="es-MX" smtClean="0"/>
              <a:t>‹Nº›</a:t>
            </a:fld>
            <a:endParaRPr lang="es-MX"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13" y="2362200"/>
            <a:ext cx="7772400" cy="2200275"/>
          </a:xfrm>
        </p:spPr>
        <p:txBody>
          <a:bodyPr anchor="b">
            <a:normAutofit/>
          </a:bodyPr>
          <a:lstStyle>
            <a:lvl1pPr algn="l">
              <a:defRPr sz="4800" b="0" cap="all"/>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722313" y="4626864"/>
            <a:ext cx="7772400" cy="1500187"/>
          </a:xfrm>
        </p:spPr>
        <p:txBody>
          <a:bodyPr anchor="t">
            <a:normAutofit/>
          </a:bodyPr>
          <a:lstStyle>
            <a:lvl1pPr marL="0" indent="0">
              <a:buNone/>
              <a:defRPr sz="24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5E83B778-67B2-4FB5-A557-63A267CFB1AF}" type="datetimeFigureOut">
              <a:rPr lang="es-MX" smtClean="0"/>
              <a:t>26/09/2018</a:t>
            </a:fld>
            <a:endParaRPr lang="es-MX" dirty="0"/>
          </a:p>
        </p:txBody>
      </p:sp>
      <p:sp>
        <p:nvSpPr>
          <p:cNvPr id="5" name="Footer Placeholder 4"/>
          <p:cNvSpPr>
            <a:spLocks noGrp="1"/>
          </p:cNvSpPr>
          <p:nvPr>
            <p:ph type="ftr" sz="quarter" idx="11"/>
          </p:nvPr>
        </p:nvSpPr>
        <p:spPr/>
        <p:txBody>
          <a:bodyPr/>
          <a:lstStyle/>
          <a:p>
            <a:endParaRPr lang="es-MX" dirty="0"/>
          </a:p>
        </p:txBody>
      </p:sp>
      <p:sp>
        <p:nvSpPr>
          <p:cNvPr id="6" name="Slide Number Placeholder 5"/>
          <p:cNvSpPr>
            <a:spLocks noGrp="1"/>
          </p:cNvSpPr>
          <p:nvPr>
            <p:ph type="sldNum" sz="quarter" idx="12"/>
          </p:nvPr>
        </p:nvSpPr>
        <p:spPr/>
        <p:txBody>
          <a:bodyPr/>
          <a:lstStyle/>
          <a:p>
            <a:fld id="{EE0A500B-AC3C-48E7-A464-8F57AD55C9FD}" type="slidenum">
              <a:rPr lang="es-MX" smtClean="0"/>
              <a:t>‹Nº›</a:t>
            </a:fld>
            <a:endParaRPr lang="es-MX" dirty="0"/>
          </a:p>
        </p:txBody>
      </p:sp>
      <p:cxnSp>
        <p:nvCxnSpPr>
          <p:cNvPr id="7" name="Straight Connector 6"/>
          <p:cNvCxnSpPr/>
          <p:nvPr/>
        </p:nvCxnSpPr>
        <p:spPr>
          <a:xfrm>
            <a:off x="731520" y="4599432"/>
            <a:ext cx="784860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Content Placeholder 2"/>
          <p:cNvSpPr>
            <a:spLocks noGrp="1"/>
          </p:cNvSpPr>
          <p:nvPr>
            <p:ph sz="half" idx="1"/>
          </p:nvPr>
        </p:nvSpPr>
        <p:spPr>
          <a:xfrm>
            <a:off x="457200" y="1673352"/>
            <a:ext cx="4038600" cy="471830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4648200" y="1673352"/>
            <a:ext cx="4038600" cy="471830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5E83B778-67B2-4FB5-A557-63A267CFB1AF}" type="datetimeFigureOut">
              <a:rPr lang="es-MX" smtClean="0"/>
              <a:t>26/09/2018</a:t>
            </a:fld>
            <a:endParaRPr lang="es-MX" dirty="0"/>
          </a:p>
        </p:txBody>
      </p:sp>
      <p:sp>
        <p:nvSpPr>
          <p:cNvPr id="6" name="Footer Placeholder 5"/>
          <p:cNvSpPr>
            <a:spLocks noGrp="1"/>
          </p:cNvSpPr>
          <p:nvPr>
            <p:ph type="ftr" sz="quarter" idx="11"/>
          </p:nvPr>
        </p:nvSpPr>
        <p:spPr/>
        <p:txBody>
          <a:bodyPr/>
          <a:lstStyle/>
          <a:p>
            <a:endParaRPr lang="es-MX" dirty="0"/>
          </a:p>
        </p:txBody>
      </p:sp>
      <p:sp>
        <p:nvSpPr>
          <p:cNvPr id="7" name="Slide Number Placeholder 6"/>
          <p:cNvSpPr>
            <a:spLocks noGrp="1"/>
          </p:cNvSpPr>
          <p:nvPr>
            <p:ph type="sldNum" sz="quarter" idx="12"/>
          </p:nvPr>
        </p:nvSpPr>
        <p:spPr/>
        <p:txBody>
          <a:bodyPr/>
          <a:lstStyle/>
          <a:p>
            <a:fld id="{EE0A500B-AC3C-48E7-A464-8F57AD55C9FD}" type="slidenum">
              <a:rPr lang="es-MX" smtClean="0"/>
              <a:t>‹Nº›</a:t>
            </a:fld>
            <a:endParaRPr lang="es-MX"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45720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sz="20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457200" y="2438400"/>
            <a:ext cx="393192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475488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lang="en-US" sz="2000" b="0" kern="1200" dirty="0" smtClean="0">
                <a:solidFill>
                  <a:schemeClr val="tx2"/>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4754880" y="2438400"/>
            <a:ext cx="393192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5E83B778-67B2-4FB5-A557-63A267CFB1AF}" type="datetimeFigureOut">
              <a:rPr lang="es-MX" smtClean="0"/>
              <a:t>26/09/2018</a:t>
            </a:fld>
            <a:endParaRPr lang="es-MX" dirty="0"/>
          </a:p>
        </p:txBody>
      </p:sp>
      <p:sp>
        <p:nvSpPr>
          <p:cNvPr id="8" name="Footer Placeholder 7"/>
          <p:cNvSpPr>
            <a:spLocks noGrp="1"/>
          </p:cNvSpPr>
          <p:nvPr>
            <p:ph type="ftr" sz="quarter" idx="11"/>
          </p:nvPr>
        </p:nvSpPr>
        <p:spPr/>
        <p:txBody>
          <a:bodyPr/>
          <a:lstStyle/>
          <a:p>
            <a:endParaRPr lang="es-MX" dirty="0"/>
          </a:p>
        </p:txBody>
      </p:sp>
      <p:sp>
        <p:nvSpPr>
          <p:cNvPr id="9" name="Slide Number Placeholder 8"/>
          <p:cNvSpPr>
            <a:spLocks noGrp="1"/>
          </p:cNvSpPr>
          <p:nvPr>
            <p:ph type="sldNum" sz="quarter" idx="12"/>
          </p:nvPr>
        </p:nvSpPr>
        <p:spPr/>
        <p:txBody>
          <a:bodyPr/>
          <a:lstStyle/>
          <a:p>
            <a:fld id="{EE0A500B-AC3C-48E7-A464-8F57AD55C9FD}" type="slidenum">
              <a:rPr lang="es-MX" smtClean="0"/>
              <a:t>‹Nº›</a:t>
            </a:fld>
            <a:endParaRPr lang="es-MX" dirty="0"/>
          </a:p>
        </p:txBody>
      </p:sp>
      <p:cxnSp>
        <p:nvCxnSpPr>
          <p:cNvPr id="11" name="Straight Connector 10"/>
          <p:cNvCxnSpPr/>
          <p:nvPr/>
        </p:nvCxnSpPr>
        <p:spPr>
          <a:xfrm rot="5400000">
            <a:off x="2217817" y="4045823"/>
            <a:ext cx="4709160" cy="794"/>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Date Placeholder 2"/>
          <p:cNvSpPr>
            <a:spLocks noGrp="1"/>
          </p:cNvSpPr>
          <p:nvPr>
            <p:ph type="dt" sz="half" idx="10"/>
          </p:nvPr>
        </p:nvSpPr>
        <p:spPr/>
        <p:txBody>
          <a:bodyPr/>
          <a:lstStyle/>
          <a:p>
            <a:fld id="{5E83B778-67B2-4FB5-A557-63A267CFB1AF}" type="datetimeFigureOut">
              <a:rPr lang="es-MX" smtClean="0"/>
              <a:t>26/09/2018</a:t>
            </a:fld>
            <a:endParaRPr lang="es-MX" dirty="0"/>
          </a:p>
        </p:txBody>
      </p:sp>
      <p:sp>
        <p:nvSpPr>
          <p:cNvPr id="4" name="Footer Placeholder 3"/>
          <p:cNvSpPr>
            <a:spLocks noGrp="1"/>
          </p:cNvSpPr>
          <p:nvPr>
            <p:ph type="ftr" sz="quarter" idx="11"/>
          </p:nvPr>
        </p:nvSpPr>
        <p:spPr/>
        <p:txBody>
          <a:bodyPr/>
          <a:lstStyle/>
          <a:p>
            <a:endParaRPr lang="es-MX" dirty="0"/>
          </a:p>
        </p:txBody>
      </p:sp>
      <p:sp>
        <p:nvSpPr>
          <p:cNvPr id="5" name="Slide Number Placeholder 4"/>
          <p:cNvSpPr>
            <a:spLocks noGrp="1"/>
          </p:cNvSpPr>
          <p:nvPr>
            <p:ph type="sldNum" sz="quarter" idx="12"/>
          </p:nvPr>
        </p:nvSpPr>
        <p:spPr/>
        <p:txBody>
          <a:bodyPr/>
          <a:lstStyle/>
          <a:p>
            <a:fld id="{EE0A500B-AC3C-48E7-A464-8F57AD55C9FD}" type="slidenum">
              <a:rPr lang="es-MX" smtClean="0"/>
              <a:t>‹Nº›</a:t>
            </a:fld>
            <a:endParaRPr lang="es-MX"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E83B778-67B2-4FB5-A557-63A267CFB1AF}" type="datetimeFigureOut">
              <a:rPr lang="es-MX" smtClean="0"/>
              <a:t>26/09/2018</a:t>
            </a:fld>
            <a:endParaRPr lang="es-MX" dirty="0"/>
          </a:p>
        </p:txBody>
      </p:sp>
      <p:sp>
        <p:nvSpPr>
          <p:cNvPr id="3" name="Footer Placeholder 2"/>
          <p:cNvSpPr>
            <a:spLocks noGrp="1"/>
          </p:cNvSpPr>
          <p:nvPr>
            <p:ph type="ftr" sz="quarter" idx="11"/>
          </p:nvPr>
        </p:nvSpPr>
        <p:spPr/>
        <p:txBody>
          <a:bodyPr/>
          <a:lstStyle/>
          <a:p>
            <a:endParaRPr lang="es-MX" dirty="0"/>
          </a:p>
        </p:txBody>
      </p:sp>
      <p:sp>
        <p:nvSpPr>
          <p:cNvPr id="4" name="Slide Number Placeholder 3"/>
          <p:cNvSpPr>
            <a:spLocks noGrp="1"/>
          </p:cNvSpPr>
          <p:nvPr>
            <p:ph type="sldNum" sz="quarter" idx="12"/>
          </p:nvPr>
        </p:nvSpPr>
        <p:spPr/>
        <p:txBody>
          <a:bodyPr/>
          <a:lstStyle/>
          <a:p>
            <a:fld id="{EE0A500B-AC3C-48E7-A464-8F57AD55C9FD}" type="slidenum">
              <a:rPr lang="es-MX" smtClean="0"/>
              <a:t>‹Nº›</a:t>
            </a:fld>
            <a:endParaRPr lang="es-MX"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457200" y="792080"/>
            <a:ext cx="2139696" cy="1261872"/>
          </a:xfrm>
        </p:spPr>
        <p:txBody>
          <a:bodyPr anchor="b">
            <a:noAutofit/>
          </a:bodyPr>
          <a:lstStyle>
            <a:lvl1pPr algn="l">
              <a:defRPr sz="2400" b="0"/>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2971800" y="792080"/>
            <a:ext cx="5715000" cy="557784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457201" y="2130552"/>
            <a:ext cx="2139696" cy="424361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5E83B778-67B2-4FB5-A557-63A267CFB1AF}" type="datetimeFigureOut">
              <a:rPr lang="es-MX" smtClean="0"/>
              <a:t>26/09/2018</a:t>
            </a:fld>
            <a:endParaRPr lang="es-MX" dirty="0"/>
          </a:p>
        </p:txBody>
      </p:sp>
      <p:sp>
        <p:nvSpPr>
          <p:cNvPr id="6" name="Footer Placeholder 5"/>
          <p:cNvSpPr>
            <a:spLocks noGrp="1"/>
          </p:cNvSpPr>
          <p:nvPr>
            <p:ph type="ftr" sz="quarter" idx="11"/>
          </p:nvPr>
        </p:nvSpPr>
        <p:spPr/>
        <p:txBody>
          <a:bodyPr/>
          <a:lstStyle/>
          <a:p>
            <a:endParaRPr lang="es-MX" dirty="0"/>
          </a:p>
        </p:txBody>
      </p:sp>
      <p:sp>
        <p:nvSpPr>
          <p:cNvPr id="7" name="Slide Number Placeholder 6"/>
          <p:cNvSpPr>
            <a:spLocks noGrp="1"/>
          </p:cNvSpPr>
          <p:nvPr>
            <p:ph type="sldNum" sz="quarter" idx="12"/>
          </p:nvPr>
        </p:nvSpPr>
        <p:spPr/>
        <p:txBody>
          <a:bodyPr/>
          <a:lstStyle/>
          <a:p>
            <a:fld id="{EE0A500B-AC3C-48E7-A464-8F57AD55C9FD}" type="slidenum">
              <a:rPr lang="es-MX" smtClean="0"/>
              <a:t>‹Nº›</a:t>
            </a:fld>
            <a:endParaRPr lang="es-MX" dirty="0"/>
          </a:p>
        </p:txBody>
      </p:sp>
      <p:cxnSp>
        <p:nvCxnSpPr>
          <p:cNvPr id="9" name="Straight Connector 8"/>
          <p:cNvCxnSpPr/>
          <p:nvPr/>
        </p:nvCxnSpPr>
        <p:spPr>
          <a:xfrm rot="5400000">
            <a:off x="-13116" y="3580206"/>
            <a:ext cx="557784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457200" y="792480"/>
            <a:ext cx="2142680" cy="1264920"/>
          </a:xfrm>
        </p:spPr>
        <p:txBody>
          <a:bodyPr anchor="b">
            <a:normAutofit/>
          </a:bodyPr>
          <a:lstStyle>
            <a:lvl1pPr algn="l">
              <a:defRPr sz="2400" b="0"/>
            </a:lvl1pPr>
          </a:lstStyle>
          <a:p>
            <a:r>
              <a:rPr lang="es-ES" smtClean="0"/>
              <a:t>Haga clic para modificar el estilo de título del patrón</a:t>
            </a:r>
            <a:endParaRPr lang="en-US" dirty="0"/>
          </a:p>
        </p:txBody>
      </p:sp>
      <p:sp>
        <p:nvSpPr>
          <p:cNvPr id="3" name="Picture Placeholder 2"/>
          <p:cNvSpPr>
            <a:spLocks noGrp="1"/>
          </p:cNvSpPr>
          <p:nvPr>
            <p:ph type="pic" idx="1"/>
          </p:nvPr>
        </p:nvSpPr>
        <p:spPr>
          <a:xfrm>
            <a:off x="2858610" y="838201"/>
            <a:ext cx="5904390" cy="5500456"/>
          </a:xfrm>
          <a:solidFill>
            <a:schemeClr val="bg2"/>
          </a:solidFill>
          <a:ln w="76200">
            <a:solidFill>
              <a:srgbClr val="FFFFFF"/>
            </a:solidFill>
            <a:miter lim="800000"/>
          </a:ln>
          <a:effectLst>
            <a:outerShdw blurRad="50800" dist="12700" dir="5400000" algn="t" rotWithShape="0">
              <a:prstClr val="black">
                <a:alpha val="59000"/>
              </a:prstClr>
            </a:outerShdw>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dirty="0" smtClean="0"/>
              <a:t>Haga clic en el icono para agregar una imagen</a:t>
            </a:r>
            <a:endParaRPr lang="en-US" dirty="0"/>
          </a:p>
        </p:txBody>
      </p:sp>
      <p:sp>
        <p:nvSpPr>
          <p:cNvPr id="4" name="Text Placeholder 3"/>
          <p:cNvSpPr>
            <a:spLocks noGrp="1"/>
          </p:cNvSpPr>
          <p:nvPr>
            <p:ph type="body" sz="half" idx="2"/>
          </p:nvPr>
        </p:nvSpPr>
        <p:spPr>
          <a:xfrm>
            <a:off x="457200" y="2133600"/>
            <a:ext cx="2139696" cy="424281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5E83B778-67B2-4FB5-A557-63A267CFB1AF}" type="datetimeFigureOut">
              <a:rPr lang="es-MX" smtClean="0"/>
              <a:t>26/09/2018</a:t>
            </a:fld>
            <a:endParaRPr lang="es-MX" dirty="0"/>
          </a:p>
        </p:txBody>
      </p:sp>
      <p:sp>
        <p:nvSpPr>
          <p:cNvPr id="6" name="Footer Placeholder 5"/>
          <p:cNvSpPr>
            <a:spLocks noGrp="1"/>
          </p:cNvSpPr>
          <p:nvPr>
            <p:ph type="ftr" sz="quarter" idx="11"/>
          </p:nvPr>
        </p:nvSpPr>
        <p:spPr/>
        <p:txBody>
          <a:bodyPr/>
          <a:lstStyle/>
          <a:p>
            <a:endParaRPr lang="es-MX" dirty="0"/>
          </a:p>
        </p:txBody>
      </p:sp>
      <p:sp>
        <p:nvSpPr>
          <p:cNvPr id="7" name="Slide Number Placeholder 6"/>
          <p:cNvSpPr>
            <a:spLocks noGrp="1"/>
          </p:cNvSpPr>
          <p:nvPr>
            <p:ph type="sldNum" sz="quarter" idx="12"/>
          </p:nvPr>
        </p:nvSpPr>
        <p:spPr/>
        <p:txBody>
          <a:bodyPr/>
          <a:lstStyle/>
          <a:p>
            <a:fld id="{EE0A500B-AC3C-48E7-A464-8F57AD55C9FD}" type="slidenum">
              <a:rPr lang="es-MX" smtClean="0"/>
              <a:t>‹Nº›</a:t>
            </a:fld>
            <a:endParaRPr lang="es-MX"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a:xfrm>
            <a:off x="0" y="220786"/>
            <a:ext cx="9144000" cy="2286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Placeholder 1"/>
          <p:cNvSpPr>
            <a:spLocks noGrp="1"/>
          </p:cNvSpPr>
          <p:nvPr>
            <p:ph type="title"/>
          </p:nvPr>
        </p:nvSpPr>
        <p:spPr>
          <a:xfrm>
            <a:off x="457200" y="533400"/>
            <a:ext cx="8229600" cy="990600"/>
          </a:xfrm>
          <a:prstGeom prst="rect">
            <a:avLst/>
          </a:prstGeom>
        </p:spPr>
        <p:txBody>
          <a:bodyPr vert="horz" lIns="91440" tIns="45720" rIns="91440" bIns="45720" rtlCol="0" anchor="ctr">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457200" y="1600200"/>
            <a:ext cx="8229600" cy="48768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Rectangle 6"/>
          <p:cNvSpPr/>
          <p:nvPr/>
        </p:nvSpPr>
        <p:spPr>
          <a:xfrm>
            <a:off x="0" y="0"/>
            <a:ext cx="9144000" cy="36576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Date Placeholder 3"/>
          <p:cNvSpPr>
            <a:spLocks noGrp="1"/>
          </p:cNvSpPr>
          <p:nvPr>
            <p:ph type="dt" sz="half" idx="2"/>
          </p:nvPr>
        </p:nvSpPr>
        <p:spPr>
          <a:xfrm>
            <a:off x="457200" y="18288"/>
            <a:ext cx="2895600" cy="329184"/>
          </a:xfrm>
          <a:prstGeom prst="rect">
            <a:avLst/>
          </a:prstGeom>
        </p:spPr>
        <p:txBody>
          <a:bodyPr vert="horz" lIns="91440" tIns="45720" rIns="91440" bIns="45720" rtlCol="0" anchor="ctr"/>
          <a:lstStyle>
            <a:lvl1pPr algn="l">
              <a:defRPr sz="1200">
                <a:solidFill>
                  <a:srgbClr val="FFFFFF"/>
                </a:solidFill>
              </a:defRPr>
            </a:lvl1pPr>
          </a:lstStyle>
          <a:p>
            <a:fld id="{5E83B778-67B2-4FB5-A557-63A267CFB1AF}" type="datetimeFigureOut">
              <a:rPr lang="es-MX" smtClean="0"/>
              <a:t>26/09/2018</a:t>
            </a:fld>
            <a:endParaRPr lang="es-MX" dirty="0"/>
          </a:p>
        </p:txBody>
      </p:sp>
      <p:sp>
        <p:nvSpPr>
          <p:cNvPr id="5" name="Footer Placeholder 4"/>
          <p:cNvSpPr>
            <a:spLocks noGrp="1"/>
          </p:cNvSpPr>
          <p:nvPr>
            <p:ph type="ftr" sz="quarter" idx="3"/>
          </p:nvPr>
        </p:nvSpPr>
        <p:spPr>
          <a:xfrm>
            <a:off x="3429000" y="18288"/>
            <a:ext cx="4114800" cy="329184"/>
          </a:xfrm>
          <a:prstGeom prst="rect">
            <a:avLst/>
          </a:prstGeom>
        </p:spPr>
        <p:txBody>
          <a:bodyPr vert="horz" lIns="91440" tIns="45720" rIns="91440" bIns="45720" rtlCol="0" anchor="ctr"/>
          <a:lstStyle>
            <a:lvl1pPr algn="ctr">
              <a:defRPr sz="1200">
                <a:solidFill>
                  <a:srgbClr val="FFFFFF"/>
                </a:solidFill>
              </a:defRPr>
            </a:lvl1pPr>
          </a:lstStyle>
          <a:p>
            <a:endParaRPr lang="es-MX" dirty="0"/>
          </a:p>
        </p:txBody>
      </p:sp>
      <p:sp>
        <p:nvSpPr>
          <p:cNvPr id="6" name="Slide Number Placeholder 5"/>
          <p:cNvSpPr>
            <a:spLocks noGrp="1"/>
          </p:cNvSpPr>
          <p:nvPr>
            <p:ph type="sldNum" sz="quarter" idx="4"/>
          </p:nvPr>
        </p:nvSpPr>
        <p:spPr>
          <a:xfrm>
            <a:off x="7620000" y="18288"/>
            <a:ext cx="1066800" cy="329184"/>
          </a:xfrm>
          <a:prstGeom prst="rect">
            <a:avLst/>
          </a:prstGeom>
        </p:spPr>
        <p:txBody>
          <a:bodyPr vert="horz" lIns="91440" tIns="45720" rIns="91440" bIns="45720" rtlCol="0" anchor="ctr"/>
          <a:lstStyle>
            <a:lvl1pPr algn="l">
              <a:defRPr sz="1400" b="1">
                <a:solidFill>
                  <a:srgbClr val="FFFFFF"/>
                </a:solidFill>
              </a:defRPr>
            </a:lvl1pPr>
          </a:lstStyle>
          <a:p>
            <a:fld id="{EE0A500B-AC3C-48E7-A464-8F57AD55C9FD}" type="slidenum">
              <a:rPr lang="es-MX" smtClean="0"/>
              <a:t>‹Nº›</a:t>
            </a:fld>
            <a:endParaRPr lang="es-MX" dirty="0"/>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defTabSz="914400" rtl="0" eaLnBrk="1" latinLnBrk="0" hangingPunct="1">
        <a:spcBef>
          <a:spcPct val="0"/>
        </a:spcBef>
        <a:buNone/>
        <a:defRPr sz="4000" kern="1200" spc="-100" baseline="0">
          <a:solidFill>
            <a:schemeClr val="tx2"/>
          </a:solidFill>
          <a:latin typeface="+mj-lt"/>
          <a:ea typeface="+mj-ea"/>
          <a:cs typeface="+mj-cs"/>
        </a:defRPr>
      </a:lvl1pPr>
    </p:titleStyle>
    <p:bodyStyle>
      <a:lvl1pPr marL="182880" indent="-182880" algn="l" defTabSz="914400" rtl="0" eaLnBrk="1" latinLnBrk="0" hangingPunct="1">
        <a:spcBef>
          <a:spcPct val="20000"/>
        </a:spcBef>
        <a:buClr>
          <a:schemeClr val="accent1"/>
        </a:buClr>
        <a:buSzPct val="85000"/>
        <a:buFont typeface="Arial" pitchFamily="34" charset="0"/>
        <a:buChar char="•"/>
        <a:defRPr sz="2400" kern="1200">
          <a:solidFill>
            <a:schemeClr val="tx1"/>
          </a:solidFill>
          <a:latin typeface="+mn-lt"/>
          <a:ea typeface="+mn-ea"/>
          <a:cs typeface="+mn-cs"/>
        </a:defRPr>
      </a:lvl1pPr>
      <a:lvl2pPr marL="457200" indent="-182880" algn="l" defTabSz="914400" rtl="0" eaLnBrk="1" latinLnBrk="0" hangingPunct="1">
        <a:spcBef>
          <a:spcPct val="20000"/>
        </a:spcBef>
        <a:buClr>
          <a:schemeClr val="accent1"/>
        </a:buClr>
        <a:buSzPct val="85000"/>
        <a:buFont typeface="Arial" pitchFamily="34" charset="0"/>
        <a:buChar char="•"/>
        <a:defRPr sz="2000" kern="1200">
          <a:solidFill>
            <a:schemeClr val="tx1"/>
          </a:solidFill>
          <a:latin typeface="+mn-lt"/>
          <a:ea typeface="+mn-ea"/>
          <a:cs typeface="+mn-cs"/>
        </a:defRPr>
      </a:lvl2pPr>
      <a:lvl3pPr marL="731520" indent="-182880" algn="l" defTabSz="914400" rtl="0" eaLnBrk="1" latinLnBrk="0" hangingPunct="1">
        <a:spcBef>
          <a:spcPct val="20000"/>
        </a:spcBef>
        <a:buClr>
          <a:schemeClr val="accent1"/>
        </a:buClr>
        <a:buSzPct val="90000"/>
        <a:buFont typeface="Arial" pitchFamily="34" charset="0"/>
        <a:buChar char="•"/>
        <a:defRPr sz="1800" kern="1200">
          <a:solidFill>
            <a:schemeClr val="tx1"/>
          </a:solidFill>
          <a:latin typeface="+mn-lt"/>
          <a:ea typeface="+mn-ea"/>
          <a:cs typeface="+mn-cs"/>
        </a:defRPr>
      </a:lvl3pPr>
      <a:lvl4pPr marL="1005840" indent="-182880" algn="l" defTabSz="914400" rtl="0" eaLnBrk="1" latinLnBrk="0" hangingPunct="1">
        <a:spcBef>
          <a:spcPct val="20000"/>
        </a:spcBef>
        <a:buClr>
          <a:schemeClr val="accent1"/>
        </a:buClr>
        <a:buFont typeface="Arial" pitchFamily="34" charset="0"/>
        <a:buChar char="•"/>
        <a:defRPr sz="1600" kern="1200">
          <a:solidFill>
            <a:schemeClr val="tx1"/>
          </a:solidFill>
          <a:latin typeface="+mn-lt"/>
          <a:ea typeface="+mn-ea"/>
          <a:cs typeface="+mn-cs"/>
        </a:defRPr>
      </a:lvl4pPr>
      <a:lvl5pPr marL="1188720" indent="-137160" algn="l" defTabSz="914400" rtl="0" eaLnBrk="1" latinLnBrk="0" hangingPunct="1">
        <a:spcBef>
          <a:spcPct val="20000"/>
        </a:spcBef>
        <a:buClr>
          <a:schemeClr val="accent1"/>
        </a:buClr>
        <a:buSzPct val="100000"/>
        <a:buFont typeface="Arial" pitchFamily="34" charset="0"/>
        <a:buChar char="•"/>
        <a:defRPr sz="1400" kern="1200" baseline="0">
          <a:solidFill>
            <a:schemeClr val="tx1"/>
          </a:solidFill>
          <a:latin typeface="+mn-lt"/>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Layout" Target="../slideLayouts/slideLayout2.xml"/><Relationship Id="rId4" Type="http://schemas.openxmlformats.org/officeDocument/2006/relationships/image" Target="../media/image7.jpe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oleObject" Target="../embeddings/oleObject1.bin"/><Relationship Id="rId7" Type="http://schemas.openxmlformats.org/officeDocument/2006/relationships/oleObject" Target="../embeddings/oleObject4.bin"/><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oleObject" Target="../embeddings/oleObject3.bin"/><Relationship Id="rId5" Type="http://schemas.openxmlformats.org/officeDocument/2006/relationships/oleObject" Target="../embeddings/oleObject2.bin"/><Relationship Id="rId4" Type="http://schemas.openxmlformats.org/officeDocument/2006/relationships/image" Target="../media/image12.emf"/></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hyperlink" Target="https://doi.org/10.1016/j.ijpe.2018.04.027" TargetMode="External"/><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hyperlink" Target="https://doi.org/10.1016/j.ijinfomgt.2014.06.002" TargetMode="External"/><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hyperlink" Target="https://doi.org/10.1016/j.ijpe.2010.09.029" TargetMode="External"/><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
          <p:cNvSpPr txBox="1">
            <a:spLocks noChangeArrowheads="1"/>
          </p:cNvSpPr>
          <p:nvPr/>
        </p:nvSpPr>
        <p:spPr bwMode="auto">
          <a:xfrm>
            <a:off x="1403746" y="764704"/>
            <a:ext cx="6624638" cy="5747727"/>
          </a:xfrm>
          <a:prstGeom prst="rect">
            <a:avLst/>
          </a:prstGeom>
          <a:noFill/>
          <a:ln w="9525">
            <a:noFill/>
            <a:miter lim="800000"/>
            <a:headEnd/>
            <a:tailEnd/>
          </a:ln>
        </p:spPr>
        <p:txBody>
          <a:bodyPr>
            <a:spAutoFit/>
          </a:bodyPr>
          <a:lstStyle/>
          <a:p>
            <a:pPr algn="ctr">
              <a:spcAft>
                <a:spcPts val="600"/>
              </a:spcAft>
            </a:pPr>
            <a:r>
              <a:rPr lang="es-MX" sz="1600" b="1" dirty="0">
                <a:latin typeface="Tahoma" pitchFamily="34" charset="0"/>
                <a:ea typeface="Tahoma" pitchFamily="34" charset="0"/>
                <a:cs typeface="Tahoma" pitchFamily="34" charset="0"/>
              </a:rPr>
              <a:t>UNIVERSIDAD AUTÓNOMA DEL ESTADO DE MÉXICO </a:t>
            </a:r>
          </a:p>
          <a:p>
            <a:pPr algn="ctr">
              <a:spcAft>
                <a:spcPts val="600"/>
              </a:spcAft>
            </a:pPr>
            <a:r>
              <a:rPr lang="es-MX" sz="1600" b="1" dirty="0" smtClean="0">
                <a:latin typeface="Tahoma" pitchFamily="34" charset="0"/>
                <a:ea typeface="Tahoma" pitchFamily="34" charset="0"/>
                <a:cs typeface="Tahoma" pitchFamily="34" charset="0"/>
              </a:rPr>
              <a:t>FACULTAD DE INGENIERÍA</a:t>
            </a:r>
            <a:endParaRPr lang="es-MX" sz="1600" b="1" dirty="0">
              <a:latin typeface="Tahoma" pitchFamily="34" charset="0"/>
              <a:ea typeface="Tahoma" pitchFamily="34" charset="0"/>
              <a:cs typeface="Tahoma" pitchFamily="34" charset="0"/>
            </a:endParaRPr>
          </a:p>
          <a:p>
            <a:pPr algn="ctr">
              <a:spcAft>
                <a:spcPts val="600"/>
              </a:spcAft>
            </a:pPr>
            <a:endParaRPr lang="es-MX" sz="1200" b="1" dirty="0" smtClean="0">
              <a:latin typeface="Tahoma" pitchFamily="34" charset="0"/>
              <a:ea typeface="Tahoma" pitchFamily="34" charset="0"/>
              <a:cs typeface="Tahoma" pitchFamily="34" charset="0"/>
            </a:endParaRPr>
          </a:p>
          <a:p>
            <a:pPr algn="ctr">
              <a:spcAft>
                <a:spcPts val="600"/>
              </a:spcAft>
            </a:pPr>
            <a:endParaRPr lang="es-MX" sz="1200" b="1" dirty="0">
              <a:latin typeface="Tahoma" pitchFamily="34" charset="0"/>
              <a:ea typeface="Tahoma" pitchFamily="34" charset="0"/>
              <a:cs typeface="Tahoma" pitchFamily="34" charset="0"/>
            </a:endParaRPr>
          </a:p>
          <a:p>
            <a:pPr algn="ctr">
              <a:spcAft>
                <a:spcPts val="600"/>
              </a:spcAft>
            </a:pPr>
            <a:r>
              <a:rPr lang="es-MX" b="1" dirty="0" smtClean="0">
                <a:solidFill>
                  <a:srgbClr val="00B050"/>
                </a:solidFill>
                <a:latin typeface="Tahoma" pitchFamily="34" charset="0"/>
                <a:ea typeface="Tahoma" pitchFamily="34" charset="0"/>
                <a:cs typeface="Tahoma" pitchFamily="34" charset="0"/>
              </a:rPr>
              <a:t>Uso de SCOR como modelo de referencia en las operaciones en la Cadena de Suministro</a:t>
            </a:r>
            <a:r>
              <a:rPr lang="es-MX" b="1" u="sng" dirty="0" smtClean="0">
                <a:solidFill>
                  <a:srgbClr val="00B050"/>
                </a:solidFill>
                <a:latin typeface="Tahoma" pitchFamily="34" charset="0"/>
                <a:ea typeface="Tahoma" pitchFamily="34" charset="0"/>
                <a:cs typeface="Tahoma" pitchFamily="34" charset="0"/>
              </a:rPr>
              <a:t/>
            </a:r>
            <a:br>
              <a:rPr lang="es-MX" b="1" u="sng" dirty="0" smtClean="0">
                <a:solidFill>
                  <a:srgbClr val="00B050"/>
                </a:solidFill>
                <a:latin typeface="Tahoma" pitchFamily="34" charset="0"/>
                <a:ea typeface="Tahoma" pitchFamily="34" charset="0"/>
                <a:cs typeface="Tahoma" pitchFamily="34" charset="0"/>
              </a:rPr>
            </a:br>
            <a:endParaRPr lang="es-MX" b="1" u="sng" dirty="0" smtClean="0">
              <a:solidFill>
                <a:srgbClr val="00B050"/>
              </a:solidFill>
              <a:latin typeface="Tahoma" pitchFamily="34" charset="0"/>
              <a:ea typeface="Tahoma" pitchFamily="34" charset="0"/>
              <a:cs typeface="Tahoma" pitchFamily="34" charset="0"/>
            </a:endParaRPr>
          </a:p>
          <a:p>
            <a:pPr algn="ctr">
              <a:spcAft>
                <a:spcPts val="600"/>
              </a:spcAft>
            </a:pPr>
            <a:endParaRPr lang="es-MX" sz="1000" b="1" u="sng" dirty="0" smtClean="0">
              <a:solidFill>
                <a:srgbClr val="00B050"/>
              </a:solidFill>
              <a:latin typeface="Tahoma" pitchFamily="34" charset="0"/>
              <a:ea typeface="Tahoma" pitchFamily="34" charset="0"/>
              <a:cs typeface="Tahoma" pitchFamily="34" charset="0"/>
            </a:endParaRPr>
          </a:p>
          <a:p>
            <a:pPr algn="ctr">
              <a:spcAft>
                <a:spcPts val="600"/>
              </a:spcAft>
            </a:pPr>
            <a:endParaRPr lang="es-MX" sz="500" b="1" dirty="0">
              <a:latin typeface="Tahoma" pitchFamily="34" charset="0"/>
              <a:ea typeface="Tahoma" pitchFamily="34" charset="0"/>
              <a:cs typeface="Tahoma" pitchFamily="34" charset="0"/>
            </a:endParaRPr>
          </a:p>
          <a:p>
            <a:pPr algn="ctr">
              <a:spcAft>
                <a:spcPts val="300"/>
              </a:spcAft>
            </a:pPr>
            <a:r>
              <a:rPr lang="es-MX" sz="1600" b="1" dirty="0" smtClean="0">
                <a:solidFill>
                  <a:srgbClr val="00B050"/>
                </a:solidFill>
                <a:latin typeface="Tahoma" pitchFamily="34" charset="0"/>
                <a:ea typeface="Tahoma" pitchFamily="34" charset="0"/>
                <a:cs typeface="Tahoma" pitchFamily="34" charset="0"/>
              </a:rPr>
              <a:t>Unidad de Aprendizaje</a:t>
            </a:r>
            <a:br>
              <a:rPr lang="es-MX" sz="1600" b="1" dirty="0" smtClean="0">
                <a:solidFill>
                  <a:srgbClr val="00B050"/>
                </a:solidFill>
                <a:latin typeface="Tahoma" pitchFamily="34" charset="0"/>
                <a:ea typeface="Tahoma" pitchFamily="34" charset="0"/>
                <a:cs typeface="Tahoma" pitchFamily="34" charset="0"/>
              </a:rPr>
            </a:br>
            <a:r>
              <a:rPr lang="es-MX" sz="1600" b="1" dirty="0" smtClean="0">
                <a:solidFill>
                  <a:srgbClr val="00B050"/>
                </a:solidFill>
                <a:latin typeface="Tahoma" pitchFamily="34" charset="0"/>
                <a:ea typeface="Tahoma" pitchFamily="34" charset="0"/>
                <a:cs typeface="Tahoma" pitchFamily="34" charset="0"/>
              </a:rPr>
              <a:t>Administración de la Cadena de suministro</a:t>
            </a:r>
          </a:p>
          <a:p>
            <a:pPr algn="ctr">
              <a:spcAft>
                <a:spcPts val="300"/>
              </a:spcAft>
            </a:pPr>
            <a:r>
              <a:rPr lang="es-MX" sz="1600" b="1" dirty="0" smtClean="0">
                <a:solidFill>
                  <a:srgbClr val="00B050"/>
                </a:solidFill>
                <a:latin typeface="Tahoma" pitchFamily="34" charset="0"/>
                <a:ea typeface="Tahoma" pitchFamily="34" charset="0"/>
                <a:cs typeface="Tahoma" pitchFamily="34" charset="0"/>
              </a:rPr>
              <a:t>Clave: MSU101</a:t>
            </a:r>
          </a:p>
          <a:p>
            <a:pPr marL="722313">
              <a:spcAft>
                <a:spcPts val="300"/>
              </a:spcAft>
            </a:pPr>
            <a:endParaRPr lang="es-MX" b="1" dirty="0" smtClean="0">
              <a:latin typeface="Tahoma" pitchFamily="34" charset="0"/>
              <a:ea typeface="Tahoma" pitchFamily="34" charset="0"/>
              <a:cs typeface="Tahoma" pitchFamily="34" charset="0"/>
            </a:endParaRPr>
          </a:p>
          <a:p>
            <a:pPr marL="722313">
              <a:spcAft>
                <a:spcPts val="300"/>
              </a:spcAft>
            </a:pPr>
            <a:r>
              <a:rPr lang="es-MX" sz="1200" b="1" dirty="0" smtClean="0">
                <a:latin typeface="Tahoma" pitchFamily="34" charset="0"/>
                <a:ea typeface="Tahoma" pitchFamily="34" charset="0"/>
                <a:cs typeface="Tahoma" pitchFamily="34" charset="0"/>
              </a:rPr>
              <a:t>MAESTRÍA:  MAESTRÍA EN INGENIERÍA DE LA CADENA DE SUMINISTRO</a:t>
            </a:r>
            <a:endParaRPr lang="es-MX" sz="1200" b="1" dirty="0">
              <a:latin typeface="Tahoma" pitchFamily="34" charset="0"/>
              <a:ea typeface="Tahoma" pitchFamily="34" charset="0"/>
              <a:cs typeface="Tahoma" pitchFamily="34" charset="0"/>
            </a:endParaRPr>
          </a:p>
          <a:p>
            <a:pPr marL="722313">
              <a:spcAft>
                <a:spcPts val="300"/>
              </a:spcAft>
            </a:pPr>
            <a:endParaRPr lang="es-MX" sz="1200" b="1" dirty="0" smtClean="0">
              <a:latin typeface="Tahoma" pitchFamily="34" charset="0"/>
              <a:ea typeface="Tahoma" pitchFamily="34" charset="0"/>
              <a:cs typeface="Tahoma" pitchFamily="34" charset="0"/>
            </a:endParaRPr>
          </a:p>
          <a:p>
            <a:pPr marL="722313">
              <a:spcAft>
                <a:spcPts val="300"/>
              </a:spcAft>
            </a:pPr>
            <a:r>
              <a:rPr lang="es-MX" sz="1200" b="1" dirty="0" smtClean="0">
                <a:latin typeface="Tahoma" pitchFamily="34" charset="0"/>
                <a:ea typeface="Tahoma" pitchFamily="34" charset="0"/>
                <a:cs typeface="Tahoma" pitchFamily="34" charset="0"/>
              </a:rPr>
              <a:t>ORGANISMO EN QUE SE IMPARTE:  FACULTAD DE INGENIERÍA</a:t>
            </a:r>
          </a:p>
          <a:p>
            <a:pPr marL="722313">
              <a:spcAft>
                <a:spcPts val="300"/>
              </a:spcAft>
            </a:pPr>
            <a:endParaRPr lang="es-MX" sz="1200" b="1" dirty="0">
              <a:latin typeface="Tahoma" pitchFamily="34" charset="0"/>
              <a:ea typeface="Tahoma" pitchFamily="34" charset="0"/>
              <a:cs typeface="Tahoma" pitchFamily="34" charset="0"/>
            </a:endParaRPr>
          </a:p>
          <a:p>
            <a:pPr marL="722313">
              <a:spcAft>
                <a:spcPts val="300"/>
              </a:spcAft>
            </a:pPr>
            <a:r>
              <a:rPr lang="es-MX" sz="1200" b="1" dirty="0">
                <a:latin typeface="Tahoma" pitchFamily="34" charset="0"/>
                <a:ea typeface="Tahoma" pitchFamily="34" charset="0"/>
                <a:cs typeface="Tahoma" pitchFamily="34" charset="0"/>
              </a:rPr>
              <a:t>TIPO DE </a:t>
            </a:r>
            <a:r>
              <a:rPr lang="es-MX" sz="1200" b="1" dirty="0" smtClean="0">
                <a:latin typeface="Tahoma" pitchFamily="34" charset="0"/>
                <a:ea typeface="Tahoma" pitchFamily="34" charset="0"/>
                <a:cs typeface="Tahoma" pitchFamily="34" charset="0"/>
              </a:rPr>
              <a:t>MATERIAL:  SÓLO VISIÓN PROYECTABLE</a:t>
            </a:r>
          </a:p>
          <a:p>
            <a:pPr marL="722313">
              <a:spcAft>
                <a:spcPts val="300"/>
              </a:spcAft>
            </a:pPr>
            <a:endParaRPr lang="es-MX" sz="1200" b="1" dirty="0">
              <a:latin typeface="Tahoma" pitchFamily="34" charset="0"/>
              <a:ea typeface="Tahoma" pitchFamily="34" charset="0"/>
              <a:cs typeface="Tahoma" pitchFamily="34" charset="0"/>
            </a:endParaRPr>
          </a:p>
          <a:p>
            <a:pPr marL="722313">
              <a:spcAft>
                <a:spcPts val="300"/>
              </a:spcAft>
            </a:pPr>
            <a:r>
              <a:rPr lang="es-MX" sz="1200" b="1" dirty="0">
                <a:latin typeface="Tahoma" pitchFamily="34" charset="0"/>
                <a:ea typeface="Tahoma" pitchFamily="34" charset="0"/>
                <a:cs typeface="Tahoma" pitchFamily="34" charset="0"/>
              </a:rPr>
              <a:t>FECHA DE ELABORACIÓN:  </a:t>
            </a:r>
            <a:r>
              <a:rPr lang="es-MX" sz="1200" b="1" dirty="0" smtClean="0">
                <a:latin typeface="Tahoma" pitchFamily="34" charset="0"/>
                <a:ea typeface="Tahoma" pitchFamily="34" charset="0"/>
                <a:cs typeface="Tahoma" pitchFamily="34" charset="0"/>
              </a:rPr>
              <a:t>2018-B</a:t>
            </a:r>
            <a:endParaRPr lang="es-MX" sz="1200" b="1" dirty="0">
              <a:latin typeface="Tahoma" pitchFamily="34" charset="0"/>
              <a:ea typeface="Tahoma" pitchFamily="34" charset="0"/>
              <a:cs typeface="Tahoma" pitchFamily="34" charset="0"/>
            </a:endParaRPr>
          </a:p>
          <a:p>
            <a:pPr marL="722313">
              <a:spcAft>
                <a:spcPts val="300"/>
              </a:spcAft>
            </a:pPr>
            <a:endParaRPr lang="es-MX" sz="1200" b="1" dirty="0">
              <a:latin typeface="Tahoma" pitchFamily="34" charset="0"/>
              <a:ea typeface="Tahoma" pitchFamily="34" charset="0"/>
              <a:cs typeface="Tahoma" pitchFamily="34" charset="0"/>
            </a:endParaRPr>
          </a:p>
          <a:p>
            <a:pPr marL="722313">
              <a:spcAft>
                <a:spcPts val="300"/>
              </a:spcAft>
            </a:pPr>
            <a:r>
              <a:rPr lang="es-MX" sz="1200" b="1" dirty="0" smtClean="0">
                <a:latin typeface="Tahoma" pitchFamily="34" charset="0"/>
                <a:ea typeface="Tahoma" pitchFamily="34" charset="0"/>
                <a:cs typeface="Tahoma" pitchFamily="34" charset="0"/>
              </a:rPr>
              <a:t>ELABORADO POR:  DR. JAVIER GARCÍA GUTIÉRREZ</a:t>
            </a:r>
            <a:endParaRPr lang="es-MX" sz="1200" b="1" dirty="0">
              <a:latin typeface="Tahoma" pitchFamily="34" charset="0"/>
              <a:ea typeface="Tahoma" pitchFamily="34" charset="0"/>
              <a:cs typeface="Tahoma" pitchFamily="34" charset="0"/>
            </a:endParaRPr>
          </a:p>
        </p:txBody>
      </p:sp>
      <p:pic>
        <p:nvPicPr>
          <p:cNvPr id="1026" name="Picture 2" descr="http://sc.uaemex.mx/mdci/images/UAEM.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95638" y="476792"/>
            <a:ext cx="1275023" cy="1080000"/>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http://fi.uaemex.mx/mics/images/fi/fiLogo.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907364" y="332656"/>
            <a:ext cx="1057124" cy="128296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1140740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contenido 2"/>
          <p:cNvSpPr>
            <a:spLocks noGrp="1"/>
          </p:cNvSpPr>
          <p:nvPr>
            <p:ph idx="1"/>
          </p:nvPr>
        </p:nvSpPr>
        <p:spPr>
          <a:xfrm>
            <a:off x="683568" y="620688"/>
            <a:ext cx="7704856" cy="5501319"/>
          </a:xfrm>
        </p:spPr>
        <p:txBody>
          <a:bodyPr>
            <a:noAutofit/>
          </a:bodyPr>
          <a:lstStyle/>
          <a:p>
            <a:pPr marL="0" indent="0" algn="ctr">
              <a:lnSpc>
                <a:spcPct val="150000"/>
              </a:lnSpc>
              <a:spcBef>
                <a:spcPts val="0"/>
              </a:spcBef>
              <a:spcAft>
                <a:spcPts val="1200"/>
              </a:spcAft>
              <a:buNone/>
            </a:pPr>
            <a:r>
              <a:rPr lang="es-MX" sz="1600" b="1" dirty="0" smtClean="0">
                <a:latin typeface="Tahoma" pitchFamily="34" charset="0"/>
                <a:ea typeface="Tahoma" pitchFamily="34" charset="0"/>
                <a:cs typeface="Tahoma" pitchFamily="34" charset="0"/>
              </a:rPr>
              <a:t>REFERENCIAS </a:t>
            </a:r>
            <a:r>
              <a:rPr lang="es-MX" sz="1600" b="1" dirty="0" smtClean="0">
                <a:latin typeface="Tahoma" pitchFamily="34" charset="0"/>
                <a:ea typeface="Tahoma" pitchFamily="34" charset="0"/>
                <a:cs typeface="Tahoma" pitchFamily="34" charset="0"/>
              </a:rPr>
              <a:t>PRINCIPALES DEL MODELO SCOR</a:t>
            </a:r>
            <a:endParaRPr lang="es-MX" sz="1600" b="1" dirty="0">
              <a:latin typeface="Tahoma" pitchFamily="34" charset="0"/>
              <a:ea typeface="Tahoma" pitchFamily="34" charset="0"/>
              <a:cs typeface="Tahoma" pitchFamily="34" charset="0"/>
            </a:endParaRPr>
          </a:p>
        </p:txBody>
      </p:sp>
      <p:sp>
        <p:nvSpPr>
          <p:cNvPr id="2" name="1 CuadroTexto"/>
          <p:cNvSpPr txBox="1"/>
          <p:nvPr/>
        </p:nvSpPr>
        <p:spPr>
          <a:xfrm>
            <a:off x="683568" y="6597352"/>
            <a:ext cx="3321743" cy="246221"/>
          </a:xfrm>
          <a:prstGeom prst="rect">
            <a:avLst/>
          </a:prstGeom>
          <a:noFill/>
        </p:spPr>
        <p:txBody>
          <a:bodyPr wrap="none" rtlCol="0">
            <a:spAutoFit/>
          </a:bodyPr>
          <a:lstStyle/>
          <a:p>
            <a:r>
              <a:rPr lang="es-MX" sz="1000" dirty="0" smtClean="0"/>
              <a:t>ADMINISTRACIÓN DE LA CADENA DE SUMINISTRO</a:t>
            </a:r>
            <a:endParaRPr lang="es-MX" sz="1000" dirty="0"/>
          </a:p>
        </p:txBody>
      </p:sp>
      <p:sp>
        <p:nvSpPr>
          <p:cNvPr id="5" name="4 CuadroTexto"/>
          <p:cNvSpPr txBox="1"/>
          <p:nvPr/>
        </p:nvSpPr>
        <p:spPr>
          <a:xfrm>
            <a:off x="6660232" y="6597352"/>
            <a:ext cx="1848583" cy="246221"/>
          </a:xfrm>
          <a:prstGeom prst="rect">
            <a:avLst/>
          </a:prstGeom>
          <a:noFill/>
        </p:spPr>
        <p:txBody>
          <a:bodyPr wrap="none" rtlCol="0">
            <a:spAutoFit/>
          </a:bodyPr>
          <a:lstStyle/>
          <a:p>
            <a:r>
              <a:rPr lang="es-MX" sz="1000" dirty="0" smtClean="0"/>
              <a:t>FACULTAD DE INGENIERÍA</a:t>
            </a:r>
            <a:endParaRPr lang="es-MX" sz="1000" dirty="0"/>
          </a:p>
        </p:txBody>
      </p:sp>
      <p:pic>
        <p:nvPicPr>
          <p:cNvPr id="6" name="Picture 2" descr="C:\Users\dkent005\AppData\Local\Temp\notesF3B52A\photo 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9552" y="1288201"/>
            <a:ext cx="1482421" cy="1744024"/>
          </a:xfrm>
          <a:prstGeom prst="rect">
            <a:avLst/>
          </a:prstGeom>
          <a:noFill/>
          <a:extLst>
            <a:ext uri="{909E8E84-426E-40DD-AFC4-6F175D3DCCD1}">
              <a14:hiddenFill xmlns:a14="http://schemas.microsoft.com/office/drawing/2010/main">
                <a:solidFill>
                  <a:srgbClr val="FFFFFF"/>
                </a:solidFill>
              </a14:hiddenFill>
            </a:ext>
          </a:extLst>
        </p:spPr>
      </p:pic>
      <p:pic>
        <p:nvPicPr>
          <p:cNvPr id="7" name="Content Placeholder 5"/>
          <p:cNvPicPr>
            <a:picLocks noChangeAspect="1"/>
          </p:cNvPicPr>
          <p:nvPr/>
        </p:nvPicPr>
        <p:blipFill rotWithShape="1">
          <a:blip r:embed="rId3" cstate="print">
            <a:extLst>
              <a:ext uri="{28A0092B-C50C-407E-A947-70E740481C1C}">
                <a14:useLocalDpi xmlns:a14="http://schemas.microsoft.com/office/drawing/2010/main" val="0"/>
              </a:ext>
            </a:extLst>
          </a:blip>
          <a:srcRect b="16080"/>
          <a:stretch/>
        </p:blipFill>
        <p:spPr>
          <a:xfrm>
            <a:off x="763235" y="4667582"/>
            <a:ext cx="1143150" cy="1706923"/>
          </a:xfrm>
          <a:prstGeom prst="rect">
            <a:avLst/>
          </a:prstGeom>
        </p:spPr>
      </p:pic>
      <p:pic>
        <p:nvPicPr>
          <p:cNvPr id="8" name="Picture 12" descr="APICSSCC_SCOR_Quick_Reference_Guide_OUTSIDE_015.jpg"/>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444324" y="2969830"/>
            <a:ext cx="913760" cy="1929049"/>
          </a:xfrm>
          <a:prstGeom prst="rect">
            <a:avLst/>
          </a:prstGeom>
          <a:ln w="3175" cmpd="sng">
            <a:solidFill>
              <a:schemeClr val="bg1">
                <a:lumMod val="85000"/>
              </a:schemeClr>
            </a:solidFill>
          </a:ln>
          <a:effectLst>
            <a:outerShdw blurRad="50800" dist="38100" dir="2700000" algn="tl" rotWithShape="0">
              <a:prstClr val="black">
                <a:alpha val="40000"/>
              </a:prstClr>
            </a:outerShdw>
          </a:effectLst>
        </p:spPr>
      </p:pic>
      <p:sp>
        <p:nvSpPr>
          <p:cNvPr id="9" name="Marcador de contenido 2"/>
          <p:cNvSpPr txBox="1">
            <a:spLocks/>
          </p:cNvSpPr>
          <p:nvPr/>
        </p:nvSpPr>
        <p:spPr>
          <a:xfrm>
            <a:off x="2364196" y="1674775"/>
            <a:ext cx="6456276" cy="1183632"/>
          </a:xfrm>
          <a:prstGeom prst="rect">
            <a:avLst/>
          </a:prstGeom>
        </p:spPr>
        <p:txBody>
          <a:bodyPr vert="horz" lIns="91440" tIns="45720" rIns="91440" bIns="45720" rtlCol="0">
            <a:noAutofit/>
          </a:bodyPr>
          <a:lstStyle>
            <a:lvl1pPr marL="182880" indent="-182880" algn="l" defTabSz="914400" rtl="0" eaLnBrk="1" latinLnBrk="0" hangingPunct="1">
              <a:spcBef>
                <a:spcPct val="20000"/>
              </a:spcBef>
              <a:buClr>
                <a:schemeClr val="accent1"/>
              </a:buClr>
              <a:buSzPct val="85000"/>
              <a:buFont typeface="Arial" pitchFamily="34" charset="0"/>
              <a:buChar char="•"/>
              <a:defRPr sz="2400" kern="1200">
                <a:solidFill>
                  <a:schemeClr val="tx1"/>
                </a:solidFill>
                <a:latin typeface="+mn-lt"/>
                <a:ea typeface="+mn-ea"/>
                <a:cs typeface="+mn-cs"/>
              </a:defRPr>
            </a:lvl1pPr>
            <a:lvl2pPr marL="457200" indent="-182880" algn="l" defTabSz="914400" rtl="0" eaLnBrk="1" latinLnBrk="0" hangingPunct="1">
              <a:spcBef>
                <a:spcPct val="20000"/>
              </a:spcBef>
              <a:buClr>
                <a:schemeClr val="accent1"/>
              </a:buClr>
              <a:buSzPct val="85000"/>
              <a:buFont typeface="Arial" pitchFamily="34" charset="0"/>
              <a:buChar char="•"/>
              <a:defRPr sz="2000" kern="1200">
                <a:solidFill>
                  <a:schemeClr val="tx1"/>
                </a:solidFill>
                <a:latin typeface="+mn-lt"/>
                <a:ea typeface="+mn-ea"/>
                <a:cs typeface="+mn-cs"/>
              </a:defRPr>
            </a:lvl2pPr>
            <a:lvl3pPr marL="731520" indent="-182880" algn="l" defTabSz="914400" rtl="0" eaLnBrk="1" latinLnBrk="0" hangingPunct="1">
              <a:spcBef>
                <a:spcPct val="20000"/>
              </a:spcBef>
              <a:buClr>
                <a:schemeClr val="accent1"/>
              </a:buClr>
              <a:buSzPct val="90000"/>
              <a:buFont typeface="Arial" pitchFamily="34" charset="0"/>
              <a:buChar char="•"/>
              <a:defRPr sz="1800" kern="1200">
                <a:solidFill>
                  <a:schemeClr val="tx1"/>
                </a:solidFill>
                <a:latin typeface="+mn-lt"/>
                <a:ea typeface="+mn-ea"/>
                <a:cs typeface="+mn-cs"/>
              </a:defRPr>
            </a:lvl3pPr>
            <a:lvl4pPr marL="1005840" indent="-182880" algn="l" defTabSz="914400" rtl="0" eaLnBrk="1" latinLnBrk="0" hangingPunct="1">
              <a:spcBef>
                <a:spcPct val="20000"/>
              </a:spcBef>
              <a:buClr>
                <a:schemeClr val="accent1"/>
              </a:buClr>
              <a:buFont typeface="Arial" pitchFamily="34" charset="0"/>
              <a:buChar char="•"/>
              <a:defRPr sz="1600" kern="1200">
                <a:solidFill>
                  <a:schemeClr val="tx1"/>
                </a:solidFill>
                <a:latin typeface="+mn-lt"/>
                <a:ea typeface="+mn-ea"/>
                <a:cs typeface="+mn-cs"/>
              </a:defRPr>
            </a:lvl4pPr>
            <a:lvl5pPr marL="1188720" indent="-137160" algn="l" defTabSz="914400" rtl="0" eaLnBrk="1" latinLnBrk="0" hangingPunct="1">
              <a:spcBef>
                <a:spcPct val="20000"/>
              </a:spcBef>
              <a:buClr>
                <a:schemeClr val="accent1"/>
              </a:buClr>
              <a:buSzPct val="100000"/>
              <a:buFont typeface="Arial" pitchFamily="34" charset="0"/>
              <a:buChar char="•"/>
              <a:defRPr sz="1400" kern="1200" baseline="0">
                <a:solidFill>
                  <a:schemeClr val="tx1"/>
                </a:solidFill>
                <a:latin typeface="+mn-lt"/>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a:lstStyle>
          <a:p>
            <a:pPr marL="0" indent="0">
              <a:spcBef>
                <a:spcPts val="0"/>
              </a:spcBef>
              <a:spcAft>
                <a:spcPts val="1200"/>
              </a:spcAft>
              <a:buFont typeface="Arial" pitchFamily="34" charset="0"/>
              <a:buNone/>
            </a:pPr>
            <a:r>
              <a:rPr lang="es-MX" sz="1600" b="1" i="1" dirty="0" smtClean="0">
                <a:latin typeface="Tahoma" pitchFamily="34" charset="0"/>
                <a:ea typeface="Tahoma" pitchFamily="34" charset="0"/>
                <a:cs typeface="Tahoma" pitchFamily="34" charset="0"/>
              </a:rPr>
              <a:t>SCOR Model Reference</a:t>
            </a:r>
          </a:p>
          <a:p>
            <a:pPr marL="0" indent="0">
              <a:spcBef>
                <a:spcPts val="0"/>
              </a:spcBef>
              <a:spcAft>
                <a:spcPts val="1200"/>
              </a:spcAft>
              <a:buFont typeface="Arial" pitchFamily="34" charset="0"/>
              <a:buNone/>
            </a:pPr>
            <a:r>
              <a:rPr lang="es-MX" sz="1600" dirty="0" smtClean="0">
                <a:latin typeface="Tahoma" pitchFamily="34" charset="0"/>
                <a:ea typeface="Tahoma" pitchFamily="34" charset="0"/>
                <a:cs typeface="Tahoma" pitchFamily="34" charset="0"/>
              </a:rPr>
              <a:t>Dos volúmenes que contienen el marco de referencia SCOR. Editado por el Supply Chain Council.</a:t>
            </a:r>
          </a:p>
        </p:txBody>
      </p:sp>
      <p:sp>
        <p:nvSpPr>
          <p:cNvPr id="10" name="Marcador de contenido 2"/>
          <p:cNvSpPr txBox="1">
            <a:spLocks/>
          </p:cNvSpPr>
          <p:nvPr/>
        </p:nvSpPr>
        <p:spPr>
          <a:xfrm>
            <a:off x="1907704" y="3356992"/>
            <a:ext cx="5904656" cy="1183632"/>
          </a:xfrm>
          <a:prstGeom prst="rect">
            <a:avLst/>
          </a:prstGeom>
        </p:spPr>
        <p:txBody>
          <a:bodyPr vert="horz" lIns="91440" tIns="45720" rIns="91440" bIns="45720" rtlCol="0">
            <a:noAutofit/>
          </a:bodyPr>
          <a:lstStyle>
            <a:lvl1pPr marL="182880" indent="-182880" algn="l" defTabSz="914400" rtl="0" eaLnBrk="1" latinLnBrk="0" hangingPunct="1">
              <a:spcBef>
                <a:spcPct val="20000"/>
              </a:spcBef>
              <a:buClr>
                <a:schemeClr val="accent1"/>
              </a:buClr>
              <a:buSzPct val="85000"/>
              <a:buFont typeface="Arial" pitchFamily="34" charset="0"/>
              <a:buChar char="•"/>
              <a:defRPr sz="2400" kern="1200">
                <a:solidFill>
                  <a:schemeClr val="tx1"/>
                </a:solidFill>
                <a:latin typeface="+mn-lt"/>
                <a:ea typeface="+mn-ea"/>
                <a:cs typeface="+mn-cs"/>
              </a:defRPr>
            </a:lvl1pPr>
            <a:lvl2pPr marL="457200" indent="-182880" algn="l" defTabSz="914400" rtl="0" eaLnBrk="1" latinLnBrk="0" hangingPunct="1">
              <a:spcBef>
                <a:spcPct val="20000"/>
              </a:spcBef>
              <a:buClr>
                <a:schemeClr val="accent1"/>
              </a:buClr>
              <a:buSzPct val="85000"/>
              <a:buFont typeface="Arial" pitchFamily="34" charset="0"/>
              <a:buChar char="•"/>
              <a:defRPr sz="2000" kern="1200">
                <a:solidFill>
                  <a:schemeClr val="tx1"/>
                </a:solidFill>
                <a:latin typeface="+mn-lt"/>
                <a:ea typeface="+mn-ea"/>
                <a:cs typeface="+mn-cs"/>
              </a:defRPr>
            </a:lvl2pPr>
            <a:lvl3pPr marL="731520" indent="-182880" algn="l" defTabSz="914400" rtl="0" eaLnBrk="1" latinLnBrk="0" hangingPunct="1">
              <a:spcBef>
                <a:spcPct val="20000"/>
              </a:spcBef>
              <a:buClr>
                <a:schemeClr val="accent1"/>
              </a:buClr>
              <a:buSzPct val="90000"/>
              <a:buFont typeface="Arial" pitchFamily="34" charset="0"/>
              <a:buChar char="•"/>
              <a:defRPr sz="1800" kern="1200">
                <a:solidFill>
                  <a:schemeClr val="tx1"/>
                </a:solidFill>
                <a:latin typeface="+mn-lt"/>
                <a:ea typeface="+mn-ea"/>
                <a:cs typeface="+mn-cs"/>
              </a:defRPr>
            </a:lvl3pPr>
            <a:lvl4pPr marL="1005840" indent="-182880" algn="l" defTabSz="914400" rtl="0" eaLnBrk="1" latinLnBrk="0" hangingPunct="1">
              <a:spcBef>
                <a:spcPct val="20000"/>
              </a:spcBef>
              <a:buClr>
                <a:schemeClr val="accent1"/>
              </a:buClr>
              <a:buFont typeface="Arial" pitchFamily="34" charset="0"/>
              <a:buChar char="•"/>
              <a:defRPr sz="1600" kern="1200">
                <a:solidFill>
                  <a:schemeClr val="tx1"/>
                </a:solidFill>
                <a:latin typeface="+mn-lt"/>
                <a:ea typeface="+mn-ea"/>
                <a:cs typeface="+mn-cs"/>
              </a:defRPr>
            </a:lvl4pPr>
            <a:lvl5pPr marL="1188720" indent="-137160" algn="l" defTabSz="914400" rtl="0" eaLnBrk="1" latinLnBrk="0" hangingPunct="1">
              <a:spcBef>
                <a:spcPct val="20000"/>
              </a:spcBef>
              <a:buClr>
                <a:schemeClr val="accent1"/>
              </a:buClr>
              <a:buSzPct val="100000"/>
              <a:buFont typeface="Arial" pitchFamily="34" charset="0"/>
              <a:buChar char="•"/>
              <a:defRPr sz="1400" kern="1200" baseline="0">
                <a:solidFill>
                  <a:schemeClr val="tx1"/>
                </a:solidFill>
                <a:latin typeface="+mn-lt"/>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a:lstStyle>
          <a:p>
            <a:pPr marL="0" indent="0">
              <a:spcBef>
                <a:spcPts val="0"/>
              </a:spcBef>
              <a:spcAft>
                <a:spcPts val="1200"/>
              </a:spcAft>
              <a:buFont typeface="Arial" pitchFamily="34" charset="0"/>
              <a:buNone/>
            </a:pPr>
            <a:r>
              <a:rPr lang="es-MX" sz="1600" b="1" i="1" dirty="0" smtClean="0">
                <a:latin typeface="Tahoma" pitchFamily="34" charset="0"/>
                <a:ea typeface="Tahoma" pitchFamily="34" charset="0"/>
                <a:cs typeface="Tahoma" pitchFamily="34" charset="0"/>
              </a:rPr>
              <a:t>SCOR Quick Reference Guide</a:t>
            </a:r>
          </a:p>
          <a:p>
            <a:pPr marL="0" indent="0">
              <a:spcBef>
                <a:spcPts val="0"/>
              </a:spcBef>
              <a:spcAft>
                <a:spcPts val="1200"/>
              </a:spcAft>
              <a:buFont typeface="Arial" pitchFamily="34" charset="0"/>
              <a:buNone/>
            </a:pPr>
            <a:r>
              <a:rPr lang="es-MX" sz="1600" dirty="0" smtClean="0">
                <a:latin typeface="Tahoma" pitchFamily="34" charset="0"/>
                <a:ea typeface="Tahoma" pitchFamily="34" charset="0"/>
                <a:cs typeface="Tahoma" pitchFamily="34" charset="0"/>
              </a:rPr>
              <a:t>Resumen de los procesos SCOR, métricas y prácticas.</a:t>
            </a:r>
          </a:p>
        </p:txBody>
      </p:sp>
      <p:sp>
        <p:nvSpPr>
          <p:cNvPr id="11" name="Marcador de contenido 2"/>
          <p:cNvSpPr txBox="1">
            <a:spLocks/>
          </p:cNvSpPr>
          <p:nvPr/>
        </p:nvSpPr>
        <p:spPr>
          <a:xfrm>
            <a:off x="2364196" y="5010302"/>
            <a:ext cx="6456276" cy="1183632"/>
          </a:xfrm>
          <a:prstGeom prst="rect">
            <a:avLst/>
          </a:prstGeom>
        </p:spPr>
        <p:txBody>
          <a:bodyPr vert="horz" lIns="91440" tIns="45720" rIns="91440" bIns="45720" rtlCol="0">
            <a:noAutofit/>
          </a:bodyPr>
          <a:lstStyle>
            <a:lvl1pPr marL="182880" indent="-182880" algn="l" defTabSz="914400" rtl="0" eaLnBrk="1" latinLnBrk="0" hangingPunct="1">
              <a:spcBef>
                <a:spcPct val="20000"/>
              </a:spcBef>
              <a:buClr>
                <a:schemeClr val="accent1"/>
              </a:buClr>
              <a:buSzPct val="85000"/>
              <a:buFont typeface="Arial" pitchFamily="34" charset="0"/>
              <a:buChar char="•"/>
              <a:defRPr sz="2400" kern="1200">
                <a:solidFill>
                  <a:schemeClr val="tx1"/>
                </a:solidFill>
                <a:latin typeface="+mn-lt"/>
                <a:ea typeface="+mn-ea"/>
                <a:cs typeface="+mn-cs"/>
              </a:defRPr>
            </a:lvl1pPr>
            <a:lvl2pPr marL="457200" indent="-182880" algn="l" defTabSz="914400" rtl="0" eaLnBrk="1" latinLnBrk="0" hangingPunct="1">
              <a:spcBef>
                <a:spcPct val="20000"/>
              </a:spcBef>
              <a:buClr>
                <a:schemeClr val="accent1"/>
              </a:buClr>
              <a:buSzPct val="85000"/>
              <a:buFont typeface="Arial" pitchFamily="34" charset="0"/>
              <a:buChar char="•"/>
              <a:defRPr sz="2000" kern="1200">
                <a:solidFill>
                  <a:schemeClr val="tx1"/>
                </a:solidFill>
                <a:latin typeface="+mn-lt"/>
                <a:ea typeface="+mn-ea"/>
                <a:cs typeface="+mn-cs"/>
              </a:defRPr>
            </a:lvl2pPr>
            <a:lvl3pPr marL="731520" indent="-182880" algn="l" defTabSz="914400" rtl="0" eaLnBrk="1" latinLnBrk="0" hangingPunct="1">
              <a:spcBef>
                <a:spcPct val="20000"/>
              </a:spcBef>
              <a:buClr>
                <a:schemeClr val="accent1"/>
              </a:buClr>
              <a:buSzPct val="90000"/>
              <a:buFont typeface="Arial" pitchFamily="34" charset="0"/>
              <a:buChar char="•"/>
              <a:defRPr sz="1800" kern="1200">
                <a:solidFill>
                  <a:schemeClr val="tx1"/>
                </a:solidFill>
                <a:latin typeface="+mn-lt"/>
                <a:ea typeface="+mn-ea"/>
                <a:cs typeface="+mn-cs"/>
              </a:defRPr>
            </a:lvl3pPr>
            <a:lvl4pPr marL="1005840" indent="-182880" algn="l" defTabSz="914400" rtl="0" eaLnBrk="1" latinLnBrk="0" hangingPunct="1">
              <a:spcBef>
                <a:spcPct val="20000"/>
              </a:spcBef>
              <a:buClr>
                <a:schemeClr val="accent1"/>
              </a:buClr>
              <a:buFont typeface="Arial" pitchFamily="34" charset="0"/>
              <a:buChar char="•"/>
              <a:defRPr sz="1600" kern="1200">
                <a:solidFill>
                  <a:schemeClr val="tx1"/>
                </a:solidFill>
                <a:latin typeface="+mn-lt"/>
                <a:ea typeface="+mn-ea"/>
                <a:cs typeface="+mn-cs"/>
              </a:defRPr>
            </a:lvl4pPr>
            <a:lvl5pPr marL="1188720" indent="-137160" algn="l" defTabSz="914400" rtl="0" eaLnBrk="1" latinLnBrk="0" hangingPunct="1">
              <a:spcBef>
                <a:spcPct val="20000"/>
              </a:spcBef>
              <a:buClr>
                <a:schemeClr val="accent1"/>
              </a:buClr>
              <a:buSzPct val="100000"/>
              <a:buFont typeface="Arial" pitchFamily="34" charset="0"/>
              <a:buChar char="•"/>
              <a:defRPr sz="1400" kern="1200" baseline="0">
                <a:solidFill>
                  <a:schemeClr val="tx1"/>
                </a:solidFill>
                <a:latin typeface="+mn-lt"/>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a:lstStyle>
          <a:p>
            <a:pPr marL="0" indent="0">
              <a:spcBef>
                <a:spcPts val="0"/>
              </a:spcBef>
              <a:spcAft>
                <a:spcPts val="1200"/>
              </a:spcAft>
              <a:buFont typeface="Arial" pitchFamily="34" charset="0"/>
              <a:buNone/>
            </a:pPr>
            <a:r>
              <a:rPr lang="es-MX" sz="1600" b="1" i="1" dirty="0" smtClean="0">
                <a:latin typeface="Tahoma" pitchFamily="34" charset="0"/>
                <a:ea typeface="Tahoma" pitchFamily="34" charset="0"/>
                <a:cs typeface="Tahoma" pitchFamily="34" charset="0"/>
              </a:rPr>
              <a:t>APICS SCOR app</a:t>
            </a:r>
          </a:p>
          <a:p>
            <a:pPr marL="0" indent="0">
              <a:spcBef>
                <a:spcPts val="0"/>
              </a:spcBef>
              <a:spcAft>
                <a:spcPts val="1200"/>
              </a:spcAft>
              <a:buFont typeface="Arial" pitchFamily="34" charset="0"/>
              <a:buNone/>
            </a:pPr>
            <a:r>
              <a:rPr lang="es-MX" sz="1600" dirty="0" smtClean="0">
                <a:latin typeface="Tahoma" pitchFamily="34" charset="0"/>
                <a:ea typeface="Tahoma" pitchFamily="34" charset="0"/>
                <a:cs typeface="Tahoma" pitchFamily="34" charset="0"/>
              </a:rPr>
              <a:t>Aplicación para dispositivos móviles disponibles en iTunes, App Stores y Android Store. </a:t>
            </a:r>
          </a:p>
        </p:txBody>
      </p:sp>
    </p:spTree>
    <p:extLst>
      <p:ext uri="{BB962C8B-B14F-4D97-AF65-F5344CB8AC3E}">
        <p14:creationId xmlns:p14="http://schemas.microsoft.com/office/powerpoint/2010/main" val="9723988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contenido 2"/>
          <p:cNvSpPr>
            <a:spLocks noGrp="1"/>
          </p:cNvSpPr>
          <p:nvPr>
            <p:ph idx="1"/>
          </p:nvPr>
        </p:nvSpPr>
        <p:spPr>
          <a:xfrm>
            <a:off x="755576" y="692696"/>
            <a:ext cx="7704856" cy="5501319"/>
          </a:xfrm>
        </p:spPr>
        <p:txBody>
          <a:bodyPr>
            <a:noAutofit/>
          </a:bodyPr>
          <a:lstStyle/>
          <a:p>
            <a:pPr marL="0" indent="0" algn="ctr">
              <a:lnSpc>
                <a:spcPct val="150000"/>
              </a:lnSpc>
              <a:spcBef>
                <a:spcPts val="0"/>
              </a:spcBef>
              <a:spcAft>
                <a:spcPts val="1200"/>
              </a:spcAft>
              <a:buNone/>
            </a:pPr>
            <a:r>
              <a:rPr lang="es-MX" sz="1600" b="1" dirty="0" smtClean="0">
                <a:latin typeface="Tahoma" pitchFamily="34" charset="0"/>
                <a:ea typeface="Tahoma" pitchFamily="34" charset="0"/>
                <a:cs typeface="Tahoma" pitchFamily="34" charset="0"/>
              </a:rPr>
              <a:t>VENTAJAS DE UTILIZAR EL ENFOQUE SCOR</a:t>
            </a:r>
            <a:endParaRPr lang="es-MX" sz="1600" b="1" dirty="0">
              <a:latin typeface="Tahoma" pitchFamily="34" charset="0"/>
              <a:ea typeface="Tahoma" pitchFamily="34" charset="0"/>
              <a:cs typeface="Tahoma" pitchFamily="34" charset="0"/>
            </a:endParaRPr>
          </a:p>
          <a:p>
            <a:pPr marL="361950" indent="-361950">
              <a:lnSpc>
                <a:spcPct val="150000"/>
              </a:lnSpc>
              <a:spcBef>
                <a:spcPts val="1200"/>
              </a:spcBef>
              <a:spcAft>
                <a:spcPts val="450"/>
              </a:spcAft>
              <a:buFont typeface="Wingdings" panose="05000000000000000000" pitchFamily="2" charset="2"/>
              <a:buChar char="v"/>
            </a:pPr>
            <a:r>
              <a:rPr lang="es-MX" sz="1600" dirty="0" smtClean="0">
                <a:latin typeface="Tahoma" pitchFamily="34" charset="0"/>
                <a:ea typeface="Tahoma" pitchFamily="34" charset="0"/>
                <a:cs typeface="Tahoma" pitchFamily="34" charset="0"/>
              </a:rPr>
              <a:t>El modelo </a:t>
            </a:r>
            <a:r>
              <a:rPr lang="es-MX" sz="1600" dirty="0">
                <a:latin typeface="Tahoma" pitchFamily="34" charset="0"/>
                <a:ea typeface="Tahoma" pitchFamily="34" charset="0"/>
                <a:cs typeface="Tahoma" pitchFamily="34" charset="0"/>
              </a:rPr>
              <a:t>SCOR </a:t>
            </a:r>
            <a:r>
              <a:rPr lang="es-MX" sz="1600" dirty="0" smtClean="0">
                <a:latin typeface="Tahoma" pitchFamily="34" charset="0"/>
                <a:ea typeface="Tahoma" pitchFamily="34" charset="0"/>
                <a:cs typeface="Tahoma" pitchFamily="34" charset="0"/>
              </a:rPr>
              <a:t> es aplicable </a:t>
            </a:r>
            <a:r>
              <a:rPr lang="es-MX" sz="1600" dirty="0">
                <a:latin typeface="Tahoma" pitchFamily="34" charset="0"/>
                <a:ea typeface="Tahoma" pitchFamily="34" charset="0"/>
                <a:cs typeface="Tahoma" pitchFamily="34" charset="0"/>
              </a:rPr>
              <a:t>a toda la </a:t>
            </a:r>
            <a:r>
              <a:rPr lang="es-MX" sz="1600" dirty="0" smtClean="0">
                <a:latin typeface="Tahoma" pitchFamily="34" charset="0"/>
                <a:ea typeface="Tahoma" pitchFamily="34" charset="0"/>
                <a:cs typeface="Tahoma" pitchFamily="34" charset="0"/>
              </a:rPr>
              <a:t>Cadena </a:t>
            </a:r>
            <a:r>
              <a:rPr lang="es-MX" sz="1600" dirty="0">
                <a:latin typeface="Tahoma" pitchFamily="34" charset="0"/>
                <a:ea typeface="Tahoma" pitchFamily="34" charset="0"/>
                <a:cs typeface="Tahoma" pitchFamily="34" charset="0"/>
              </a:rPr>
              <a:t>de </a:t>
            </a:r>
            <a:r>
              <a:rPr lang="es-MX" sz="1600" dirty="0" smtClean="0">
                <a:latin typeface="Tahoma" pitchFamily="34" charset="0"/>
                <a:ea typeface="Tahoma" pitchFamily="34" charset="0"/>
                <a:cs typeface="Tahoma" pitchFamily="34" charset="0"/>
              </a:rPr>
              <a:t>Suministro</a:t>
            </a:r>
            <a:endParaRPr lang="es-MX" sz="1600" dirty="0">
              <a:latin typeface="Tahoma" pitchFamily="34" charset="0"/>
              <a:ea typeface="Tahoma" pitchFamily="34" charset="0"/>
              <a:cs typeface="Tahoma" pitchFamily="34" charset="0"/>
            </a:endParaRPr>
          </a:p>
          <a:p>
            <a:pPr marL="361950" indent="-361950">
              <a:lnSpc>
                <a:spcPct val="150000"/>
              </a:lnSpc>
              <a:spcBef>
                <a:spcPts val="0"/>
              </a:spcBef>
              <a:spcAft>
                <a:spcPts val="450"/>
              </a:spcAft>
              <a:buFont typeface="Wingdings" panose="05000000000000000000" pitchFamily="2" charset="2"/>
              <a:buChar char="v"/>
            </a:pPr>
            <a:r>
              <a:rPr lang="es-MX" sz="1600" dirty="0">
                <a:latin typeface="Tahoma" pitchFamily="34" charset="0"/>
                <a:ea typeface="Tahoma" pitchFamily="34" charset="0"/>
                <a:cs typeface="Tahoma" pitchFamily="34" charset="0"/>
              </a:rPr>
              <a:t>Orienta las mejoras de la </a:t>
            </a:r>
            <a:r>
              <a:rPr lang="es-MX" sz="1600" dirty="0" smtClean="0">
                <a:latin typeface="Tahoma" pitchFamily="34" charset="0"/>
                <a:ea typeface="Tahoma" pitchFamily="34" charset="0"/>
                <a:cs typeface="Tahoma" pitchFamily="34" charset="0"/>
              </a:rPr>
              <a:t>Cadena </a:t>
            </a:r>
            <a:r>
              <a:rPr lang="es-MX" sz="1600" dirty="0">
                <a:latin typeface="Tahoma" pitchFamily="34" charset="0"/>
                <a:ea typeface="Tahoma" pitchFamily="34" charset="0"/>
                <a:cs typeface="Tahoma" pitchFamily="34" charset="0"/>
              </a:rPr>
              <a:t>de </a:t>
            </a:r>
            <a:r>
              <a:rPr lang="es-MX" sz="1600" dirty="0" smtClean="0">
                <a:latin typeface="Tahoma" pitchFamily="34" charset="0"/>
                <a:ea typeface="Tahoma" pitchFamily="34" charset="0"/>
                <a:cs typeface="Tahoma" pitchFamily="34" charset="0"/>
              </a:rPr>
              <a:t>Suministro </a:t>
            </a:r>
            <a:r>
              <a:rPr lang="es-MX" sz="1600" dirty="0">
                <a:latin typeface="Tahoma" pitchFamily="34" charset="0"/>
                <a:ea typeface="Tahoma" pitchFamily="34" charset="0"/>
                <a:cs typeface="Tahoma" pitchFamily="34" charset="0"/>
              </a:rPr>
              <a:t>en torno a un conjunto estandarizado de métricas de </a:t>
            </a:r>
            <a:r>
              <a:rPr lang="es-MX" sz="1600" dirty="0" smtClean="0">
                <a:latin typeface="Tahoma" pitchFamily="34" charset="0"/>
                <a:ea typeface="Tahoma" pitchFamily="34" charset="0"/>
                <a:cs typeface="Tahoma" pitchFamily="34" charset="0"/>
              </a:rPr>
              <a:t>desempeño, </a:t>
            </a:r>
            <a:r>
              <a:rPr lang="es-MX" sz="1600" dirty="0" smtClean="0">
                <a:latin typeface="Tahoma" pitchFamily="34" charset="0"/>
                <a:ea typeface="Tahoma" pitchFamily="34" charset="0"/>
                <a:cs typeface="Tahoma" pitchFamily="34" charset="0"/>
              </a:rPr>
              <a:t>procesos, prácticas </a:t>
            </a:r>
            <a:r>
              <a:rPr lang="es-MX" sz="1600" dirty="0">
                <a:latin typeface="Tahoma" pitchFamily="34" charset="0"/>
                <a:ea typeface="Tahoma" pitchFamily="34" charset="0"/>
                <a:cs typeface="Tahoma" pitchFamily="34" charset="0"/>
              </a:rPr>
              <a:t>y habilidades</a:t>
            </a:r>
          </a:p>
          <a:p>
            <a:pPr marL="361950" indent="-361950">
              <a:lnSpc>
                <a:spcPct val="150000"/>
              </a:lnSpc>
              <a:spcBef>
                <a:spcPts val="0"/>
              </a:spcBef>
              <a:spcAft>
                <a:spcPts val="450"/>
              </a:spcAft>
              <a:buFont typeface="Wingdings" panose="05000000000000000000" pitchFamily="2" charset="2"/>
              <a:buChar char="v"/>
            </a:pPr>
            <a:r>
              <a:rPr lang="es-MX" sz="1600" dirty="0">
                <a:latin typeface="Tahoma" pitchFamily="34" charset="0"/>
                <a:ea typeface="Tahoma" pitchFamily="34" charset="0"/>
                <a:cs typeface="Tahoma" pitchFamily="34" charset="0"/>
              </a:rPr>
              <a:t>Permite el </a:t>
            </a:r>
            <a:r>
              <a:rPr lang="es-MX" sz="1600" dirty="0" smtClean="0">
                <a:latin typeface="Tahoma" pitchFamily="34" charset="0"/>
                <a:ea typeface="Tahoma" pitchFamily="34" charset="0"/>
                <a:cs typeface="Tahoma" pitchFamily="34" charset="0"/>
              </a:rPr>
              <a:t>benchmarking del desempeño de la Cadena </a:t>
            </a:r>
            <a:r>
              <a:rPr lang="es-MX" sz="1600" dirty="0">
                <a:latin typeface="Tahoma" pitchFamily="34" charset="0"/>
                <a:ea typeface="Tahoma" pitchFamily="34" charset="0"/>
                <a:cs typeface="Tahoma" pitchFamily="34" charset="0"/>
              </a:rPr>
              <a:t>de </a:t>
            </a:r>
            <a:r>
              <a:rPr lang="es-MX" sz="1600" dirty="0" smtClean="0">
                <a:latin typeface="Tahoma" pitchFamily="34" charset="0"/>
                <a:ea typeface="Tahoma" pitchFamily="34" charset="0"/>
                <a:cs typeface="Tahoma" pitchFamily="34" charset="0"/>
              </a:rPr>
              <a:t>Suministro</a:t>
            </a:r>
            <a:endParaRPr lang="es-MX" sz="1600" dirty="0">
              <a:latin typeface="Tahoma" pitchFamily="34" charset="0"/>
              <a:ea typeface="Tahoma" pitchFamily="34" charset="0"/>
              <a:cs typeface="Tahoma" pitchFamily="34" charset="0"/>
            </a:endParaRPr>
          </a:p>
          <a:p>
            <a:pPr marL="361950" indent="-361950">
              <a:lnSpc>
                <a:spcPct val="150000"/>
              </a:lnSpc>
              <a:spcBef>
                <a:spcPts val="0"/>
              </a:spcBef>
              <a:spcAft>
                <a:spcPts val="450"/>
              </a:spcAft>
              <a:buFont typeface="Wingdings" panose="05000000000000000000" pitchFamily="2" charset="2"/>
              <a:buChar char="v"/>
            </a:pPr>
            <a:r>
              <a:rPr lang="es-MX" sz="1600" dirty="0">
                <a:latin typeface="Tahoma" pitchFamily="34" charset="0"/>
                <a:ea typeface="Tahoma" pitchFamily="34" charset="0"/>
                <a:cs typeface="Tahoma" pitchFamily="34" charset="0"/>
              </a:rPr>
              <a:t>Centra los esfuerzos de mejora de la </a:t>
            </a:r>
            <a:r>
              <a:rPr lang="es-MX" sz="1600" dirty="0" smtClean="0">
                <a:latin typeface="Tahoma" pitchFamily="34" charset="0"/>
                <a:ea typeface="Tahoma" pitchFamily="34" charset="0"/>
                <a:cs typeface="Tahoma" pitchFamily="34" charset="0"/>
              </a:rPr>
              <a:t>Cadena </a:t>
            </a:r>
            <a:r>
              <a:rPr lang="es-MX" sz="1600" dirty="0">
                <a:latin typeface="Tahoma" pitchFamily="34" charset="0"/>
                <a:ea typeface="Tahoma" pitchFamily="34" charset="0"/>
                <a:cs typeface="Tahoma" pitchFamily="34" charset="0"/>
              </a:rPr>
              <a:t>de </a:t>
            </a:r>
            <a:r>
              <a:rPr lang="es-MX" sz="1600" dirty="0" smtClean="0">
                <a:latin typeface="Tahoma" pitchFamily="34" charset="0"/>
                <a:ea typeface="Tahoma" pitchFamily="34" charset="0"/>
                <a:cs typeface="Tahoma" pitchFamily="34" charset="0"/>
              </a:rPr>
              <a:t>Suministro en la creación de  </a:t>
            </a:r>
            <a:r>
              <a:rPr lang="es-MX" sz="1600" dirty="0">
                <a:latin typeface="Tahoma" pitchFamily="34" charset="0"/>
                <a:ea typeface="Tahoma" pitchFamily="34" charset="0"/>
                <a:cs typeface="Tahoma" pitchFamily="34" charset="0"/>
              </a:rPr>
              <a:t>valor para los clientes</a:t>
            </a:r>
          </a:p>
          <a:p>
            <a:pPr marL="361950" indent="-361950">
              <a:lnSpc>
                <a:spcPct val="150000"/>
              </a:lnSpc>
              <a:spcBef>
                <a:spcPts val="0"/>
              </a:spcBef>
              <a:spcAft>
                <a:spcPts val="450"/>
              </a:spcAft>
              <a:buFont typeface="Wingdings" panose="05000000000000000000" pitchFamily="2" charset="2"/>
              <a:buChar char="v"/>
            </a:pPr>
            <a:r>
              <a:rPr lang="es-MX" sz="1600" dirty="0">
                <a:latin typeface="Tahoma" pitchFamily="34" charset="0"/>
                <a:ea typeface="Tahoma" pitchFamily="34" charset="0"/>
                <a:cs typeface="Tahoma" pitchFamily="34" charset="0"/>
              </a:rPr>
              <a:t>Aplica métricas detalladas </a:t>
            </a:r>
            <a:r>
              <a:rPr lang="es-MX" sz="1600" dirty="0" smtClean="0">
                <a:latin typeface="Tahoma" pitchFamily="34" charset="0"/>
                <a:ea typeface="Tahoma" pitchFamily="34" charset="0"/>
                <a:cs typeface="Tahoma" pitchFamily="34" charset="0"/>
              </a:rPr>
              <a:t>para la medición del desempeño </a:t>
            </a:r>
            <a:r>
              <a:rPr lang="es-MX" sz="1600" dirty="0">
                <a:latin typeface="Tahoma" pitchFamily="34" charset="0"/>
                <a:ea typeface="Tahoma" pitchFamily="34" charset="0"/>
                <a:cs typeface="Tahoma" pitchFamily="34" charset="0"/>
              </a:rPr>
              <a:t>de la </a:t>
            </a:r>
            <a:r>
              <a:rPr lang="es-MX" sz="1600" dirty="0" smtClean="0">
                <a:latin typeface="Tahoma" pitchFamily="34" charset="0"/>
                <a:ea typeface="Tahoma" pitchFamily="34" charset="0"/>
                <a:cs typeface="Tahoma" pitchFamily="34" charset="0"/>
              </a:rPr>
              <a:t>Cadena </a:t>
            </a:r>
            <a:r>
              <a:rPr lang="es-MX" sz="1600" dirty="0">
                <a:latin typeface="Tahoma" pitchFamily="34" charset="0"/>
                <a:ea typeface="Tahoma" pitchFamily="34" charset="0"/>
                <a:cs typeface="Tahoma" pitchFamily="34" charset="0"/>
              </a:rPr>
              <a:t>de </a:t>
            </a:r>
            <a:r>
              <a:rPr lang="es-MX" sz="1600" dirty="0" smtClean="0">
                <a:latin typeface="Tahoma" pitchFamily="34" charset="0"/>
                <a:ea typeface="Tahoma" pitchFamily="34" charset="0"/>
                <a:cs typeface="Tahoma" pitchFamily="34" charset="0"/>
              </a:rPr>
              <a:t>Suministro</a:t>
            </a:r>
            <a:endParaRPr lang="es-MX" sz="1600" dirty="0">
              <a:latin typeface="Tahoma" pitchFamily="34" charset="0"/>
              <a:ea typeface="Tahoma" pitchFamily="34" charset="0"/>
              <a:cs typeface="Tahoma" pitchFamily="34" charset="0"/>
            </a:endParaRPr>
          </a:p>
          <a:p>
            <a:pPr marL="361950" indent="-361950">
              <a:lnSpc>
                <a:spcPct val="150000"/>
              </a:lnSpc>
              <a:spcBef>
                <a:spcPts val="0"/>
              </a:spcBef>
              <a:spcAft>
                <a:spcPts val="450"/>
              </a:spcAft>
              <a:buFont typeface="Wingdings" panose="05000000000000000000" pitchFamily="2" charset="2"/>
              <a:buChar char="v"/>
            </a:pPr>
            <a:r>
              <a:rPr lang="es-MX" sz="1600" dirty="0">
                <a:latin typeface="Tahoma" pitchFamily="34" charset="0"/>
                <a:ea typeface="Tahoma" pitchFamily="34" charset="0"/>
                <a:cs typeface="Tahoma" pitchFamily="34" charset="0"/>
              </a:rPr>
              <a:t>Proporciona alineación </a:t>
            </a:r>
            <a:r>
              <a:rPr lang="es-MX" sz="1600" dirty="0" smtClean="0">
                <a:latin typeface="Tahoma" pitchFamily="34" charset="0"/>
                <a:ea typeface="Tahoma" pitchFamily="34" charset="0"/>
                <a:cs typeface="Tahoma" pitchFamily="34" charset="0"/>
              </a:rPr>
              <a:t>entre métricas </a:t>
            </a:r>
            <a:r>
              <a:rPr lang="es-MX" sz="1600" dirty="0">
                <a:latin typeface="Tahoma" pitchFamily="34" charset="0"/>
                <a:ea typeface="Tahoma" pitchFamily="34" charset="0"/>
                <a:cs typeface="Tahoma" pitchFamily="34" charset="0"/>
              </a:rPr>
              <a:t>y </a:t>
            </a:r>
            <a:r>
              <a:rPr lang="es-MX" sz="1600" dirty="0" smtClean="0">
                <a:latin typeface="Tahoma" pitchFamily="34" charset="0"/>
                <a:ea typeface="Tahoma" pitchFamily="34" charset="0"/>
                <a:cs typeface="Tahoma" pitchFamily="34" charset="0"/>
              </a:rPr>
              <a:t>actividades de forma transversal en la organización</a:t>
            </a:r>
            <a:endParaRPr lang="es-MX" sz="1600" dirty="0">
              <a:latin typeface="Tahoma" pitchFamily="34" charset="0"/>
              <a:ea typeface="Tahoma" pitchFamily="34" charset="0"/>
              <a:cs typeface="Tahoma" pitchFamily="34" charset="0"/>
            </a:endParaRPr>
          </a:p>
          <a:p>
            <a:pPr marL="361950" indent="-361950">
              <a:lnSpc>
                <a:spcPct val="150000"/>
              </a:lnSpc>
              <a:spcBef>
                <a:spcPts val="0"/>
              </a:spcBef>
              <a:spcAft>
                <a:spcPts val="450"/>
              </a:spcAft>
              <a:buFont typeface="Wingdings" panose="05000000000000000000" pitchFamily="2" charset="2"/>
              <a:buChar char="v"/>
            </a:pPr>
            <a:r>
              <a:rPr lang="es-MX" sz="1600" dirty="0">
                <a:latin typeface="Tahoma" pitchFamily="34" charset="0"/>
                <a:ea typeface="Tahoma" pitchFamily="34" charset="0"/>
                <a:cs typeface="Tahoma" pitchFamily="34" charset="0"/>
              </a:rPr>
              <a:t>Establece un repositorio común de términos y </a:t>
            </a:r>
            <a:r>
              <a:rPr lang="es-MX" sz="1600" dirty="0" smtClean="0">
                <a:latin typeface="Tahoma" pitchFamily="34" charset="0"/>
                <a:ea typeface="Tahoma" pitchFamily="34" charset="0"/>
                <a:cs typeface="Tahoma" pitchFamily="34" charset="0"/>
              </a:rPr>
              <a:t>herramientas del desempeño de la Cadena </a:t>
            </a:r>
            <a:r>
              <a:rPr lang="es-MX" sz="1600" dirty="0">
                <a:latin typeface="Tahoma" pitchFamily="34" charset="0"/>
                <a:ea typeface="Tahoma" pitchFamily="34" charset="0"/>
                <a:cs typeface="Tahoma" pitchFamily="34" charset="0"/>
              </a:rPr>
              <a:t>de </a:t>
            </a:r>
            <a:r>
              <a:rPr lang="es-MX" sz="1600" dirty="0" smtClean="0">
                <a:latin typeface="Tahoma" pitchFamily="34" charset="0"/>
                <a:ea typeface="Tahoma" pitchFamily="34" charset="0"/>
                <a:cs typeface="Tahoma" pitchFamily="34" charset="0"/>
              </a:rPr>
              <a:t>Suministro</a:t>
            </a:r>
            <a:endParaRPr lang="es-MX" sz="1600" dirty="0">
              <a:solidFill>
                <a:schemeClr val="accent5"/>
              </a:solidFill>
              <a:latin typeface="Tahoma" pitchFamily="34" charset="0"/>
              <a:ea typeface="Tahoma" pitchFamily="34" charset="0"/>
              <a:cs typeface="Tahoma" pitchFamily="34" charset="0"/>
            </a:endParaRPr>
          </a:p>
        </p:txBody>
      </p:sp>
      <p:sp>
        <p:nvSpPr>
          <p:cNvPr id="2" name="1 CuadroTexto"/>
          <p:cNvSpPr txBox="1"/>
          <p:nvPr/>
        </p:nvSpPr>
        <p:spPr>
          <a:xfrm>
            <a:off x="683568" y="6597352"/>
            <a:ext cx="3321743" cy="246221"/>
          </a:xfrm>
          <a:prstGeom prst="rect">
            <a:avLst/>
          </a:prstGeom>
          <a:noFill/>
        </p:spPr>
        <p:txBody>
          <a:bodyPr wrap="none" rtlCol="0">
            <a:spAutoFit/>
          </a:bodyPr>
          <a:lstStyle/>
          <a:p>
            <a:r>
              <a:rPr lang="es-MX" sz="1000" dirty="0" smtClean="0"/>
              <a:t>ADMINISTRACIÓN DE LA CADENA DE SUMINISTRO</a:t>
            </a:r>
            <a:endParaRPr lang="es-MX" sz="1000" dirty="0"/>
          </a:p>
        </p:txBody>
      </p:sp>
      <p:sp>
        <p:nvSpPr>
          <p:cNvPr id="5" name="4 CuadroTexto"/>
          <p:cNvSpPr txBox="1"/>
          <p:nvPr/>
        </p:nvSpPr>
        <p:spPr>
          <a:xfrm>
            <a:off x="6660232" y="6597352"/>
            <a:ext cx="1848583" cy="246221"/>
          </a:xfrm>
          <a:prstGeom prst="rect">
            <a:avLst/>
          </a:prstGeom>
          <a:noFill/>
        </p:spPr>
        <p:txBody>
          <a:bodyPr wrap="none" rtlCol="0">
            <a:spAutoFit/>
          </a:bodyPr>
          <a:lstStyle/>
          <a:p>
            <a:r>
              <a:rPr lang="es-MX" sz="1000" dirty="0" smtClean="0"/>
              <a:t>FACULTAD DE INGENIERÍA</a:t>
            </a:r>
            <a:endParaRPr lang="es-MX" sz="1000" dirty="0"/>
          </a:p>
        </p:txBody>
      </p:sp>
    </p:spTree>
    <p:extLst>
      <p:ext uri="{BB962C8B-B14F-4D97-AF65-F5344CB8AC3E}">
        <p14:creationId xmlns:p14="http://schemas.microsoft.com/office/powerpoint/2010/main" val="87224147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Rectángulo"/>
          <p:cNvSpPr/>
          <p:nvPr/>
        </p:nvSpPr>
        <p:spPr>
          <a:xfrm>
            <a:off x="899592" y="2492896"/>
            <a:ext cx="7344816" cy="432048"/>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4" name="Marcador de contenido 2"/>
          <p:cNvSpPr>
            <a:spLocks noGrp="1"/>
          </p:cNvSpPr>
          <p:nvPr>
            <p:ph idx="1"/>
          </p:nvPr>
        </p:nvSpPr>
        <p:spPr>
          <a:xfrm>
            <a:off x="1691680" y="980728"/>
            <a:ext cx="5976664" cy="5501319"/>
          </a:xfrm>
        </p:spPr>
        <p:txBody>
          <a:bodyPr>
            <a:noAutofit/>
          </a:bodyPr>
          <a:lstStyle/>
          <a:p>
            <a:pPr marL="0" indent="0" algn="ctr">
              <a:lnSpc>
                <a:spcPct val="150000"/>
              </a:lnSpc>
              <a:buNone/>
            </a:pPr>
            <a:r>
              <a:rPr lang="es-MX" sz="2000" b="1" dirty="0" smtClean="0">
                <a:latin typeface="Tahoma" pitchFamily="34" charset="0"/>
                <a:ea typeface="Tahoma" pitchFamily="34" charset="0"/>
                <a:cs typeface="Tahoma" pitchFamily="34" charset="0"/>
              </a:rPr>
              <a:t>CONTENIDO</a:t>
            </a:r>
          </a:p>
          <a:p>
            <a:pPr marL="0" indent="0">
              <a:lnSpc>
                <a:spcPct val="150000"/>
              </a:lnSpc>
              <a:buNone/>
            </a:pPr>
            <a:endParaRPr lang="es-MX" sz="1800" b="1" dirty="0">
              <a:latin typeface="Tahoma" pitchFamily="34" charset="0"/>
              <a:ea typeface="Tahoma" pitchFamily="34" charset="0"/>
              <a:cs typeface="Tahoma" pitchFamily="34" charset="0"/>
            </a:endParaRPr>
          </a:p>
          <a:p>
            <a:pPr marL="365125" indent="-365125">
              <a:lnSpc>
                <a:spcPct val="150000"/>
              </a:lnSpc>
              <a:buFont typeface="Wingdings" pitchFamily="2" charset="2"/>
              <a:buChar char="v"/>
            </a:pPr>
            <a:r>
              <a:rPr lang="es-MX" sz="1800" dirty="0" smtClean="0">
                <a:latin typeface="Tahoma" pitchFamily="34" charset="0"/>
                <a:ea typeface="Tahoma" pitchFamily="34" charset="0"/>
                <a:cs typeface="Tahoma" pitchFamily="34" charset="0"/>
              </a:rPr>
              <a:t>Qué es el modelo SCOR</a:t>
            </a:r>
          </a:p>
          <a:p>
            <a:pPr marL="365125" indent="-365125">
              <a:lnSpc>
                <a:spcPct val="150000"/>
              </a:lnSpc>
              <a:buFont typeface="Wingdings" pitchFamily="2" charset="2"/>
              <a:buChar char="v"/>
            </a:pPr>
            <a:r>
              <a:rPr lang="es-MX" sz="1800" dirty="0" smtClean="0">
                <a:latin typeface="Tahoma" pitchFamily="34" charset="0"/>
                <a:ea typeface="Tahoma" pitchFamily="34" charset="0"/>
                <a:cs typeface="Tahoma" pitchFamily="34" charset="0"/>
              </a:rPr>
              <a:t>Estructura del modelo SCOR</a:t>
            </a:r>
          </a:p>
          <a:p>
            <a:pPr marL="365125" indent="-365125">
              <a:lnSpc>
                <a:spcPct val="150000"/>
              </a:lnSpc>
              <a:buFont typeface="Wingdings" pitchFamily="2" charset="2"/>
              <a:buChar char="v"/>
            </a:pPr>
            <a:r>
              <a:rPr lang="es-MX" sz="1800" dirty="0" smtClean="0">
                <a:latin typeface="Tahoma" pitchFamily="34" charset="0"/>
                <a:ea typeface="Tahoma" pitchFamily="34" charset="0"/>
                <a:cs typeface="Tahoma" pitchFamily="34" charset="0"/>
              </a:rPr>
              <a:t>Sección 1. Desempeño de la Cadena de Suministro</a:t>
            </a:r>
            <a:endParaRPr lang="es-MX" sz="1800" dirty="0">
              <a:latin typeface="Tahoma" pitchFamily="34" charset="0"/>
              <a:ea typeface="Tahoma" pitchFamily="34" charset="0"/>
              <a:cs typeface="Tahoma" pitchFamily="34" charset="0"/>
            </a:endParaRPr>
          </a:p>
          <a:p>
            <a:pPr marL="365125" indent="-365125">
              <a:lnSpc>
                <a:spcPct val="150000"/>
              </a:lnSpc>
              <a:buFont typeface="Wingdings" pitchFamily="2" charset="2"/>
              <a:buChar char="v"/>
            </a:pPr>
            <a:r>
              <a:rPr lang="es-MX" sz="1800" dirty="0" smtClean="0">
                <a:latin typeface="Tahoma" pitchFamily="34" charset="0"/>
                <a:ea typeface="Tahoma" pitchFamily="34" charset="0"/>
                <a:cs typeface="Tahoma" pitchFamily="34" charset="0"/>
              </a:rPr>
              <a:t>Sección 2. Procesos </a:t>
            </a:r>
            <a:r>
              <a:rPr lang="es-MX" sz="1800" dirty="0">
                <a:latin typeface="Tahoma" pitchFamily="34" charset="0"/>
                <a:ea typeface="Tahoma" pitchFamily="34" charset="0"/>
                <a:cs typeface="Tahoma" pitchFamily="34" charset="0"/>
              </a:rPr>
              <a:t>en el modelo SCOR</a:t>
            </a:r>
            <a:endParaRPr lang="es-MX" sz="1800" dirty="0" smtClean="0">
              <a:latin typeface="Tahoma" pitchFamily="34" charset="0"/>
              <a:ea typeface="Tahoma" pitchFamily="34" charset="0"/>
              <a:cs typeface="Tahoma" pitchFamily="34" charset="0"/>
            </a:endParaRPr>
          </a:p>
          <a:p>
            <a:pPr marL="365125" indent="-365125">
              <a:lnSpc>
                <a:spcPct val="150000"/>
              </a:lnSpc>
              <a:buFont typeface="Wingdings" pitchFamily="2" charset="2"/>
              <a:buChar char="v"/>
            </a:pPr>
            <a:r>
              <a:rPr lang="es-MX" sz="1800" dirty="0" smtClean="0">
                <a:latin typeface="Tahoma" pitchFamily="34" charset="0"/>
                <a:ea typeface="Tahoma" pitchFamily="34" charset="0"/>
                <a:cs typeface="Tahoma" pitchFamily="34" charset="0"/>
              </a:rPr>
              <a:t>Sección 3. </a:t>
            </a:r>
            <a:r>
              <a:rPr lang="es-MX" sz="1800" dirty="0">
                <a:latin typeface="Tahoma" pitchFamily="34" charset="0"/>
                <a:ea typeface="Tahoma" pitchFamily="34" charset="0"/>
                <a:cs typeface="Tahoma" pitchFamily="34" charset="0"/>
              </a:rPr>
              <a:t>Prácticas en el modelo SCOR</a:t>
            </a:r>
            <a:endParaRPr lang="es-MX" sz="1800" dirty="0" smtClean="0">
              <a:latin typeface="Tahoma" pitchFamily="34" charset="0"/>
              <a:ea typeface="Tahoma" pitchFamily="34" charset="0"/>
              <a:cs typeface="Tahoma" pitchFamily="34" charset="0"/>
            </a:endParaRPr>
          </a:p>
          <a:p>
            <a:pPr marL="365125" indent="-365125">
              <a:lnSpc>
                <a:spcPct val="150000"/>
              </a:lnSpc>
              <a:buFont typeface="Wingdings" pitchFamily="2" charset="2"/>
              <a:buChar char="v"/>
            </a:pPr>
            <a:r>
              <a:rPr lang="es-MX" sz="1800" dirty="0" smtClean="0">
                <a:latin typeface="Tahoma" pitchFamily="34" charset="0"/>
                <a:ea typeface="Tahoma" pitchFamily="34" charset="0"/>
                <a:cs typeface="Tahoma" pitchFamily="34" charset="0"/>
              </a:rPr>
              <a:t>Sección 4. </a:t>
            </a:r>
            <a:r>
              <a:rPr lang="es-MX" sz="1800" dirty="0">
                <a:latin typeface="Tahoma" pitchFamily="34" charset="0"/>
                <a:ea typeface="Tahoma" pitchFamily="34" charset="0"/>
                <a:cs typeface="Tahoma" pitchFamily="34" charset="0"/>
              </a:rPr>
              <a:t>Personal en el modelo SCOR</a:t>
            </a:r>
            <a:endParaRPr lang="es-MX" sz="1800" dirty="0" smtClean="0">
              <a:latin typeface="Tahoma" pitchFamily="34" charset="0"/>
              <a:ea typeface="Tahoma" pitchFamily="34" charset="0"/>
              <a:cs typeface="Tahoma" pitchFamily="34" charset="0"/>
            </a:endParaRPr>
          </a:p>
          <a:p>
            <a:pPr marL="365125" indent="-365125">
              <a:lnSpc>
                <a:spcPct val="150000"/>
              </a:lnSpc>
              <a:buFont typeface="Wingdings" pitchFamily="2" charset="2"/>
              <a:buChar char="v"/>
            </a:pPr>
            <a:r>
              <a:rPr lang="es-MX" sz="1800" dirty="0" smtClean="0">
                <a:latin typeface="Tahoma" pitchFamily="34" charset="0"/>
                <a:ea typeface="Tahoma" pitchFamily="34" charset="0"/>
                <a:cs typeface="Tahoma" pitchFamily="34" charset="0"/>
              </a:rPr>
              <a:t>Sección 5. SCOR Verde</a:t>
            </a:r>
            <a:endParaRPr lang="es-MX" sz="1800" dirty="0">
              <a:latin typeface="Tahoma" pitchFamily="34" charset="0"/>
              <a:ea typeface="Tahoma" pitchFamily="34" charset="0"/>
              <a:cs typeface="Tahoma" pitchFamily="34" charset="0"/>
            </a:endParaRPr>
          </a:p>
          <a:p>
            <a:pPr marL="365125" indent="-365125">
              <a:lnSpc>
                <a:spcPct val="150000"/>
              </a:lnSpc>
              <a:buFont typeface="Wingdings" pitchFamily="2" charset="2"/>
              <a:buChar char="v"/>
            </a:pPr>
            <a:r>
              <a:rPr lang="es-MX" sz="1800" dirty="0" smtClean="0">
                <a:latin typeface="Tahoma" pitchFamily="34" charset="0"/>
                <a:ea typeface="Tahoma" pitchFamily="34" charset="0"/>
                <a:cs typeface="Tahoma" pitchFamily="34" charset="0"/>
              </a:rPr>
              <a:t>Ejemplo del uso de SCOR</a:t>
            </a:r>
            <a:endParaRPr lang="es-MX" sz="1800" dirty="0">
              <a:latin typeface="Tahoma" pitchFamily="34" charset="0"/>
              <a:ea typeface="Tahoma" pitchFamily="34" charset="0"/>
              <a:cs typeface="Tahoma" pitchFamily="34" charset="0"/>
            </a:endParaRPr>
          </a:p>
        </p:txBody>
      </p:sp>
    </p:spTree>
    <p:extLst>
      <p:ext uri="{BB962C8B-B14F-4D97-AF65-F5344CB8AC3E}">
        <p14:creationId xmlns:p14="http://schemas.microsoft.com/office/powerpoint/2010/main" val="52320664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contenido 2"/>
          <p:cNvSpPr>
            <a:spLocks noGrp="1"/>
          </p:cNvSpPr>
          <p:nvPr>
            <p:ph idx="1"/>
          </p:nvPr>
        </p:nvSpPr>
        <p:spPr>
          <a:xfrm>
            <a:off x="755576" y="692696"/>
            <a:ext cx="7704856" cy="5501319"/>
          </a:xfrm>
        </p:spPr>
        <p:txBody>
          <a:bodyPr>
            <a:noAutofit/>
          </a:bodyPr>
          <a:lstStyle/>
          <a:p>
            <a:pPr marL="0" indent="0" algn="ctr">
              <a:lnSpc>
                <a:spcPct val="150000"/>
              </a:lnSpc>
              <a:spcBef>
                <a:spcPts val="0"/>
              </a:spcBef>
              <a:spcAft>
                <a:spcPts val="1200"/>
              </a:spcAft>
              <a:buNone/>
            </a:pPr>
            <a:r>
              <a:rPr lang="es-MX" sz="1600" b="1" dirty="0" smtClean="0">
                <a:latin typeface="Tahoma" pitchFamily="34" charset="0"/>
                <a:ea typeface="Tahoma" pitchFamily="34" charset="0"/>
                <a:cs typeface="Tahoma" pitchFamily="34" charset="0"/>
              </a:rPr>
              <a:t>ESTRUCTURA DEL MODELO DE REFERENCIA SCOR</a:t>
            </a:r>
            <a:endParaRPr lang="es-MX" sz="1600" b="1" dirty="0">
              <a:latin typeface="Tahoma" pitchFamily="34" charset="0"/>
              <a:ea typeface="Tahoma" pitchFamily="34" charset="0"/>
              <a:cs typeface="Tahoma" pitchFamily="34" charset="0"/>
            </a:endParaRPr>
          </a:p>
          <a:p>
            <a:pPr marL="0" indent="0">
              <a:lnSpc>
                <a:spcPct val="140000"/>
              </a:lnSpc>
              <a:spcBef>
                <a:spcPts val="1200"/>
              </a:spcBef>
              <a:spcAft>
                <a:spcPts val="1200"/>
              </a:spcAft>
              <a:buNone/>
            </a:pPr>
            <a:r>
              <a:rPr lang="es-MX" sz="1600" dirty="0" smtClean="0">
                <a:latin typeface="Tahoma" pitchFamily="34" charset="0"/>
                <a:ea typeface="Tahoma" pitchFamily="34" charset="0"/>
                <a:cs typeface="Tahoma" pitchFamily="34" charset="0"/>
              </a:rPr>
              <a:t>El modelo SCOR cuenta con cinco secciones principales:</a:t>
            </a:r>
          </a:p>
        </p:txBody>
      </p:sp>
      <p:sp>
        <p:nvSpPr>
          <p:cNvPr id="2" name="1 CuadroTexto"/>
          <p:cNvSpPr txBox="1"/>
          <p:nvPr/>
        </p:nvSpPr>
        <p:spPr>
          <a:xfrm>
            <a:off x="683568" y="6597352"/>
            <a:ext cx="3321743" cy="246221"/>
          </a:xfrm>
          <a:prstGeom prst="rect">
            <a:avLst/>
          </a:prstGeom>
          <a:noFill/>
        </p:spPr>
        <p:txBody>
          <a:bodyPr wrap="none" rtlCol="0">
            <a:spAutoFit/>
          </a:bodyPr>
          <a:lstStyle/>
          <a:p>
            <a:r>
              <a:rPr lang="es-MX" sz="1000" dirty="0" smtClean="0"/>
              <a:t>ADMINISTRACIÓN DE LA CADENA DE SUMINISTRO</a:t>
            </a:r>
            <a:endParaRPr lang="es-MX" sz="1000" dirty="0"/>
          </a:p>
        </p:txBody>
      </p:sp>
      <p:sp>
        <p:nvSpPr>
          <p:cNvPr id="5" name="4 CuadroTexto"/>
          <p:cNvSpPr txBox="1"/>
          <p:nvPr/>
        </p:nvSpPr>
        <p:spPr>
          <a:xfrm>
            <a:off x="6660232" y="6597352"/>
            <a:ext cx="1848583" cy="246221"/>
          </a:xfrm>
          <a:prstGeom prst="rect">
            <a:avLst/>
          </a:prstGeom>
          <a:noFill/>
        </p:spPr>
        <p:txBody>
          <a:bodyPr wrap="none" rtlCol="0">
            <a:spAutoFit/>
          </a:bodyPr>
          <a:lstStyle/>
          <a:p>
            <a:r>
              <a:rPr lang="es-MX" sz="1000" dirty="0" smtClean="0"/>
              <a:t>FACULTAD DE INGENIERÍA</a:t>
            </a:r>
            <a:endParaRPr lang="es-MX" sz="1000" dirty="0"/>
          </a:p>
        </p:txBody>
      </p:sp>
      <p:sp>
        <p:nvSpPr>
          <p:cNvPr id="6" name="Rounded Rectangle 3"/>
          <p:cNvSpPr/>
          <p:nvPr/>
        </p:nvSpPr>
        <p:spPr>
          <a:xfrm>
            <a:off x="589642" y="2041680"/>
            <a:ext cx="1875197" cy="640080"/>
          </a:xfrm>
          <a:prstGeom prst="roundRect">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es-MX" sz="1600" b="1" dirty="0" smtClean="0">
                <a:solidFill>
                  <a:srgbClr val="FFFFFF"/>
                </a:solidFill>
                <a:latin typeface="Tahoma" panose="020B0604030504040204" pitchFamily="34" charset="0"/>
                <a:ea typeface="Tahoma" panose="020B0604030504040204" pitchFamily="34" charset="0"/>
                <a:cs typeface="Tahoma" panose="020B0604030504040204" pitchFamily="34" charset="0"/>
              </a:rPr>
              <a:t>Desempeño</a:t>
            </a:r>
            <a:endParaRPr lang="es-MX" sz="1600" b="1" dirty="0">
              <a:solidFill>
                <a:srgbClr val="FFFFFF"/>
              </a:solidFill>
              <a:latin typeface="Tahoma" panose="020B0604030504040204" pitchFamily="34" charset="0"/>
              <a:ea typeface="Tahoma" panose="020B0604030504040204" pitchFamily="34" charset="0"/>
              <a:cs typeface="Tahoma" panose="020B0604030504040204" pitchFamily="34" charset="0"/>
            </a:endParaRPr>
          </a:p>
        </p:txBody>
      </p:sp>
      <p:sp>
        <p:nvSpPr>
          <p:cNvPr id="7" name="Rounded Rectangle 4"/>
          <p:cNvSpPr/>
          <p:nvPr/>
        </p:nvSpPr>
        <p:spPr>
          <a:xfrm>
            <a:off x="589619" y="2949529"/>
            <a:ext cx="1875220" cy="640080"/>
          </a:xfrm>
          <a:prstGeom prst="round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es-MX" sz="1600" b="1" dirty="0" smtClean="0">
                <a:solidFill>
                  <a:srgbClr val="FFFFFF"/>
                </a:solidFill>
                <a:latin typeface="Tahoma" panose="020B0604030504040204" pitchFamily="34" charset="0"/>
                <a:ea typeface="Tahoma" panose="020B0604030504040204" pitchFamily="34" charset="0"/>
                <a:cs typeface="Tahoma" panose="020B0604030504040204" pitchFamily="34" charset="0"/>
              </a:rPr>
              <a:t>Procesos</a:t>
            </a:r>
            <a:endParaRPr lang="es-MX" sz="1600" b="1" dirty="0">
              <a:solidFill>
                <a:srgbClr val="FFFFFF"/>
              </a:solidFill>
              <a:latin typeface="Tahoma" panose="020B0604030504040204" pitchFamily="34" charset="0"/>
              <a:ea typeface="Tahoma" panose="020B0604030504040204" pitchFamily="34" charset="0"/>
              <a:cs typeface="Tahoma" panose="020B0604030504040204" pitchFamily="34" charset="0"/>
            </a:endParaRPr>
          </a:p>
        </p:txBody>
      </p:sp>
      <p:sp>
        <p:nvSpPr>
          <p:cNvPr id="8" name="Rounded Rectangle 5"/>
          <p:cNvSpPr/>
          <p:nvPr/>
        </p:nvSpPr>
        <p:spPr>
          <a:xfrm>
            <a:off x="589647" y="3804182"/>
            <a:ext cx="1875197" cy="640080"/>
          </a:xfrm>
          <a:prstGeom prst="round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eaLnBrk="1" hangingPunct="1">
              <a:defRPr/>
            </a:pPr>
            <a:r>
              <a:rPr lang="es-MX" sz="1600" b="1" dirty="0" smtClean="0">
                <a:solidFill>
                  <a:srgbClr val="FFFFFF"/>
                </a:solidFill>
                <a:latin typeface="Tahoma" panose="020B0604030504040204" pitchFamily="34" charset="0"/>
                <a:ea typeface="Tahoma" panose="020B0604030504040204" pitchFamily="34" charset="0"/>
                <a:cs typeface="Tahoma" panose="020B0604030504040204" pitchFamily="34" charset="0"/>
              </a:rPr>
              <a:t>Prácticas</a:t>
            </a:r>
            <a:endParaRPr lang="es-MX" sz="1600" b="1" dirty="0">
              <a:solidFill>
                <a:srgbClr val="FFFFFF"/>
              </a:solidFill>
              <a:latin typeface="Tahoma" panose="020B0604030504040204" pitchFamily="34" charset="0"/>
              <a:ea typeface="Tahoma" panose="020B0604030504040204" pitchFamily="34" charset="0"/>
              <a:cs typeface="Tahoma" panose="020B0604030504040204" pitchFamily="34" charset="0"/>
            </a:endParaRPr>
          </a:p>
        </p:txBody>
      </p:sp>
      <p:sp>
        <p:nvSpPr>
          <p:cNvPr id="9" name="Rounded Rectangle 6"/>
          <p:cNvSpPr/>
          <p:nvPr/>
        </p:nvSpPr>
        <p:spPr>
          <a:xfrm>
            <a:off x="589639" y="4663690"/>
            <a:ext cx="1875204" cy="640080"/>
          </a:xfrm>
          <a:prstGeom prst="round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eaLnBrk="1" hangingPunct="1">
              <a:defRPr/>
            </a:pPr>
            <a:r>
              <a:rPr lang="en-US" sz="1600" b="1" dirty="0" smtClean="0">
                <a:solidFill>
                  <a:srgbClr val="FFFFFF"/>
                </a:solidFill>
                <a:latin typeface="Tahoma" panose="020B0604030504040204" pitchFamily="34" charset="0"/>
                <a:ea typeface="Tahoma" panose="020B0604030504040204" pitchFamily="34" charset="0"/>
                <a:cs typeface="Tahoma" panose="020B0604030504040204" pitchFamily="34" charset="0"/>
              </a:rPr>
              <a:t>Personal</a:t>
            </a:r>
            <a:endParaRPr lang="en-US" sz="1600" b="1" dirty="0">
              <a:solidFill>
                <a:srgbClr val="FFFFFF"/>
              </a:solidFill>
              <a:latin typeface="Tahoma" panose="020B0604030504040204" pitchFamily="34" charset="0"/>
              <a:ea typeface="Tahoma" panose="020B0604030504040204" pitchFamily="34" charset="0"/>
              <a:cs typeface="Tahoma" panose="020B0604030504040204" pitchFamily="34" charset="0"/>
            </a:endParaRPr>
          </a:p>
        </p:txBody>
      </p:sp>
      <p:sp>
        <p:nvSpPr>
          <p:cNvPr id="10" name="Rounded Rectangle 7"/>
          <p:cNvSpPr/>
          <p:nvPr/>
        </p:nvSpPr>
        <p:spPr>
          <a:xfrm>
            <a:off x="592746" y="5525224"/>
            <a:ext cx="1875204" cy="640080"/>
          </a:xfrm>
          <a:prstGeom prst="round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eaLnBrk="1" hangingPunct="1">
              <a:defRPr/>
            </a:pPr>
            <a:r>
              <a:rPr lang="en-US" sz="1600" b="1" dirty="0" smtClean="0">
                <a:solidFill>
                  <a:srgbClr val="FFFFFF"/>
                </a:solidFill>
                <a:latin typeface="Tahoma" panose="020B0604030504040204" pitchFamily="34" charset="0"/>
                <a:ea typeface="Tahoma" panose="020B0604030504040204" pitchFamily="34" charset="0"/>
                <a:cs typeface="Tahoma" panose="020B0604030504040204" pitchFamily="34" charset="0"/>
              </a:rPr>
              <a:t>SCOR Verde</a:t>
            </a:r>
            <a:endParaRPr lang="en-US" sz="1600" b="1" dirty="0">
              <a:solidFill>
                <a:srgbClr val="FFFFFF"/>
              </a:solidFill>
              <a:latin typeface="Tahoma" panose="020B0604030504040204" pitchFamily="34" charset="0"/>
              <a:ea typeface="Tahoma" panose="020B0604030504040204" pitchFamily="34" charset="0"/>
              <a:cs typeface="Tahoma" panose="020B0604030504040204" pitchFamily="34" charset="0"/>
            </a:endParaRPr>
          </a:p>
        </p:txBody>
      </p:sp>
      <p:sp>
        <p:nvSpPr>
          <p:cNvPr id="11" name="TextBox 8"/>
          <p:cNvSpPr txBox="1">
            <a:spLocks noChangeArrowheads="1"/>
          </p:cNvSpPr>
          <p:nvPr/>
        </p:nvSpPr>
        <p:spPr bwMode="auto">
          <a:xfrm>
            <a:off x="2652690" y="2069332"/>
            <a:ext cx="5716685" cy="584775"/>
          </a:xfrm>
          <a:prstGeom prst="rect">
            <a:avLst/>
          </a:prstGeom>
          <a:solidFill>
            <a:schemeClr val="bg1">
              <a:lumMod val="95000"/>
            </a:schemeClr>
          </a:solidFill>
          <a:ln>
            <a:noFill/>
          </a:ln>
          <a:extLst/>
        </p:spPr>
        <p:txBody>
          <a:bodyPr wrap="square">
            <a:spAutoFit/>
          </a:bodyPr>
          <a:lstStyle>
            <a:lvl1pPr>
              <a:spcBef>
                <a:spcPts val="1400"/>
              </a:spcBef>
              <a:buClr>
                <a:srgbClr val="0068AC"/>
              </a:buClr>
              <a:buSzPct val="100000"/>
              <a:buFont typeface="Wingdings" panose="05000000000000000000" pitchFamily="2" charset="2"/>
              <a:buChar char="§"/>
              <a:defRPr sz="2600">
                <a:solidFill>
                  <a:schemeClr val="tx1"/>
                </a:solidFill>
                <a:latin typeface="Arial" panose="020B0604020202020204" pitchFamily="34" charset="0"/>
                <a:ea typeface="ヒラギノ角ゴ Pro W3"/>
                <a:cs typeface="ヒラギノ角ゴ Pro W3"/>
              </a:defRPr>
            </a:lvl1pPr>
            <a:lvl2pPr marL="742950" indent="-285750">
              <a:spcBef>
                <a:spcPts val="500"/>
              </a:spcBef>
              <a:buClr>
                <a:srgbClr val="0068AC"/>
              </a:buClr>
              <a:buFont typeface="Franklin Gothic Book" panose="020B0503020102020204" pitchFamily="34" charset="0"/>
              <a:buChar char="−"/>
              <a:defRPr sz="2400">
                <a:solidFill>
                  <a:schemeClr val="tx1"/>
                </a:solidFill>
                <a:latin typeface="Arial" panose="020B0604020202020204" pitchFamily="34" charset="0"/>
                <a:ea typeface="ヒラギノ角ゴ Pro W3"/>
                <a:cs typeface="ヒラギノ角ゴ Pro W3"/>
              </a:defRPr>
            </a:lvl2pPr>
            <a:lvl3pPr marL="1143000" indent="-228600">
              <a:spcBef>
                <a:spcPts val="400"/>
              </a:spcBef>
              <a:buClr>
                <a:srgbClr val="0068AC"/>
              </a:buClr>
              <a:buFont typeface="Arial" panose="020B0604020202020204" pitchFamily="34" charset="0"/>
              <a:buChar char="•"/>
              <a:defRPr sz="2200">
                <a:solidFill>
                  <a:schemeClr val="tx1"/>
                </a:solidFill>
                <a:latin typeface="Arial" panose="020B0604020202020204" pitchFamily="34" charset="0"/>
                <a:ea typeface="ヒラギノ角ゴ Pro W3"/>
                <a:cs typeface="ヒラギノ角ゴ Pro W3"/>
              </a:defRPr>
            </a:lvl3pPr>
            <a:lvl4pPr marL="1600200" indent="-228600">
              <a:spcBef>
                <a:spcPct val="20000"/>
              </a:spcBef>
              <a:buFont typeface="Wingdings" panose="05000000000000000000" pitchFamily="2" charset="2"/>
              <a:buChar char="§"/>
              <a:defRPr sz="1600">
                <a:solidFill>
                  <a:schemeClr val="tx1"/>
                </a:solidFill>
                <a:latin typeface="Franklin Gothic Book" panose="020B0503020102020204" pitchFamily="34" charset="0"/>
                <a:ea typeface="ヒラギノ角ゴ Pro W3"/>
                <a:cs typeface="ヒラギノ角ゴ Pro W3"/>
              </a:defRPr>
            </a:lvl4pPr>
            <a:lvl5pPr marL="2057400" indent="-228600">
              <a:spcBef>
                <a:spcPct val="20000"/>
              </a:spcBef>
              <a:buFont typeface="Wingdings" panose="05000000000000000000" pitchFamily="2" charset="2"/>
              <a:buChar char="§"/>
              <a:defRPr sz="1600">
                <a:solidFill>
                  <a:schemeClr val="tx1"/>
                </a:solidFill>
                <a:latin typeface="Franklin Gothic Book" panose="020B0503020102020204" pitchFamily="34" charset="0"/>
                <a:ea typeface="ヒラギノ角ゴ Pro W3"/>
                <a:cs typeface="ヒラギノ角ゴ Pro W3"/>
              </a:defRPr>
            </a:lvl5pPr>
            <a:lvl6pPr marL="2514600" indent="-228600" eaLnBrk="0" fontAlgn="base" hangingPunct="0">
              <a:spcBef>
                <a:spcPct val="20000"/>
              </a:spcBef>
              <a:spcAft>
                <a:spcPct val="0"/>
              </a:spcAft>
              <a:buFont typeface="Wingdings" panose="05000000000000000000" pitchFamily="2" charset="2"/>
              <a:buChar char="§"/>
              <a:defRPr sz="1600">
                <a:solidFill>
                  <a:schemeClr val="tx1"/>
                </a:solidFill>
                <a:latin typeface="Franklin Gothic Book" panose="020B0503020102020204" pitchFamily="34" charset="0"/>
                <a:ea typeface="ヒラギノ角ゴ Pro W3"/>
                <a:cs typeface="ヒラギノ角ゴ Pro W3"/>
              </a:defRPr>
            </a:lvl6pPr>
            <a:lvl7pPr marL="2971800" indent="-228600" eaLnBrk="0" fontAlgn="base" hangingPunct="0">
              <a:spcBef>
                <a:spcPct val="20000"/>
              </a:spcBef>
              <a:spcAft>
                <a:spcPct val="0"/>
              </a:spcAft>
              <a:buFont typeface="Wingdings" panose="05000000000000000000" pitchFamily="2" charset="2"/>
              <a:buChar char="§"/>
              <a:defRPr sz="1600">
                <a:solidFill>
                  <a:schemeClr val="tx1"/>
                </a:solidFill>
                <a:latin typeface="Franklin Gothic Book" panose="020B0503020102020204" pitchFamily="34" charset="0"/>
                <a:ea typeface="ヒラギノ角ゴ Pro W3"/>
                <a:cs typeface="ヒラギノ角ゴ Pro W3"/>
              </a:defRPr>
            </a:lvl7pPr>
            <a:lvl8pPr marL="3429000" indent="-228600" eaLnBrk="0" fontAlgn="base" hangingPunct="0">
              <a:spcBef>
                <a:spcPct val="20000"/>
              </a:spcBef>
              <a:spcAft>
                <a:spcPct val="0"/>
              </a:spcAft>
              <a:buFont typeface="Wingdings" panose="05000000000000000000" pitchFamily="2" charset="2"/>
              <a:buChar char="§"/>
              <a:defRPr sz="1600">
                <a:solidFill>
                  <a:schemeClr val="tx1"/>
                </a:solidFill>
                <a:latin typeface="Franklin Gothic Book" panose="020B0503020102020204" pitchFamily="34" charset="0"/>
                <a:ea typeface="ヒラギノ角ゴ Pro W3"/>
                <a:cs typeface="ヒラギノ角ゴ Pro W3"/>
              </a:defRPr>
            </a:lvl8pPr>
            <a:lvl9pPr marL="3886200" indent="-228600" eaLnBrk="0" fontAlgn="base" hangingPunct="0">
              <a:spcBef>
                <a:spcPct val="20000"/>
              </a:spcBef>
              <a:spcAft>
                <a:spcPct val="0"/>
              </a:spcAft>
              <a:buFont typeface="Wingdings" panose="05000000000000000000" pitchFamily="2" charset="2"/>
              <a:buChar char="§"/>
              <a:defRPr sz="1600">
                <a:solidFill>
                  <a:schemeClr val="tx1"/>
                </a:solidFill>
                <a:latin typeface="Franklin Gothic Book" panose="020B0503020102020204" pitchFamily="34" charset="0"/>
                <a:ea typeface="ヒラギノ角ゴ Pro W3"/>
                <a:cs typeface="ヒラギノ角ゴ Pro W3"/>
              </a:defRPr>
            </a:lvl9pPr>
          </a:lstStyle>
          <a:p>
            <a:pPr>
              <a:spcBef>
                <a:spcPts val="1200"/>
              </a:spcBef>
              <a:spcAft>
                <a:spcPts val="600"/>
              </a:spcAft>
              <a:buClr>
                <a:srgbClr val="DB5D06"/>
              </a:buClr>
              <a:buSzPct val="150000"/>
              <a:buNone/>
            </a:pPr>
            <a:r>
              <a:rPr lang="es-ES" altLang="en-US" sz="1600" dirty="0">
                <a:latin typeface="Tahoma" panose="020B0604030504040204" pitchFamily="34" charset="0"/>
                <a:ea typeface="Tahoma" panose="020B0604030504040204" pitchFamily="34" charset="0"/>
                <a:cs typeface="Tahoma" panose="020B0604030504040204" pitchFamily="34" charset="0"/>
              </a:rPr>
              <a:t>Métricas estándar para describir el </a:t>
            </a:r>
            <a:r>
              <a:rPr lang="es-ES" altLang="en-US" sz="1600" dirty="0" smtClean="0">
                <a:latin typeface="Tahoma" panose="020B0604030504040204" pitchFamily="34" charset="0"/>
                <a:ea typeface="Tahoma" panose="020B0604030504040204" pitchFamily="34" charset="0"/>
                <a:cs typeface="Tahoma" panose="020B0604030504040204" pitchFamily="34" charset="0"/>
              </a:rPr>
              <a:t>desempeño </a:t>
            </a:r>
            <a:r>
              <a:rPr lang="es-ES" altLang="en-US" sz="1600" dirty="0">
                <a:latin typeface="Tahoma" panose="020B0604030504040204" pitchFamily="34" charset="0"/>
                <a:ea typeface="Tahoma" panose="020B0604030504040204" pitchFamily="34" charset="0"/>
                <a:cs typeface="Tahoma" panose="020B0604030504040204" pitchFamily="34" charset="0"/>
              </a:rPr>
              <a:t>del proceso y definir objetivos estratégicos</a:t>
            </a:r>
            <a:endParaRPr lang="en-US" altLang="en-US" sz="1600" dirty="0">
              <a:latin typeface="Tahoma" panose="020B0604030504040204" pitchFamily="34" charset="0"/>
              <a:ea typeface="Tahoma" panose="020B0604030504040204" pitchFamily="34" charset="0"/>
              <a:cs typeface="Tahoma" panose="020B0604030504040204" pitchFamily="34" charset="0"/>
            </a:endParaRPr>
          </a:p>
        </p:txBody>
      </p:sp>
      <p:sp>
        <p:nvSpPr>
          <p:cNvPr id="12" name="TextBox 9"/>
          <p:cNvSpPr txBox="1">
            <a:spLocks noChangeArrowheads="1"/>
          </p:cNvSpPr>
          <p:nvPr/>
        </p:nvSpPr>
        <p:spPr bwMode="auto">
          <a:xfrm>
            <a:off x="2671739" y="3839408"/>
            <a:ext cx="5716685" cy="584775"/>
          </a:xfrm>
          <a:prstGeom prst="rect">
            <a:avLst/>
          </a:prstGeom>
          <a:solidFill>
            <a:schemeClr val="bg1">
              <a:lumMod val="95000"/>
            </a:schemeClr>
          </a:solidFill>
          <a:ln>
            <a:noFill/>
          </a:ln>
          <a:extLst/>
        </p:spPr>
        <p:txBody>
          <a:bodyPr wrap="square">
            <a:spAutoFit/>
          </a:bodyPr>
          <a:lstStyle>
            <a:lvl1pPr>
              <a:spcBef>
                <a:spcPts val="1400"/>
              </a:spcBef>
              <a:buClr>
                <a:srgbClr val="0068AC"/>
              </a:buClr>
              <a:buSzPct val="100000"/>
              <a:buFont typeface="Wingdings" panose="05000000000000000000" pitchFamily="2" charset="2"/>
              <a:buChar char="§"/>
              <a:defRPr sz="2600">
                <a:solidFill>
                  <a:schemeClr val="tx1"/>
                </a:solidFill>
                <a:latin typeface="Arial" panose="020B0604020202020204" pitchFamily="34" charset="0"/>
                <a:ea typeface="ヒラギノ角ゴ Pro W3"/>
                <a:cs typeface="ヒラギノ角ゴ Pro W3"/>
              </a:defRPr>
            </a:lvl1pPr>
            <a:lvl2pPr marL="742950" indent="-285750">
              <a:spcBef>
                <a:spcPts val="500"/>
              </a:spcBef>
              <a:buClr>
                <a:srgbClr val="0068AC"/>
              </a:buClr>
              <a:buFont typeface="Franklin Gothic Book" panose="020B0503020102020204" pitchFamily="34" charset="0"/>
              <a:buChar char="−"/>
              <a:defRPr sz="2400">
                <a:solidFill>
                  <a:schemeClr val="tx1"/>
                </a:solidFill>
                <a:latin typeface="Arial" panose="020B0604020202020204" pitchFamily="34" charset="0"/>
                <a:ea typeface="ヒラギノ角ゴ Pro W3"/>
                <a:cs typeface="ヒラギノ角ゴ Pro W3"/>
              </a:defRPr>
            </a:lvl2pPr>
            <a:lvl3pPr marL="1143000" indent="-228600">
              <a:spcBef>
                <a:spcPts val="400"/>
              </a:spcBef>
              <a:buClr>
                <a:srgbClr val="0068AC"/>
              </a:buClr>
              <a:buFont typeface="Arial" panose="020B0604020202020204" pitchFamily="34" charset="0"/>
              <a:buChar char="•"/>
              <a:defRPr sz="2200">
                <a:solidFill>
                  <a:schemeClr val="tx1"/>
                </a:solidFill>
                <a:latin typeface="Arial" panose="020B0604020202020204" pitchFamily="34" charset="0"/>
                <a:ea typeface="ヒラギノ角ゴ Pro W3"/>
                <a:cs typeface="ヒラギノ角ゴ Pro W3"/>
              </a:defRPr>
            </a:lvl3pPr>
            <a:lvl4pPr marL="1600200" indent="-228600">
              <a:spcBef>
                <a:spcPct val="20000"/>
              </a:spcBef>
              <a:buFont typeface="Wingdings" panose="05000000000000000000" pitchFamily="2" charset="2"/>
              <a:buChar char="§"/>
              <a:defRPr sz="1600">
                <a:solidFill>
                  <a:schemeClr val="tx1"/>
                </a:solidFill>
                <a:latin typeface="Franklin Gothic Book" panose="020B0503020102020204" pitchFamily="34" charset="0"/>
                <a:ea typeface="ヒラギノ角ゴ Pro W3"/>
                <a:cs typeface="ヒラギノ角ゴ Pro W3"/>
              </a:defRPr>
            </a:lvl4pPr>
            <a:lvl5pPr marL="2057400" indent="-228600">
              <a:spcBef>
                <a:spcPct val="20000"/>
              </a:spcBef>
              <a:buFont typeface="Wingdings" panose="05000000000000000000" pitchFamily="2" charset="2"/>
              <a:buChar char="§"/>
              <a:defRPr sz="1600">
                <a:solidFill>
                  <a:schemeClr val="tx1"/>
                </a:solidFill>
                <a:latin typeface="Franklin Gothic Book" panose="020B0503020102020204" pitchFamily="34" charset="0"/>
                <a:ea typeface="ヒラギノ角ゴ Pro W3"/>
                <a:cs typeface="ヒラギノ角ゴ Pro W3"/>
              </a:defRPr>
            </a:lvl5pPr>
            <a:lvl6pPr marL="2514600" indent="-228600" eaLnBrk="0" fontAlgn="base" hangingPunct="0">
              <a:spcBef>
                <a:spcPct val="20000"/>
              </a:spcBef>
              <a:spcAft>
                <a:spcPct val="0"/>
              </a:spcAft>
              <a:buFont typeface="Wingdings" panose="05000000000000000000" pitchFamily="2" charset="2"/>
              <a:buChar char="§"/>
              <a:defRPr sz="1600">
                <a:solidFill>
                  <a:schemeClr val="tx1"/>
                </a:solidFill>
                <a:latin typeface="Franklin Gothic Book" panose="020B0503020102020204" pitchFamily="34" charset="0"/>
                <a:ea typeface="ヒラギノ角ゴ Pro W3"/>
                <a:cs typeface="ヒラギノ角ゴ Pro W3"/>
              </a:defRPr>
            </a:lvl6pPr>
            <a:lvl7pPr marL="2971800" indent="-228600" eaLnBrk="0" fontAlgn="base" hangingPunct="0">
              <a:spcBef>
                <a:spcPct val="20000"/>
              </a:spcBef>
              <a:spcAft>
                <a:spcPct val="0"/>
              </a:spcAft>
              <a:buFont typeface="Wingdings" panose="05000000000000000000" pitchFamily="2" charset="2"/>
              <a:buChar char="§"/>
              <a:defRPr sz="1600">
                <a:solidFill>
                  <a:schemeClr val="tx1"/>
                </a:solidFill>
                <a:latin typeface="Franklin Gothic Book" panose="020B0503020102020204" pitchFamily="34" charset="0"/>
                <a:ea typeface="ヒラギノ角ゴ Pro W3"/>
                <a:cs typeface="ヒラギノ角ゴ Pro W3"/>
              </a:defRPr>
            </a:lvl7pPr>
            <a:lvl8pPr marL="3429000" indent="-228600" eaLnBrk="0" fontAlgn="base" hangingPunct="0">
              <a:spcBef>
                <a:spcPct val="20000"/>
              </a:spcBef>
              <a:spcAft>
                <a:spcPct val="0"/>
              </a:spcAft>
              <a:buFont typeface="Wingdings" panose="05000000000000000000" pitchFamily="2" charset="2"/>
              <a:buChar char="§"/>
              <a:defRPr sz="1600">
                <a:solidFill>
                  <a:schemeClr val="tx1"/>
                </a:solidFill>
                <a:latin typeface="Franklin Gothic Book" panose="020B0503020102020204" pitchFamily="34" charset="0"/>
                <a:ea typeface="ヒラギノ角ゴ Pro W3"/>
                <a:cs typeface="ヒラギノ角ゴ Pro W3"/>
              </a:defRPr>
            </a:lvl8pPr>
            <a:lvl9pPr marL="3886200" indent="-228600" eaLnBrk="0" fontAlgn="base" hangingPunct="0">
              <a:spcBef>
                <a:spcPct val="20000"/>
              </a:spcBef>
              <a:spcAft>
                <a:spcPct val="0"/>
              </a:spcAft>
              <a:buFont typeface="Wingdings" panose="05000000000000000000" pitchFamily="2" charset="2"/>
              <a:buChar char="§"/>
              <a:defRPr sz="1600">
                <a:solidFill>
                  <a:schemeClr val="tx1"/>
                </a:solidFill>
                <a:latin typeface="Franklin Gothic Book" panose="020B0503020102020204" pitchFamily="34" charset="0"/>
                <a:ea typeface="ヒラギノ角ゴ Pro W3"/>
                <a:cs typeface="ヒラギノ角ゴ Pro W3"/>
              </a:defRPr>
            </a:lvl9pPr>
          </a:lstStyle>
          <a:p>
            <a:pPr>
              <a:spcBef>
                <a:spcPts val="1200"/>
              </a:spcBef>
              <a:spcAft>
                <a:spcPts val="600"/>
              </a:spcAft>
              <a:buClr>
                <a:srgbClr val="DB5D06"/>
              </a:buClr>
              <a:buSzPct val="150000"/>
              <a:buNone/>
            </a:pPr>
            <a:r>
              <a:rPr lang="es-ES" altLang="en-US" sz="1600" dirty="0">
                <a:latin typeface="Tahoma" panose="020B0604030504040204" pitchFamily="34" charset="0"/>
                <a:ea typeface="Tahoma" panose="020B0604030504040204" pitchFamily="34" charset="0"/>
                <a:cs typeface="Tahoma" panose="020B0604030504040204" pitchFamily="34" charset="0"/>
              </a:rPr>
              <a:t>Prácticas de gestión que producen un </a:t>
            </a:r>
            <a:r>
              <a:rPr lang="es-ES" altLang="en-US" sz="1600" dirty="0" smtClean="0">
                <a:latin typeface="Tahoma" panose="020B0604030504040204" pitchFamily="34" charset="0"/>
                <a:ea typeface="Tahoma" panose="020B0604030504040204" pitchFamily="34" charset="0"/>
                <a:cs typeface="Tahoma" panose="020B0604030504040204" pitchFamily="34" charset="0"/>
              </a:rPr>
              <a:t>desempeño </a:t>
            </a:r>
            <a:r>
              <a:rPr lang="es-ES" altLang="en-US" sz="1600" dirty="0">
                <a:latin typeface="Tahoma" panose="020B0604030504040204" pitchFamily="34" charset="0"/>
                <a:ea typeface="Tahoma" panose="020B0604030504040204" pitchFamily="34" charset="0"/>
                <a:cs typeface="Tahoma" panose="020B0604030504040204" pitchFamily="34" charset="0"/>
              </a:rPr>
              <a:t>del proceso significativamente mejor</a:t>
            </a:r>
            <a:endParaRPr lang="en-US" altLang="en-US" sz="1600" dirty="0">
              <a:latin typeface="Tahoma" panose="020B0604030504040204" pitchFamily="34" charset="0"/>
              <a:ea typeface="Tahoma" panose="020B0604030504040204" pitchFamily="34" charset="0"/>
              <a:cs typeface="Tahoma" panose="020B0604030504040204" pitchFamily="34" charset="0"/>
            </a:endParaRPr>
          </a:p>
        </p:txBody>
      </p:sp>
      <p:sp>
        <p:nvSpPr>
          <p:cNvPr id="13" name="TextBox 10"/>
          <p:cNvSpPr txBox="1">
            <a:spLocks noChangeArrowheads="1"/>
          </p:cNvSpPr>
          <p:nvPr/>
        </p:nvSpPr>
        <p:spPr bwMode="auto">
          <a:xfrm>
            <a:off x="2687738" y="4704203"/>
            <a:ext cx="5716685" cy="584775"/>
          </a:xfrm>
          <a:prstGeom prst="rect">
            <a:avLst/>
          </a:prstGeom>
          <a:solidFill>
            <a:schemeClr val="bg1">
              <a:lumMod val="95000"/>
            </a:schemeClr>
          </a:solidFill>
          <a:ln>
            <a:noFill/>
          </a:ln>
          <a:extLst/>
        </p:spPr>
        <p:txBody>
          <a:bodyPr wrap="square">
            <a:spAutoFit/>
          </a:bodyPr>
          <a:lstStyle>
            <a:lvl1pPr>
              <a:spcBef>
                <a:spcPts val="1400"/>
              </a:spcBef>
              <a:buClr>
                <a:srgbClr val="0068AC"/>
              </a:buClr>
              <a:buSzPct val="100000"/>
              <a:buFont typeface="Wingdings" panose="05000000000000000000" pitchFamily="2" charset="2"/>
              <a:buChar char="§"/>
              <a:defRPr sz="2600">
                <a:solidFill>
                  <a:schemeClr val="tx1"/>
                </a:solidFill>
                <a:latin typeface="Arial" panose="020B0604020202020204" pitchFamily="34" charset="0"/>
                <a:ea typeface="ヒラギノ角ゴ Pro W3"/>
                <a:cs typeface="ヒラギノ角ゴ Pro W3"/>
              </a:defRPr>
            </a:lvl1pPr>
            <a:lvl2pPr marL="742950" indent="-285750">
              <a:spcBef>
                <a:spcPts val="500"/>
              </a:spcBef>
              <a:buClr>
                <a:srgbClr val="0068AC"/>
              </a:buClr>
              <a:buFont typeface="Franklin Gothic Book" panose="020B0503020102020204" pitchFamily="34" charset="0"/>
              <a:buChar char="−"/>
              <a:defRPr sz="2400">
                <a:solidFill>
                  <a:schemeClr val="tx1"/>
                </a:solidFill>
                <a:latin typeface="Arial" panose="020B0604020202020204" pitchFamily="34" charset="0"/>
                <a:ea typeface="ヒラギノ角ゴ Pro W3"/>
                <a:cs typeface="ヒラギノ角ゴ Pro W3"/>
              </a:defRPr>
            </a:lvl2pPr>
            <a:lvl3pPr marL="1143000" indent="-228600">
              <a:spcBef>
                <a:spcPts val="400"/>
              </a:spcBef>
              <a:buClr>
                <a:srgbClr val="0068AC"/>
              </a:buClr>
              <a:buFont typeface="Arial" panose="020B0604020202020204" pitchFamily="34" charset="0"/>
              <a:buChar char="•"/>
              <a:defRPr sz="2200">
                <a:solidFill>
                  <a:schemeClr val="tx1"/>
                </a:solidFill>
                <a:latin typeface="Arial" panose="020B0604020202020204" pitchFamily="34" charset="0"/>
                <a:ea typeface="ヒラギノ角ゴ Pro W3"/>
                <a:cs typeface="ヒラギノ角ゴ Pro W3"/>
              </a:defRPr>
            </a:lvl3pPr>
            <a:lvl4pPr marL="1600200" indent="-228600">
              <a:spcBef>
                <a:spcPct val="20000"/>
              </a:spcBef>
              <a:buFont typeface="Wingdings" panose="05000000000000000000" pitchFamily="2" charset="2"/>
              <a:buChar char="§"/>
              <a:defRPr sz="1600">
                <a:solidFill>
                  <a:schemeClr val="tx1"/>
                </a:solidFill>
                <a:latin typeface="Franklin Gothic Book" panose="020B0503020102020204" pitchFamily="34" charset="0"/>
                <a:ea typeface="ヒラギノ角ゴ Pro W3"/>
                <a:cs typeface="ヒラギノ角ゴ Pro W3"/>
              </a:defRPr>
            </a:lvl4pPr>
            <a:lvl5pPr marL="2057400" indent="-228600">
              <a:spcBef>
                <a:spcPct val="20000"/>
              </a:spcBef>
              <a:buFont typeface="Wingdings" panose="05000000000000000000" pitchFamily="2" charset="2"/>
              <a:buChar char="§"/>
              <a:defRPr sz="1600">
                <a:solidFill>
                  <a:schemeClr val="tx1"/>
                </a:solidFill>
                <a:latin typeface="Franklin Gothic Book" panose="020B0503020102020204" pitchFamily="34" charset="0"/>
                <a:ea typeface="ヒラギノ角ゴ Pro W3"/>
                <a:cs typeface="ヒラギノ角ゴ Pro W3"/>
              </a:defRPr>
            </a:lvl5pPr>
            <a:lvl6pPr marL="2514600" indent="-228600" eaLnBrk="0" fontAlgn="base" hangingPunct="0">
              <a:spcBef>
                <a:spcPct val="20000"/>
              </a:spcBef>
              <a:spcAft>
                <a:spcPct val="0"/>
              </a:spcAft>
              <a:buFont typeface="Wingdings" panose="05000000000000000000" pitchFamily="2" charset="2"/>
              <a:buChar char="§"/>
              <a:defRPr sz="1600">
                <a:solidFill>
                  <a:schemeClr val="tx1"/>
                </a:solidFill>
                <a:latin typeface="Franklin Gothic Book" panose="020B0503020102020204" pitchFamily="34" charset="0"/>
                <a:ea typeface="ヒラギノ角ゴ Pro W3"/>
                <a:cs typeface="ヒラギノ角ゴ Pro W3"/>
              </a:defRPr>
            </a:lvl6pPr>
            <a:lvl7pPr marL="2971800" indent="-228600" eaLnBrk="0" fontAlgn="base" hangingPunct="0">
              <a:spcBef>
                <a:spcPct val="20000"/>
              </a:spcBef>
              <a:spcAft>
                <a:spcPct val="0"/>
              </a:spcAft>
              <a:buFont typeface="Wingdings" panose="05000000000000000000" pitchFamily="2" charset="2"/>
              <a:buChar char="§"/>
              <a:defRPr sz="1600">
                <a:solidFill>
                  <a:schemeClr val="tx1"/>
                </a:solidFill>
                <a:latin typeface="Franklin Gothic Book" panose="020B0503020102020204" pitchFamily="34" charset="0"/>
                <a:ea typeface="ヒラギノ角ゴ Pro W3"/>
                <a:cs typeface="ヒラギノ角ゴ Pro W3"/>
              </a:defRPr>
            </a:lvl7pPr>
            <a:lvl8pPr marL="3429000" indent="-228600" eaLnBrk="0" fontAlgn="base" hangingPunct="0">
              <a:spcBef>
                <a:spcPct val="20000"/>
              </a:spcBef>
              <a:spcAft>
                <a:spcPct val="0"/>
              </a:spcAft>
              <a:buFont typeface="Wingdings" panose="05000000000000000000" pitchFamily="2" charset="2"/>
              <a:buChar char="§"/>
              <a:defRPr sz="1600">
                <a:solidFill>
                  <a:schemeClr val="tx1"/>
                </a:solidFill>
                <a:latin typeface="Franklin Gothic Book" panose="020B0503020102020204" pitchFamily="34" charset="0"/>
                <a:ea typeface="ヒラギノ角ゴ Pro W3"/>
                <a:cs typeface="ヒラギノ角ゴ Pro W3"/>
              </a:defRPr>
            </a:lvl8pPr>
            <a:lvl9pPr marL="3886200" indent="-228600" eaLnBrk="0" fontAlgn="base" hangingPunct="0">
              <a:spcBef>
                <a:spcPct val="20000"/>
              </a:spcBef>
              <a:spcAft>
                <a:spcPct val="0"/>
              </a:spcAft>
              <a:buFont typeface="Wingdings" panose="05000000000000000000" pitchFamily="2" charset="2"/>
              <a:buChar char="§"/>
              <a:defRPr sz="1600">
                <a:solidFill>
                  <a:schemeClr val="tx1"/>
                </a:solidFill>
                <a:latin typeface="Franklin Gothic Book" panose="020B0503020102020204" pitchFamily="34" charset="0"/>
                <a:ea typeface="ヒラギノ角ゴ Pro W3"/>
                <a:cs typeface="ヒラギノ角ゴ Pro W3"/>
              </a:defRPr>
            </a:lvl9pPr>
          </a:lstStyle>
          <a:p>
            <a:pPr>
              <a:spcBef>
                <a:spcPts val="1200"/>
              </a:spcBef>
              <a:spcAft>
                <a:spcPts val="600"/>
              </a:spcAft>
              <a:buClr>
                <a:srgbClr val="DB5D06"/>
              </a:buClr>
              <a:buSzPct val="150000"/>
              <a:buNone/>
            </a:pPr>
            <a:r>
              <a:rPr lang="es-MX" altLang="en-US" sz="1600" dirty="0" smtClean="0">
                <a:latin typeface="Tahoma" panose="020B0604030504040204" pitchFamily="34" charset="0"/>
                <a:ea typeface="Tahoma" panose="020B0604030504040204" pitchFamily="34" charset="0"/>
                <a:cs typeface="Tahoma" panose="020B0604030504040204" pitchFamily="34" charset="0"/>
              </a:rPr>
              <a:t>Definiciones estándar para las habilidades requeridas para realizar procesos de </a:t>
            </a:r>
            <a:r>
              <a:rPr lang="es-MX" altLang="en-US" sz="1600" dirty="0" smtClean="0">
                <a:latin typeface="Tahoma" panose="020B0604030504040204" pitchFamily="34" charset="0"/>
                <a:ea typeface="Tahoma" panose="020B0604030504040204" pitchFamily="34" charset="0"/>
                <a:cs typeface="Tahoma" panose="020B0604030504040204" pitchFamily="34" charset="0"/>
              </a:rPr>
              <a:t>Cadena </a:t>
            </a:r>
            <a:r>
              <a:rPr lang="es-MX" altLang="en-US" sz="1600" dirty="0" smtClean="0">
                <a:latin typeface="Tahoma" panose="020B0604030504040204" pitchFamily="34" charset="0"/>
                <a:ea typeface="Tahoma" panose="020B0604030504040204" pitchFamily="34" charset="0"/>
                <a:cs typeface="Tahoma" panose="020B0604030504040204" pitchFamily="34" charset="0"/>
              </a:rPr>
              <a:t>de </a:t>
            </a:r>
            <a:r>
              <a:rPr lang="es-MX" altLang="en-US" sz="1600" dirty="0" smtClean="0">
                <a:latin typeface="Tahoma" panose="020B0604030504040204" pitchFamily="34" charset="0"/>
                <a:ea typeface="Tahoma" panose="020B0604030504040204" pitchFamily="34" charset="0"/>
                <a:cs typeface="Tahoma" panose="020B0604030504040204" pitchFamily="34" charset="0"/>
              </a:rPr>
              <a:t>Suministro</a:t>
            </a:r>
            <a:endParaRPr lang="es-MX" altLang="en-US" sz="1600" dirty="0">
              <a:latin typeface="Tahoma" panose="020B0604030504040204" pitchFamily="34" charset="0"/>
              <a:ea typeface="Tahoma" panose="020B0604030504040204" pitchFamily="34" charset="0"/>
              <a:cs typeface="Tahoma" panose="020B0604030504040204" pitchFamily="34" charset="0"/>
            </a:endParaRPr>
          </a:p>
        </p:txBody>
      </p:sp>
      <p:sp>
        <p:nvSpPr>
          <p:cNvPr id="14" name="TextBox 11"/>
          <p:cNvSpPr txBox="1">
            <a:spLocks noChangeArrowheads="1"/>
          </p:cNvSpPr>
          <p:nvPr/>
        </p:nvSpPr>
        <p:spPr bwMode="auto">
          <a:xfrm>
            <a:off x="2671739" y="2974614"/>
            <a:ext cx="5716685" cy="584775"/>
          </a:xfrm>
          <a:prstGeom prst="rect">
            <a:avLst/>
          </a:prstGeom>
          <a:solidFill>
            <a:schemeClr val="bg1">
              <a:lumMod val="95000"/>
            </a:schemeClr>
          </a:solidFill>
          <a:ln>
            <a:noFill/>
          </a:ln>
          <a:extLst/>
        </p:spPr>
        <p:txBody>
          <a:bodyPr wrap="square">
            <a:spAutoFit/>
          </a:bodyPr>
          <a:lstStyle>
            <a:lvl1pPr>
              <a:spcBef>
                <a:spcPts val="1400"/>
              </a:spcBef>
              <a:buClr>
                <a:srgbClr val="0068AC"/>
              </a:buClr>
              <a:buSzPct val="100000"/>
              <a:buFont typeface="Wingdings" panose="05000000000000000000" pitchFamily="2" charset="2"/>
              <a:buChar char="§"/>
              <a:defRPr sz="2600">
                <a:solidFill>
                  <a:schemeClr val="tx1"/>
                </a:solidFill>
                <a:latin typeface="Arial" panose="020B0604020202020204" pitchFamily="34" charset="0"/>
                <a:ea typeface="ヒラギノ角ゴ Pro W3"/>
                <a:cs typeface="ヒラギノ角ゴ Pro W3"/>
              </a:defRPr>
            </a:lvl1pPr>
            <a:lvl2pPr marL="742950" indent="-285750">
              <a:spcBef>
                <a:spcPts val="500"/>
              </a:spcBef>
              <a:buClr>
                <a:srgbClr val="0068AC"/>
              </a:buClr>
              <a:buFont typeface="Franklin Gothic Book" panose="020B0503020102020204" pitchFamily="34" charset="0"/>
              <a:buChar char="−"/>
              <a:defRPr sz="2400">
                <a:solidFill>
                  <a:schemeClr val="tx1"/>
                </a:solidFill>
                <a:latin typeface="Arial" panose="020B0604020202020204" pitchFamily="34" charset="0"/>
                <a:ea typeface="ヒラギノ角ゴ Pro W3"/>
                <a:cs typeface="ヒラギノ角ゴ Pro W3"/>
              </a:defRPr>
            </a:lvl2pPr>
            <a:lvl3pPr marL="1143000" indent="-228600">
              <a:spcBef>
                <a:spcPts val="400"/>
              </a:spcBef>
              <a:buClr>
                <a:srgbClr val="0068AC"/>
              </a:buClr>
              <a:buFont typeface="Arial" panose="020B0604020202020204" pitchFamily="34" charset="0"/>
              <a:buChar char="•"/>
              <a:defRPr sz="2200">
                <a:solidFill>
                  <a:schemeClr val="tx1"/>
                </a:solidFill>
                <a:latin typeface="Arial" panose="020B0604020202020204" pitchFamily="34" charset="0"/>
                <a:ea typeface="ヒラギノ角ゴ Pro W3"/>
                <a:cs typeface="ヒラギノ角ゴ Pro W3"/>
              </a:defRPr>
            </a:lvl3pPr>
            <a:lvl4pPr marL="1600200" indent="-228600">
              <a:spcBef>
                <a:spcPct val="20000"/>
              </a:spcBef>
              <a:buFont typeface="Wingdings" panose="05000000000000000000" pitchFamily="2" charset="2"/>
              <a:buChar char="§"/>
              <a:defRPr sz="1600">
                <a:solidFill>
                  <a:schemeClr val="tx1"/>
                </a:solidFill>
                <a:latin typeface="Franklin Gothic Book" panose="020B0503020102020204" pitchFamily="34" charset="0"/>
                <a:ea typeface="ヒラギノ角ゴ Pro W3"/>
                <a:cs typeface="ヒラギノ角ゴ Pro W3"/>
              </a:defRPr>
            </a:lvl4pPr>
            <a:lvl5pPr marL="2057400" indent="-228600">
              <a:spcBef>
                <a:spcPct val="20000"/>
              </a:spcBef>
              <a:buFont typeface="Wingdings" panose="05000000000000000000" pitchFamily="2" charset="2"/>
              <a:buChar char="§"/>
              <a:defRPr sz="1600">
                <a:solidFill>
                  <a:schemeClr val="tx1"/>
                </a:solidFill>
                <a:latin typeface="Franklin Gothic Book" panose="020B0503020102020204" pitchFamily="34" charset="0"/>
                <a:ea typeface="ヒラギノ角ゴ Pro W3"/>
                <a:cs typeface="ヒラギノ角ゴ Pro W3"/>
              </a:defRPr>
            </a:lvl5pPr>
            <a:lvl6pPr marL="2514600" indent="-228600" eaLnBrk="0" fontAlgn="base" hangingPunct="0">
              <a:spcBef>
                <a:spcPct val="20000"/>
              </a:spcBef>
              <a:spcAft>
                <a:spcPct val="0"/>
              </a:spcAft>
              <a:buFont typeface="Wingdings" panose="05000000000000000000" pitchFamily="2" charset="2"/>
              <a:buChar char="§"/>
              <a:defRPr sz="1600">
                <a:solidFill>
                  <a:schemeClr val="tx1"/>
                </a:solidFill>
                <a:latin typeface="Franklin Gothic Book" panose="020B0503020102020204" pitchFamily="34" charset="0"/>
                <a:ea typeface="ヒラギノ角ゴ Pro W3"/>
                <a:cs typeface="ヒラギノ角ゴ Pro W3"/>
              </a:defRPr>
            </a:lvl6pPr>
            <a:lvl7pPr marL="2971800" indent="-228600" eaLnBrk="0" fontAlgn="base" hangingPunct="0">
              <a:spcBef>
                <a:spcPct val="20000"/>
              </a:spcBef>
              <a:spcAft>
                <a:spcPct val="0"/>
              </a:spcAft>
              <a:buFont typeface="Wingdings" panose="05000000000000000000" pitchFamily="2" charset="2"/>
              <a:buChar char="§"/>
              <a:defRPr sz="1600">
                <a:solidFill>
                  <a:schemeClr val="tx1"/>
                </a:solidFill>
                <a:latin typeface="Franklin Gothic Book" panose="020B0503020102020204" pitchFamily="34" charset="0"/>
                <a:ea typeface="ヒラギノ角ゴ Pro W3"/>
                <a:cs typeface="ヒラギノ角ゴ Pro W3"/>
              </a:defRPr>
            </a:lvl7pPr>
            <a:lvl8pPr marL="3429000" indent="-228600" eaLnBrk="0" fontAlgn="base" hangingPunct="0">
              <a:spcBef>
                <a:spcPct val="20000"/>
              </a:spcBef>
              <a:spcAft>
                <a:spcPct val="0"/>
              </a:spcAft>
              <a:buFont typeface="Wingdings" panose="05000000000000000000" pitchFamily="2" charset="2"/>
              <a:buChar char="§"/>
              <a:defRPr sz="1600">
                <a:solidFill>
                  <a:schemeClr val="tx1"/>
                </a:solidFill>
                <a:latin typeface="Franklin Gothic Book" panose="020B0503020102020204" pitchFamily="34" charset="0"/>
                <a:ea typeface="ヒラギノ角ゴ Pro W3"/>
                <a:cs typeface="ヒラギノ角ゴ Pro W3"/>
              </a:defRPr>
            </a:lvl8pPr>
            <a:lvl9pPr marL="3886200" indent="-228600" eaLnBrk="0" fontAlgn="base" hangingPunct="0">
              <a:spcBef>
                <a:spcPct val="20000"/>
              </a:spcBef>
              <a:spcAft>
                <a:spcPct val="0"/>
              </a:spcAft>
              <a:buFont typeface="Wingdings" panose="05000000000000000000" pitchFamily="2" charset="2"/>
              <a:buChar char="§"/>
              <a:defRPr sz="1600">
                <a:solidFill>
                  <a:schemeClr val="tx1"/>
                </a:solidFill>
                <a:latin typeface="Franklin Gothic Book" panose="020B0503020102020204" pitchFamily="34" charset="0"/>
                <a:ea typeface="ヒラギノ角ゴ Pro W3"/>
                <a:cs typeface="ヒラギノ角ゴ Pro W3"/>
              </a:defRPr>
            </a:lvl9pPr>
          </a:lstStyle>
          <a:p>
            <a:pPr>
              <a:spcBef>
                <a:spcPts val="1200"/>
              </a:spcBef>
              <a:spcAft>
                <a:spcPts val="600"/>
              </a:spcAft>
              <a:buClr>
                <a:srgbClr val="DB5D06"/>
              </a:buClr>
              <a:buSzPct val="150000"/>
              <a:buNone/>
            </a:pPr>
            <a:r>
              <a:rPr lang="es-ES" altLang="en-US" sz="1600" dirty="0">
                <a:latin typeface="Tahoma" panose="020B0604030504040204" pitchFamily="34" charset="0"/>
                <a:ea typeface="Tahoma" panose="020B0604030504040204" pitchFamily="34" charset="0"/>
                <a:cs typeface="Tahoma" panose="020B0604030504040204" pitchFamily="34" charset="0"/>
              </a:rPr>
              <a:t>Descripciones estándar de procesos de gestión y relaciones de procesos</a:t>
            </a:r>
            <a:endParaRPr lang="en-US" altLang="en-US" sz="1600" dirty="0">
              <a:latin typeface="Tahoma" panose="020B0604030504040204" pitchFamily="34" charset="0"/>
              <a:ea typeface="Tahoma" panose="020B0604030504040204" pitchFamily="34" charset="0"/>
              <a:cs typeface="Tahoma" panose="020B0604030504040204" pitchFamily="34" charset="0"/>
            </a:endParaRPr>
          </a:p>
        </p:txBody>
      </p:sp>
      <p:sp>
        <p:nvSpPr>
          <p:cNvPr id="15" name="TextBox 12"/>
          <p:cNvSpPr txBox="1">
            <a:spLocks noChangeArrowheads="1"/>
          </p:cNvSpPr>
          <p:nvPr/>
        </p:nvSpPr>
        <p:spPr bwMode="auto">
          <a:xfrm>
            <a:off x="2687738" y="5548919"/>
            <a:ext cx="5716685" cy="584775"/>
          </a:xfrm>
          <a:prstGeom prst="rect">
            <a:avLst/>
          </a:prstGeom>
          <a:solidFill>
            <a:schemeClr val="bg1">
              <a:lumMod val="95000"/>
            </a:schemeClr>
          </a:solidFill>
          <a:ln>
            <a:noFill/>
          </a:ln>
          <a:extLst/>
        </p:spPr>
        <p:txBody>
          <a:bodyPr wrap="square">
            <a:spAutoFit/>
          </a:bodyPr>
          <a:lstStyle>
            <a:lvl1pPr>
              <a:spcBef>
                <a:spcPts val="1400"/>
              </a:spcBef>
              <a:buClr>
                <a:srgbClr val="0068AC"/>
              </a:buClr>
              <a:buSzPct val="100000"/>
              <a:buFont typeface="Wingdings" panose="05000000000000000000" pitchFamily="2" charset="2"/>
              <a:buChar char="§"/>
              <a:defRPr sz="2600">
                <a:solidFill>
                  <a:schemeClr val="tx1"/>
                </a:solidFill>
                <a:latin typeface="Arial" panose="020B0604020202020204" pitchFamily="34" charset="0"/>
                <a:ea typeface="ヒラギノ角ゴ Pro W3"/>
                <a:cs typeface="ヒラギノ角ゴ Pro W3"/>
              </a:defRPr>
            </a:lvl1pPr>
            <a:lvl2pPr marL="742950" indent="-285750">
              <a:spcBef>
                <a:spcPts val="500"/>
              </a:spcBef>
              <a:buClr>
                <a:srgbClr val="0068AC"/>
              </a:buClr>
              <a:buFont typeface="Franklin Gothic Book" panose="020B0503020102020204" pitchFamily="34" charset="0"/>
              <a:buChar char="−"/>
              <a:defRPr sz="2400">
                <a:solidFill>
                  <a:schemeClr val="tx1"/>
                </a:solidFill>
                <a:latin typeface="Arial" panose="020B0604020202020204" pitchFamily="34" charset="0"/>
                <a:ea typeface="ヒラギノ角ゴ Pro W3"/>
                <a:cs typeface="ヒラギノ角ゴ Pro W3"/>
              </a:defRPr>
            </a:lvl2pPr>
            <a:lvl3pPr marL="1143000" indent="-228600">
              <a:spcBef>
                <a:spcPts val="400"/>
              </a:spcBef>
              <a:buClr>
                <a:srgbClr val="0068AC"/>
              </a:buClr>
              <a:buFont typeface="Arial" panose="020B0604020202020204" pitchFamily="34" charset="0"/>
              <a:buChar char="•"/>
              <a:defRPr sz="2200">
                <a:solidFill>
                  <a:schemeClr val="tx1"/>
                </a:solidFill>
                <a:latin typeface="Arial" panose="020B0604020202020204" pitchFamily="34" charset="0"/>
                <a:ea typeface="ヒラギノ角ゴ Pro W3"/>
                <a:cs typeface="ヒラギノ角ゴ Pro W3"/>
              </a:defRPr>
            </a:lvl3pPr>
            <a:lvl4pPr marL="1600200" indent="-228600">
              <a:spcBef>
                <a:spcPct val="20000"/>
              </a:spcBef>
              <a:buFont typeface="Wingdings" panose="05000000000000000000" pitchFamily="2" charset="2"/>
              <a:buChar char="§"/>
              <a:defRPr sz="1600">
                <a:solidFill>
                  <a:schemeClr val="tx1"/>
                </a:solidFill>
                <a:latin typeface="Franklin Gothic Book" panose="020B0503020102020204" pitchFamily="34" charset="0"/>
                <a:ea typeface="ヒラギノ角ゴ Pro W3"/>
                <a:cs typeface="ヒラギノ角ゴ Pro W3"/>
              </a:defRPr>
            </a:lvl4pPr>
            <a:lvl5pPr marL="2057400" indent="-228600">
              <a:spcBef>
                <a:spcPct val="20000"/>
              </a:spcBef>
              <a:buFont typeface="Wingdings" panose="05000000000000000000" pitchFamily="2" charset="2"/>
              <a:buChar char="§"/>
              <a:defRPr sz="1600">
                <a:solidFill>
                  <a:schemeClr val="tx1"/>
                </a:solidFill>
                <a:latin typeface="Franklin Gothic Book" panose="020B0503020102020204" pitchFamily="34" charset="0"/>
                <a:ea typeface="ヒラギノ角ゴ Pro W3"/>
                <a:cs typeface="ヒラギノ角ゴ Pro W3"/>
              </a:defRPr>
            </a:lvl5pPr>
            <a:lvl6pPr marL="2514600" indent="-228600" eaLnBrk="0" fontAlgn="base" hangingPunct="0">
              <a:spcBef>
                <a:spcPct val="20000"/>
              </a:spcBef>
              <a:spcAft>
                <a:spcPct val="0"/>
              </a:spcAft>
              <a:buFont typeface="Wingdings" panose="05000000000000000000" pitchFamily="2" charset="2"/>
              <a:buChar char="§"/>
              <a:defRPr sz="1600">
                <a:solidFill>
                  <a:schemeClr val="tx1"/>
                </a:solidFill>
                <a:latin typeface="Franklin Gothic Book" panose="020B0503020102020204" pitchFamily="34" charset="0"/>
                <a:ea typeface="ヒラギノ角ゴ Pro W3"/>
                <a:cs typeface="ヒラギノ角ゴ Pro W3"/>
              </a:defRPr>
            </a:lvl6pPr>
            <a:lvl7pPr marL="2971800" indent="-228600" eaLnBrk="0" fontAlgn="base" hangingPunct="0">
              <a:spcBef>
                <a:spcPct val="20000"/>
              </a:spcBef>
              <a:spcAft>
                <a:spcPct val="0"/>
              </a:spcAft>
              <a:buFont typeface="Wingdings" panose="05000000000000000000" pitchFamily="2" charset="2"/>
              <a:buChar char="§"/>
              <a:defRPr sz="1600">
                <a:solidFill>
                  <a:schemeClr val="tx1"/>
                </a:solidFill>
                <a:latin typeface="Franklin Gothic Book" panose="020B0503020102020204" pitchFamily="34" charset="0"/>
                <a:ea typeface="ヒラギノ角ゴ Pro W3"/>
                <a:cs typeface="ヒラギノ角ゴ Pro W3"/>
              </a:defRPr>
            </a:lvl7pPr>
            <a:lvl8pPr marL="3429000" indent="-228600" eaLnBrk="0" fontAlgn="base" hangingPunct="0">
              <a:spcBef>
                <a:spcPct val="20000"/>
              </a:spcBef>
              <a:spcAft>
                <a:spcPct val="0"/>
              </a:spcAft>
              <a:buFont typeface="Wingdings" panose="05000000000000000000" pitchFamily="2" charset="2"/>
              <a:buChar char="§"/>
              <a:defRPr sz="1600">
                <a:solidFill>
                  <a:schemeClr val="tx1"/>
                </a:solidFill>
                <a:latin typeface="Franklin Gothic Book" panose="020B0503020102020204" pitchFamily="34" charset="0"/>
                <a:ea typeface="ヒラギノ角ゴ Pro W3"/>
                <a:cs typeface="ヒラギノ角ゴ Pro W3"/>
              </a:defRPr>
            </a:lvl8pPr>
            <a:lvl9pPr marL="3886200" indent="-228600" eaLnBrk="0" fontAlgn="base" hangingPunct="0">
              <a:spcBef>
                <a:spcPct val="20000"/>
              </a:spcBef>
              <a:spcAft>
                <a:spcPct val="0"/>
              </a:spcAft>
              <a:buFont typeface="Wingdings" panose="05000000000000000000" pitchFamily="2" charset="2"/>
              <a:buChar char="§"/>
              <a:defRPr sz="1600">
                <a:solidFill>
                  <a:schemeClr val="tx1"/>
                </a:solidFill>
                <a:latin typeface="Franklin Gothic Book" panose="020B0503020102020204" pitchFamily="34" charset="0"/>
                <a:ea typeface="ヒラギノ角ゴ Pro W3"/>
                <a:cs typeface="ヒラギノ角ゴ Pro W3"/>
              </a:defRPr>
            </a:lvl9pPr>
          </a:lstStyle>
          <a:p>
            <a:pPr>
              <a:spcBef>
                <a:spcPts val="1200"/>
              </a:spcBef>
              <a:spcAft>
                <a:spcPts val="600"/>
              </a:spcAft>
              <a:buClr>
                <a:srgbClr val="DB5D06"/>
              </a:buClr>
              <a:buSzPct val="150000"/>
              <a:buNone/>
            </a:pPr>
            <a:r>
              <a:rPr lang="es-ES" altLang="en-US" sz="1600" dirty="0">
                <a:latin typeface="Tahoma" panose="020B0604030504040204" pitchFamily="34" charset="0"/>
                <a:ea typeface="Tahoma" panose="020B0604030504040204" pitchFamily="34" charset="0"/>
                <a:cs typeface="Tahoma" panose="020B0604030504040204" pitchFamily="34" charset="0"/>
              </a:rPr>
              <a:t>Definiciones estándar para modelos comerciales sostenibles y contabilidad ambiental</a:t>
            </a:r>
            <a:endParaRPr lang="en-US" altLang="en-US" sz="1600" dirty="0">
              <a:latin typeface="Tahoma" panose="020B0604030504040204" pitchFamily="34" charset="0"/>
              <a:ea typeface="Tahoma" panose="020B0604030504040204" pitchFamily="34" charset="0"/>
              <a:cs typeface="Tahoma" panose="020B0604030504040204" pitchFamily="34" charset="0"/>
            </a:endParaRPr>
          </a:p>
        </p:txBody>
      </p:sp>
    </p:spTree>
    <p:extLst>
      <p:ext uri="{BB962C8B-B14F-4D97-AF65-F5344CB8AC3E}">
        <p14:creationId xmlns:p14="http://schemas.microsoft.com/office/powerpoint/2010/main" val="15891478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9"/>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0"/>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1"/>
                                        </p:tgtEl>
                                        <p:attrNameLst>
                                          <p:attrName>style.visibility</p:attrName>
                                        </p:attrNameLst>
                                      </p:cBhvr>
                                      <p:to>
                                        <p:strVal val="visible"/>
                                      </p:to>
                                    </p:set>
                                  </p:childTnLst>
                                  <p:subTnLst>
                                    <p:animClr clrSpc="rgb" dir="cw">
                                      <p:cBhvr override="childStyle">
                                        <p:cTn dur="1" fill="hold" display="0" masterRel="nextClick" afterEffect="1"/>
                                        <p:tgtEl>
                                          <p:spTgt spid="11"/>
                                        </p:tgtEl>
                                        <p:attrNameLst>
                                          <p:attrName>ppt_c</p:attrName>
                                        </p:attrNameLst>
                                      </p:cBhvr>
                                      <p:to>
                                        <a:srgbClr val="5F5F5F"/>
                                      </p:to>
                                    </p:animClr>
                                  </p:subTnLst>
                                </p:cTn>
                              </p:par>
                              <p:par>
                                <p:cTn id="25" presetID="1" presetClass="entr" presetSubtype="0" fill="hold" grpId="0" nodeType="withEffect">
                                  <p:stCondLst>
                                    <p:cond delay="0"/>
                                  </p:stCondLst>
                                  <p:childTnLst>
                                    <p:set>
                                      <p:cBhvr>
                                        <p:cTn id="26" dur="1" fill="hold">
                                          <p:stCondLst>
                                            <p:cond delay="0"/>
                                          </p:stCondLst>
                                        </p:cTn>
                                        <p:tgtEl>
                                          <p:spTgt spid="14"/>
                                        </p:tgtEl>
                                        <p:attrNameLst>
                                          <p:attrName>style.visibility</p:attrName>
                                        </p:attrNameLst>
                                      </p:cBhvr>
                                      <p:to>
                                        <p:strVal val="visible"/>
                                      </p:to>
                                    </p:set>
                                  </p:childTnLst>
                                  <p:subTnLst>
                                    <p:animClr clrSpc="rgb" dir="cw">
                                      <p:cBhvr override="childStyle">
                                        <p:cTn dur="1" fill="hold" display="0" masterRel="nextClick" afterEffect="1"/>
                                        <p:tgtEl>
                                          <p:spTgt spid="14"/>
                                        </p:tgtEl>
                                        <p:attrNameLst>
                                          <p:attrName>ppt_c</p:attrName>
                                        </p:attrNameLst>
                                      </p:cBhvr>
                                      <p:to>
                                        <a:srgbClr val="5F5F5F"/>
                                      </p:to>
                                    </p:animClr>
                                  </p:subTnLst>
                                </p:cTn>
                              </p:par>
                              <p:par>
                                <p:cTn id="27" presetID="1" presetClass="entr" presetSubtype="0" fill="hold" grpId="0" nodeType="withEffect">
                                  <p:stCondLst>
                                    <p:cond delay="0"/>
                                  </p:stCondLst>
                                  <p:childTnLst>
                                    <p:set>
                                      <p:cBhvr>
                                        <p:cTn id="28" dur="1" fill="hold">
                                          <p:stCondLst>
                                            <p:cond delay="0"/>
                                          </p:stCondLst>
                                        </p:cTn>
                                        <p:tgtEl>
                                          <p:spTgt spid="12"/>
                                        </p:tgtEl>
                                        <p:attrNameLst>
                                          <p:attrName>style.visibility</p:attrName>
                                        </p:attrNameLst>
                                      </p:cBhvr>
                                      <p:to>
                                        <p:strVal val="visible"/>
                                      </p:to>
                                    </p:set>
                                  </p:childTnLst>
                                  <p:subTnLst>
                                    <p:animClr clrSpc="rgb" dir="cw">
                                      <p:cBhvr override="childStyle">
                                        <p:cTn dur="1" fill="hold" display="0" masterRel="nextClick" afterEffect="1"/>
                                        <p:tgtEl>
                                          <p:spTgt spid="12"/>
                                        </p:tgtEl>
                                        <p:attrNameLst>
                                          <p:attrName>ppt_c</p:attrName>
                                        </p:attrNameLst>
                                      </p:cBhvr>
                                      <p:to>
                                        <a:srgbClr val="5F5F5F"/>
                                      </p:to>
                                    </p:animClr>
                                  </p:subTnLst>
                                </p:cTn>
                              </p:par>
                              <p:par>
                                <p:cTn id="29" presetID="1" presetClass="entr" presetSubtype="0" fill="hold" grpId="0" nodeType="withEffect">
                                  <p:stCondLst>
                                    <p:cond delay="0"/>
                                  </p:stCondLst>
                                  <p:childTnLst>
                                    <p:set>
                                      <p:cBhvr>
                                        <p:cTn id="30" dur="1" fill="hold">
                                          <p:stCondLst>
                                            <p:cond delay="0"/>
                                          </p:stCondLst>
                                        </p:cTn>
                                        <p:tgtEl>
                                          <p:spTgt spid="13"/>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11" grpId="0" animBg="1"/>
      <p:bldP spid="12" grpId="0" animBg="1"/>
      <p:bldP spid="13" grpId="0" animBg="1"/>
      <p:bldP spid="14" grpId="0" animBg="1"/>
      <p:bldP spid="15"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contenido 2"/>
          <p:cNvSpPr>
            <a:spLocks noGrp="1"/>
          </p:cNvSpPr>
          <p:nvPr>
            <p:ph idx="1"/>
          </p:nvPr>
        </p:nvSpPr>
        <p:spPr>
          <a:xfrm>
            <a:off x="755576" y="692696"/>
            <a:ext cx="7704856" cy="5501319"/>
          </a:xfrm>
        </p:spPr>
        <p:txBody>
          <a:bodyPr>
            <a:noAutofit/>
          </a:bodyPr>
          <a:lstStyle/>
          <a:p>
            <a:pPr marL="0" indent="0" algn="ctr">
              <a:lnSpc>
                <a:spcPct val="150000"/>
              </a:lnSpc>
              <a:spcBef>
                <a:spcPts val="0"/>
              </a:spcBef>
              <a:spcAft>
                <a:spcPts val="1200"/>
              </a:spcAft>
              <a:buNone/>
            </a:pPr>
            <a:r>
              <a:rPr lang="es-MX" sz="1600" b="1" dirty="0" smtClean="0">
                <a:latin typeface="Tahoma" pitchFamily="34" charset="0"/>
                <a:ea typeface="Tahoma" pitchFamily="34" charset="0"/>
                <a:cs typeface="Tahoma" pitchFamily="34" charset="0"/>
              </a:rPr>
              <a:t>CODIFICACIÓN DEL MODELO SCOR</a:t>
            </a:r>
            <a:endParaRPr lang="es-MX" sz="1600" b="1" dirty="0">
              <a:latin typeface="Tahoma" pitchFamily="34" charset="0"/>
              <a:ea typeface="Tahoma" pitchFamily="34" charset="0"/>
              <a:cs typeface="Tahoma" pitchFamily="34" charset="0"/>
            </a:endParaRPr>
          </a:p>
          <a:p>
            <a:pPr marL="361950" indent="-361950">
              <a:lnSpc>
                <a:spcPct val="150000"/>
              </a:lnSpc>
              <a:spcBef>
                <a:spcPts val="1200"/>
              </a:spcBef>
              <a:spcAft>
                <a:spcPts val="450"/>
              </a:spcAft>
              <a:buFont typeface="Wingdings" panose="05000000000000000000" pitchFamily="2" charset="2"/>
              <a:buChar char="v"/>
            </a:pPr>
            <a:r>
              <a:rPr lang="es-MX" sz="1600" dirty="0">
                <a:latin typeface="Tahoma" pitchFamily="34" charset="0"/>
                <a:ea typeface="Tahoma" pitchFamily="34" charset="0"/>
                <a:cs typeface="Tahoma" pitchFamily="34" charset="0"/>
              </a:rPr>
              <a:t>Cada </a:t>
            </a:r>
            <a:r>
              <a:rPr lang="es-MX" sz="1600" dirty="0" smtClean="0">
                <a:latin typeface="Tahoma" pitchFamily="34" charset="0"/>
                <a:ea typeface="Tahoma" pitchFamily="34" charset="0"/>
                <a:cs typeface="Tahoma" pitchFamily="34" charset="0"/>
              </a:rPr>
              <a:t>sección de </a:t>
            </a:r>
            <a:r>
              <a:rPr lang="es-MX" sz="1600" dirty="0">
                <a:latin typeface="Tahoma" pitchFamily="34" charset="0"/>
                <a:ea typeface="Tahoma" pitchFamily="34" charset="0"/>
                <a:cs typeface="Tahoma" pitchFamily="34" charset="0"/>
              </a:rPr>
              <a:t>fuentes de SCOR tiene su propia nomenclatura de codificación.</a:t>
            </a:r>
          </a:p>
          <a:p>
            <a:pPr marL="361950" indent="-361950">
              <a:lnSpc>
                <a:spcPct val="150000"/>
              </a:lnSpc>
              <a:spcBef>
                <a:spcPts val="0"/>
              </a:spcBef>
              <a:spcAft>
                <a:spcPts val="450"/>
              </a:spcAft>
              <a:buFont typeface="Wingdings" panose="05000000000000000000" pitchFamily="2" charset="2"/>
              <a:buChar char="v"/>
            </a:pPr>
            <a:r>
              <a:rPr lang="es-MX" sz="1600" dirty="0">
                <a:latin typeface="Tahoma" pitchFamily="34" charset="0"/>
                <a:ea typeface="Tahoma" pitchFamily="34" charset="0"/>
                <a:cs typeface="Tahoma" pitchFamily="34" charset="0"/>
              </a:rPr>
              <a:t>El </a:t>
            </a:r>
            <a:r>
              <a:rPr lang="es-MX" sz="1600" b="1" dirty="0" smtClean="0">
                <a:latin typeface="Tahoma" pitchFamily="34" charset="0"/>
                <a:ea typeface="Tahoma" pitchFamily="34" charset="0"/>
                <a:cs typeface="Tahoma" pitchFamily="34" charset="0"/>
              </a:rPr>
              <a:t>desempeño</a:t>
            </a:r>
            <a:r>
              <a:rPr lang="es-MX" sz="1600" dirty="0" smtClean="0">
                <a:latin typeface="Tahoma" pitchFamily="34" charset="0"/>
                <a:ea typeface="Tahoma" pitchFamily="34" charset="0"/>
                <a:cs typeface="Tahoma" pitchFamily="34" charset="0"/>
              </a:rPr>
              <a:t> </a:t>
            </a:r>
            <a:r>
              <a:rPr lang="es-MX" sz="1600" dirty="0">
                <a:latin typeface="Tahoma" pitchFamily="34" charset="0"/>
                <a:ea typeface="Tahoma" pitchFamily="34" charset="0"/>
                <a:cs typeface="Tahoma" pitchFamily="34" charset="0"/>
              </a:rPr>
              <a:t>y los </a:t>
            </a:r>
            <a:r>
              <a:rPr lang="es-MX" sz="1600" b="1" dirty="0">
                <a:latin typeface="Tahoma" pitchFamily="34" charset="0"/>
                <a:ea typeface="Tahoma" pitchFamily="34" charset="0"/>
                <a:cs typeface="Tahoma" pitchFamily="34" charset="0"/>
              </a:rPr>
              <a:t>procesos</a:t>
            </a:r>
            <a:r>
              <a:rPr lang="es-MX" sz="1600" dirty="0">
                <a:latin typeface="Tahoma" pitchFamily="34" charset="0"/>
                <a:ea typeface="Tahoma" pitchFamily="34" charset="0"/>
                <a:cs typeface="Tahoma" pitchFamily="34" charset="0"/>
              </a:rPr>
              <a:t> de SCOR </a:t>
            </a:r>
            <a:r>
              <a:rPr lang="es-MX" sz="1600" dirty="0" smtClean="0">
                <a:latin typeface="Tahoma" pitchFamily="34" charset="0"/>
                <a:ea typeface="Tahoma" pitchFamily="34" charset="0"/>
                <a:cs typeface="Tahoma" pitchFamily="34" charset="0"/>
              </a:rPr>
              <a:t>obedecen a </a:t>
            </a:r>
            <a:r>
              <a:rPr lang="es-MX" sz="1600" dirty="0">
                <a:latin typeface="Tahoma" pitchFamily="34" charset="0"/>
                <a:ea typeface="Tahoma" pitchFamily="34" charset="0"/>
                <a:cs typeface="Tahoma" pitchFamily="34" charset="0"/>
              </a:rPr>
              <a:t>una jerarquía de actividades de SCOR.</a:t>
            </a:r>
          </a:p>
          <a:p>
            <a:pPr marL="361950" indent="-361950">
              <a:lnSpc>
                <a:spcPct val="150000"/>
              </a:lnSpc>
              <a:spcBef>
                <a:spcPts val="0"/>
              </a:spcBef>
              <a:spcAft>
                <a:spcPts val="450"/>
              </a:spcAft>
              <a:buFont typeface="Wingdings" panose="05000000000000000000" pitchFamily="2" charset="2"/>
              <a:buChar char="v"/>
            </a:pPr>
            <a:r>
              <a:rPr lang="es-MX" sz="1600" dirty="0">
                <a:latin typeface="Tahoma" pitchFamily="34" charset="0"/>
                <a:ea typeface="Tahoma" pitchFamily="34" charset="0"/>
                <a:cs typeface="Tahoma" pitchFamily="34" charset="0"/>
              </a:rPr>
              <a:t>Las </a:t>
            </a:r>
            <a:r>
              <a:rPr lang="es-MX" sz="1600" b="1" dirty="0">
                <a:latin typeface="Tahoma" pitchFamily="34" charset="0"/>
                <a:ea typeface="Tahoma" pitchFamily="34" charset="0"/>
                <a:cs typeface="Tahoma" pitchFamily="34" charset="0"/>
              </a:rPr>
              <a:t>prácticas</a:t>
            </a:r>
            <a:r>
              <a:rPr lang="es-MX" sz="1600" dirty="0">
                <a:latin typeface="Tahoma" pitchFamily="34" charset="0"/>
                <a:ea typeface="Tahoma" pitchFamily="34" charset="0"/>
                <a:cs typeface="Tahoma" pitchFamily="34" charset="0"/>
              </a:rPr>
              <a:t> de SCOR están determinadas por tres prácticas separadas: emergente, mejor y estándar. Cada práctica contiene un conjunto de actividades de práctica relevantes.</a:t>
            </a:r>
          </a:p>
          <a:p>
            <a:pPr marL="361950" indent="-361950">
              <a:lnSpc>
                <a:spcPct val="150000"/>
              </a:lnSpc>
              <a:spcBef>
                <a:spcPts val="0"/>
              </a:spcBef>
              <a:spcAft>
                <a:spcPts val="450"/>
              </a:spcAft>
              <a:buFont typeface="Wingdings" panose="05000000000000000000" pitchFamily="2" charset="2"/>
              <a:buChar char="v"/>
            </a:pPr>
            <a:r>
              <a:rPr lang="es-MX" sz="1600" dirty="0" smtClean="0">
                <a:latin typeface="Tahoma" pitchFamily="34" charset="0"/>
                <a:ea typeface="Tahoma" pitchFamily="34" charset="0"/>
                <a:cs typeface="Tahoma" pitchFamily="34" charset="0"/>
              </a:rPr>
              <a:t>El </a:t>
            </a:r>
            <a:r>
              <a:rPr lang="es-MX" sz="1600" b="1" dirty="0" smtClean="0">
                <a:latin typeface="Tahoma" pitchFamily="34" charset="0"/>
                <a:ea typeface="Tahoma" pitchFamily="34" charset="0"/>
                <a:cs typeface="Tahoma" pitchFamily="34" charset="0"/>
              </a:rPr>
              <a:t>personal</a:t>
            </a:r>
            <a:r>
              <a:rPr lang="es-MX" sz="1600" dirty="0" smtClean="0">
                <a:latin typeface="Tahoma" pitchFamily="34" charset="0"/>
                <a:ea typeface="Tahoma" pitchFamily="34" charset="0"/>
                <a:cs typeface="Tahoma" pitchFamily="34" charset="0"/>
              </a:rPr>
              <a:t> en el modelo SCOR está determinado </a:t>
            </a:r>
            <a:r>
              <a:rPr lang="es-MX" sz="1600" dirty="0">
                <a:latin typeface="Tahoma" pitchFamily="34" charset="0"/>
                <a:ea typeface="Tahoma" pitchFamily="34" charset="0"/>
                <a:cs typeface="Tahoma" pitchFamily="34" charset="0"/>
              </a:rPr>
              <a:t>por una lista de habilidades y actividades de procesamiento de un solo nivel.</a:t>
            </a:r>
          </a:p>
          <a:p>
            <a:pPr marL="361950" indent="-361950">
              <a:lnSpc>
                <a:spcPct val="150000"/>
              </a:lnSpc>
              <a:spcBef>
                <a:spcPts val="0"/>
              </a:spcBef>
              <a:spcAft>
                <a:spcPts val="450"/>
              </a:spcAft>
              <a:buFont typeface="Wingdings" panose="05000000000000000000" pitchFamily="2" charset="2"/>
              <a:buChar char="v"/>
            </a:pPr>
            <a:r>
              <a:rPr lang="es-MX" sz="1600" b="1" dirty="0" smtClean="0">
                <a:latin typeface="Tahoma" pitchFamily="34" charset="0"/>
                <a:ea typeface="Tahoma" pitchFamily="34" charset="0"/>
                <a:cs typeface="Tahoma" pitchFamily="34" charset="0"/>
              </a:rPr>
              <a:t>SCOR Verde</a:t>
            </a:r>
            <a:r>
              <a:rPr lang="es-MX" sz="1600" dirty="0" smtClean="0">
                <a:latin typeface="Tahoma" pitchFamily="34" charset="0"/>
                <a:ea typeface="Tahoma" pitchFamily="34" charset="0"/>
                <a:cs typeface="Tahoma" pitchFamily="34" charset="0"/>
              </a:rPr>
              <a:t> está </a:t>
            </a:r>
            <a:r>
              <a:rPr lang="es-MX" sz="1600" dirty="0">
                <a:latin typeface="Tahoma" pitchFamily="34" charset="0"/>
                <a:ea typeface="Tahoma" pitchFamily="34" charset="0"/>
                <a:cs typeface="Tahoma" pitchFamily="34" charset="0"/>
              </a:rPr>
              <a:t>determinado por una lista de habilidades y actividades de procesamiento de un solo nivel.</a:t>
            </a:r>
          </a:p>
          <a:p>
            <a:pPr marL="361950" indent="-361950">
              <a:lnSpc>
                <a:spcPct val="150000"/>
              </a:lnSpc>
              <a:spcBef>
                <a:spcPts val="0"/>
              </a:spcBef>
              <a:spcAft>
                <a:spcPts val="450"/>
              </a:spcAft>
              <a:buFont typeface="Wingdings" panose="05000000000000000000" pitchFamily="2" charset="2"/>
              <a:buChar char="v"/>
            </a:pPr>
            <a:r>
              <a:rPr lang="es-MX" sz="1600" dirty="0">
                <a:latin typeface="Tahoma" pitchFamily="34" charset="0"/>
                <a:ea typeface="Tahoma" pitchFamily="34" charset="0"/>
                <a:cs typeface="Tahoma" pitchFamily="34" charset="0"/>
              </a:rPr>
              <a:t>La mayoría de las actividades de SCOR están cruzadas en las cuatro secciones de recursos de SCOR.</a:t>
            </a:r>
          </a:p>
        </p:txBody>
      </p:sp>
      <p:sp>
        <p:nvSpPr>
          <p:cNvPr id="2" name="1 CuadroTexto"/>
          <p:cNvSpPr txBox="1"/>
          <p:nvPr/>
        </p:nvSpPr>
        <p:spPr>
          <a:xfrm>
            <a:off x="683568" y="6597352"/>
            <a:ext cx="3321743" cy="246221"/>
          </a:xfrm>
          <a:prstGeom prst="rect">
            <a:avLst/>
          </a:prstGeom>
          <a:noFill/>
        </p:spPr>
        <p:txBody>
          <a:bodyPr wrap="none" rtlCol="0">
            <a:spAutoFit/>
          </a:bodyPr>
          <a:lstStyle/>
          <a:p>
            <a:r>
              <a:rPr lang="es-MX" sz="1000" dirty="0" smtClean="0"/>
              <a:t>ADMINISTRACIÓN DE LA CADENA DE SUMINISTRO</a:t>
            </a:r>
            <a:endParaRPr lang="es-MX" sz="1000" dirty="0"/>
          </a:p>
        </p:txBody>
      </p:sp>
      <p:sp>
        <p:nvSpPr>
          <p:cNvPr id="5" name="4 CuadroTexto"/>
          <p:cNvSpPr txBox="1"/>
          <p:nvPr/>
        </p:nvSpPr>
        <p:spPr>
          <a:xfrm>
            <a:off x="6660232" y="6597352"/>
            <a:ext cx="1848583" cy="246221"/>
          </a:xfrm>
          <a:prstGeom prst="rect">
            <a:avLst/>
          </a:prstGeom>
          <a:noFill/>
        </p:spPr>
        <p:txBody>
          <a:bodyPr wrap="none" rtlCol="0">
            <a:spAutoFit/>
          </a:bodyPr>
          <a:lstStyle/>
          <a:p>
            <a:r>
              <a:rPr lang="es-MX" sz="1000" dirty="0" smtClean="0"/>
              <a:t>FACULTAD DE INGENIERÍA</a:t>
            </a:r>
            <a:endParaRPr lang="es-MX" sz="1000" dirty="0"/>
          </a:p>
        </p:txBody>
      </p:sp>
    </p:spTree>
    <p:extLst>
      <p:ext uri="{BB962C8B-B14F-4D97-AF65-F5344CB8AC3E}">
        <p14:creationId xmlns:p14="http://schemas.microsoft.com/office/powerpoint/2010/main" val="122836900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contenido 2"/>
          <p:cNvSpPr>
            <a:spLocks noGrp="1"/>
          </p:cNvSpPr>
          <p:nvPr>
            <p:ph idx="1"/>
          </p:nvPr>
        </p:nvSpPr>
        <p:spPr>
          <a:xfrm>
            <a:off x="755576" y="692696"/>
            <a:ext cx="7704856" cy="5501319"/>
          </a:xfrm>
        </p:spPr>
        <p:txBody>
          <a:bodyPr>
            <a:noAutofit/>
          </a:bodyPr>
          <a:lstStyle/>
          <a:p>
            <a:pPr marL="0" indent="0" algn="ctr">
              <a:lnSpc>
                <a:spcPct val="150000"/>
              </a:lnSpc>
              <a:spcBef>
                <a:spcPts val="0"/>
              </a:spcBef>
              <a:spcAft>
                <a:spcPts val="1200"/>
              </a:spcAft>
              <a:buNone/>
            </a:pPr>
            <a:r>
              <a:rPr lang="es-MX" sz="1600" b="1" dirty="0" smtClean="0">
                <a:latin typeface="Tahoma" pitchFamily="34" charset="0"/>
                <a:ea typeface="Tahoma" pitchFamily="34" charset="0"/>
                <a:cs typeface="Tahoma" pitchFamily="34" charset="0"/>
              </a:rPr>
              <a:t>TABLAS SCOR</a:t>
            </a:r>
            <a:endParaRPr lang="es-MX" sz="1600" b="1" dirty="0">
              <a:latin typeface="Tahoma" pitchFamily="34" charset="0"/>
              <a:ea typeface="Tahoma" pitchFamily="34" charset="0"/>
              <a:cs typeface="Tahoma" pitchFamily="34" charset="0"/>
            </a:endParaRPr>
          </a:p>
        </p:txBody>
      </p:sp>
      <p:sp>
        <p:nvSpPr>
          <p:cNvPr id="2" name="1 CuadroTexto"/>
          <p:cNvSpPr txBox="1"/>
          <p:nvPr/>
        </p:nvSpPr>
        <p:spPr>
          <a:xfrm>
            <a:off x="683568" y="6597352"/>
            <a:ext cx="3321743" cy="246221"/>
          </a:xfrm>
          <a:prstGeom prst="rect">
            <a:avLst/>
          </a:prstGeom>
          <a:noFill/>
        </p:spPr>
        <p:txBody>
          <a:bodyPr wrap="none" rtlCol="0">
            <a:spAutoFit/>
          </a:bodyPr>
          <a:lstStyle/>
          <a:p>
            <a:r>
              <a:rPr lang="es-MX" sz="1000" dirty="0" smtClean="0"/>
              <a:t>ADMINISTRACIÓN DE LA CADENA DE SUMINISTRO</a:t>
            </a:r>
            <a:endParaRPr lang="es-MX" sz="1000" dirty="0"/>
          </a:p>
        </p:txBody>
      </p:sp>
      <p:sp>
        <p:nvSpPr>
          <p:cNvPr id="5" name="4 CuadroTexto"/>
          <p:cNvSpPr txBox="1"/>
          <p:nvPr/>
        </p:nvSpPr>
        <p:spPr>
          <a:xfrm>
            <a:off x="6660232" y="6597352"/>
            <a:ext cx="1848583" cy="246221"/>
          </a:xfrm>
          <a:prstGeom prst="rect">
            <a:avLst/>
          </a:prstGeom>
          <a:noFill/>
        </p:spPr>
        <p:txBody>
          <a:bodyPr wrap="none" rtlCol="0">
            <a:spAutoFit/>
          </a:bodyPr>
          <a:lstStyle/>
          <a:p>
            <a:r>
              <a:rPr lang="es-MX" sz="1000" dirty="0" smtClean="0"/>
              <a:t>FACULTAD DE INGENIERÍA</a:t>
            </a:r>
            <a:endParaRPr lang="es-MX" sz="1000" dirty="0"/>
          </a:p>
        </p:txBody>
      </p:sp>
      <p:sp useBgFill="1">
        <p:nvSpPr>
          <p:cNvPr id="6" name="Rectangle 64"/>
          <p:cNvSpPr>
            <a:spLocks noChangeArrowheads="1"/>
          </p:cNvSpPr>
          <p:nvPr/>
        </p:nvSpPr>
        <p:spPr bwMode="auto">
          <a:xfrm>
            <a:off x="1520981" y="6370426"/>
            <a:ext cx="6477000" cy="45719"/>
          </a:xfrm>
          <a:prstGeom prst="rect">
            <a:avLst/>
          </a:prstGeom>
          <a:ln w="12700">
            <a:noFill/>
            <a:round/>
            <a:headEnd/>
            <a:tailEnd/>
          </a:ln>
        </p:spPr>
        <p:txBody>
          <a:bodyPr>
            <a:prstTxWarp prst="textNoShape">
              <a:avLst/>
            </a:prstTxWarp>
          </a:bodyPr>
          <a:lstStyle/>
          <a:p>
            <a:endParaRPr lang="en-US" dirty="0">
              <a:latin typeface="+mn-lt"/>
            </a:endParaRPr>
          </a:p>
        </p:txBody>
      </p:sp>
      <p:sp>
        <p:nvSpPr>
          <p:cNvPr id="7" name="Rectangle 4"/>
          <p:cNvSpPr>
            <a:spLocks/>
          </p:cNvSpPr>
          <p:nvPr/>
        </p:nvSpPr>
        <p:spPr bwMode="auto">
          <a:xfrm>
            <a:off x="674930" y="6333966"/>
            <a:ext cx="7139829" cy="185419"/>
          </a:xfrm>
          <a:prstGeom prst="rect">
            <a:avLst/>
          </a:prstGeom>
          <a:solidFill>
            <a:srgbClr val="FFFFFF"/>
          </a:solidFill>
          <a:ln w="12700">
            <a:noFill/>
            <a:miter lim="800000"/>
            <a:headEnd/>
            <a:tailEnd/>
          </a:ln>
        </p:spPr>
        <p:txBody>
          <a:bodyPr lIns="0" tIns="0" rIns="0" bIns="0">
            <a:prstTxWarp prst="textNoShape">
              <a:avLst/>
            </a:prstTxWarp>
          </a:bodyPr>
          <a:lstStyle/>
          <a:p>
            <a:endParaRPr lang="en-US" dirty="0">
              <a:latin typeface="+mn-lt"/>
            </a:endParaRPr>
          </a:p>
        </p:txBody>
      </p:sp>
      <p:pic>
        <p:nvPicPr>
          <p:cNvPr id="8" name="Picture 5"/>
          <p:cNvPicPr>
            <a:picLocks noChangeAspect="1"/>
          </p:cNvPicPr>
          <p:nvPr/>
        </p:nvPicPr>
        <p:blipFill>
          <a:blip r:embed="rId2"/>
          <a:stretch>
            <a:fillRect/>
          </a:stretch>
        </p:blipFill>
        <p:spPr>
          <a:xfrm>
            <a:off x="2088194" y="1484784"/>
            <a:ext cx="5574095" cy="4975746"/>
          </a:xfrm>
          <a:prstGeom prst="rect">
            <a:avLst/>
          </a:prstGeom>
          <a:ln>
            <a:solidFill>
              <a:srgbClr val="5C5C5C"/>
            </a:solidFill>
          </a:ln>
        </p:spPr>
      </p:pic>
      <p:grpSp>
        <p:nvGrpSpPr>
          <p:cNvPr id="9" name="Group 40"/>
          <p:cNvGrpSpPr>
            <a:grpSpLocks/>
          </p:cNvGrpSpPr>
          <p:nvPr/>
        </p:nvGrpSpPr>
        <p:grpSpPr bwMode="auto">
          <a:xfrm>
            <a:off x="908672" y="1395332"/>
            <a:ext cx="1482725" cy="560388"/>
            <a:chOff x="4648200" y="1066800"/>
            <a:chExt cx="1481959" cy="560541"/>
          </a:xfrm>
          <a:solidFill>
            <a:schemeClr val="accent3"/>
          </a:solidFill>
        </p:grpSpPr>
        <p:sp>
          <p:nvSpPr>
            <p:cNvPr id="10" name="Isosceles Triangle 34"/>
            <p:cNvSpPr>
              <a:spLocks noChangeArrowheads="1"/>
            </p:cNvSpPr>
            <p:nvPr/>
          </p:nvSpPr>
          <p:spPr bwMode="auto">
            <a:xfrm rot="5400000">
              <a:off x="5846380" y="1240221"/>
              <a:ext cx="304800" cy="262759"/>
            </a:xfrm>
            <a:prstGeom prst="triangle">
              <a:avLst>
                <a:gd name="adj" fmla="val 50000"/>
              </a:avLst>
            </a:prstGeom>
            <a:grpFill/>
            <a:ln w="12700">
              <a:noFill/>
              <a:round/>
              <a:headEnd/>
              <a:tailEnd/>
            </a:ln>
          </p:spPr>
          <p:txBody>
            <a:bodyPr>
              <a:prstTxWarp prst="textNoShape">
                <a:avLst/>
              </a:prstTxWarp>
            </a:bodyPr>
            <a:lstStyle/>
            <a:p>
              <a:endParaRPr lang="en-US" dirty="0">
                <a:solidFill>
                  <a:schemeClr val="bg1"/>
                </a:solidFill>
                <a:latin typeface="+mn-lt"/>
              </a:endParaRPr>
            </a:p>
          </p:txBody>
        </p:sp>
        <p:sp>
          <p:nvSpPr>
            <p:cNvPr id="11" name="TextBox 32"/>
            <p:cNvSpPr txBox="1">
              <a:spLocks/>
            </p:cNvSpPr>
            <p:nvPr/>
          </p:nvSpPr>
          <p:spPr bwMode="auto">
            <a:xfrm>
              <a:off x="4648200" y="1066800"/>
              <a:ext cx="1313468" cy="560541"/>
            </a:xfrm>
            <a:prstGeom prst="rect">
              <a:avLst/>
            </a:prstGeom>
            <a:grpFill/>
            <a:ln w="9525">
              <a:noFill/>
              <a:miter lim="800000"/>
              <a:headEnd/>
              <a:tailEnd/>
            </a:ln>
          </p:spPr>
          <p:txBody>
            <a:bodyPr tIns="140400" bIns="140400">
              <a:prstTxWarp prst="textNoShape">
                <a:avLst/>
              </a:prstTxWarp>
            </a:bodyPr>
            <a:lstStyle/>
            <a:p>
              <a:pPr algn="ctr"/>
              <a:r>
                <a:rPr lang="en-US" sz="1400" dirty="0">
                  <a:solidFill>
                    <a:schemeClr val="bg1"/>
                  </a:solidFill>
                  <a:latin typeface="+mn-lt"/>
                </a:rPr>
                <a:t>ID</a:t>
              </a:r>
            </a:p>
          </p:txBody>
        </p:sp>
      </p:grpSp>
      <p:grpSp>
        <p:nvGrpSpPr>
          <p:cNvPr id="12" name="Group 40"/>
          <p:cNvGrpSpPr>
            <a:grpSpLocks/>
          </p:cNvGrpSpPr>
          <p:nvPr/>
        </p:nvGrpSpPr>
        <p:grpSpPr bwMode="auto">
          <a:xfrm>
            <a:off x="908672" y="2683782"/>
            <a:ext cx="1482725" cy="560388"/>
            <a:chOff x="4648200" y="1066800"/>
            <a:chExt cx="1481959" cy="560541"/>
          </a:xfrm>
          <a:solidFill>
            <a:schemeClr val="accent3"/>
          </a:solidFill>
        </p:grpSpPr>
        <p:sp>
          <p:nvSpPr>
            <p:cNvPr id="13" name="Isosceles Triangle 34"/>
            <p:cNvSpPr>
              <a:spLocks noChangeArrowheads="1"/>
            </p:cNvSpPr>
            <p:nvPr/>
          </p:nvSpPr>
          <p:spPr bwMode="auto">
            <a:xfrm rot="5400000">
              <a:off x="5846380" y="1240221"/>
              <a:ext cx="304800" cy="262759"/>
            </a:xfrm>
            <a:prstGeom prst="triangle">
              <a:avLst>
                <a:gd name="adj" fmla="val 50000"/>
              </a:avLst>
            </a:prstGeom>
            <a:grpFill/>
            <a:ln w="12700">
              <a:noFill/>
              <a:round/>
              <a:headEnd/>
              <a:tailEnd/>
            </a:ln>
          </p:spPr>
          <p:txBody>
            <a:bodyPr>
              <a:prstTxWarp prst="textNoShape">
                <a:avLst/>
              </a:prstTxWarp>
            </a:bodyPr>
            <a:lstStyle/>
            <a:p>
              <a:endParaRPr lang="en-US" dirty="0">
                <a:solidFill>
                  <a:schemeClr val="bg1"/>
                </a:solidFill>
                <a:latin typeface="+mn-lt"/>
              </a:endParaRPr>
            </a:p>
          </p:txBody>
        </p:sp>
        <p:sp>
          <p:nvSpPr>
            <p:cNvPr id="14" name="TextBox 32"/>
            <p:cNvSpPr txBox="1">
              <a:spLocks/>
            </p:cNvSpPr>
            <p:nvPr/>
          </p:nvSpPr>
          <p:spPr bwMode="auto">
            <a:xfrm>
              <a:off x="4648200" y="1066800"/>
              <a:ext cx="1313468" cy="560541"/>
            </a:xfrm>
            <a:prstGeom prst="rect">
              <a:avLst/>
            </a:prstGeom>
            <a:grpFill/>
            <a:ln w="9525">
              <a:noFill/>
              <a:miter lim="800000"/>
              <a:headEnd/>
              <a:tailEnd/>
            </a:ln>
          </p:spPr>
          <p:txBody>
            <a:bodyPr tIns="140400" bIns="140400">
              <a:prstTxWarp prst="textNoShape">
                <a:avLst/>
              </a:prstTxWarp>
            </a:bodyPr>
            <a:lstStyle/>
            <a:p>
              <a:pPr algn="ctr"/>
              <a:r>
                <a:rPr lang="es-MX" sz="1400" dirty="0" smtClean="0">
                  <a:solidFill>
                    <a:schemeClr val="bg1"/>
                  </a:solidFill>
                  <a:latin typeface="+mn-lt"/>
                </a:rPr>
                <a:t>métricas</a:t>
              </a:r>
              <a:endParaRPr lang="es-MX" sz="1400" dirty="0">
                <a:solidFill>
                  <a:schemeClr val="bg1"/>
                </a:solidFill>
                <a:latin typeface="+mn-lt"/>
              </a:endParaRPr>
            </a:p>
          </p:txBody>
        </p:sp>
      </p:grpSp>
      <p:grpSp>
        <p:nvGrpSpPr>
          <p:cNvPr id="15" name="Group 40"/>
          <p:cNvGrpSpPr>
            <a:grpSpLocks/>
          </p:cNvGrpSpPr>
          <p:nvPr/>
        </p:nvGrpSpPr>
        <p:grpSpPr bwMode="auto">
          <a:xfrm>
            <a:off x="908672" y="3482906"/>
            <a:ext cx="1482725" cy="560388"/>
            <a:chOff x="4648200" y="1066800"/>
            <a:chExt cx="1481959" cy="560541"/>
          </a:xfrm>
          <a:solidFill>
            <a:schemeClr val="accent3"/>
          </a:solidFill>
        </p:grpSpPr>
        <p:sp>
          <p:nvSpPr>
            <p:cNvPr id="16" name="Isosceles Triangle 34"/>
            <p:cNvSpPr>
              <a:spLocks noChangeArrowheads="1"/>
            </p:cNvSpPr>
            <p:nvPr/>
          </p:nvSpPr>
          <p:spPr bwMode="auto">
            <a:xfrm rot="5400000">
              <a:off x="5846380" y="1240221"/>
              <a:ext cx="304800" cy="262759"/>
            </a:xfrm>
            <a:prstGeom prst="triangle">
              <a:avLst>
                <a:gd name="adj" fmla="val 50000"/>
              </a:avLst>
            </a:prstGeom>
            <a:grpFill/>
            <a:ln w="12700">
              <a:noFill/>
              <a:round/>
              <a:headEnd/>
              <a:tailEnd/>
            </a:ln>
          </p:spPr>
          <p:txBody>
            <a:bodyPr>
              <a:prstTxWarp prst="textNoShape">
                <a:avLst/>
              </a:prstTxWarp>
            </a:bodyPr>
            <a:lstStyle/>
            <a:p>
              <a:endParaRPr lang="en-US" dirty="0">
                <a:solidFill>
                  <a:schemeClr val="bg1"/>
                </a:solidFill>
                <a:latin typeface="+mn-lt"/>
              </a:endParaRPr>
            </a:p>
          </p:txBody>
        </p:sp>
        <p:sp>
          <p:nvSpPr>
            <p:cNvPr id="17" name="TextBox 32"/>
            <p:cNvSpPr txBox="1">
              <a:spLocks/>
            </p:cNvSpPr>
            <p:nvPr/>
          </p:nvSpPr>
          <p:spPr bwMode="auto">
            <a:xfrm>
              <a:off x="4648200" y="1066800"/>
              <a:ext cx="1313468" cy="560541"/>
            </a:xfrm>
            <a:prstGeom prst="rect">
              <a:avLst/>
            </a:prstGeom>
            <a:grpFill/>
            <a:ln w="9525">
              <a:noFill/>
              <a:miter lim="800000"/>
              <a:headEnd/>
              <a:tailEnd/>
            </a:ln>
          </p:spPr>
          <p:txBody>
            <a:bodyPr tIns="140400" bIns="140400">
              <a:prstTxWarp prst="textNoShape">
                <a:avLst/>
              </a:prstTxWarp>
            </a:bodyPr>
            <a:lstStyle/>
            <a:p>
              <a:pPr algn="ctr"/>
              <a:r>
                <a:rPr lang="es-MX" sz="1400" dirty="0" smtClean="0">
                  <a:solidFill>
                    <a:schemeClr val="bg1"/>
                  </a:solidFill>
                  <a:latin typeface="+mn-lt"/>
                </a:rPr>
                <a:t>prácticas</a:t>
              </a:r>
              <a:endParaRPr lang="es-MX" sz="1400" dirty="0">
                <a:solidFill>
                  <a:schemeClr val="bg1"/>
                </a:solidFill>
                <a:latin typeface="+mn-lt"/>
              </a:endParaRPr>
            </a:p>
          </p:txBody>
        </p:sp>
      </p:grpSp>
      <p:grpSp>
        <p:nvGrpSpPr>
          <p:cNvPr id="18" name="Group 40"/>
          <p:cNvGrpSpPr>
            <a:grpSpLocks/>
          </p:cNvGrpSpPr>
          <p:nvPr/>
        </p:nvGrpSpPr>
        <p:grpSpPr bwMode="auto">
          <a:xfrm>
            <a:off x="908672" y="4394474"/>
            <a:ext cx="1482725" cy="560388"/>
            <a:chOff x="4648200" y="1066800"/>
            <a:chExt cx="1481959" cy="560541"/>
          </a:xfrm>
          <a:solidFill>
            <a:schemeClr val="accent3"/>
          </a:solidFill>
        </p:grpSpPr>
        <p:sp>
          <p:nvSpPr>
            <p:cNvPr id="19" name="Isosceles Triangle 34"/>
            <p:cNvSpPr>
              <a:spLocks noChangeArrowheads="1"/>
            </p:cNvSpPr>
            <p:nvPr/>
          </p:nvSpPr>
          <p:spPr bwMode="auto">
            <a:xfrm rot="5400000">
              <a:off x="5846380" y="1240221"/>
              <a:ext cx="304800" cy="262759"/>
            </a:xfrm>
            <a:prstGeom prst="triangle">
              <a:avLst>
                <a:gd name="adj" fmla="val 50000"/>
              </a:avLst>
            </a:prstGeom>
            <a:grpFill/>
            <a:ln w="12700">
              <a:noFill/>
              <a:round/>
              <a:headEnd/>
              <a:tailEnd/>
            </a:ln>
          </p:spPr>
          <p:txBody>
            <a:bodyPr>
              <a:prstTxWarp prst="textNoShape">
                <a:avLst/>
              </a:prstTxWarp>
            </a:bodyPr>
            <a:lstStyle/>
            <a:p>
              <a:endParaRPr lang="en-US" dirty="0">
                <a:solidFill>
                  <a:schemeClr val="bg1"/>
                </a:solidFill>
                <a:latin typeface="+mn-lt"/>
              </a:endParaRPr>
            </a:p>
          </p:txBody>
        </p:sp>
        <p:sp>
          <p:nvSpPr>
            <p:cNvPr id="20" name="TextBox 32"/>
            <p:cNvSpPr txBox="1">
              <a:spLocks/>
            </p:cNvSpPr>
            <p:nvPr/>
          </p:nvSpPr>
          <p:spPr bwMode="auto">
            <a:xfrm>
              <a:off x="4648200" y="1066800"/>
              <a:ext cx="1313468" cy="560541"/>
            </a:xfrm>
            <a:prstGeom prst="rect">
              <a:avLst/>
            </a:prstGeom>
            <a:grpFill/>
            <a:ln w="9525">
              <a:noFill/>
              <a:miter lim="800000"/>
              <a:headEnd/>
              <a:tailEnd/>
            </a:ln>
          </p:spPr>
          <p:txBody>
            <a:bodyPr tIns="140400" bIns="140400">
              <a:prstTxWarp prst="textNoShape">
                <a:avLst/>
              </a:prstTxWarp>
            </a:bodyPr>
            <a:lstStyle/>
            <a:p>
              <a:pPr algn="ctr"/>
              <a:r>
                <a:rPr lang="es-MX" sz="1400" dirty="0" smtClean="0">
                  <a:solidFill>
                    <a:schemeClr val="bg1"/>
                  </a:solidFill>
                </a:rPr>
                <a:t>habilidades</a:t>
              </a:r>
              <a:endParaRPr lang="es-MX" sz="1400" dirty="0">
                <a:solidFill>
                  <a:schemeClr val="bg1"/>
                </a:solidFill>
              </a:endParaRPr>
            </a:p>
          </p:txBody>
        </p:sp>
      </p:grpSp>
      <p:grpSp>
        <p:nvGrpSpPr>
          <p:cNvPr id="21" name="Group 40"/>
          <p:cNvGrpSpPr>
            <a:grpSpLocks/>
          </p:cNvGrpSpPr>
          <p:nvPr/>
        </p:nvGrpSpPr>
        <p:grpSpPr bwMode="auto">
          <a:xfrm>
            <a:off x="908672" y="5616020"/>
            <a:ext cx="1482725" cy="560388"/>
            <a:chOff x="4648200" y="1066800"/>
            <a:chExt cx="1481959" cy="560541"/>
          </a:xfrm>
          <a:solidFill>
            <a:schemeClr val="accent3"/>
          </a:solidFill>
        </p:grpSpPr>
        <p:sp>
          <p:nvSpPr>
            <p:cNvPr id="22" name="Isosceles Triangle 34"/>
            <p:cNvSpPr>
              <a:spLocks noChangeArrowheads="1"/>
            </p:cNvSpPr>
            <p:nvPr/>
          </p:nvSpPr>
          <p:spPr bwMode="auto">
            <a:xfrm rot="5400000">
              <a:off x="5846380" y="1240221"/>
              <a:ext cx="304800" cy="262759"/>
            </a:xfrm>
            <a:prstGeom prst="triangle">
              <a:avLst>
                <a:gd name="adj" fmla="val 50000"/>
              </a:avLst>
            </a:prstGeom>
            <a:grpFill/>
            <a:ln w="12700">
              <a:noFill/>
              <a:round/>
              <a:headEnd/>
              <a:tailEnd/>
            </a:ln>
          </p:spPr>
          <p:txBody>
            <a:bodyPr>
              <a:prstTxWarp prst="textNoShape">
                <a:avLst/>
              </a:prstTxWarp>
            </a:bodyPr>
            <a:lstStyle/>
            <a:p>
              <a:endParaRPr lang="en-US" dirty="0">
                <a:solidFill>
                  <a:schemeClr val="bg1"/>
                </a:solidFill>
                <a:latin typeface="+mn-lt"/>
              </a:endParaRPr>
            </a:p>
          </p:txBody>
        </p:sp>
        <p:sp>
          <p:nvSpPr>
            <p:cNvPr id="23" name="TextBox 32"/>
            <p:cNvSpPr txBox="1">
              <a:spLocks/>
            </p:cNvSpPr>
            <p:nvPr/>
          </p:nvSpPr>
          <p:spPr bwMode="auto">
            <a:xfrm>
              <a:off x="4648200" y="1066800"/>
              <a:ext cx="1313468" cy="560541"/>
            </a:xfrm>
            <a:prstGeom prst="rect">
              <a:avLst/>
            </a:prstGeom>
            <a:grpFill/>
            <a:ln w="9525">
              <a:noFill/>
              <a:miter lim="800000"/>
              <a:headEnd/>
              <a:tailEnd/>
            </a:ln>
          </p:spPr>
          <p:txBody>
            <a:bodyPr tIns="140400" bIns="140400">
              <a:prstTxWarp prst="textNoShape">
                <a:avLst/>
              </a:prstTxWarp>
            </a:bodyPr>
            <a:lstStyle/>
            <a:p>
              <a:pPr algn="ctr"/>
              <a:r>
                <a:rPr lang="en-US" sz="1400" dirty="0">
                  <a:solidFill>
                    <a:schemeClr val="bg1"/>
                  </a:solidFill>
                </a:rPr>
                <a:t>entradas</a:t>
              </a:r>
              <a:endParaRPr lang="en-US" sz="1400" dirty="0">
                <a:solidFill>
                  <a:schemeClr val="bg1"/>
                </a:solidFill>
                <a:latin typeface="+mn-lt"/>
              </a:endParaRPr>
            </a:p>
          </p:txBody>
        </p:sp>
      </p:grpSp>
      <p:grpSp>
        <p:nvGrpSpPr>
          <p:cNvPr id="24" name="Group 21"/>
          <p:cNvGrpSpPr/>
          <p:nvPr/>
        </p:nvGrpSpPr>
        <p:grpSpPr>
          <a:xfrm>
            <a:off x="7124131" y="1474844"/>
            <a:ext cx="1488842" cy="560388"/>
            <a:chOff x="6000713" y="1402700"/>
            <a:chExt cx="1488842" cy="560388"/>
          </a:xfrm>
          <a:solidFill>
            <a:schemeClr val="accent3"/>
          </a:solidFill>
        </p:grpSpPr>
        <p:sp>
          <p:nvSpPr>
            <p:cNvPr id="25" name="Isosceles Triangle 34"/>
            <p:cNvSpPr>
              <a:spLocks noChangeArrowheads="1"/>
            </p:cNvSpPr>
            <p:nvPr/>
          </p:nvSpPr>
          <p:spPr bwMode="auto">
            <a:xfrm rot="16200000" flipH="1">
              <a:off x="5979802" y="1575970"/>
              <a:ext cx="304717" cy="262895"/>
            </a:xfrm>
            <a:prstGeom prst="triangle">
              <a:avLst>
                <a:gd name="adj" fmla="val 50000"/>
              </a:avLst>
            </a:prstGeom>
            <a:grpFill/>
            <a:ln w="12700">
              <a:noFill/>
              <a:round/>
              <a:headEnd/>
              <a:tailEnd/>
            </a:ln>
          </p:spPr>
          <p:txBody>
            <a:bodyPr>
              <a:prstTxWarp prst="textNoShape">
                <a:avLst/>
              </a:prstTxWarp>
            </a:bodyPr>
            <a:lstStyle/>
            <a:p>
              <a:endParaRPr lang="en-US" dirty="0">
                <a:solidFill>
                  <a:schemeClr val="bg1"/>
                </a:solidFill>
                <a:latin typeface="+mn-lt"/>
              </a:endParaRPr>
            </a:p>
          </p:txBody>
        </p:sp>
        <p:sp>
          <p:nvSpPr>
            <p:cNvPr id="26" name="TextBox 32"/>
            <p:cNvSpPr txBox="1">
              <a:spLocks/>
            </p:cNvSpPr>
            <p:nvPr/>
          </p:nvSpPr>
          <p:spPr bwMode="auto">
            <a:xfrm>
              <a:off x="6175408" y="1402700"/>
              <a:ext cx="1314147" cy="560388"/>
            </a:xfrm>
            <a:prstGeom prst="rect">
              <a:avLst/>
            </a:prstGeom>
            <a:grpFill/>
            <a:ln w="9525">
              <a:noFill/>
              <a:miter lim="800000"/>
              <a:headEnd/>
              <a:tailEnd/>
            </a:ln>
          </p:spPr>
          <p:txBody>
            <a:bodyPr tIns="140400" bIns="140400">
              <a:prstTxWarp prst="textNoShape">
                <a:avLst/>
              </a:prstTxWarp>
            </a:bodyPr>
            <a:lstStyle/>
            <a:p>
              <a:pPr algn="ctr"/>
              <a:r>
                <a:rPr lang="es-MX" sz="1400" dirty="0" smtClean="0">
                  <a:solidFill>
                    <a:schemeClr val="bg1"/>
                  </a:solidFill>
                  <a:latin typeface="+mn-lt"/>
                </a:rPr>
                <a:t>nombre</a:t>
              </a:r>
              <a:endParaRPr lang="es-MX" sz="1400" dirty="0">
                <a:solidFill>
                  <a:schemeClr val="bg1"/>
                </a:solidFill>
                <a:latin typeface="+mn-lt"/>
              </a:endParaRPr>
            </a:p>
          </p:txBody>
        </p:sp>
      </p:grpSp>
      <p:grpSp>
        <p:nvGrpSpPr>
          <p:cNvPr id="27" name="Group 24"/>
          <p:cNvGrpSpPr/>
          <p:nvPr/>
        </p:nvGrpSpPr>
        <p:grpSpPr>
          <a:xfrm>
            <a:off x="7124131" y="2118831"/>
            <a:ext cx="1488842" cy="560388"/>
            <a:chOff x="6000713" y="1402700"/>
            <a:chExt cx="1488842" cy="560388"/>
          </a:xfrm>
          <a:solidFill>
            <a:schemeClr val="accent3"/>
          </a:solidFill>
        </p:grpSpPr>
        <p:sp>
          <p:nvSpPr>
            <p:cNvPr id="28" name="Isosceles Triangle 34"/>
            <p:cNvSpPr>
              <a:spLocks noChangeArrowheads="1"/>
            </p:cNvSpPr>
            <p:nvPr/>
          </p:nvSpPr>
          <p:spPr bwMode="auto">
            <a:xfrm rot="16200000" flipH="1">
              <a:off x="5979802" y="1575970"/>
              <a:ext cx="304717" cy="262895"/>
            </a:xfrm>
            <a:prstGeom prst="triangle">
              <a:avLst>
                <a:gd name="adj" fmla="val 50000"/>
              </a:avLst>
            </a:prstGeom>
            <a:grpFill/>
            <a:ln w="12700">
              <a:noFill/>
              <a:round/>
              <a:headEnd/>
              <a:tailEnd/>
            </a:ln>
          </p:spPr>
          <p:txBody>
            <a:bodyPr>
              <a:prstTxWarp prst="textNoShape">
                <a:avLst/>
              </a:prstTxWarp>
            </a:bodyPr>
            <a:lstStyle/>
            <a:p>
              <a:endParaRPr lang="en-US" dirty="0">
                <a:solidFill>
                  <a:schemeClr val="bg1"/>
                </a:solidFill>
                <a:latin typeface="+mn-lt"/>
              </a:endParaRPr>
            </a:p>
          </p:txBody>
        </p:sp>
        <p:sp>
          <p:nvSpPr>
            <p:cNvPr id="29" name="TextBox 32"/>
            <p:cNvSpPr txBox="1">
              <a:spLocks/>
            </p:cNvSpPr>
            <p:nvPr/>
          </p:nvSpPr>
          <p:spPr bwMode="auto">
            <a:xfrm>
              <a:off x="6175408" y="1402700"/>
              <a:ext cx="1314147" cy="560388"/>
            </a:xfrm>
            <a:prstGeom prst="rect">
              <a:avLst/>
            </a:prstGeom>
            <a:grpFill/>
            <a:ln w="9525">
              <a:noFill/>
              <a:miter lim="800000"/>
              <a:headEnd/>
              <a:tailEnd/>
            </a:ln>
          </p:spPr>
          <p:txBody>
            <a:bodyPr tIns="140400" bIns="140400">
              <a:prstTxWarp prst="textNoShape">
                <a:avLst/>
              </a:prstTxWarp>
            </a:bodyPr>
            <a:lstStyle/>
            <a:p>
              <a:pPr algn="ctr"/>
              <a:r>
                <a:rPr lang="es-MX" sz="1400" dirty="0" smtClean="0">
                  <a:solidFill>
                    <a:schemeClr val="bg1"/>
                  </a:solidFill>
                  <a:latin typeface="+mn-lt"/>
                </a:rPr>
                <a:t>definición</a:t>
              </a:r>
              <a:endParaRPr lang="es-MX" sz="1400" dirty="0">
                <a:solidFill>
                  <a:schemeClr val="bg1"/>
                </a:solidFill>
                <a:latin typeface="+mn-lt"/>
              </a:endParaRPr>
            </a:p>
          </p:txBody>
        </p:sp>
      </p:grpSp>
      <p:grpSp>
        <p:nvGrpSpPr>
          <p:cNvPr id="30" name="Group 27"/>
          <p:cNvGrpSpPr/>
          <p:nvPr/>
        </p:nvGrpSpPr>
        <p:grpSpPr>
          <a:xfrm>
            <a:off x="7124131" y="5218659"/>
            <a:ext cx="1488842" cy="560388"/>
            <a:chOff x="6000713" y="1402700"/>
            <a:chExt cx="1488842" cy="560388"/>
          </a:xfrm>
          <a:solidFill>
            <a:schemeClr val="accent3"/>
          </a:solidFill>
        </p:grpSpPr>
        <p:sp>
          <p:nvSpPr>
            <p:cNvPr id="31" name="Isosceles Triangle 34"/>
            <p:cNvSpPr>
              <a:spLocks noChangeArrowheads="1"/>
            </p:cNvSpPr>
            <p:nvPr/>
          </p:nvSpPr>
          <p:spPr bwMode="auto">
            <a:xfrm rot="16200000" flipH="1">
              <a:off x="5979802" y="1575970"/>
              <a:ext cx="304717" cy="262895"/>
            </a:xfrm>
            <a:prstGeom prst="triangle">
              <a:avLst>
                <a:gd name="adj" fmla="val 50000"/>
              </a:avLst>
            </a:prstGeom>
            <a:grpFill/>
            <a:ln w="12700">
              <a:noFill/>
              <a:round/>
              <a:headEnd/>
              <a:tailEnd/>
            </a:ln>
          </p:spPr>
          <p:txBody>
            <a:bodyPr>
              <a:prstTxWarp prst="textNoShape">
                <a:avLst/>
              </a:prstTxWarp>
            </a:bodyPr>
            <a:lstStyle/>
            <a:p>
              <a:endParaRPr lang="en-US" dirty="0">
                <a:solidFill>
                  <a:schemeClr val="bg1"/>
                </a:solidFill>
                <a:latin typeface="+mn-lt"/>
              </a:endParaRPr>
            </a:p>
          </p:txBody>
        </p:sp>
        <p:sp>
          <p:nvSpPr>
            <p:cNvPr id="32" name="TextBox 32"/>
            <p:cNvSpPr txBox="1">
              <a:spLocks/>
            </p:cNvSpPr>
            <p:nvPr/>
          </p:nvSpPr>
          <p:spPr bwMode="auto">
            <a:xfrm>
              <a:off x="6175408" y="1402700"/>
              <a:ext cx="1314147" cy="560388"/>
            </a:xfrm>
            <a:prstGeom prst="rect">
              <a:avLst/>
            </a:prstGeom>
            <a:grpFill/>
            <a:ln w="9525">
              <a:noFill/>
              <a:miter lim="800000"/>
              <a:headEnd/>
              <a:tailEnd/>
            </a:ln>
          </p:spPr>
          <p:txBody>
            <a:bodyPr tIns="140400" bIns="140400">
              <a:prstTxWarp prst="textNoShape">
                <a:avLst/>
              </a:prstTxWarp>
            </a:bodyPr>
            <a:lstStyle/>
            <a:p>
              <a:pPr algn="ctr"/>
              <a:r>
                <a:rPr lang="es-MX" sz="1400" dirty="0" smtClean="0">
                  <a:solidFill>
                    <a:schemeClr val="bg1"/>
                  </a:solidFill>
                </a:rPr>
                <a:t>salidas</a:t>
              </a:r>
              <a:endParaRPr lang="es-MX" sz="1400" dirty="0">
                <a:solidFill>
                  <a:schemeClr val="bg1"/>
                </a:solidFill>
              </a:endParaRPr>
            </a:p>
          </p:txBody>
        </p:sp>
      </p:grpSp>
    </p:spTree>
    <p:extLst>
      <p:ext uri="{BB962C8B-B14F-4D97-AF65-F5344CB8AC3E}">
        <p14:creationId xmlns:p14="http://schemas.microsoft.com/office/powerpoint/2010/main" val="27163525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contenido 2"/>
          <p:cNvSpPr>
            <a:spLocks noGrp="1"/>
          </p:cNvSpPr>
          <p:nvPr>
            <p:ph idx="1"/>
          </p:nvPr>
        </p:nvSpPr>
        <p:spPr>
          <a:xfrm>
            <a:off x="755576" y="692696"/>
            <a:ext cx="7704856" cy="5501319"/>
          </a:xfrm>
        </p:spPr>
        <p:txBody>
          <a:bodyPr>
            <a:noAutofit/>
          </a:bodyPr>
          <a:lstStyle/>
          <a:p>
            <a:pPr marL="0" indent="0" algn="ctr">
              <a:lnSpc>
                <a:spcPct val="150000"/>
              </a:lnSpc>
              <a:spcBef>
                <a:spcPts val="0"/>
              </a:spcBef>
              <a:spcAft>
                <a:spcPts val="1200"/>
              </a:spcAft>
              <a:buNone/>
            </a:pPr>
            <a:r>
              <a:rPr lang="es-MX" sz="1600" b="1" dirty="0" smtClean="0">
                <a:latin typeface="Tahoma" pitchFamily="34" charset="0"/>
                <a:ea typeface="Tahoma" pitchFamily="34" charset="0"/>
                <a:cs typeface="Tahoma" pitchFamily="34" charset="0"/>
              </a:rPr>
              <a:t>TABLAS SCOR</a:t>
            </a:r>
            <a:endParaRPr lang="es-MX" sz="1600" b="1" dirty="0">
              <a:latin typeface="Tahoma" pitchFamily="34" charset="0"/>
              <a:ea typeface="Tahoma" pitchFamily="34" charset="0"/>
              <a:cs typeface="Tahoma" pitchFamily="34" charset="0"/>
            </a:endParaRPr>
          </a:p>
        </p:txBody>
      </p:sp>
      <p:sp>
        <p:nvSpPr>
          <p:cNvPr id="2" name="1 CuadroTexto"/>
          <p:cNvSpPr txBox="1"/>
          <p:nvPr/>
        </p:nvSpPr>
        <p:spPr>
          <a:xfrm>
            <a:off x="683568" y="6597352"/>
            <a:ext cx="3321743" cy="246221"/>
          </a:xfrm>
          <a:prstGeom prst="rect">
            <a:avLst/>
          </a:prstGeom>
          <a:noFill/>
        </p:spPr>
        <p:txBody>
          <a:bodyPr wrap="none" rtlCol="0">
            <a:spAutoFit/>
          </a:bodyPr>
          <a:lstStyle/>
          <a:p>
            <a:r>
              <a:rPr lang="es-MX" sz="1000" dirty="0" smtClean="0"/>
              <a:t>ADMINISTRACIÓN DE LA CADENA DE SUMINISTRO</a:t>
            </a:r>
            <a:endParaRPr lang="es-MX" sz="1000" dirty="0"/>
          </a:p>
        </p:txBody>
      </p:sp>
      <p:sp>
        <p:nvSpPr>
          <p:cNvPr id="5" name="4 CuadroTexto"/>
          <p:cNvSpPr txBox="1"/>
          <p:nvPr/>
        </p:nvSpPr>
        <p:spPr>
          <a:xfrm>
            <a:off x="6660232" y="6597352"/>
            <a:ext cx="1848583" cy="246221"/>
          </a:xfrm>
          <a:prstGeom prst="rect">
            <a:avLst/>
          </a:prstGeom>
          <a:noFill/>
        </p:spPr>
        <p:txBody>
          <a:bodyPr wrap="none" rtlCol="0">
            <a:spAutoFit/>
          </a:bodyPr>
          <a:lstStyle/>
          <a:p>
            <a:r>
              <a:rPr lang="es-MX" sz="1000" dirty="0" smtClean="0"/>
              <a:t>FACULTAD DE INGENIERÍA</a:t>
            </a:r>
            <a:endParaRPr lang="es-MX" sz="1000" dirty="0"/>
          </a:p>
        </p:txBody>
      </p:sp>
      <p:pic>
        <p:nvPicPr>
          <p:cNvPr id="33" name="Picture 3"/>
          <p:cNvPicPr>
            <a:picLocks noChangeAspect="1"/>
          </p:cNvPicPr>
          <p:nvPr/>
        </p:nvPicPr>
        <p:blipFill>
          <a:blip r:embed="rId2"/>
          <a:stretch>
            <a:fillRect/>
          </a:stretch>
        </p:blipFill>
        <p:spPr>
          <a:xfrm>
            <a:off x="1407888" y="1439730"/>
            <a:ext cx="6473143" cy="4754285"/>
          </a:xfrm>
          <a:prstGeom prst="rect">
            <a:avLst/>
          </a:prstGeom>
          <a:ln>
            <a:solidFill>
              <a:srgbClr val="5C5C5C"/>
            </a:solidFill>
          </a:ln>
          <a:effectLst/>
        </p:spPr>
      </p:pic>
      <p:grpSp>
        <p:nvGrpSpPr>
          <p:cNvPr id="34" name="Group 33"/>
          <p:cNvGrpSpPr>
            <a:grpSpLocks/>
          </p:cNvGrpSpPr>
          <p:nvPr/>
        </p:nvGrpSpPr>
        <p:grpSpPr bwMode="auto">
          <a:xfrm>
            <a:off x="252081" y="1391582"/>
            <a:ext cx="1590275" cy="560387"/>
            <a:chOff x="4648200" y="1066800"/>
            <a:chExt cx="1481959" cy="560541"/>
          </a:xfrm>
          <a:solidFill>
            <a:schemeClr val="accent3"/>
          </a:solidFill>
        </p:grpSpPr>
        <p:sp>
          <p:nvSpPr>
            <p:cNvPr id="35" name="Isosceles Triangle 35"/>
            <p:cNvSpPr>
              <a:spLocks noChangeArrowheads="1"/>
            </p:cNvSpPr>
            <p:nvPr/>
          </p:nvSpPr>
          <p:spPr bwMode="auto">
            <a:xfrm rot="5400000">
              <a:off x="5846380" y="1240221"/>
              <a:ext cx="304800" cy="262759"/>
            </a:xfrm>
            <a:prstGeom prst="triangle">
              <a:avLst>
                <a:gd name="adj" fmla="val 50000"/>
              </a:avLst>
            </a:prstGeom>
            <a:grpFill/>
            <a:ln w="12700">
              <a:noFill/>
              <a:round/>
              <a:headEnd/>
              <a:tailEnd/>
            </a:ln>
          </p:spPr>
          <p:txBody>
            <a:bodyPr>
              <a:prstTxWarp prst="textNoShape">
                <a:avLst/>
              </a:prstTxWarp>
            </a:bodyPr>
            <a:lstStyle/>
            <a:p>
              <a:endParaRPr lang="en-US" sz="1400" dirty="0">
                <a:solidFill>
                  <a:schemeClr val="bg1"/>
                </a:solidFill>
                <a:latin typeface="+mn-lt"/>
              </a:endParaRPr>
            </a:p>
          </p:txBody>
        </p:sp>
        <p:sp>
          <p:nvSpPr>
            <p:cNvPr id="36" name="TextBox 34"/>
            <p:cNvSpPr txBox="1">
              <a:spLocks/>
            </p:cNvSpPr>
            <p:nvPr/>
          </p:nvSpPr>
          <p:spPr bwMode="auto">
            <a:xfrm>
              <a:off x="4648200" y="1066800"/>
              <a:ext cx="1313468" cy="560541"/>
            </a:xfrm>
            <a:prstGeom prst="rect">
              <a:avLst/>
            </a:prstGeom>
            <a:grpFill/>
            <a:ln w="9525">
              <a:noFill/>
              <a:miter lim="800000"/>
              <a:headEnd/>
              <a:tailEnd/>
            </a:ln>
          </p:spPr>
          <p:txBody>
            <a:bodyPr tIns="140400" bIns="140400">
              <a:prstTxWarp prst="textNoShape">
                <a:avLst/>
              </a:prstTxWarp>
            </a:bodyPr>
            <a:lstStyle/>
            <a:p>
              <a:pPr algn="ctr"/>
              <a:r>
                <a:rPr lang="es-MX" sz="1400" dirty="0" smtClean="0">
                  <a:solidFill>
                    <a:schemeClr val="bg1"/>
                  </a:solidFill>
                  <a:latin typeface="+mn-lt"/>
                </a:rPr>
                <a:t>procesos</a:t>
              </a:r>
              <a:r>
                <a:rPr lang="en-US" sz="1400" dirty="0" smtClean="0">
                  <a:solidFill>
                    <a:schemeClr val="bg1"/>
                  </a:solidFill>
                  <a:latin typeface="+mn-lt"/>
                </a:rPr>
                <a:t> </a:t>
              </a:r>
              <a:r>
                <a:rPr lang="en-US" sz="1400" dirty="0">
                  <a:solidFill>
                    <a:schemeClr val="bg1"/>
                  </a:solidFill>
                  <a:latin typeface="+mn-lt"/>
                </a:rPr>
                <a:t>ID</a:t>
              </a:r>
            </a:p>
          </p:txBody>
        </p:sp>
      </p:grpSp>
      <p:sp>
        <p:nvSpPr>
          <p:cNvPr id="37" name="Rectangle 7"/>
          <p:cNvSpPr/>
          <p:nvPr/>
        </p:nvSpPr>
        <p:spPr>
          <a:xfrm>
            <a:off x="7059478" y="1424921"/>
            <a:ext cx="1905010" cy="4542449"/>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t" anchorCtr="0"/>
          <a:lstStyle/>
          <a:p>
            <a:pPr algn="ctr">
              <a:lnSpc>
                <a:spcPct val="125000"/>
              </a:lnSpc>
            </a:pPr>
            <a:r>
              <a:rPr lang="es-ES" sz="1400" dirty="0">
                <a:solidFill>
                  <a:schemeClr val="tx1"/>
                </a:solidFill>
              </a:rPr>
              <a:t>Los gráficos de SCOR se deben considerar como configuraciones de </a:t>
            </a:r>
            <a:r>
              <a:rPr lang="es-ES" sz="1400" dirty="0" smtClean="0">
                <a:solidFill>
                  <a:schemeClr val="tx1"/>
                </a:solidFill>
              </a:rPr>
              <a:t>proceso.</a:t>
            </a:r>
            <a:endParaRPr lang="es-ES" sz="1400" dirty="0">
              <a:solidFill>
                <a:schemeClr val="tx1"/>
              </a:solidFill>
            </a:endParaRPr>
          </a:p>
          <a:p>
            <a:pPr algn="ctr">
              <a:lnSpc>
                <a:spcPct val="125000"/>
              </a:lnSpc>
            </a:pPr>
            <a:endParaRPr lang="es-ES" sz="1400" dirty="0">
              <a:solidFill>
                <a:schemeClr val="tx1"/>
              </a:solidFill>
            </a:endParaRPr>
          </a:p>
          <a:p>
            <a:pPr algn="ctr">
              <a:lnSpc>
                <a:spcPct val="125000"/>
              </a:lnSpc>
            </a:pPr>
            <a:r>
              <a:rPr lang="es-ES" sz="1400" dirty="0">
                <a:solidFill>
                  <a:schemeClr val="tx1"/>
                </a:solidFill>
              </a:rPr>
              <a:t>Las diferentes </a:t>
            </a:r>
            <a:r>
              <a:rPr lang="es-ES" sz="1400" dirty="0" smtClean="0">
                <a:solidFill>
                  <a:schemeClr val="tx1"/>
                </a:solidFill>
              </a:rPr>
              <a:t>Cadenas </a:t>
            </a:r>
            <a:r>
              <a:rPr lang="es-ES" sz="1400" dirty="0">
                <a:solidFill>
                  <a:schemeClr val="tx1"/>
                </a:solidFill>
              </a:rPr>
              <a:t>de </a:t>
            </a:r>
            <a:r>
              <a:rPr lang="es-ES" sz="1400" dirty="0" smtClean="0">
                <a:solidFill>
                  <a:schemeClr val="tx1"/>
                </a:solidFill>
              </a:rPr>
              <a:t>Suministro </a:t>
            </a:r>
            <a:r>
              <a:rPr lang="es-ES" sz="1400" dirty="0">
                <a:solidFill>
                  <a:schemeClr val="tx1"/>
                </a:solidFill>
              </a:rPr>
              <a:t>y prácticas pueden requerir diferentes secuencias </a:t>
            </a:r>
            <a:r>
              <a:rPr lang="es-ES" sz="1400" dirty="0" smtClean="0">
                <a:solidFill>
                  <a:schemeClr val="tx1"/>
                </a:solidFill>
              </a:rPr>
              <a:t>y/o </a:t>
            </a:r>
            <a:r>
              <a:rPr lang="es-ES" sz="1400" dirty="0">
                <a:solidFill>
                  <a:schemeClr val="tx1"/>
                </a:solidFill>
              </a:rPr>
              <a:t>flujo de trabajo.</a:t>
            </a:r>
            <a:endParaRPr lang="en-US" sz="1400" dirty="0">
              <a:solidFill>
                <a:schemeClr val="tx1"/>
              </a:solidFill>
            </a:endParaRPr>
          </a:p>
        </p:txBody>
      </p:sp>
      <p:grpSp>
        <p:nvGrpSpPr>
          <p:cNvPr id="38" name="Group 40"/>
          <p:cNvGrpSpPr>
            <a:grpSpLocks/>
          </p:cNvGrpSpPr>
          <p:nvPr/>
        </p:nvGrpSpPr>
        <p:grpSpPr bwMode="auto">
          <a:xfrm>
            <a:off x="252081" y="3801299"/>
            <a:ext cx="1590275" cy="560388"/>
            <a:chOff x="4648200" y="1066800"/>
            <a:chExt cx="1481959" cy="560541"/>
          </a:xfrm>
          <a:solidFill>
            <a:schemeClr val="accent3"/>
          </a:solidFill>
        </p:grpSpPr>
        <p:sp>
          <p:nvSpPr>
            <p:cNvPr id="39" name="Isosceles Triangle 34"/>
            <p:cNvSpPr>
              <a:spLocks noChangeArrowheads="1"/>
            </p:cNvSpPr>
            <p:nvPr/>
          </p:nvSpPr>
          <p:spPr bwMode="auto">
            <a:xfrm rot="5400000">
              <a:off x="5846380" y="1240221"/>
              <a:ext cx="304800" cy="262759"/>
            </a:xfrm>
            <a:prstGeom prst="triangle">
              <a:avLst>
                <a:gd name="adj" fmla="val 50000"/>
              </a:avLst>
            </a:prstGeom>
            <a:grpFill/>
            <a:ln w="12700">
              <a:noFill/>
              <a:round/>
              <a:headEnd/>
              <a:tailEnd/>
            </a:ln>
          </p:spPr>
          <p:txBody>
            <a:bodyPr>
              <a:prstTxWarp prst="textNoShape">
                <a:avLst/>
              </a:prstTxWarp>
            </a:bodyPr>
            <a:lstStyle/>
            <a:p>
              <a:endParaRPr lang="en-US" sz="1400" dirty="0">
                <a:solidFill>
                  <a:schemeClr val="bg1"/>
                </a:solidFill>
                <a:latin typeface="+mn-lt"/>
              </a:endParaRPr>
            </a:p>
          </p:txBody>
        </p:sp>
        <p:sp>
          <p:nvSpPr>
            <p:cNvPr id="40" name="TextBox 32"/>
            <p:cNvSpPr txBox="1">
              <a:spLocks/>
            </p:cNvSpPr>
            <p:nvPr/>
          </p:nvSpPr>
          <p:spPr bwMode="auto">
            <a:xfrm>
              <a:off x="4648200" y="1066800"/>
              <a:ext cx="1313468" cy="560541"/>
            </a:xfrm>
            <a:prstGeom prst="rect">
              <a:avLst/>
            </a:prstGeom>
            <a:grpFill/>
            <a:ln w="9525">
              <a:noFill/>
              <a:miter lim="800000"/>
              <a:headEnd/>
              <a:tailEnd/>
            </a:ln>
          </p:spPr>
          <p:txBody>
            <a:bodyPr tIns="140400" bIns="140400">
              <a:prstTxWarp prst="textNoShape">
                <a:avLst/>
              </a:prstTxWarp>
            </a:bodyPr>
            <a:lstStyle/>
            <a:p>
              <a:pPr algn="ctr"/>
              <a:r>
                <a:rPr lang="en-US" sz="1400" dirty="0" smtClean="0">
                  <a:solidFill>
                    <a:schemeClr val="bg1"/>
                  </a:solidFill>
                </a:rPr>
                <a:t>entradas</a:t>
              </a:r>
              <a:endParaRPr lang="en-US" sz="1400" dirty="0">
                <a:solidFill>
                  <a:schemeClr val="bg1"/>
                </a:solidFill>
              </a:endParaRPr>
            </a:p>
          </p:txBody>
        </p:sp>
      </p:grpSp>
      <p:grpSp>
        <p:nvGrpSpPr>
          <p:cNvPr id="41" name="Group 11"/>
          <p:cNvGrpSpPr/>
          <p:nvPr/>
        </p:nvGrpSpPr>
        <p:grpSpPr>
          <a:xfrm>
            <a:off x="7059478" y="5085184"/>
            <a:ext cx="1478902" cy="560388"/>
            <a:chOff x="6199494" y="1402700"/>
            <a:chExt cx="1478902" cy="560388"/>
          </a:xfrm>
          <a:solidFill>
            <a:schemeClr val="accent3"/>
          </a:solidFill>
        </p:grpSpPr>
        <p:sp>
          <p:nvSpPr>
            <p:cNvPr id="42" name="Isosceles Triangle 34"/>
            <p:cNvSpPr>
              <a:spLocks noChangeArrowheads="1"/>
            </p:cNvSpPr>
            <p:nvPr/>
          </p:nvSpPr>
          <p:spPr bwMode="auto">
            <a:xfrm rot="16200000" flipH="1">
              <a:off x="6178583" y="1575970"/>
              <a:ext cx="304717" cy="262895"/>
            </a:xfrm>
            <a:prstGeom prst="triangle">
              <a:avLst>
                <a:gd name="adj" fmla="val 50000"/>
              </a:avLst>
            </a:prstGeom>
            <a:grpFill/>
            <a:ln w="12700">
              <a:noFill/>
              <a:round/>
              <a:headEnd/>
              <a:tailEnd/>
            </a:ln>
          </p:spPr>
          <p:txBody>
            <a:bodyPr>
              <a:prstTxWarp prst="textNoShape">
                <a:avLst/>
              </a:prstTxWarp>
            </a:bodyPr>
            <a:lstStyle/>
            <a:p>
              <a:endParaRPr lang="en-US" sz="1400" dirty="0">
                <a:solidFill>
                  <a:schemeClr val="bg1"/>
                </a:solidFill>
                <a:latin typeface="+mn-lt"/>
              </a:endParaRPr>
            </a:p>
          </p:txBody>
        </p:sp>
        <p:sp>
          <p:nvSpPr>
            <p:cNvPr id="43" name="TextBox 32"/>
            <p:cNvSpPr txBox="1">
              <a:spLocks/>
            </p:cNvSpPr>
            <p:nvPr/>
          </p:nvSpPr>
          <p:spPr bwMode="auto">
            <a:xfrm>
              <a:off x="6364249" y="1402700"/>
              <a:ext cx="1314147" cy="560388"/>
            </a:xfrm>
            <a:prstGeom prst="rect">
              <a:avLst/>
            </a:prstGeom>
            <a:grpFill/>
            <a:ln w="9525">
              <a:noFill/>
              <a:miter lim="800000"/>
              <a:headEnd/>
              <a:tailEnd/>
            </a:ln>
          </p:spPr>
          <p:txBody>
            <a:bodyPr tIns="140400" bIns="140400">
              <a:prstTxWarp prst="textNoShape">
                <a:avLst/>
              </a:prstTxWarp>
            </a:bodyPr>
            <a:lstStyle/>
            <a:p>
              <a:pPr algn="ctr"/>
              <a:r>
                <a:rPr lang="es-MX" sz="1400" dirty="0" smtClean="0">
                  <a:solidFill>
                    <a:schemeClr val="bg1"/>
                  </a:solidFill>
                </a:rPr>
                <a:t>salidas</a:t>
              </a:r>
              <a:endParaRPr lang="es-MX" sz="1400" dirty="0">
                <a:solidFill>
                  <a:schemeClr val="bg1"/>
                </a:solidFill>
              </a:endParaRPr>
            </a:p>
          </p:txBody>
        </p:sp>
      </p:grpSp>
      <p:sp>
        <p:nvSpPr>
          <p:cNvPr id="44" name="Isosceles Triangle 32"/>
          <p:cNvSpPr>
            <a:spLocks noChangeArrowheads="1"/>
          </p:cNvSpPr>
          <p:nvPr/>
        </p:nvSpPr>
        <p:spPr bwMode="auto">
          <a:xfrm rot="10800000">
            <a:off x="4250457" y="2358505"/>
            <a:ext cx="326758" cy="263039"/>
          </a:xfrm>
          <a:prstGeom prst="triangle">
            <a:avLst>
              <a:gd name="adj" fmla="val 50000"/>
            </a:avLst>
          </a:prstGeom>
          <a:solidFill>
            <a:schemeClr val="accent3"/>
          </a:solidFill>
          <a:ln w="12700">
            <a:noFill/>
            <a:round/>
            <a:headEnd/>
            <a:tailEnd/>
          </a:ln>
        </p:spPr>
        <p:txBody>
          <a:bodyPr>
            <a:prstTxWarp prst="textNoShape">
              <a:avLst/>
            </a:prstTxWarp>
          </a:bodyPr>
          <a:lstStyle/>
          <a:p>
            <a:endParaRPr lang="en-US" sz="1400" dirty="0">
              <a:solidFill>
                <a:schemeClr val="bg1"/>
              </a:solidFill>
              <a:latin typeface="+mn-lt"/>
            </a:endParaRPr>
          </a:p>
        </p:txBody>
      </p:sp>
      <p:sp>
        <p:nvSpPr>
          <p:cNvPr id="45" name="TextBox 31"/>
          <p:cNvSpPr txBox="1">
            <a:spLocks/>
          </p:cNvSpPr>
          <p:nvPr/>
        </p:nvSpPr>
        <p:spPr bwMode="auto">
          <a:xfrm>
            <a:off x="3678633" y="1900816"/>
            <a:ext cx="1408092" cy="561137"/>
          </a:xfrm>
          <a:prstGeom prst="rect">
            <a:avLst/>
          </a:prstGeom>
          <a:solidFill>
            <a:schemeClr val="accent3"/>
          </a:solidFill>
          <a:ln w="9525">
            <a:noFill/>
            <a:miter lim="800000"/>
            <a:headEnd/>
            <a:tailEnd/>
          </a:ln>
        </p:spPr>
        <p:txBody>
          <a:bodyPr tIns="140400" bIns="140400" anchor="ctr">
            <a:prstTxWarp prst="textNoShape">
              <a:avLst/>
            </a:prstTxWarp>
          </a:bodyPr>
          <a:lstStyle/>
          <a:p>
            <a:pPr algn="ctr"/>
            <a:r>
              <a:rPr lang="es-MX" sz="1400" dirty="0" smtClean="0">
                <a:solidFill>
                  <a:schemeClr val="bg1"/>
                </a:solidFill>
              </a:rPr>
              <a:t>los pasos del proceso</a:t>
            </a:r>
            <a:endParaRPr lang="es-MX" sz="1400" dirty="0">
              <a:solidFill>
                <a:schemeClr val="bg1"/>
              </a:solidFill>
            </a:endParaRPr>
          </a:p>
        </p:txBody>
      </p:sp>
    </p:spTree>
    <p:extLst>
      <p:ext uri="{BB962C8B-B14F-4D97-AF65-F5344CB8AC3E}">
        <p14:creationId xmlns:p14="http://schemas.microsoft.com/office/powerpoint/2010/main" val="336933636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Rectángulo"/>
          <p:cNvSpPr/>
          <p:nvPr/>
        </p:nvSpPr>
        <p:spPr>
          <a:xfrm>
            <a:off x="899592" y="2924944"/>
            <a:ext cx="7344816" cy="432048"/>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4" name="Marcador de contenido 2"/>
          <p:cNvSpPr>
            <a:spLocks noGrp="1"/>
          </p:cNvSpPr>
          <p:nvPr>
            <p:ph idx="1"/>
          </p:nvPr>
        </p:nvSpPr>
        <p:spPr>
          <a:xfrm>
            <a:off x="1691680" y="980728"/>
            <a:ext cx="5976664" cy="5501319"/>
          </a:xfrm>
        </p:spPr>
        <p:txBody>
          <a:bodyPr>
            <a:noAutofit/>
          </a:bodyPr>
          <a:lstStyle/>
          <a:p>
            <a:pPr marL="0" indent="0" algn="ctr">
              <a:lnSpc>
                <a:spcPct val="150000"/>
              </a:lnSpc>
              <a:buNone/>
            </a:pPr>
            <a:r>
              <a:rPr lang="es-MX" sz="2000" b="1" dirty="0" smtClean="0">
                <a:latin typeface="Tahoma" pitchFamily="34" charset="0"/>
                <a:ea typeface="Tahoma" pitchFamily="34" charset="0"/>
                <a:cs typeface="Tahoma" pitchFamily="34" charset="0"/>
              </a:rPr>
              <a:t>CONTENIDO</a:t>
            </a:r>
          </a:p>
          <a:p>
            <a:pPr marL="0" indent="0">
              <a:lnSpc>
                <a:spcPct val="150000"/>
              </a:lnSpc>
              <a:buNone/>
            </a:pPr>
            <a:endParaRPr lang="es-MX" sz="1800" b="1" dirty="0">
              <a:latin typeface="Tahoma" pitchFamily="34" charset="0"/>
              <a:ea typeface="Tahoma" pitchFamily="34" charset="0"/>
              <a:cs typeface="Tahoma" pitchFamily="34" charset="0"/>
            </a:endParaRPr>
          </a:p>
          <a:p>
            <a:pPr marL="365125" indent="-365125">
              <a:lnSpc>
                <a:spcPct val="150000"/>
              </a:lnSpc>
              <a:buFont typeface="Wingdings" pitchFamily="2" charset="2"/>
              <a:buChar char="v"/>
            </a:pPr>
            <a:r>
              <a:rPr lang="es-MX" sz="1800" dirty="0" smtClean="0">
                <a:latin typeface="Tahoma" pitchFamily="34" charset="0"/>
                <a:ea typeface="Tahoma" pitchFamily="34" charset="0"/>
                <a:cs typeface="Tahoma" pitchFamily="34" charset="0"/>
              </a:rPr>
              <a:t>Qué es el modelo SCOR</a:t>
            </a:r>
          </a:p>
          <a:p>
            <a:pPr marL="365125" indent="-365125">
              <a:lnSpc>
                <a:spcPct val="150000"/>
              </a:lnSpc>
              <a:buFont typeface="Wingdings" pitchFamily="2" charset="2"/>
              <a:buChar char="v"/>
            </a:pPr>
            <a:r>
              <a:rPr lang="es-MX" sz="1800" dirty="0" smtClean="0">
                <a:latin typeface="Tahoma" pitchFamily="34" charset="0"/>
                <a:ea typeface="Tahoma" pitchFamily="34" charset="0"/>
                <a:cs typeface="Tahoma" pitchFamily="34" charset="0"/>
              </a:rPr>
              <a:t>Estructura del modelo SCOR</a:t>
            </a:r>
          </a:p>
          <a:p>
            <a:pPr marL="365125" indent="-365125">
              <a:lnSpc>
                <a:spcPct val="150000"/>
              </a:lnSpc>
              <a:buFont typeface="Wingdings" pitchFamily="2" charset="2"/>
              <a:buChar char="v"/>
            </a:pPr>
            <a:r>
              <a:rPr lang="es-MX" sz="1800" dirty="0" smtClean="0">
                <a:latin typeface="Tahoma" pitchFamily="34" charset="0"/>
                <a:ea typeface="Tahoma" pitchFamily="34" charset="0"/>
                <a:cs typeface="Tahoma" pitchFamily="34" charset="0"/>
              </a:rPr>
              <a:t>Sección 1. Desempeño de la Cadena de Suministro</a:t>
            </a:r>
            <a:endParaRPr lang="es-MX" sz="1800" dirty="0">
              <a:latin typeface="Tahoma" pitchFamily="34" charset="0"/>
              <a:ea typeface="Tahoma" pitchFamily="34" charset="0"/>
              <a:cs typeface="Tahoma" pitchFamily="34" charset="0"/>
            </a:endParaRPr>
          </a:p>
          <a:p>
            <a:pPr marL="365125" indent="-365125">
              <a:lnSpc>
                <a:spcPct val="150000"/>
              </a:lnSpc>
              <a:buFont typeface="Wingdings" pitchFamily="2" charset="2"/>
              <a:buChar char="v"/>
            </a:pPr>
            <a:r>
              <a:rPr lang="es-MX" sz="1800" dirty="0" smtClean="0">
                <a:latin typeface="Tahoma" pitchFamily="34" charset="0"/>
                <a:ea typeface="Tahoma" pitchFamily="34" charset="0"/>
                <a:cs typeface="Tahoma" pitchFamily="34" charset="0"/>
              </a:rPr>
              <a:t>Sección 2. Procesos </a:t>
            </a:r>
            <a:r>
              <a:rPr lang="es-MX" sz="1800" dirty="0">
                <a:latin typeface="Tahoma" pitchFamily="34" charset="0"/>
                <a:ea typeface="Tahoma" pitchFamily="34" charset="0"/>
                <a:cs typeface="Tahoma" pitchFamily="34" charset="0"/>
              </a:rPr>
              <a:t>en el modelo SCOR</a:t>
            </a:r>
            <a:endParaRPr lang="es-MX" sz="1800" dirty="0" smtClean="0">
              <a:latin typeface="Tahoma" pitchFamily="34" charset="0"/>
              <a:ea typeface="Tahoma" pitchFamily="34" charset="0"/>
              <a:cs typeface="Tahoma" pitchFamily="34" charset="0"/>
            </a:endParaRPr>
          </a:p>
          <a:p>
            <a:pPr marL="365125" indent="-365125">
              <a:lnSpc>
                <a:spcPct val="150000"/>
              </a:lnSpc>
              <a:buFont typeface="Wingdings" pitchFamily="2" charset="2"/>
              <a:buChar char="v"/>
            </a:pPr>
            <a:r>
              <a:rPr lang="es-MX" sz="1800" dirty="0" smtClean="0">
                <a:latin typeface="Tahoma" pitchFamily="34" charset="0"/>
                <a:ea typeface="Tahoma" pitchFamily="34" charset="0"/>
                <a:cs typeface="Tahoma" pitchFamily="34" charset="0"/>
              </a:rPr>
              <a:t>Sección 3. </a:t>
            </a:r>
            <a:r>
              <a:rPr lang="es-MX" sz="1800" dirty="0">
                <a:latin typeface="Tahoma" pitchFamily="34" charset="0"/>
                <a:ea typeface="Tahoma" pitchFamily="34" charset="0"/>
                <a:cs typeface="Tahoma" pitchFamily="34" charset="0"/>
              </a:rPr>
              <a:t>Prácticas en el modelo SCOR</a:t>
            </a:r>
            <a:endParaRPr lang="es-MX" sz="1800" dirty="0" smtClean="0">
              <a:latin typeface="Tahoma" pitchFamily="34" charset="0"/>
              <a:ea typeface="Tahoma" pitchFamily="34" charset="0"/>
              <a:cs typeface="Tahoma" pitchFamily="34" charset="0"/>
            </a:endParaRPr>
          </a:p>
          <a:p>
            <a:pPr marL="365125" indent="-365125">
              <a:lnSpc>
                <a:spcPct val="150000"/>
              </a:lnSpc>
              <a:buFont typeface="Wingdings" pitchFamily="2" charset="2"/>
              <a:buChar char="v"/>
            </a:pPr>
            <a:r>
              <a:rPr lang="es-MX" sz="1800" dirty="0" smtClean="0">
                <a:latin typeface="Tahoma" pitchFamily="34" charset="0"/>
                <a:ea typeface="Tahoma" pitchFamily="34" charset="0"/>
                <a:cs typeface="Tahoma" pitchFamily="34" charset="0"/>
              </a:rPr>
              <a:t>Sección 4. </a:t>
            </a:r>
            <a:r>
              <a:rPr lang="es-MX" sz="1800" dirty="0">
                <a:latin typeface="Tahoma" pitchFamily="34" charset="0"/>
                <a:ea typeface="Tahoma" pitchFamily="34" charset="0"/>
                <a:cs typeface="Tahoma" pitchFamily="34" charset="0"/>
              </a:rPr>
              <a:t>Personal en el modelo SCOR</a:t>
            </a:r>
            <a:endParaRPr lang="es-MX" sz="1800" dirty="0" smtClean="0">
              <a:latin typeface="Tahoma" pitchFamily="34" charset="0"/>
              <a:ea typeface="Tahoma" pitchFamily="34" charset="0"/>
              <a:cs typeface="Tahoma" pitchFamily="34" charset="0"/>
            </a:endParaRPr>
          </a:p>
          <a:p>
            <a:pPr marL="365125" indent="-365125">
              <a:lnSpc>
                <a:spcPct val="150000"/>
              </a:lnSpc>
              <a:buFont typeface="Wingdings" pitchFamily="2" charset="2"/>
              <a:buChar char="v"/>
            </a:pPr>
            <a:r>
              <a:rPr lang="es-MX" sz="1800" dirty="0" smtClean="0">
                <a:latin typeface="Tahoma" pitchFamily="34" charset="0"/>
                <a:ea typeface="Tahoma" pitchFamily="34" charset="0"/>
                <a:cs typeface="Tahoma" pitchFamily="34" charset="0"/>
              </a:rPr>
              <a:t>Sección 5. SCOR Verde</a:t>
            </a:r>
            <a:endParaRPr lang="es-MX" sz="1800" dirty="0">
              <a:latin typeface="Tahoma" pitchFamily="34" charset="0"/>
              <a:ea typeface="Tahoma" pitchFamily="34" charset="0"/>
              <a:cs typeface="Tahoma" pitchFamily="34" charset="0"/>
            </a:endParaRPr>
          </a:p>
          <a:p>
            <a:pPr marL="365125" indent="-365125">
              <a:lnSpc>
                <a:spcPct val="150000"/>
              </a:lnSpc>
              <a:buFont typeface="Wingdings" pitchFamily="2" charset="2"/>
              <a:buChar char="v"/>
            </a:pPr>
            <a:r>
              <a:rPr lang="es-MX" sz="1800" dirty="0" smtClean="0">
                <a:latin typeface="Tahoma" pitchFamily="34" charset="0"/>
                <a:ea typeface="Tahoma" pitchFamily="34" charset="0"/>
                <a:cs typeface="Tahoma" pitchFamily="34" charset="0"/>
              </a:rPr>
              <a:t>Ejemplo del uso de SCOR</a:t>
            </a:r>
            <a:endParaRPr lang="es-MX" sz="1800" dirty="0">
              <a:latin typeface="Tahoma" pitchFamily="34" charset="0"/>
              <a:ea typeface="Tahoma" pitchFamily="34" charset="0"/>
              <a:cs typeface="Tahoma" pitchFamily="34" charset="0"/>
            </a:endParaRPr>
          </a:p>
        </p:txBody>
      </p:sp>
    </p:spTree>
    <p:extLst>
      <p:ext uri="{BB962C8B-B14F-4D97-AF65-F5344CB8AC3E}">
        <p14:creationId xmlns:p14="http://schemas.microsoft.com/office/powerpoint/2010/main" val="329128632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contenido 2"/>
          <p:cNvSpPr>
            <a:spLocks noGrp="1"/>
          </p:cNvSpPr>
          <p:nvPr>
            <p:ph idx="1"/>
          </p:nvPr>
        </p:nvSpPr>
        <p:spPr>
          <a:xfrm>
            <a:off x="755576" y="880009"/>
            <a:ext cx="7704856" cy="5501319"/>
          </a:xfrm>
        </p:spPr>
        <p:txBody>
          <a:bodyPr>
            <a:noAutofit/>
          </a:bodyPr>
          <a:lstStyle/>
          <a:p>
            <a:pPr marL="0" indent="0" algn="ctr">
              <a:lnSpc>
                <a:spcPct val="150000"/>
              </a:lnSpc>
              <a:spcBef>
                <a:spcPts val="0"/>
              </a:spcBef>
              <a:spcAft>
                <a:spcPts val="1200"/>
              </a:spcAft>
              <a:buNone/>
            </a:pPr>
            <a:r>
              <a:rPr lang="es-MX" sz="1600" b="1" dirty="0" smtClean="0">
                <a:latin typeface="Tahoma" pitchFamily="34" charset="0"/>
                <a:ea typeface="Tahoma" pitchFamily="34" charset="0"/>
                <a:cs typeface="Tahoma" pitchFamily="34" charset="0"/>
              </a:rPr>
              <a:t>SECCIÓN 1. DETERMINACIÓN </a:t>
            </a:r>
            <a:r>
              <a:rPr lang="es-MX" sz="1600" b="1" dirty="0">
                <a:latin typeface="Tahoma" pitchFamily="34" charset="0"/>
                <a:ea typeface="Tahoma" pitchFamily="34" charset="0"/>
                <a:cs typeface="Tahoma" pitchFamily="34" charset="0"/>
              </a:rPr>
              <a:t>DEL </a:t>
            </a:r>
            <a:r>
              <a:rPr lang="es-MX" sz="1600" b="1" dirty="0" smtClean="0">
                <a:latin typeface="Tahoma" pitchFamily="34" charset="0"/>
                <a:ea typeface="Tahoma" pitchFamily="34" charset="0"/>
                <a:cs typeface="Tahoma" pitchFamily="34" charset="0"/>
              </a:rPr>
              <a:t>DESEMPEÑO</a:t>
            </a:r>
            <a:endParaRPr lang="es-MX" sz="1600" b="1" dirty="0">
              <a:latin typeface="Tahoma" pitchFamily="34" charset="0"/>
              <a:ea typeface="Tahoma" pitchFamily="34" charset="0"/>
              <a:cs typeface="Tahoma" pitchFamily="34" charset="0"/>
            </a:endParaRPr>
          </a:p>
          <a:p>
            <a:pPr marL="0" indent="0">
              <a:lnSpc>
                <a:spcPct val="140000"/>
              </a:lnSpc>
              <a:spcBef>
                <a:spcPts val="1200"/>
              </a:spcBef>
              <a:spcAft>
                <a:spcPts val="1200"/>
              </a:spcAft>
              <a:buNone/>
            </a:pPr>
            <a:r>
              <a:rPr lang="es-MX" sz="1600" dirty="0" smtClean="0">
                <a:latin typeface="Tahoma" pitchFamily="34" charset="0"/>
                <a:ea typeface="Tahoma" pitchFamily="34" charset="0"/>
                <a:cs typeface="Tahoma" pitchFamily="34" charset="0"/>
              </a:rPr>
              <a:t>La sección 1 del modelo SCOR </a:t>
            </a:r>
            <a:r>
              <a:rPr lang="es-MX" sz="1600" b="1" dirty="0" smtClean="0">
                <a:latin typeface="Tahoma" pitchFamily="34" charset="0"/>
                <a:ea typeface="Tahoma" pitchFamily="34" charset="0"/>
                <a:cs typeface="Tahoma" pitchFamily="34" charset="0"/>
              </a:rPr>
              <a:t>Desempeño</a:t>
            </a:r>
            <a:r>
              <a:rPr lang="es-MX" sz="1600" dirty="0" smtClean="0">
                <a:latin typeface="Tahoma" pitchFamily="34" charset="0"/>
                <a:ea typeface="Tahoma" pitchFamily="34" charset="0"/>
                <a:cs typeface="Tahoma" pitchFamily="34" charset="0"/>
              </a:rPr>
              <a:t>, le </a:t>
            </a:r>
            <a:r>
              <a:rPr lang="es-MX" sz="1600" dirty="0">
                <a:latin typeface="Tahoma" pitchFamily="34" charset="0"/>
                <a:ea typeface="Tahoma" pitchFamily="34" charset="0"/>
                <a:cs typeface="Tahoma" pitchFamily="34" charset="0"/>
              </a:rPr>
              <a:t>ayuda a las empresas a:</a:t>
            </a:r>
          </a:p>
          <a:p>
            <a:pPr marL="361950" indent="-361950">
              <a:lnSpc>
                <a:spcPct val="150000"/>
              </a:lnSpc>
              <a:spcBef>
                <a:spcPts val="0"/>
              </a:spcBef>
              <a:spcAft>
                <a:spcPts val="1200"/>
              </a:spcAft>
              <a:buFont typeface="Wingdings" panose="05000000000000000000" pitchFamily="2" charset="2"/>
              <a:buChar char="v"/>
            </a:pPr>
            <a:r>
              <a:rPr lang="es-MX" sz="1600" dirty="0" smtClean="0">
                <a:latin typeface="Tahoma" pitchFamily="34" charset="0"/>
                <a:ea typeface="Tahoma" pitchFamily="34" charset="0"/>
                <a:cs typeface="Tahoma" pitchFamily="34" charset="0"/>
              </a:rPr>
              <a:t>Traducir </a:t>
            </a:r>
            <a:r>
              <a:rPr lang="es-MX" sz="1600" dirty="0">
                <a:latin typeface="Tahoma" pitchFamily="34" charset="0"/>
                <a:ea typeface="Tahoma" pitchFamily="34" charset="0"/>
                <a:cs typeface="Tahoma" pitchFamily="34" charset="0"/>
              </a:rPr>
              <a:t>la estrategia comercial a la estrategia de la </a:t>
            </a:r>
            <a:r>
              <a:rPr lang="es-MX" sz="1600" dirty="0" smtClean="0">
                <a:latin typeface="Tahoma" pitchFamily="34" charset="0"/>
                <a:ea typeface="Tahoma" pitchFamily="34" charset="0"/>
                <a:cs typeface="Tahoma" pitchFamily="34" charset="0"/>
              </a:rPr>
              <a:t>Cadena </a:t>
            </a:r>
            <a:r>
              <a:rPr lang="es-MX" sz="1600" dirty="0">
                <a:latin typeface="Tahoma" pitchFamily="34" charset="0"/>
                <a:ea typeface="Tahoma" pitchFamily="34" charset="0"/>
                <a:cs typeface="Tahoma" pitchFamily="34" charset="0"/>
              </a:rPr>
              <a:t>de </a:t>
            </a:r>
            <a:r>
              <a:rPr lang="es-MX" sz="1600" dirty="0" smtClean="0">
                <a:latin typeface="Tahoma" pitchFamily="34" charset="0"/>
                <a:ea typeface="Tahoma" pitchFamily="34" charset="0"/>
                <a:cs typeface="Tahoma" pitchFamily="34" charset="0"/>
              </a:rPr>
              <a:t>Suministro</a:t>
            </a:r>
            <a:r>
              <a:rPr lang="es-MX" sz="1600" dirty="0">
                <a:latin typeface="Tahoma" pitchFamily="34" charset="0"/>
                <a:ea typeface="Tahoma" pitchFamily="34" charset="0"/>
                <a:cs typeface="Tahoma" pitchFamily="34" charset="0"/>
              </a:rPr>
              <a:t>: ¿Qué tan cerca está la estrategia de la </a:t>
            </a:r>
            <a:r>
              <a:rPr lang="es-MX" sz="1600" dirty="0" smtClean="0">
                <a:latin typeface="Tahoma" pitchFamily="34" charset="0"/>
                <a:ea typeface="Tahoma" pitchFamily="34" charset="0"/>
                <a:cs typeface="Tahoma" pitchFamily="34" charset="0"/>
              </a:rPr>
              <a:t>Cadena </a:t>
            </a:r>
            <a:r>
              <a:rPr lang="es-MX" sz="1600" dirty="0">
                <a:latin typeface="Tahoma" pitchFamily="34" charset="0"/>
                <a:ea typeface="Tahoma" pitchFamily="34" charset="0"/>
                <a:cs typeface="Tahoma" pitchFamily="34" charset="0"/>
              </a:rPr>
              <a:t>de </a:t>
            </a:r>
            <a:r>
              <a:rPr lang="es-MX" sz="1600" dirty="0" smtClean="0">
                <a:latin typeface="Tahoma" pitchFamily="34" charset="0"/>
                <a:ea typeface="Tahoma" pitchFamily="34" charset="0"/>
                <a:cs typeface="Tahoma" pitchFamily="34" charset="0"/>
              </a:rPr>
              <a:t>Suministro </a:t>
            </a:r>
            <a:r>
              <a:rPr lang="es-MX" sz="1600" dirty="0">
                <a:latin typeface="Tahoma" pitchFamily="34" charset="0"/>
                <a:ea typeface="Tahoma" pitchFamily="34" charset="0"/>
                <a:cs typeface="Tahoma" pitchFamily="34" charset="0"/>
              </a:rPr>
              <a:t>con los objetivos del plan de negocios?</a:t>
            </a:r>
          </a:p>
          <a:p>
            <a:pPr marL="361950" indent="-361950">
              <a:lnSpc>
                <a:spcPct val="150000"/>
              </a:lnSpc>
              <a:spcBef>
                <a:spcPts val="0"/>
              </a:spcBef>
              <a:spcAft>
                <a:spcPts val="1200"/>
              </a:spcAft>
              <a:buFont typeface="Wingdings" panose="05000000000000000000" pitchFamily="2" charset="2"/>
              <a:buChar char="v"/>
            </a:pPr>
            <a:r>
              <a:rPr lang="es-MX" sz="1600" dirty="0">
                <a:latin typeface="Tahoma" pitchFamily="34" charset="0"/>
                <a:ea typeface="Tahoma" pitchFamily="34" charset="0"/>
                <a:cs typeface="Tahoma" pitchFamily="34" charset="0"/>
              </a:rPr>
              <a:t>Medir el </a:t>
            </a:r>
            <a:r>
              <a:rPr lang="es-MX" sz="1600" dirty="0" smtClean="0">
                <a:latin typeface="Tahoma" pitchFamily="34" charset="0"/>
                <a:ea typeface="Tahoma" pitchFamily="34" charset="0"/>
                <a:cs typeface="Tahoma" pitchFamily="34" charset="0"/>
              </a:rPr>
              <a:t>desempeño </a:t>
            </a:r>
            <a:r>
              <a:rPr lang="es-MX" sz="1600" dirty="0">
                <a:latin typeface="Tahoma" pitchFamily="34" charset="0"/>
                <a:ea typeface="Tahoma" pitchFamily="34" charset="0"/>
                <a:cs typeface="Tahoma" pitchFamily="34" charset="0"/>
              </a:rPr>
              <a:t>de la </a:t>
            </a:r>
            <a:r>
              <a:rPr lang="es-MX" sz="1600" dirty="0" smtClean="0">
                <a:latin typeface="Tahoma" pitchFamily="34" charset="0"/>
                <a:ea typeface="Tahoma" pitchFamily="34" charset="0"/>
                <a:cs typeface="Tahoma" pitchFamily="34" charset="0"/>
              </a:rPr>
              <a:t>Cadena </a:t>
            </a:r>
            <a:r>
              <a:rPr lang="es-MX" sz="1600" dirty="0">
                <a:latin typeface="Tahoma" pitchFamily="34" charset="0"/>
                <a:ea typeface="Tahoma" pitchFamily="34" charset="0"/>
                <a:cs typeface="Tahoma" pitchFamily="34" charset="0"/>
              </a:rPr>
              <a:t>de </a:t>
            </a:r>
            <a:r>
              <a:rPr lang="es-MX" sz="1600" dirty="0" smtClean="0">
                <a:latin typeface="Tahoma" pitchFamily="34" charset="0"/>
                <a:ea typeface="Tahoma" pitchFamily="34" charset="0"/>
                <a:cs typeface="Tahoma" pitchFamily="34" charset="0"/>
              </a:rPr>
              <a:t>Suministro</a:t>
            </a:r>
            <a:r>
              <a:rPr lang="es-MX" sz="1600" dirty="0">
                <a:latin typeface="Tahoma" pitchFamily="34" charset="0"/>
                <a:ea typeface="Tahoma" pitchFamily="34" charset="0"/>
                <a:cs typeface="Tahoma" pitchFamily="34" charset="0"/>
              </a:rPr>
              <a:t>: ¿Cómo estamos? ¿Cómo estamos?</a:t>
            </a:r>
          </a:p>
          <a:p>
            <a:pPr marL="361950" indent="-361950">
              <a:lnSpc>
                <a:spcPct val="150000"/>
              </a:lnSpc>
              <a:spcBef>
                <a:spcPts val="0"/>
              </a:spcBef>
              <a:spcAft>
                <a:spcPts val="1200"/>
              </a:spcAft>
              <a:buFont typeface="Wingdings" panose="05000000000000000000" pitchFamily="2" charset="2"/>
              <a:buChar char="v"/>
            </a:pPr>
            <a:r>
              <a:rPr lang="es-MX" sz="1600" dirty="0">
                <a:latin typeface="Tahoma" pitchFamily="34" charset="0"/>
                <a:ea typeface="Tahoma" pitchFamily="34" charset="0"/>
                <a:cs typeface="Tahoma" pitchFamily="34" charset="0"/>
              </a:rPr>
              <a:t>Comprender el </a:t>
            </a:r>
            <a:r>
              <a:rPr lang="es-MX" sz="1600" dirty="0" smtClean="0">
                <a:latin typeface="Tahoma" pitchFamily="34" charset="0"/>
                <a:ea typeface="Tahoma" pitchFamily="34" charset="0"/>
                <a:cs typeface="Tahoma" pitchFamily="34" charset="0"/>
              </a:rPr>
              <a:t>desempeño </a:t>
            </a:r>
            <a:r>
              <a:rPr lang="es-MX" sz="1600" dirty="0">
                <a:latin typeface="Tahoma" pitchFamily="34" charset="0"/>
                <a:ea typeface="Tahoma" pitchFamily="34" charset="0"/>
                <a:cs typeface="Tahoma" pitchFamily="34" charset="0"/>
              </a:rPr>
              <a:t>relativo en comparación con la competencia: ¿cómo nos va en comparación con nuestra estrategia de </a:t>
            </a:r>
            <a:r>
              <a:rPr lang="es-MX" sz="1600" dirty="0" smtClean="0">
                <a:latin typeface="Tahoma" pitchFamily="34" charset="0"/>
                <a:ea typeface="Tahoma" pitchFamily="34" charset="0"/>
                <a:cs typeface="Tahoma" pitchFamily="34" charset="0"/>
              </a:rPr>
              <a:t>Cadena </a:t>
            </a:r>
            <a:r>
              <a:rPr lang="es-MX" sz="1600" dirty="0">
                <a:latin typeface="Tahoma" pitchFamily="34" charset="0"/>
                <a:ea typeface="Tahoma" pitchFamily="34" charset="0"/>
                <a:cs typeface="Tahoma" pitchFamily="34" charset="0"/>
              </a:rPr>
              <a:t>de </a:t>
            </a:r>
            <a:r>
              <a:rPr lang="es-MX" sz="1600" dirty="0" smtClean="0">
                <a:latin typeface="Tahoma" pitchFamily="34" charset="0"/>
                <a:ea typeface="Tahoma" pitchFamily="34" charset="0"/>
                <a:cs typeface="Tahoma" pitchFamily="34" charset="0"/>
              </a:rPr>
              <a:t>Suministro</a:t>
            </a:r>
            <a:r>
              <a:rPr lang="es-MX" sz="1600" dirty="0">
                <a:latin typeface="Tahoma" pitchFamily="34" charset="0"/>
                <a:ea typeface="Tahoma" pitchFamily="34" charset="0"/>
                <a:cs typeface="Tahoma" pitchFamily="34" charset="0"/>
              </a:rPr>
              <a:t>?</a:t>
            </a:r>
          </a:p>
          <a:p>
            <a:pPr marL="361950" indent="-361950">
              <a:lnSpc>
                <a:spcPct val="150000"/>
              </a:lnSpc>
              <a:spcBef>
                <a:spcPts val="0"/>
              </a:spcBef>
              <a:spcAft>
                <a:spcPts val="1200"/>
              </a:spcAft>
              <a:buFont typeface="Wingdings" panose="05000000000000000000" pitchFamily="2" charset="2"/>
              <a:buChar char="v"/>
            </a:pPr>
            <a:r>
              <a:rPr lang="es-MX" sz="1600" dirty="0">
                <a:latin typeface="Tahoma" pitchFamily="34" charset="0"/>
                <a:ea typeface="Tahoma" pitchFamily="34" charset="0"/>
                <a:cs typeface="Tahoma" pitchFamily="34" charset="0"/>
              </a:rPr>
              <a:t>Identificar y monitorear los procesos que muy probablemente causan las brechas de desempeño: ¿Qué objetivos de mejora deberíamos perseguir</a:t>
            </a:r>
            <a:r>
              <a:rPr lang="es-MX" sz="1600" dirty="0" smtClean="0">
                <a:latin typeface="Tahoma" pitchFamily="34" charset="0"/>
                <a:ea typeface="Tahoma" pitchFamily="34" charset="0"/>
                <a:cs typeface="Tahoma" pitchFamily="34" charset="0"/>
              </a:rPr>
              <a:t>?</a:t>
            </a:r>
          </a:p>
        </p:txBody>
      </p:sp>
      <p:sp>
        <p:nvSpPr>
          <p:cNvPr id="2" name="1 CuadroTexto"/>
          <p:cNvSpPr txBox="1"/>
          <p:nvPr/>
        </p:nvSpPr>
        <p:spPr>
          <a:xfrm>
            <a:off x="683568" y="6597352"/>
            <a:ext cx="3321743" cy="246221"/>
          </a:xfrm>
          <a:prstGeom prst="rect">
            <a:avLst/>
          </a:prstGeom>
          <a:noFill/>
        </p:spPr>
        <p:txBody>
          <a:bodyPr wrap="none" rtlCol="0">
            <a:spAutoFit/>
          </a:bodyPr>
          <a:lstStyle/>
          <a:p>
            <a:r>
              <a:rPr lang="es-MX" sz="1000" dirty="0" smtClean="0"/>
              <a:t>ADMINISTRACIÓN DE LA CADENA DE SUMINISTRO</a:t>
            </a:r>
            <a:endParaRPr lang="es-MX" sz="1000" dirty="0"/>
          </a:p>
        </p:txBody>
      </p:sp>
      <p:sp>
        <p:nvSpPr>
          <p:cNvPr id="5" name="4 CuadroTexto"/>
          <p:cNvSpPr txBox="1"/>
          <p:nvPr/>
        </p:nvSpPr>
        <p:spPr>
          <a:xfrm>
            <a:off x="6660232" y="6597352"/>
            <a:ext cx="1848583" cy="246221"/>
          </a:xfrm>
          <a:prstGeom prst="rect">
            <a:avLst/>
          </a:prstGeom>
          <a:noFill/>
        </p:spPr>
        <p:txBody>
          <a:bodyPr wrap="none" rtlCol="0">
            <a:spAutoFit/>
          </a:bodyPr>
          <a:lstStyle/>
          <a:p>
            <a:r>
              <a:rPr lang="es-MX" sz="1000" dirty="0" smtClean="0"/>
              <a:t>FACULTAD DE INGENIERÍA</a:t>
            </a:r>
            <a:endParaRPr lang="es-MX" sz="1000" dirty="0"/>
          </a:p>
        </p:txBody>
      </p:sp>
    </p:spTree>
    <p:extLst>
      <p:ext uri="{BB962C8B-B14F-4D97-AF65-F5344CB8AC3E}">
        <p14:creationId xmlns:p14="http://schemas.microsoft.com/office/powerpoint/2010/main" val="130361602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contenido 2"/>
          <p:cNvSpPr>
            <a:spLocks noGrp="1"/>
          </p:cNvSpPr>
          <p:nvPr>
            <p:ph idx="1"/>
          </p:nvPr>
        </p:nvSpPr>
        <p:spPr>
          <a:xfrm>
            <a:off x="755576" y="880009"/>
            <a:ext cx="7704856" cy="5501319"/>
          </a:xfrm>
        </p:spPr>
        <p:txBody>
          <a:bodyPr>
            <a:noAutofit/>
          </a:bodyPr>
          <a:lstStyle/>
          <a:p>
            <a:pPr marL="0" indent="0" algn="ctr">
              <a:lnSpc>
                <a:spcPct val="150000"/>
              </a:lnSpc>
              <a:spcBef>
                <a:spcPts val="0"/>
              </a:spcBef>
              <a:spcAft>
                <a:spcPts val="1200"/>
              </a:spcAft>
              <a:buNone/>
            </a:pPr>
            <a:r>
              <a:rPr lang="es-MX" sz="1600" b="1" dirty="0" smtClean="0">
                <a:latin typeface="Tahoma" pitchFamily="34" charset="0"/>
                <a:ea typeface="Tahoma" pitchFamily="34" charset="0"/>
                <a:cs typeface="Tahoma" pitchFamily="34" charset="0"/>
              </a:rPr>
              <a:t>DESEMPEÑO. DEFINICIONES</a:t>
            </a:r>
            <a:endParaRPr lang="es-MX" sz="1600" b="1" dirty="0">
              <a:latin typeface="Tahoma" pitchFamily="34" charset="0"/>
              <a:ea typeface="Tahoma" pitchFamily="34" charset="0"/>
              <a:cs typeface="Tahoma" pitchFamily="34" charset="0"/>
            </a:endParaRPr>
          </a:p>
          <a:p>
            <a:pPr marL="361950" indent="-361950">
              <a:lnSpc>
                <a:spcPct val="150000"/>
              </a:lnSpc>
              <a:spcBef>
                <a:spcPts val="1200"/>
              </a:spcBef>
              <a:spcAft>
                <a:spcPts val="600"/>
              </a:spcAft>
              <a:buFont typeface="Wingdings" panose="05000000000000000000" pitchFamily="2" charset="2"/>
              <a:buChar char="v"/>
            </a:pPr>
            <a:r>
              <a:rPr lang="es-MX" sz="1600" b="1" dirty="0" smtClean="0">
                <a:solidFill>
                  <a:schemeClr val="accent3"/>
                </a:solidFill>
                <a:latin typeface="Tahoma" pitchFamily="34" charset="0"/>
                <a:ea typeface="Tahoma" pitchFamily="34" charset="0"/>
                <a:cs typeface="Tahoma" pitchFamily="34" charset="0"/>
              </a:rPr>
              <a:t>Atributo de desempeño</a:t>
            </a:r>
            <a:r>
              <a:rPr lang="es-MX" sz="1600" dirty="0" smtClean="0">
                <a:latin typeface="Tahoma" pitchFamily="34" charset="0"/>
                <a:ea typeface="Tahoma" pitchFamily="34" charset="0"/>
                <a:cs typeface="Tahoma" pitchFamily="34" charset="0"/>
              </a:rPr>
              <a:t>. Es una característica utilizada para describir una estrategia. Los atributos de desempeño sirven como clasificación para métricas y formulan dirección estratégica. </a:t>
            </a:r>
          </a:p>
          <a:p>
            <a:pPr marL="361950" indent="-361950">
              <a:lnSpc>
                <a:spcPct val="150000"/>
              </a:lnSpc>
              <a:spcBef>
                <a:spcPts val="0"/>
              </a:spcBef>
              <a:spcAft>
                <a:spcPts val="600"/>
              </a:spcAft>
              <a:buFont typeface="Wingdings" panose="05000000000000000000" pitchFamily="2" charset="2"/>
              <a:buChar char="v"/>
            </a:pPr>
            <a:r>
              <a:rPr lang="es-MX" sz="1600" b="1" dirty="0" smtClean="0">
                <a:solidFill>
                  <a:schemeClr val="accent3"/>
                </a:solidFill>
                <a:latin typeface="Tahoma" pitchFamily="34" charset="0"/>
                <a:ea typeface="Tahoma" pitchFamily="34" charset="0"/>
                <a:cs typeface="Tahoma" pitchFamily="34" charset="0"/>
              </a:rPr>
              <a:t>Indicador de desempeño clave (KPI)</a:t>
            </a:r>
            <a:r>
              <a:rPr lang="es-MX" sz="1600" dirty="0" smtClean="0">
                <a:latin typeface="Tahoma" pitchFamily="34" charset="0"/>
                <a:ea typeface="Tahoma" pitchFamily="34" charset="0"/>
                <a:cs typeface="Tahoma" pitchFamily="34" charset="0"/>
              </a:rPr>
              <a:t>. Es una medida para medir el desempeño general o el estado de las cosas. Las métricas de nivel 1 de SCOR se consideran KPI.</a:t>
            </a:r>
          </a:p>
          <a:p>
            <a:pPr marL="361950" indent="-361950">
              <a:lnSpc>
                <a:spcPct val="150000"/>
              </a:lnSpc>
              <a:spcBef>
                <a:spcPts val="0"/>
              </a:spcBef>
              <a:spcAft>
                <a:spcPts val="600"/>
              </a:spcAft>
              <a:buFont typeface="Wingdings" panose="05000000000000000000" pitchFamily="2" charset="2"/>
              <a:buChar char="v"/>
            </a:pPr>
            <a:r>
              <a:rPr lang="es-MX" sz="1600" b="1" dirty="0" smtClean="0">
                <a:solidFill>
                  <a:schemeClr val="accent3"/>
                </a:solidFill>
                <a:latin typeface="Tahoma" pitchFamily="34" charset="0"/>
                <a:ea typeface="Tahoma" pitchFamily="34" charset="0"/>
                <a:cs typeface="Tahoma" pitchFamily="34" charset="0"/>
              </a:rPr>
              <a:t>Métrica.</a:t>
            </a:r>
            <a:r>
              <a:rPr lang="es-MX" sz="1600" dirty="0" smtClean="0">
                <a:latin typeface="Tahoma" pitchFamily="34" charset="0"/>
                <a:ea typeface="Tahoma" pitchFamily="34" charset="0"/>
                <a:cs typeface="Tahoma" pitchFamily="34" charset="0"/>
              </a:rPr>
              <a:t> Es un estándar para la medición.</a:t>
            </a:r>
          </a:p>
          <a:p>
            <a:pPr marL="361950" indent="-361950">
              <a:lnSpc>
                <a:spcPct val="150000"/>
              </a:lnSpc>
              <a:spcBef>
                <a:spcPts val="0"/>
              </a:spcBef>
              <a:spcAft>
                <a:spcPts val="600"/>
              </a:spcAft>
              <a:buFont typeface="Wingdings" panose="05000000000000000000" pitchFamily="2" charset="2"/>
              <a:buChar char="v"/>
            </a:pPr>
            <a:r>
              <a:rPr lang="es-MX" sz="1600" b="1" dirty="0" smtClean="0">
                <a:solidFill>
                  <a:schemeClr val="accent3"/>
                </a:solidFill>
                <a:latin typeface="Tahoma" pitchFamily="34" charset="0"/>
                <a:ea typeface="Tahoma" pitchFamily="34" charset="0"/>
                <a:cs typeface="Tahoma" pitchFamily="34" charset="0"/>
              </a:rPr>
              <a:t>Medición.</a:t>
            </a:r>
            <a:r>
              <a:rPr lang="es-MX" sz="1600" dirty="0" smtClean="0">
                <a:latin typeface="Tahoma" pitchFamily="34" charset="0"/>
                <a:ea typeface="Tahoma" pitchFamily="34" charset="0"/>
                <a:cs typeface="Tahoma" pitchFamily="34" charset="0"/>
              </a:rPr>
              <a:t> Es una observación que reduce la cantidad de incertidumbre sobre el valor de una métrica cuantificada.</a:t>
            </a:r>
          </a:p>
          <a:p>
            <a:pPr marL="361950" indent="-361950">
              <a:lnSpc>
                <a:spcPct val="150000"/>
              </a:lnSpc>
              <a:spcBef>
                <a:spcPts val="0"/>
              </a:spcBef>
              <a:spcAft>
                <a:spcPts val="1200"/>
              </a:spcAft>
              <a:buFont typeface="Wingdings" panose="05000000000000000000" pitchFamily="2" charset="2"/>
              <a:buChar char="v"/>
            </a:pPr>
            <a:endParaRPr lang="es-MX" sz="1600" dirty="0" smtClean="0">
              <a:latin typeface="Tahoma" pitchFamily="34" charset="0"/>
              <a:ea typeface="Tahoma" pitchFamily="34" charset="0"/>
              <a:cs typeface="Tahoma" pitchFamily="34" charset="0"/>
            </a:endParaRPr>
          </a:p>
        </p:txBody>
      </p:sp>
      <p:sp>
        <p:nvSpPr>
          <p:cNvPr id="2" name="1 CuadroTexto"/>
          <p:cNvSpPr txBox="1"/>
          <p:nvPr/>
        </p:nvSpPr>
        <p:spPr>
          <a:xfrm>
            <a:off x="683568" y="6597352"/>
            <a:ext cx="3321743" cy="246221"/>
          </a:xfrm>
          <a:prstGeom prst="rect">
            <a:avLst/>
          </a:prstGeom>
          <a:noFill/>
        </p:spPr>
        <p:txBody>
          <a:bodyPr wrap="none" rtlCol="0">
            <a:spAutoFit/>
          </a:bodyPr>
          <a:lstStyle/>
          <a:p>
            <a:r>
              <a:rPr lang="es-MX" sz="1000" dirty="0" smtClean="0"/>
              <a:t>ADMINISTRACIÓN DE LA CADENA DE SUMINISTRO</a:t>
            </a:r>
            <a:endParaRPr lang="es-MX" sz="1000" dirty="0"/>
          </a:p>
        </p:txBody>
      </p:sp>
      <p:sp>
        <p:nvSpPr>
          <p:cNvPr id="5" name="4 CuadroTexto"/>
          <p:cNvSpPr txBox="1"/>
          <p:nvPr/>
        </p:nvSpPr>
        <p:spPr>
          <a:xfrm>
            <a:off x="6660232" y="6597352"/>
            <a:ext cx="1848583" cy="246221"/>
          </a:xfrm>
          <a:prstGeom prst="rect">
            <a:avLst/>
          </a:prstGeom>
          <a:noFill/>
        </p:spPr>
        <p:txBody>
          <a:bodyPr wrap="none" rtlCol="0">
            <a:spAutoFit/>
          </a:bodyPr>
          <a:lstStyle/>
          <a:p>
            <a:r>
              <a:rPr lang="es-MX" sz="1000" dirty="0" smtClean="0"/>
              <a:t>FACULTAD DE INGENIERÍA</a:t>
            </a:r>
            <a:endParaRPr lang="es-MX" sz="1000" dirty="0"/>
          </a:p>
        </p:txBody>
      </p:sp>
    </p:spTree>
    <p:extLst>
      <p:ext uri="{BB962C8B-B14F-4D97-AF65-F5344CB8AC3E}">
        <p14:creationId xmlns:p14="http://schemas.microsoft.com/office/powerpoint/2010/main" val="7664145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contenido 2"/>
          <p:cNvSpPr>
            <a:spLocks noGrp="1"/>
          </p:cNvSpPr>
          <p:nvPr>
            <p:ph idx="1"/>
          </p:nvPr>
        </p:nvSpPr>
        <p:spPr>
          <a:xfrm>
            <a:off x="683568" y="952017"/>
            <a:ext cx="7632848" cy="5501319"/>
          </a:xfrm>
        </p:spPr>
        <p:txBody>
          <a:bodyPr>
            <a:noAutofit/>
          </a:bodyPr>
          <a:lstStyle/>
          <a:p>
            <a:pPr marL="0" indent="0">
              <a:lnSpc>
                <a:spcPct val="140000"/>
              </a:lnSpc>
              <a:buNone/>
            </a:pPr>
            <a:r>
              <a:rPr lang="es-MX" sz="1400" b="1" dirty="0">
                <a:latin typeface="Tahoma" pitchFamily="34" charset="0"/>
                <a:ea typeface="Tahoma" pitchFamily="34" charset="0"/>
                <a:cs typeface="Tahoma" pitchFamily="34" charset="0"/>
              </a:rPr>
              <a:t>JUSTIFICACIÓN</a:t>
            </a:r>
          </a:p>
          <a:p>
            <a:pPr marL="0" indent="0">
              <a:lnSpc>
                <a:spcPct val="140000"/>
              </a:lnSpc>
              <a:spcBef>
                <a:spcPts val="1200"/>
              </a:spcBef>
              <a:buNone/>
            </a:pPr>
            <a:r>
              <a:rPr lang="es-MX" sz="1400" dirty="0">
                <a:latin typeface="Tahoma" pitchFamily="34" charset="0"/>
                <a:ea typeface="Tahoma" pitchFamily="34" charset="0"/>
                <a:cs typeface="Tahoma" pitchFamily="34" charset="0"/>
              </a:rPr>
              <a:t>El presente material se elaboró con la intención de apoyar al docente al impartir </a:t>
            </a:r>
            <a:r>
              <a:rPr lang="es-MX" sz="1400" dirty="0" smtClean="0">
                <a:latin typeface="Tahoma" pitchFamily="34" charset="0"/>
                <a:ea typeface="Tahoma" pitchFamily="34" charset="0"/>
                <a:cs typeface="Tahoma" pitchFamily="34" charset="0"/>
              </a:rPr>
              <a:t>el tema de «</a:t>
            </a:r>
            <a:r>
              <a:rPr lang="es-MX" sz="1400" b="1" dirty="0">
                <a:latin typeface="Tahoma" pitchFamily="34" charset="0"/>
                <a:ea typeface="Tahoma" pitchFamily="34" charset="0"/>
                <a:cs typeface="Tahoma" pitchFamily="34" charset="0"/>
              </a:rPr>
              <a:t>Uso de SCOR como modelo de referencia en las operaciones en la Cadena de Suministro»</a:t>
            </a:r>
            <a:r>
              <a:rPr lang="es-MX" sz="1400" dirty="0" smtClean="0">
                <a:latin typeface="Tahoma" pitchFamily="34" charset="0"/>
                <a:ea typeface="Tahoma" pitchFamily="34" charset="0"/>
                <a:cs typeface="Tahoma" pitchFamily="34" charset="0"/>
              </a:rPr>
              <a:t> durante el desarrollo de la Unidad de Aprendizaje </a:t>
            </a:r>
            <a:r>
              <a:rPr lang="es-MX" sz="1400" b="1" dirty="0" smtClean="0">
                <a:latin typeface="Tahoma" pitchFamily="34" charset="0"/>
                <a:ea typeface="Tahoma" pitchFamily="34" charset="0"/>
                <a:cs typeface="Tahoma" pitchFamily="34" charset="0"/>
              </a:rPr>
              <a:t>Administración de la Cadena de Suministro</a:t>
            </a:r>
            <a:r>
              <a:rPr lang="es-MX" sz="1400" dirty="0" smtClean="0">
                <a:latin typeface="Tahoma" pitchFamily="34" charset="0"/>
                <a:ea typeface="Tahoma" pitchFamily="34" charset="0"/>
                <a:cs typeface="Tahoma" pitchFamily="34" charset="0"/>
              </a:rPr>
              <a:t> y así cumplir con una de las competencias genéricas de la misma. </a:t>
            </a:r>
          </a:p>
          <a:p>
            <a:pPr marL="0" indent="0">
              <a:lnSpc>
                <a:spcPct val="140000"/>
              </a:lnSpc>
              <a:spcBef>
                <a:spcPts val="1200"/>
              </a:spcBef>
              <a:buNone/>
            </a:pPr>
            <a:r>
              <a:rPr lang="es-MX" sz="1400" dirty="0" smtClean="0">
                <a:latin typeface="Tahoma" pitchFamily="34" charset="0"/>
                <a:ea typeface="Tahoma" pitchFamily="34" charset="0"/>
                <a:cs typeface="Tahoma" pitchFamily="34" charset="0"/>
              </a:rPr>
              <a:t>El material  visual permite a los estudiantes facilitar el </a:t>
            </a:r>
            <a:r>
              <a:rPr lang="es-MX" sz="1400" dirty="0">
                <a:latin typeface="Tahoma" pitchFamily="34" charset="0"/>
                <a:ea typeface="Tahoma" pitchFamily="34" charset="0"/>
                <a:cs typeface="Tahoma" pitchFamily="34" charset="0"/>
              </a:rPr>
              <a:t>aprendizaje </a:t>
            </a:r>
            <a:r>
              <a:rPr lang="es-MX" sz="1400" dirty="0" smtClean="0">
                <a:latin typeface="Tahoma" pitchFamily="34" charset="0"/>
                <a:ea typeface="Tahoma" pitchFamily="34" charset="0"/>
                <a:cs typeface="Tahoma" pitchFamily="34" charset="0"/>
              </a:rPr>
              <a:t>de esta herramienta de gestión en la Cadena de Suministro,, y de este modo, aprovechar de mejor forma el </a:t>
            </a:r>
            <a:r>
              <a:rPr lang="es-MX" sz="1400" dirty="0">
                <a:latin typeface="Tahoma" pitchFamily="34" charset="0"/>
                <a:ea typeface="Tahoma" pitchFamily="34" charset="0"/>
                <a:cs typeface="Tahoma" pitchFamily="34" charset="0"/>
              </a:rPr>
              <a:t>tiempo dentro del salón de clases. </a:t>
            </a:r>
            <a:endParaRPr lang="es-MX" sz="1400" dirty="0" smtClean="0">
              <a:latin typeface="Tahoma" pitchFamily="34" charset="0"/>
              <a:ea typeface="Tahoma" pitchFamily="34" charset="0"/>
              <a:cs typeface="Tahoma" pitchFamily="34" charset="0"/>
            </a:endParaRPr>
          </a:p>
          <a:p>
            <a:pPr marL="0" indent="0">
              <a:lnSpc>
                <a:spcPct val="140000"/>
              </a:lnSpc>
              <a:spcBef>
                <a:spcPts val="0"/>
              </a:spcBef>
              <a:buNone/>
            </a:pPr>
            <a:endParaRPr lang="es-MX" sz="1400" dirty="0">
              <a:latin typeface="Tahoma" pitchFamily="34" charset="0"/>
              <a:ea typeface="Tahoma" pitchFamily="34" charset="0"/>
              <a:cs typeface="Tahoma" pitchFamily="34" charset="0"/>
            </a:endParaRPr>
          </a:p>
          <a:p>
            <a:pPr marL="0" indent="0">
              <a:lnSpc>
                <a:spcPct val="140000"/>
              </a:lnSpc>
              <a:buNone/>
            </a:pPr>
            <a:r>
              <a:rPr lang="es-MX" sz="1400" b="1" dirty="0">
                <a:latin typeface="Tahoma" pitchFamily="34" charset="0"/>
                <a:ea typeface="Tahoma" pitchFamily="34" charset="0"/>
                <a:cs typeface="Tahoma" pitchFamily="34" charset="0"/>
              </a:rPr>
              <a:t>PRESENTACIÓN</a:t>
            </a:r>
          </a:p>
          <a:p>
            <a:pPr marL="0" indent="0">
              <a:lnSpc>
                <a:spcPct val="140000"/>
              </a:lnSpc>
              <a:spcBef>
                <a:spcPts val="1200"/>
              </a:spcBef>
              <a:buNone/>
            </a:pPr>
            <a:r>
              <a:rPr lang="es-MX" sz="1400" dirty="0">
                <a:latin typeface="Tahoma" pitchFamily="34" charset="0"/>
                <a:ea typeface="Tahoma" pitchFamily="34" charset="0"/>
                <a:cs typeface="Tahoma" pitchFamily="34" charset="0"/>
              </a:rPr>
              <a:t>En las nuevas economías, la internacionalización, y los tratados han hecho que las empresas necesitan ir mas allá de lo convencional, realizando operaciones de intercambio de información, recursos a clientes y proveedores de una manera mas ordenada, e integrada todo esto mediante un enfoque que beneficie conjuntamente a todos los actores de la </a:t>
            </a:r>
            <a:r>
              <a:rPr lang="es-MX" sz="1400" dirty="0" smtClean="0">
                <a:latin typeface="Tahoma" pitchFamily="34" charset="0"/>
                <a:ea typeface="Tahoma" pitchFamily="34" charset="0"/>
                <a:cs typeface="Tahoma" pitchFamily="34" charset="0"/>
              </a:rPr>
              <a:t>Cadena de Suministro</a:t>
            </a:r>
            <a:r>
              <a:rPr lang="es-MX" sz="1400" dirty="0">
                <a:latin typeface="Tahoma" pitchFamily="34" charset="0"/>
                <a:ea typeface="Tahoma" pitchFamily="34" charset="0"/>
                <a:cs typeface="Tahoma" pitchFamily="34" charset="0"/>
              </a:rPr>
              <a:t>. </a:t>
            </a:r>
          </a:p>
        </p:txBody>
      </p:sp>
    </p:spTree>
    <p:extLst>
      <p:ext uri="{BB962C8B-B14F-4D97-AF65-F5344CB8AC3E}">
        <p14:creationId xmlns:p14="http://schemas.microsoft.com/office/powerpoint/2010/main" val="385155705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contenido 2"/>
          <p:cNvSpPr>
            <a:spLocks noGrp="1"/>
          </p:cNvSpPr>
          <p:nvPr>
            <p:ph idx="1"/>
          </p:nvPr>
        </p:nvSpPr>
        <p:spPr>
          <a:xfrm>
            <a:off x="755576" y="880009"/>
            <a:ext cx="7704856" cy="5501319"/>
          </a:xfrm>
        </p:spPr>
        <p:txBody>
          <a:bodyPr>
            <a:noAutofit/>
          </a:bodyPr>
          <a:lstStyle/>
          <a:p>
            <a:pPr marL="0" indent="0" algn="ctr">
              <a:lnSpc>
                <a:spcPct val="150000"/>
              </a:lnSpc>
              <a:spcBef>
                <a:spcPts val="0"/>
              </a:spcBef>
              <a:spcAft>
                <a:spcPts val="1200"/>
              </a:spcAft>
              <a:buNone/>
            </a:pPr>
            <a:r>
              <a:rPr lang="es-MX" sz="1600" b="1" dirty="0" smtClean="0">
                <a:latin typeface="Tahoma" pitchFamily="34" charset="0"/>
                <a:ea typeface="Tahoma" pitchFamily="34" charset="0"/>
                <a:cs typeface="Tahoma" pitchFamily="34" charset="0"/>
              </a:rPr>
              <a:t>ATRIBUTOS DE DESEMPEÑO SCOR</a:t>
            </a:r>
            <a:endParaRPr lang="es-MX" sz="1600" b="1" dirty="0">
              <a:latin typeface="Tahoma" pitchFamily="34" charset="0"/>
              <a:ea typeface="Tahoma" pitchFamily="34" charset="0"/>
              <a:cs typeface="Tahoma" pitchFamily="34" charset="0"/>
            </a:endParaRPr>
          </a:p>
          <a:p>
            <a:pPr marL="361950" indent="-361950">
              <a:lnSpc>
                <a:spcPct val="150000"/>
              </a:lnSpc>
              <a:spcBef>
                <a:spcPts val="0"/>
              </a:spcBef>
              <a:spcAft>
                <a:spcPts val="1200"/>
              </a:spcAft>
              <a:buFont typeface="Wingdings" panose="05000000000000000000" pitchFamily="2" charset="2"/>
              <a:buChar char="v"/>
            </a:pPr>
            <a:endParaRPr lang="es-MX" sz="1600" dirty="0" smtClean="0">
              <a:latin typeface="Tahoma" pitchFamily="34" charset="0"/>
              <a:ea typeface="Tahoma" pitchFamily="34" charset="0"/>
              <a:cs typeface="Tahoma" pitchFamily="34" charset="0"/>
            </a:endParaRPr>
          </a:p>
        </p:txBody>
      </p:sp>
      <p:sp>
        <p:nvSpPr>
          <p:cNvPr id="2" name="1 CuadroTexto"/>
          <p:cNvSpPr txBox="1"/>
          <p:nvPr/>
        </p:nvSpPr>
        <p:spPr>
          <a:xfrm>
            <a:off x="683568" y="6597352"/>
            <a:ext cx="3321743" cy="246221"/>
          </a:xfrm>
          <a:prstGeom prst="rect">
            <a:avLst/>
          </a:prstGeom>
          <a:noFill/>
        </p:spPr>
        <p:txBody>
          <a:bodyPr wrap="none" rtlCol="0">
            <a:spAutoFit/>
          </a:bodyPr>
          <a:lstStyle/>
          <a:p>
            <a:r>
              <a:rPr lang="es-MX" sz="1000" dirty="0" smtClean="0"/>
              <a:t>ADMINISTRACIÓN DE LA CADENA DE SUMINISTRO</a:t>
            </a:r>
            <a:endParaRPr lang="es-MX" sz="1000" dirty="0"/>
          </a:p>
        </p:txBody>
      </p:sp>
      <p:sp>
        <p:nvSpPr>
          <p:cNvPr id="5" name="4 CuadroTexto"/>
          <p:cNvSpPr txBox="1"/>
          <p:nvPr/>
        </p:nvSpPr>
        <p:spPr>
          <a:xfrm>
            <a:off x="6660232" y="6597352"/>
            <a:ext cx="1848583" cy="246221"/>
          </a:xfrm>
          <a:prstGeom prst="rect">
            <a:avLst/>
          </a:prstGeom>
          <a:noFill/>
        </p:spPr>
        <p:txBody>
          <a:bodyPr wrap="none" rtlCol="0">
            <a:spAutoFit/>
          </a:bodyPr>
          <a:lstStyle/>
          <a:p>
            <a:r>
              <a:rPr lang="es-MX" sz="1000" dirty="0" smtClean="0"/>
              <a:t>FACULTAD DE INGENIERÍA</a:t>
            </a:r>
            <a:endParaRPr lang="es-MX" sz="1000" dirty="0"/>
          </a:p>
        </p:txBody>
      </p:sp>
      <p:graphicFrame>
        <p:nvGraphicFramePr>
          <p:cNvPr id="6" name="Group 64"/>
          <p:cNvGraphicFramePr>
            <a:graphicFrameLocks noGrp="1"/>
          </p:cNvGraphicFramePr>
          <p:nvPr>
            <p:extLst>
              <p:ext uri="{D42A27DB-BD31-4B8C-83A1-F6EECF244321}">
                <p14:modId xmlns:p14="http://schemas.microsoft.com/office/powerpoint/2010/main" val="1705014225"/>
              </p:ext>
            </p:extLst>
          </p:nvPr>
        </p:nvGraphicFramePr>
        <p:xfrm>
          <a:off x="593376" y="1845885"/>
          <a:ext cx="8034536" cy="3569566"/>
        </p:xfrm>
        <a:graphic>
          <a:graphicData uri="http://schemas.openxmlformats.org/drawingml/2006/table">
            <a:tbl>
              <a:tblPr>
                <a:tableStyleId>{284E427A-3D55-4303-BF80-6455036E1DE7}</a:tableStyleId>
              </a:tblPr>
              <a:tblGrid>
                <a:gridCol w="458627">
                  <a:extLst>
                    <a:ext uri="{9D8B030D-6E8A-4147-A177-3AD203B41FA5}">
                      <a16:colId xmlns:a16="http://schemas.microsoft.com/office/drawing/2014/main" val="20000"/>
                    </a:ext>
                  </a:extLst>
                </a:gridCol>
                <a:gridCol w="1523243">
                  <a:extLst>
                    <a:ext uri="{9D8B030D-6E8A-4147-A177-3AD203B41FA5}">
                      <a16:colId xmlns:a16="http://schemas.microsoft.com/office/drawing/2014/main" val="20001"/>
                    </a:ext>
                  </a:extLst>
                </a:gridCol>
                <a:gridCol w="6052666">
                  <a:extLst>
                    <a:ext uri="{9D8B030D-6E8A-4147-A177-3AD203B41FA5}">
                      <a16:colId xmlns:a16="http://schemas.microsoft.com/office/drawing/2014/main" val="20002"/>
                    </a:ext>
                  </a:extLst>
                </a:gridCol>
              </a:tblGrid>
              <a:tr h="351548">
                <a:tc>
                  <a:txBody>
                    <a:bodyPr/>
                    <a:lstStyle/>
                    <a:p>
                      <a:pPr marL="123825" marR="0" lvl="0" indent="-123825" algn="ctr" defTabSz="914400" rtl="0" eaLnBrk="1" fontAlgn="base" latinLnBrk="0" hangingPunct="1">
                        <a:lnSpc>
                          <a:spcPct val="110000"/>
                        </a:lnSpc>
                        <a:spcBef>
                          <a:spcPct val="0"/>
                        </a:spcBef>
                        <a:spcAft>
                          <a:spcPct val="0"/>
                        </a:spcAft>
                        <a:buClrTx/>
                        <a:buSzPct val="100000"/>
                        <a:buFont typeface="Tahoma" charset="0"/>
                        <a:buNone/>
                        <a:tabLst/>
                      </a:pPr>
                      <a:endParaRPr kumimoji="0" lang="en-US" sz="1200" b="0" i="0" u="none" strike="noStrike" cap="none" normalizeH="0" baseline="0" dirty="0">
                        <a:ln>
                          <a:noFill/>
                        </a:ln>
                        <a:solidFill>
                          <a:schemeClr val="tx1"/>
                        </a:solidFill>
                        <a:effectLst/>
                        <a:latin typeface="Franklin Gothic Book" panose="020B0503020102020204" pitchFamily="34" charset="0"/>
                        <a:cs typeface="Arial"/>
                        <a:sym typeface="Tahoma" charset="0"/>
                      </a:endParaRPr>
                    </a:p>
                  </a:txBody>
                  <a:tcPr marL="50800" marR="50800" marT="50800" marB="50800" horzOverflow="overflow"/>
                </a:tc>
                <a:tc>
                  <a:txBody>
                    <a:bodyPr/>
                    <a:lstStyle/>
                    <a:p>
                      <a:pPr marL="123825" marR="0" lvl="0" indent="-123825" algn="ctr" defTabSz="914400" rtl="0" eaLnBrk="1" fontAlgn="base" latinLnBrk="0" hangingPunct="1">
                        <a:lnSpc>
                          <a:spcPct val="110000"/>
                        </a:lnSpc>
                        <a:spcBef>
                          <a:spcPct val="0"/>
                        </a:spcBef>
                        <a:spcAft>
                          <a:spcPct val="0"/>
                        </a:spcAft>
                        <a:buClrTx/>
                        <a:buSzPct val="100000"/>
                        <a:buFont typeface="Tahoma" charset="0"/>
                        <a:buNone/>
                        <a:tabLst/>
                      </a:pPr>
                      <a:r>
                        <a:rPr kumimoji="0" lang="es-MX" sz="1400" u="none" strike="noStrike" cap="none" normalizeH="0" baseline="0" noProof="0" dirty="0" smtClean="0">
                          <a:ln>
                            <a:noFill/>
                          </a:ln>
                          <a:effectLst/>
                          <a:sym typeface="Tahoma" charset="0"/>
                        </a:rPr>
                        <a:t>Atributo</a:t>
                      </a:r>
                      <a:endParaRPr kumimoji="0" lang="es-MX" sz="1400" b="0" i="0" u="none" strike="noStrike" cap="none" normalizeH="0" baseline="0" noProof="0" dirty="0">
                        <a:ln>
                          <a:noFill/>
                        </a:ln>
                        <a:solidFill>
                          <a:schemeClr val="bg1"/>
                        </a:solidFill>
                        <a:effectLst/>
                        <a:latin typeface="Tahoma" panose="020B0604030504040204" pitchFamily="34" charset="0"/>
                        <a:ea typeface="Tahoma" panose="020B0604030504040204" pitchFamily="34" charset="0"/>
                        <a:cs typeface="Tahoma" panose="020B0604030504040204" pitchFamily="34" charset="0"/>
                        <a:sym typeface="Tahoma" charset="0"/>
                      </a:endParaRPr>
                    </a:p>
                  </a:txBody>
                  <a:tcPr marL="50800" marR="50800" marT="50800" marB="50800" horzOverflow="overflow"/>
                </a:tc>
                <a:tc>
                  <a:txBody>
                    <a:bodyPr/>
                    <a:lstStyle/>
                    <a:p>
                      <a:pPr marL="123825" marR="0" lvl="0" indent="-123825" algn="ctr" defTabSz="914400" rtl="0" eaLnBrk="1" fontAlgn="base" latinLnBrk="0" hangingPunct="1">
                        <a:lnSpc>
                          <a:spcPct val="110000"/>
                        </a:lnSpc>
                        <a:spcBef>
                          <a:spcPct val="0"/>
                        </a:spcBef>
                        <a:spcAft>
                          <a:spcPct val="0"/>
                        </a:spcAft>
                        <a:buClrTx/>
                        <a:buSzPct val="100000"/>
                        <a:buFont typeface="Tahoma" charset="0"/>
                        <a:buNone/>
                        <a:tabLst/>
                      </a:pPr>
                      <a:r>
                        <a:rPr kumimoji="0" lang="es-MX" sz="1400" u="none" strike="noStrike" cap="none" normalizeH="0" baseline="0" noProof="0" dirty="0" smtClean="0">
                          <a:ln>
                            <a:noFill/>
                          </a:ln>
                          <a:effectLst/>
                          <a:sym typeface="Tahoma" charset="0"/>
                        </a:rPr>
                        <a:t>Estrategia</a:t>
                      </a:r>
                      <a:endParaRPr kumimoji="0" lang="es-MX" sz="1400" b="0" i="0" u="none" strike="noStrike" cap="none" normalizeH="0" baseline="0" noProof="0" dirty="0">
                        <a:ln>
                          <a:noFill/>
                        </a:ln>
                        <a:solidFill>
                          <a:schemeClr val="bg1"/>
                        </a:solidFill>
                        <a:effectLst/>
                        <a:latin typeface="Tahoma" panose="020B0604030504040204" pitchFamily="34" charset="0"/>
                        <a:ea typeface="Tahoma" panose="020B0604030504040204" pitchFamily="34" charset="0"/>
                        <a:cs typeface="Tahoma" panose="020B0604030504040204" pitchFamily="34" charset="0"/>
                        <a:sym typeface="Tahoma" charset="0"/>
                      </a:endParaRPr>
                    </a:p>
                  </a:txBody>
                  <a:tcPr marL="50800" marR="50800" marT="50800" marB="50800" horzOverflow="overflow"/>
                </a:tc>
                <a:extLst>
                  <a:ext uri="{0D108BD9-81ED-4DB2-BD59-A6C34878D82A}">
                    <a16:rowId xmlns:a16="http://schemas.microsoft.com/office/drawing/2014/main" val="10000"/>
                  </a:ext>
                </a:extLst>
              </a:tr>
              <a:tr h="649012">
                <a:tc rowSpan="3">
                  <a:txBody>
                    <a:bodyPr/>
                    <a:lstStyle/>
                    <a:p>
                      <a:pPr marL="123825" marR="0" lvl="0" indent="-123825" algn="ctr" defTabSz="914400" rtl="0" eaLnBrk="1" fontAlgn="base" latinLnBrk="0" hangingPunct="1">
                        <a:lnSpc>
                          <a:spcPct val="110000"/>
                        </a:lnSpc>
                        <a:spcBef>
                          <a:spcPct val="0"/>
                        </a:spcBef>
                        <a:spcAft>
                          <a:spcPct val="0"/>
                        </a:spcAft>
                        <a:buClrTx/>
                        <a:buSzPct val="100000"/>
                        <a:buFont typeface="Tahoma" charset="0"/>
                        <a:buNone/>
                        <a:tabLst/>
                      </a:pPr>
                      <a:r>
                        <a:rPr kumimoji="0" lang="es-MX" sz="1400" u="none" strike="noStrike" cap="none" normalizeH="0" baseline="0" noProof="0" dirty="0" smtClean="0">
                          <a:ln>
                            <a:noFill/>
                          </a:ln>
                          <a:effectLst/>
                          <a:sym typeface="Tahoma" charset="0"/>
                        </a:rPr>
                        <a:t>Cliente</a:t>
                      </a:r>
                      <a:endParaRPr kumimoji="0" lang="es-MX" sz="1400" b="0" i="0" u="none" strike="noStrike" cap="none" normalizeH="0" baseline="0" noProof="0" dirty="0">
                        <a:ln>
                          <a:noFill/>
                        </a:ln>
                        <a:solidFill>
                          <a:schemeClr val="tx1"/>
                        </a:solidFill>
                        <a:effectLst/>
                        <a:latin typeface="Tahoma" panose="020B0604030504040204" pitchFamily="34" charset="0"/>
                        <a:ea typeface="Tahoma" panose="020B0604030504040204" pitchFamily="34" charset="0"/>
                        <a:cs typeface="Tahoma" panose="020B0604030504040204" pitchFamily="34" charset="0"/>
                        <a:sym typeface="Tahoma" charset="0"/>
                      </a:endParaRPr>
                    </a:p>
                  </a:txBody>
                  <a:tcPr marL="50800" marR="50800" marT="50800" marB="50800" vert="vert270" anchor="ctr" horzOverflow="overflow"/>
                </a:tc>
                <a:tc>
                  <a:txBody>
                    <a:bodyPr/>
                    <a:lstStyle/>
                    <a:p>
                      <a:pPr marL="0" marR="0" lvl="0" indent="0" algn="l" defTabSz="914400" rtl="0" eaLnBrk="1" fontAlgn="base" latinLnBrk="0" hangingPunct="1">
                        <a:lnSpc>
                          <a:spcPct val="110000"/>
                        </a:lnSpc>
                        <a:spcBef>
                          <a:spcPct val="0"/>
                        </a:spcBef>
                        <a:spcAft>
                          <a:spcPct val="0"/>
                        </a:spcAft>
                        <a:buClrTx/>
                        <a:buSzPct val="100000"/>
                        <a:buFont typeface="Tahoma" charset="0"/>
                        <a:buNone/>
                        <a:tabLst/>
                      </a:pPr>
                      <a:r>
                        <a:rPr kumimoji="0" lang="es-MX" sz="1400" u="none" strike="noStrike" cap="none" normalizeH="0" baseline="0" noProof="0" dirty="0" smtClean="0">
                          <a:ln>
                            <a:noFill/>
                          </a:ln>
                          <a:effectLst/>
                          <a:sym typeface="Tahoma" charset="0"/>
                        </a:rPr>
                        <a:t>Confiabilidad</a:t>
                      </a:r>
                      <a:r>
                        <a:rPr kumimoji="0" lang="en-US" sz="1400" u="none" strike="noStrike" cap="none" normalizeH="0" baseline="0" dirty="0" smtClean="0">
                          <a:ln>
                            <a:noFill/>
                          </a:ln>
                          <a:effectLst/>
                          <a:sym typeface="Tahoma" charset="0"/>
                        </a:rPr>
                        <a:t> </a:t>
                      </a:r>
                      <a:r>
                        <a:rPr kumimoji="0" lang="en-US" sz="1400" u="none" strike="noStrike" cap="none" normalizeH="0" baseline="0" dirty="0">
                          <a:ln>
                            <a:noFill/>
                          </a:ln>
                          <a:effectLst/>
                          <a:sym typeface="Tahoma" charset="0"/>
                        </a:rPr>
                        <a:t>(RL)</a:t>
                      </a:r>
                      <a:endParaRPr kumimoji="0" lang="en-US" sz="1400" b="0" i="0" u="none" strike="noStrike" cap="none" normalizeH="0" baseline="0" dirty="0">
                        <a:ln>
                          <a:noFill/>
                        </a:ln>
                        <a:solidFill>
                          <a:schemeClr val="tx1"/>
                        </a:solidFill>
                        <a:effectLst/>
                        <a:latin typeface="Tahoma" panose="020B0604030504040204" pitchFamily="34" charset="0"/>
                        <a:ea typeface="Tahoma" panose="020B0604030504040204" pitchFamily="34" charset="0"/>
                        <a:cs typeface="Tahoma" panose="020B0604030504040204" pitchFamily="34" charset="0"/>
                        <a:sym typeface="Tahoma" charset="0"/>
                      </a:endParaRPr>
                    </a:p>
                  </a:txBody>
                  <a:tcPr marL="72000" marR="72000" marT="72000" marB="72000" anchor="ctr" horzOverflow="overflow"/>
                </a:tc>
                <a:tc>
                  <a:txBody>
                    <a:bodyPr/>
                    <a:lstStyle/>
                    <a:p>
                      <a:pPr marL="25400" marR="0" lvl="0" indent="1588" algn="l" defTabSz="914400" rtl="0" eaLnBrk="1" fontAlgn="base" latinLnBrk="0" hangingPunct="1">
                        <a:lnSpc>
                          <a:spcPct val="110000"/>
                        </a:lnSpc>
                        <a:spcBef>
                          <a:spcPct val="0"/>
                        </a:spcBef>
                        <a:spcAft>
                          <a:spcPct val="0"/>
                        </a:spcAft>
                        <a:buClrTx/>
                        <a:buSzPct val="100000"/>
                        <a:buFont typeface="Tahoma" charset="0"/>
                        <a:buNone/>
                        <a:tabLst/>
                      </a:pPr>
                      <a:r>
                        <a:rPr kumimoji="0" lang="es-MX" sz="1400" u="none" strike="noStrike" cap="none" normalizeH="0" baseline="0" noProof="0" dirty="0" smtClean="0">
                          <a:ln>
                            <a:noFill/>
                          </a:ln>
                          <a:effectLst/>
                          <a:sym typeface="Tahoma" charset="0"/>
                        </a:rPr>
                        <a:t>Consistentemente recibiendo las órdenes correctas, el producto cumple con los requisitos de calidad</a:t>
                      </a:r>
                      <a:endParaRPr kumimoji="0" lang="es-MX" sz="1400" b="0" i="0" u="none" strike="noStrike" cap="none" normalizeH="0" baseline="0" noProof="0" dirty="0">
                        <a:ln>
                          <a:noFill/>
                        </a:ln>
                        <a:solidFill>
                          <a:schemeClr val="tx1"/>
                        </a:solidFill>
                        <a:effectLst/>
                        <a:latin typeface="Tahoma" panose="020B0604030504040204" pitchFamily="34" charset="0"/>
                        <a:ea typeface="Tahoma" panose="020B0604030504040204" pitchFamily="34" charset="0"/>
                        <a:cs typeface="Tahoma" panose="020B0604030504040204" pitchFamily="34" charset="0"/>
                        <a:sym typeface="Tahoma" charset="0"/>
                      </a:endParaRPr>
                    </a:p>
                  </a:txBody>
                  <a:tcPr marL="50800" marR="50800" marT="50800" marB="50800" anchor="ctr" horzOverflow="overflow"/>
                </a:tc>
                <a:extLst>
                  <a:ext uri="{0D108BD9-81ED-4DB2-BD59-A6C34878D82A}">
                    <a16:rowId xmlns:a16="http://schemas.microsoft.com/office/drawing/2014/main" val="10001"/>
                  </a:ext>
                </a:extLst>
              </a:tr>
              <a:tr h="649012">
                <a:tc vMerge="1">
                  <a:txBody>
                    <a:bodyPr/>
                    <a:lstStyle/>
                    <a:p>
                      <a:endParaRPr lang="en-US"/>
                    </a:p>
                  </a:txBody>
                  <a:tcPr/>
                </a:tc>
                <a:tc>
                  <a:txBody>
                    <a:bodyPr/>
                    <a:lstStyle/>
                    <a:p>
                      <a:pPr marL="0" marR="0" lvl="0" indent="0" algn="l" defTabSz="914400" rtl="0" eaLnBrk="1" fontAlgn="base" latinLnBrk="0" hangingPunct="1">
                        <a:lnSpc>
                          <a:spcPct val="110000"/>
                        </a:lnSpc>
                        <a:spcBef>
                          <a:spcPct val="0"/>
                        </a:spcBef>
                        <a:spcAft>
                          <a:spcPct val="0"/>
                        </a:spcAft>
                        <a:buClrTx/>
                        <a:buSzPct val="100000"/>
                        <a:buFont typeface="Tahoma" charset="0"/>
                        <a:buNone/>
                        <a:tabLst/>
                      </a:pPr>
                      <a:r>
                        <a:rPr kumimoji="0" lang="es-MX" sz="1400" u="none" strike="noStrike" cap="none" normalizeH="0" baseline="0" noProof="0" dirty="0" smtClean="0">
                          <a:ln>
                            <a:noFill/>
                          </a:ln>
                          <a:effectLst/>
                          <a:sym typeface="Tahoma" charset="0"/>
                        </a:rPr>
                        <a:t>Responsabilidad</a:t>
                      </a:r>
                      <a:r>
                        <a:rPr kumimoji="0" lang="en-US" sz="1400" u="none" strike="noStrike" cap="none" normalizeH="0" baseline="0" dirty="0" smtClean="0">
                          <a:ln>
                            <a:noFill/>
                          </a:ln>
                          <a:effectLst/>
                          <a:sym typeface="Tahoma" charset="0"/>
                        </a:rPr>
                        <a:t> </a:t>
                      </a:r>
                      <a:r>
                        <a:rPr kumimoji="0" lang="en-US" sz="1400" u="none" strike="noStrike" cap="none" normalizeH="0" baseline="0" dirty="0">
                          <a:ln>
                            <a:noFill/>
                          </a:ln>
                          <a:effectLst/>
                          <a:sym typeface="Tahoma" charset="0"/>
                        </a:rPr>
                        <a:t>(RS)</a:t>
                      </a:r>
                      <a:endParaRPr kumimoji="0" lang="en-US" sz="1400" b="0" i="0" u="none" strike="noStrike" cap="none" normalizeH="0" baseline="0" dirty="0">
                        <a:ln>
                          <a:noFill/>
                        </a:ln>
                        <a:solidFill>
                          <a:schemeClr val="tx1"/>
                        </a:solidFill>
                        <a:effectLst/>
                        <a:latin typeface="Tahoma" panose="020B0604030504040204" pitchFamily="34" charset="0"/>
                        <a:ea typeface="Tahoma" panose="020B0604030504040204" pitchFamily="34" charset="0"/>
                        <a:cs typeface="Tahoma" panose="020B0604030504040204" pitchFamily="34" charset="0"/>
                        <a:sym typeface="Tahoma" charset="0"/>
                      </a:endParaRPr>
                    </a:p>
                  </a:txBody>
                  <a:tcPr marL="72000" marR="72000" marT="72000" marB="72000" anchor="ctr" horzOverflow="overflow"/>
                </a:tc>
                <a:tc>
                  <a:txBody>
                    <a:bodyPr/>
                    <a:lstStyle/>
                    <a:p>
                      <a:pPr marL="25400" marR="0" lvl="0" indent="1588" algn="l" defTabSz="914400" rtl="0" eaLnBrk="1" fontAlgn="base" latinLnBrk="0" hangingPunct="1">
                        <a:lnSpc>
                          <a:spcPct val="110000"/>
                        </a:lnSpc>
                        <a:spcBef>
                          <a:spcPct val="0"/>
                        </a:spcBef>
                        <a:spcAft>
                          <a:spcPct val="0"/>
                        </a:spcAft>
                        <a:buClrTx/>
                        <a:buSzPct val="100000"/>
                        <a:buFont typeface="Tahoma" charset="0"/>
                        <a:buNone/>
                        <a:tabLst/>
                      </a:pPr>
                      <a:r>
                        <a:rPr kumimoji="0" lang="es-MX" sz="1400" u="none" strike="noStrike" cap="none" normalizeH="0" baseline="0" noProof="0" dirty="0" smtClean="0">
                          <a:ln>
                            <a:noFill/>
                          </a:ln>
                          <a:effectLst/>
                          <a:sym typeface="Tahoma" charset="0"/>
                        </a:rPr>
                        <a:t>La velocidad constante de proporcionar productos / servicios a los clientes</a:t>
                      </a:r>
                      <a:endParaRPr kumimoji="0" lang="es-MX" sz="1400" b="0" i="0" u="none" strike="noStrike" cap="none" normalizeH="0" baseline="0" noProof="0" dirty="0">
                        <a:ln>
                          <a:noFill/>
                        </a:ln>
                        <a:solidFill>
                          <a:schemeClr val="tx1"/>
                        </a:solidFill>
                        <a:effectLst/>
                        <a:latin typeface="Tahoma" panose="020B0604030504040204" pitchFamily="34" charset="0"/>
                        <a:ea typeface="Tahoma" panose="020B0604030504040204" pitchFamily="34" charset="0"/>
                        <a:cs typeface="Tahoma" panose="020B0604030504040204" pitchFamily="34" charset="0"/>
                        <a:sym typeface="Tahoma" charset="0"/>
                      </a:endParaRPr>
                    </a:p>
                  </a:txBody>
                  <a:tcPr marL="50800" marR="50800" marT="50800" marB="50800" anchor="ctr" horzOverflow="overflow"/>
                </a:tc>
                <a:extLst>
                  <a:ext uri="{0D108BD9-81ED-4DB2-BD59-A6C34878D82A}">
                    <a16:rowId xmlns:a16="http://schemas.microsoft.com/office/drawing/2014/main" val="10002"/>
                  </a:ext>
                </a:extLst>
              </a:tr>
              <a:tr h="649012">
                <a:tc vMerge="1">
                  <a:txBody>
                    <a:bodyPr/>
                    <a:lstStyle/>
                    <a:p>
                      <a:endParaRPr lang="en-US"/>
                    </a:p>
                  </a:txBody>
                  <a:tcPr/>
                </a:tc>
                <a:tc>
                  <a:txBody>
                    <a:bodyPr/>
                    <a:lstStyle/>
                    <a:p>
                      <a:pPr marL="123825" marR="0" lvl="0" indent="-123825" algn="l" defTabSz="914400" rtl="0" eaLnBrk="1" fontAlgn="base" latinLnBrk="0" hangingPunct="1">
                        <a:lnSpc>
                          <a:spcPct val="110000"/>
                        </a:lnSpc>
                        <a:spcBef>
                          <a:spcPct val="0"/>
                        </a:spcBef>
                        <a:spcAft>
                          <a:spcPct val="0"/>
                        </a:spcAft>
                        <a:buClrTx/>
                        <a:buSzPct val="100000"/>
                        <a:buFont typeface="Tahoma" charset="0"/>
                        <a:buNone/>
                        <a:tabLst/>
                      </a:pPr>
                      <a:r>
                        <a:rPr kumimoji="0" lang="es-MX" sz="1400" u="none" strike="noStrike" cap="none" normalizeH="0" baseline="0" noProof="0" dirty="0" smtClean="0">
                          <a:ln>
                            <a:noFill/>
                          </a:ln>
                          <a:effectLst/>
                          <a:sym typeface="Tahoma" charset="0"/>
                        </a:rPr>
                        <a:t>Agilidad</a:t>
                      </a:r>
                      <a:r>
                        <a:rPr kumimoji="0" lang="en-US" sz="1400" u="none" strike="noStrike" cap="none" normalizeH="0" baseline="0" dirty="0" smtClean="0">
                          <a:ln>
                            <a:noFill/>
                          </a:ln>
                          <a:effectLst/>
                          <a:sym typeface="Tahoma" charset="0"/>
                        </a:rPr>
                        <a:t> </a:t>
                      </a:r>
                      <a:r>
                        <a:rPr kumimoji="0" lang="en-US" sz="1400" u="none" strike="noStrike" cap="none" normalizeH="0" baseline="0" dirty="0">
                          <a:ln>
                            <a:noFill/>
                          </a:ln>
                          <a:effectLst/>
                          <a:sym typeface="Tahoma" charset="0"/>
                        </a:rPr>
                        <a:t>(AG)</a:t>
                      </a:r>
                      <a:endParaRPr kumimoji="0" lang="en-US" sz="1400" b="0" i="0" u="none" strike="noStrike" cap="none" normalizeH="0" baseline="0" dirty="0">
                        <a:ln>
                          <a:noFill/>
                        </a:ln>
                        <a:solidFill>
                          <a:schemeClr val="tx1"/>
                        </a:solidFill>
                        <a:effectLst/>
                        <a:latin typeface="Tahoma" panose="020B0604030504040204" pitchFamily="34" charset="0"/>
                        <a:ea typeface="Tahoma" panose="020B0604030504040204" pitchFamily="34" charset="0"/>
                        <a:cs typeface="Tahoma" panose="020B0604030504040204" pitchFamily="34" charset="0"/>
                        <a:sym typeface="Tahoma" charset="0"/>
                      </a:endParaRPr>
                    </a:p>
                  </a:txBody>
                  <a:tcPr marL="72000" marR="72000" marT="72000" marB="72000" anchor="ctr" horzOverflow="overflow"/>
                </a:tc>
                <a:tc>
                  <a:txBody>
                    <a:bodyPr/>
                    <a:lstStyle/>
                    <a:p>
                      <a:pPr marL="25400" marR="0" lvl="0" indent="1588" algn="l" defTabSz="914400" rtl="0" eaLnBrk="1" fontAlgn="base" latinLnBrk="0" hangingPunct="1">
                        <a:lnSpc>
                          <a:spcPct val="110000"/>
                        </a:lnSpc>
                        <a:spcBef>
                          <a:spcPct val="0"/>
                        </a:spcBef>
                        <a:spcAft>
                          <a:spcPct val="0"/>
                        </a:spcAft>
                        <a:buClrTx/>
                        <a:buSzPct val="100000"/>
                        <a:buFont typeface="Tahoma" charset="0"/>
                        <a:buNone/>
                        <a:tabLst/>
                      </a:pPr>
                      <a:r>
                        <a:rPr kumimoji="0" lang="es-MX" sz="1400" u="none" strike="noStrike" cap="none" normalizeH="0" baseline="0" noProof="0" dirty="0" smtClean="0">
                          <a:ln>
                            <a:noFill/>
                          </a:ln>
                          <a:effectLst/>
                          <a:sym typeface="Tahoma" charset="0"/>
                        </a:rPr>
                        <a:t>La capacidad de responder a los cambios en el mercado (influencias externas)</a:t>
                      </a:r>
                      <a:endParaRPr kumimoji="0" lang="es-MX" sz="1400" b="0" i="0" u="none" strike="noStrike" cap="none" normalizeH="0" baseline="0" noProof="0" dirty="0">
                        <a:ln>
                          <a:noFill/>
                        </a:ln>
                        <a:solidFill>
                          <a:schemeClr val="tx1"/>
                        </a:solidFill>
                        <a:effectLst/>
                        <a:latin typeface="Tahoma" panose="020B0604030504040204" pitchFamily="34" charset="0"/>
                        <a:ea typeface="Tahoma" panose="020B0604030504040204" pitchFamily="34" charset="0"/>
                        <a:cs typeface="Tahoma" panose="020B0604030504040204" pitchFamily="34" charset="0"/>
                        <a:sym typeface="Tahoma" charset="0"/>
                      </a:endParaRPr>
                    </a:p>
                  </a:txBody>
                  <a:tcPr marL="50800" marR="50800" marT="50800" marB="50800" anchor="ctr" horzOverflow="overflow"/>
                </a:tc>
                <a:extLst>
                  <a:ext uri="{0D108BD9-81ED-4DB2-BD59-A6C34878D82A}">
                    <a16:rowId xmlns:a16="http://schemas.microsoft.com/office/drawing/2014/main" val="10003"/>
                  </a:ext>
                </a:extLst>
              </a:tr>
              <a:tr h="649012">
                <a:tc rowSpan="2">
                  <a:txBody>
                    <a:bodyPr/>
                    <a:lstStyle/>
                    <a:p>
                      <a:pPr marL="123825" marR="0" lvl="0" indent="-123825" algn="ctr" defTabSz="914400" rtl="0" eaLnBrk="1" fontAlgn="base" latinLnBrk="0" hangingPunct="1">
                        <a:lnSpc>
                          <a:spcPct val="110000"/>
                        </a:lnSpc>
                        <a:spcBef>
                          <a:spcPct val="0"/>
                        </a:spcBef>
                        <a:spcAft>
                          <a:spcPct val="0"/>
                        </a:spcAft>
                        <a:buClrTx/>
                        <a:buSzPct val="100000"/>
                        <a:buFont typeface="Tahoma" charset="0"/>
                        <a:buNone/>
                        <a:tabLst/>
                      </a:pPr>
                      <a:r>
                        <a:rPr kumimoji="0" lang="en-US" sz="1400" u="none" strike="noStrike" cap="none" normalizeH="0" baseline="0" dirty="0" smtClean="0">
                          <a:ln>
                            <a:noFill/>
                          </a:ln>
                          <a:effectLst/>
                          <a:sym typeface="Tahoma" charset="0"/>
                        </a:rPr>
                        <a:t>Interno</a:t>
                      </a:r>
                      <a:endParaRPr kumimoji="0" lang="en-US" sz="1400" b="0" i="0" u="none" strike="noStrike" cap="none" normalizeH="0" baseline="0" dirty="0">
                        <a:ln>
                          <a:noFill/>
                        </a:ln>
                        <a:solidFill>
                          <a:schemeClr val="tx1"/>
                        </a:solidFill>
                        <a:effectLst/>
                        <a:latin typeface="Tahoma" panose="020B0604030504040204" pitchFamily="34" charset="0"/>
                        <a:ea typeface="Tahoma" panose="020B0604030504040204" pitchFamily="34" charset="0"/>
                        <a:cs typeface="Tahoma" panose="020B0604030504040204" pitchFamily="34" charset="0"/>
                        <a:sym typeface="Tahoma" charset="0"/>
                      </a:endParaRPr>
                    </a:p>
                  </a:txBody>
                  <a:tcPr marL="50800" marR="50800" marT="50800" marB="50800" vert="vert270" anchor="ctr" horzOverflow="overflow"/>
                </a:tc>
                <a:tc>
                  <a:txBody>
                    <a:bodyPr/>
                    <a:lstStyle/>
                    <a:p>
                      <a:pPr marL="123825" marR="0" lvl="0" indent="-123825" algn="l" defTabSz="914400" rtl="0" eaLnBrk="1" fontAlgn="base" latinLnBrk="0" hangingPunct="1">
                        <a:lnSpc>
                          <a:spcPct val="110000"/>
                        </a:lnSpc>
                        <a:spcBef>
                          <a:spcPct val="0"/>
                        </a:spcBef>
                        <a:spcAft>
                          <a:spcPct val="0"/>
                        </a:spcAft>
                        <a:buClrTx/>
                        <a:buSzPct val="100000"/>
                        <a:buFont typeface="Tahoma" charset="0"/>
                        <a:buNone/>
                        <a:tabLst/>
                      </a:pPr>
                      <a:r>
                        <a:rPr kumimoji="0" lang="es-MX" sz="1400" u="none" strike="noStrike" cap="none" normalizeH="0" baseline="0" noProof="0" dirty="0" smtClean="0">
                          <a:ln>
                            <a:noFill/>
                          </a:ln>
                          <a:effectLst/>
                          <a:sym typeface="Tahoma" charset="0"/>
                        </a:rPr>
                        <a:t>Costo</a:t>
                      </a:r>
                      <a:r>
                        <a:rPr kumimoji="0" lang="en-US" sz="1400" u="none" strike="noStrike" cap="none" normalizeH="0" baseline="0" dirty="0" smtClean="0">
                          <a:ln>
                            <a:noFill/>
                          </a:ln>
                          <a:effectLst/>
                          <a:sym typeface="Tahoma" charset="0"/>
                        </a:rPr>
                        <a:t> </a:t>
                      </a:r>
                      <a:r>
                        <a:rPr kumimoji="0" lang="en-US" sz="1400" u="none" strike="noStrike" cap="none" normalizeH="0" baseline="0" dirty="0">
                          <a:ln>
                            <a:noFill/>
                          </a:ln>
                          <a:effectLst/>
                          <a:sym typeface="Tahoma" charset="0"/>
                        </a:rPr>
                        <a:t>(CO)</a:t>
                      </a:r>
                      <a:endParaRPr kumimoji="0" lang="en-US" sz="1400" b="0" i="0" u="none" strike="noStrike" cap="none" normalizeH="0" baseline="0" dirty="0">
                        <a:ln>
                          <a:noFill/>
                        </a:ln>
                        <a:solidFill>
                          <a:schemeClr val="tx1"/>
                        </a:solidFill>
                        <a:effectLst/>
                        <a:latin typeface="Tahoma" panose="020B0604030504040204" pitchFamily="34" charset="0"/>
                        <a:ea typeface="Tahoma" panose="020B0604030504040204" pitchFamily="34" charset="0"/>
                        <a:cs typeface="Tahoma" panose="020B0604030504040204" pitchFamily="34" charset="0"/>
                        <a:sym typeface="Tahoma" charset="0"/>
                      </a:endParaRPr>
                    </a:p>
                  </a:txBody>
                  <a:tcPr marL="72000" marR="72000" marT="72000" marB="72000" anchor="ctr" horzOverflow="overflow"/>
                </a:tc>
                <a:tc>
                  <a:txBody>
                    <a:bodyPr/>
                    <a:lstStyle/>
                    <a:p>
                      <a:pPr marL="25400" marR="0" lvl="0" indent="1588" algn="l" defTabSz="914400" rtl="0" eaLnBrk="1" fontAlgn="base" latinLnBrk="0" hangingPunct="1">
                        <a:lnSpc>
                          <a:spcPct val="110000"/>
                        </a:lnSpc>
                        <a:spcBef>
                          <a:spcPct val="0"/>
                        </a:spcBef>
                        <a:spcAft>
                          <a:spcPct val="0"/>
                        </a:spcAft>
                        <a:buClrTx/>
                        <a:buSzPct val="100000"/>
                        <a:buFont typeface="Tahoma" charset="0"/>
                        <a:buNone/>
                        <a:tabLst/>
                      </a:pPr>
                      <a:r>
                        <a:rPr kumimoji="0" lang="es-MX" sz="1400" u="none" strike="noStrike" cap="none" normalizeH="0" baseline="0" noProof="0" dirty="0" smtClean="0">
                          <a:ln>
                            <a:noFill/>
                          </a:ln>
                          <a:effectLst/>
                          <a:sym typeface="Tahoma" charset="0"/>
                        </a:rPr>
                        <a:t>El costo asociado con la administración y operación de la </a:t>
                      </a:r>
                      <a:r>
                        <a:rPr kumimoji="0" lang="es-MX" sz="1400" u="none" strike="noStrike" cap="none" normalizeH="0" baseline="0" noProof="0" dirty="0" smtClean="0">
                          <a:ln>
                            <a:noFill/>
                          </a:ln>
                          <a:effectLst/>
                          <a:sym typeface="Tahoma" charset="0"/>
                        </a:rPr>
                        <a:t>Cadena </a:t>
                      </a:r>
                      <a:r>
                        <a:rPr kumimoji="0" lang="es-MX" sz="1400" u="none" strike="noStrike" cap="none" normalizeH="0" baseline="0" noProof="0" dirty="0" smtClean="0">
                          <a:ln>
                            <a:noFill/>
                          </a:ln>
                          <a:effectLst/>
                          <a:sym typeface="Tahoma" charset="0"/>
                        </a:rPr>
                        <a:t>de </a:t>
                      </a:r>
                      <a:r>
                        <a:rPr kumimoji="0" lang="es-MX" sz="1400" u="none" strike="noStrike" cap="none" normalizeH="0" baseline="0" noProof="0" dirty="0" smtClean="0">
                          <a:ln>
                            <a:noFill/>
                          </a:ln>
                          <a:effectLst/>
                          <a:sym typeface="Tahoma" charset="0"/>
                        </a:rPr>
                        <a:t>Suministro</a:t>
                      </a:r>
                      <a:endParaRPr kumimoji="0" lang="es-MX" sz="1400" b="0" i="0" u="none" strike="noStrike" cap="none" normalizeH="0" baseline="0" noProof="0" dirty="0">
                        <a:ln>
                          <a:noFill/>
                        </a:ln>
                        <a:solidFill>
                          <a:schemeClr val="tx1"/>
                        </a:solidFill>
                        <a:effectLst/>
                        <a:latin typeface="Tahoma" panose="020B0604030504040204" pitchFamily="34" charset="0"/>
                        <a:ea typeface="Tahoma" panose="020B0604030504040204" pitchFamily="34" charset="0"/>
                        <a:cs typeface="Tahoma" panose="020B0604030504040204" pitchFamily="34" charset="0"/>
                        <a:sym typeface="Tahoma" charset="0"/>
                      </a:endParaRPr>
                    </a:p>
                  </a:txBody>
                  <a:tcPr marL="50800" marR="50800" marT="50800" marB="50800" anchor="ctr" horzOverflow="overflow"/>
                </a:tc>
                <a:extLst>
                  <a:ext uri="{0D108BD9-81ED-4DB2-BD59-A6C34878D82A}">
                    <a16:rowId xmlns:a16="http://schemas.microsoft.com/office/drawing/2014/main" val="10004"/>
                  </a:ext>
                </a:extLst>
              </a:tr>
              <a:tr h="621970">
                <a:tc vMerge="1">
                  <a:txBody>
                    <a:bodyPr/>
                    <a:lstStyle/>
                    <a:p>
                      <a:endParaRPr lang="en-US"/>
                    </a:p>
                  </a:txBody>
                  <a:tcPr/>
                </a:tc>
                <a:tc>
                  <a:txBody>
                    <a:bodyPr/>
                    <a:lstStyle/>
                    <a:p>
                      <a:pPr marL="123825" marR="0" lvl="0" indent="-123825" algn="l" defTabSz="914400" rtl="0" eaLnBrk="1" fontAlgn="base" latinLnBrk="0" hangingPunct="1">
                        <a:lnSpc>
                          <a:spcPct val="110000"/>
                        </a:lnSpc>
                        <a:spcBef>
                          <a:spcPct val="0"/>
                        </a:spcBef>
                        <a:spcAft>
                          <a:spcPct val="0"/>
                        </a:spcAft>
                        <a:buClrTx/>
                        <a:buSzPct val="100000"/>
                        <a:buFont typeface="Tahoma" charset="0"/>
                        <a:buNone/>
                        <a:tabLst/>
                      </a:pPr>
                      <a:r>
                        <a:rPr kumimoji="0" lang="es-MX" sz="1400" u="none" strike="noStrike" cap="none" normalizeH="0" baseline="0" noProof="0" dirty="0" smtClean="0">
                          <a:ln>
                            <a:noFill/>
                          </a:ln>
                          <a:effectLst/>
                          <a:sym typeface="Tahoma" charset="0"/>
                        </a:rPr>
                        <a:t>Activo</a:t>
                      </a:r>
                      <a:r>
                        <a:rPr kumimoji="0" lang="en-US" sz="1400" u="none" strike="noStrike" cap="none" normalizeH="0" baseline="0" dirty="0" smtClean="0">
                          <a:ln>
                            <a:noFill/>
                          </a:ln>
                          <a:effectLst/>
                          <a:sym typeface="Tahoma" charset="0"/>
                        </a:rPr>
                        <a:t> </a:t>
                      </a:r>
                      <a:r>
                        <a:rPr kumimoji="0" lang="en-US" sz="1400" u="none" strike="noStrike" cap="none" normalizeH="0" baseline="0" dirty="0">
                          <a:ln>
                            <a:noFill/>
                          </a:ln>
                          <a:effectLst/>
                          <a:sym typeface="Tahoma" charset="0"/>
                        </a:rPr>
                        <a:t>(AM)</a:t>
                      </a:r>
                      <a:endParaRPr kumimoji="0" lang="en-US" sz="1400" b="0" i="0" u="none" strike="noStrike" cap="none" normalizeH="0" baseline="0" dirty="0">
                        <a:ln>
                          <a:noFill/>
                        </a:ln>
                        <a:solidFill>
                          <a:schemeClr val="tx1"/>
                        </a:solidFill>
                        <a:effectLst/>
                        <a:latin typeface="Tahoma" panose="020B0604030504040204" pitchFamily="34" charset="0"/>
                        <a:ea typeface="Tahoma" panose="020B0604030504040204" pitchFamily="34" charset="0"/>
                        <a:cs typeface="Tahoma" panose="020B0604030504040204" pitchFamily="34" charset="0"/>
                        <a:sym typeface="Tahoma" charset="0"/>
                      </a:endParaRPr>
                    </a:p>
                  </a:txBody>
                  <a:tcPr marL="72000" marR="72000" marT="72000" marB="72000" anchor="ctr" horzOverflow="overflow"/>
                </a:tc>
                <a:tc>
                  <a:txBody>
                    <a:bodyPr/>
                    <a:lstStyle/>
                    <a:p>
                      <a:pPr marL="25400" marR="0" lvl="0" indent="1588" algn="l" defTabSz="914400" rtl="0" eaLnBrk="1" fontAlgn="base" latinLnBrk="0" hangingPunct="1">
                        <a:lnSpc>
                          <a:spcPct val="110000"/>
                        </a:lnSpc>
                        <a:spcBef>
                          <a:spcPct val="0"/>
                        </a:spcBef>
                        <a:spcAft>
                          <a:spcPct val="0"/>
                        </a:spcAft>
                        <a:buClrTx/>
                        <a:buSzPct val="100000"/>
                        <a:buFont typeface="Tahoma" charset="0"/>
                        <a:buNone/>
                        <a:tabLst/>
                      </a:pPr>
                      <a:r>
                        <a:rPr kumimoji="0" lang="es-MX" sz="1400" u="none" strike="noStrike" cap="none" normalizeH="0" baseline="0" noProof="0" dirty="0" smtClean="0">
                          <a:ln>
                            <a:noFill/>
                          </a:ln>
                          <a:effectLst/>
                          <a:sym typeface="Tahoma" charset="0"/>
                        </a:rPr>
                        <a:t>La efectividad en la gestión de los activos de la </a:t>
                      </a:r>
                      <a:r>
                        <a:rPr kumimoji="0" lang="es-MX" sz="1400" u="none" strike="noStrike" cap="none" normalizeH="0" baseline="0" noProof="0" dirty="0" smtClean="0">
                          <a:ln>
                            <a:noFill/>
                          </a:ln>
                          <a:effectLst/>
                          <a:sym typeface="Tahoma" charset="0"/>
                        </a:rPr>
                        <a:t>Cadena </a:t>
                      </a:r>
                      <a:r>
                        <a:rPr kumimoji="0" lang="es-MX" sz="1400" u="none" strike="noStrike" cap="none" normalizeH="0" baseline="0" noProof="0" dirty="0" smtClean="0">
                          <a:ln>
                            <a:noFill/>
                          </a:ln>
                          <a:effectLst/>
                          <a:sym typeface="Tahoma" charset="0"/>
                        </a:rPr>
                        <a:t>de </a:t>
                      </a:r>
                      <a:r>
                        <a:rPr kumimoji="0" lang="es-MX" sz="1400" u="none" strike="noStrike" cap="none" normalizeH="0" baseline="0" noProof="0" dirty="0" smtClean="0">
                          <a:ln>
                            <a:noFill/>
                          </a:ln>
                          <a:effectLst/>
                          <a:sym typeface="Tahoma" charset="0"/>
                        </a:rPr>
                        <a:t>Suministro </a:t>
                      </a:r>
                      <a:r>
                        <a:rPr kumimoji="0" lang="es-MX" sz="1400" u="none" strike="noStrike" cap="none" normalizeH="0" baseline="0" noProof="0" dirty="0" smtClean="0">
                          <a:ln>
                            <a:noFill/>
                          </a:ln>
                          <a:effectLst/>
                          <a:sym typeface="Tahoma" charset="0"/>
                        </a:rPr>
                        <a:t>en apoyo del cumplimiento</a:t>
                      </a:r>
                      <a:endParaRPr kumimoji="0" lang="es-MX" sz="1400" b="0" i="0" u="none" strike="noStrike" cap="none" normalizeH="0" baseline="0" noProof="0" dirty="0">
                        <a:ln>
                          <a:noFill/>
                        </a:ln>
                        <a:solidFill>
                          <a:schemeClr val="tx1"/>
                        </a:solidFill>
                        <a:effectLst/>
                        <a:latin typeface="Tahoma" panose="020B0604030504040204" pitchFamily="34" charset="0"/>
                        <a:ea typeface="Tahoma" panose="020B0604030504040204" pitchFamily="34" charset="0"/>
                        <a:cs typeface="Tahoma" panose="020B0604030504040204" pitchFamily="34" charset="0"/>
                        <a:sym typeface="Tahoma" charset="0"/>
                      </a:endParaRPr>
                    </a:p>
                  </a:txBody>
                  <a:tcPr marL="50800" marR="50800" marT="50800" marB="50800" anchor="ctr" horzOverflow="overflow"/>
                </a:tc>
                <a:extLst>
                  <a:ext uri="{0D108BD9-81ED-4DB2-BD59-A6C34878D82A}">
                    <a16:rowId xmlns:a16="http://schemas.microsoft.com/office/drawing/2014/main" val="10005"/>
                  </a:ext>
                </a:extLst>
              </a:tr>
            </a:tbl>
          </a:graphicData>
        </a:graphic>
      </p:graphicFrame>
    </p:spTree>
    <p:extLst>
      <p:ext uri="{BB962C8B-B14F-4D97-AF65-F5344CB8AC3E}">
        <p14:creationId xmlns:p14="http://schemas.microsoft.com/office/powerpoint/2010/main" val="286219152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Rectángulo"/>
          <p:cNvSpPr/>
          <p:nvPr/>
        </p:nvSpPr>
        <p:spPr>
          <a:xfrm>
            <a:off x="899592" y="3429000"/>
            <a:ext cx="7344816" cy="432048"/>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4" name="Marcador de contenido 2"/>
          <p:cNvSpPr>
            <a:spLocks noGrp="1"/>
          </p:cNvSpPr>
          <p:nvPr>
            <p:ph idx="1"/>
          </p:nvPr>
        </p:nvSpPr>
        <p:spPr>
          <a:xfrm>
            <a:off x="1691680" y="980728"/>
            <a:ext cx="5976664" cy="5501319"/>
          </a:xfrm>
        </p:spPr>
        <p:txBody>
          <a:bodyPr>
            <a:noAutofit/>
          </a:bodyPr>
          <a:lstStyle/>
          <a:p>
            <a:pPr marL="0" indent="0" algn="ctr">
              <a:lnSpc>
                <a:spcPct val="150000"/>
              </a:lnSpc>
              <a:buNone/>
            </a:pPr>
            <a:r>
              <a:rPr lang="es-MX" sz="2000" b="1" dirty="0" smtClean="0">
                <a:latin typeface="Tahoma" pitchFamily="34" charset="0"/>
                <a:ea typeface="Tahoma" pitchFamily="34" charset="0"/>
                <a:cs typeface="Tahoma" pitchFamily="34" charset="0"/>
              </a:rPr>
              <a:t>CONTENIDO</a:t>
            </a:r>
          </a:p>
          <a:p>
            <a:pPr marL="0" indent="0">
              <a:lnSpc>
                <a:spcPct val="150000"/>
              </a:lnSpc>
              <a:buNone/>
            </a:pPr>
            <a:endParaRPr lang="es-MX" sz="1800" b="1" dirty="0">
              <a:latin typeface="Tahoma" pitchFamily="34" charset="0"/>
              <a:ea typeface="Tahoma" pitchFamily="34" charset="0"/>
              <a:cs typeface="Tahoma" pitchFamily="34" charset="0"/>
            </a:endParaRPr>
          </a:p>
          <a:p>
            <a:pPr marL="365125" indent="-365125">
              <a:lnSpc>
                <a:spcPct val="150000"/>
              </a:lnSpc>
              <a:buFont typeface="Wingdings" pitchFamily="2" charset="2"/>
              <a:buChar char="v"/>
            </a:pPr>
            <a:r>
              <a:rPr lang="es-MX" sz="1800" dirty="0" smtClean="0">
                <a:latin typeface="Tahoma" pitchFamily="34" charset="0"/>
                <a:ea typeface="Tahoma" pitchFamily="34" charset="0"/>
                <a:cs typeface="Tahoma" pitchFamily="34" charset="0"/>
              </a:rPr>
              <a:t>Qué es el modelo SCOR</a:t>
            </a:r>
          </a:p>
          <a:p>
            <a:pPr marL="365125" indent="-365125">
              <a:lnSpc>
                <a:spcPct val="150000"/>
              </a:lnSpc>
              <a:buFont typeface="Wingdings" pitchFamily="2" charset="2"/>
              <a:buChar char="v"/>
            </a:pPr>
            <a:r>
              <a:rPr lang="es-MX" sz="1800" dirty="0" smtClean="0">
                <a:latin typeface="Tahoma" pitchFamily="34" charset="0"/>
                <a:ea typeface="Tahoma" pitchFamily="34" charset="0"/>
                <a:cs typeface="Tahoma" pitchFamily="34" charset="0"/>
              </a:rPr>
              <a:t>Estructura del modelo SCOR</a:t>
            </a:r>
          </a:p>
          <a:p>
            <a:pPr marL="365125" indent="-365125">
              <a:lnSpc>
                <a:spcPct val="150000"/>
              </a:lnSpc>
              <a:buFont typeface="Wingdings" pitchFamily="2" charset="2"/>
              <a:buChar char="v"/>
            </a:pPr>
            <a:r>
              <a:rPr lang="es-MX" sz="1800" dirty="0" smtClean="0">
                <a:latin typeface="Tahoma" pitchFamily="34" charset="0"/>
                <a:ea typeface="Tahoma" pitchFamily="34" charset="0"/>
                <a:cs typeface="Tahoma" pitchFamily="34" charset="0"/>
              </a:rPr>
              <a:t>Sección 1. Desempeño de la Cadena de Suministro</a:t>
            </a:r>
            <a:endParaRPr lang="es-MX" sz="1800" dirty="0">
              <a:latin typeface="Tahoma" pitchFamily="34" charset="0"/>
              <a:ea typeface="Tahoma" pitchFamily="34" charset="0"/>
              <a:cs typeface="Tahoma" pitchFamily="34" charset="0"/>
            </a:endParaRPr>
          </a:p>
          <a:p>
            <a:pPr marL="365125" indent="-365125">
              <a:lnSpc>
                <a:spcPct val="150000"/>
              </a:lnSpc>
              <a:buFont typeface="Wingdings" pitchFamily="2" charset="2"/>
              <a:buChar char="v"/>
            </a:pPr>
            <a:r>
              <a:rPr lang="es-MX" sz="1800" dirty="0" smtClean="0">
                <a:latin typeface="Tahoma" pitchFamily="34" charset="0"/>
                <a:ea typeface="Tahoma" pitchFamily="34" charset="0"/>
                <a:cs typeface="Tahoma" pitchFamily="34" charset="0"/>
              </a:rPr>
              <a:t>Sección 2. Procesos </a:t>
            </a:r>
            <a:r>
              <a:rPr lang="es-MX" sz="1800" dirty="0">
                <a:latin typeface="Tahoma" pitchFamily="34" charset="0"/>
                <a:ea typeface="Tahoma" pitchFamily="34" charset="0"/>
                <a:cs typeface="Tahoma" pitchFamily="34" charset="0"/>
              </a:rPr>
              <a:t>en el modelo SCOR</a:t>
            </a:r>
            <a:endParaRPr lang="es-MX" sz="1800" dirty="0" smtClean="0">
              <a:latin typeface="Tahoma" pitchFamily="34" charset="0"/>
              <a:ea typeface="Tahoma" pitchFamily="34" charset="0"/>
              <a:cs typeface="Tahoma" pitchFamily="34" charset="0"/>
            </a:endParaRPr>
          </a:p>
          <a:p>
            <a:pPr marL="365125" indent="-365125">
              <a:lnSpc>
                <a:spcPct val="150000"/>
              </a:lnSpc>
              <a:buFont typeface="Wingdings" pitchFamily="2" charset="2"/>
              <a:buChar char="v"/>
            </a:pPr>
            <a:r>
              <a:rPr lang="es-MX" sz="1800" dirty="0" smtClean="0">
                <a:latin typeface="Tahoma" pitchFamily="34" charset="0"/>
                <a:ea typeface="Tahoma" pitchFamily="34" charset="0"/>
                <a:cs typeface="Tahoma" pitchFamily="34" charset="0"/>
              </a:rPr>
              <a:t>Sección 3. </a:t>
            </a:r>
            <a:r>
              <a:rPr lang="es-MX" sz="1800" dirty="0">
                <a:latin typeface="Tahoma" pitchFamily="34" charset="0"/>
                <a:ea typeface="Tahoma" pitchFamily="34" charset="0"/>
                <a:cs typeface="Tahoma" pitchFamily="34" charset="0"/>
              </a:rPr>
              <a:t>Prácticas en el modelo SCOR</a:t>
            </a:r>
            <a:endParaRPr lang="es-MX" sz="1800" dirty="0" smtClean="0">
              <a:latin typeface="Tahoma" pitchFamily="34" charset="0"/>
              <a:ea typeface="Tahoma" pitchFamily="34" charset="0"/>
              <a:cs typeface="Tahoma" pitchFamily="34" charset="0"/>
            </a:endParaRPr>
          </a:p>
          <a:p>
            <a:pPr marL="365125" indent="-365125">
              <a:lnSpc>
                <a:spcPct val="150000"/>
              </a:lnSpc>
              <a:buFont typeface="Wingdings" pitchFamily="2" charset="2"/>
              <a:buChar char="v"/>
            </a:pPr>
            <a:r>
              <a:rPr lang="es-MX" sz="1800" dirty="0" smtClean="0">
                <a:latin typeface="Tahoma" pitchFamily="34" charset="0"/>
                <a:ea typeface="Tahoma" pitchFamily="34" charset="0"/>
                <a:cs typeface="Tahoma" pitchFamily="34" charset="0"/>
              </a:rPr>
              <a:t>Sección 4. </a:t>
            </a:r>
            <a:r>
              <a:rPr lang="es-MX" sz="1800" dirty="0">
                <a:latin typeface="Tahoma" pitchFamily="34" charset="0"/>
                <a:ea typeface="Tahoma" pitchFamily="34" charset="0"/>
                <a:cs typeface="Tahoma" pitchFamily="34" charset="0"/>
              </a:rPr>
              <a:t>Personal en el modelo SCOR</a:t>
            </a:r>
            <a:endParaRPr lang="es-MX" sz="1800" dirty="0" smtClean="0">
              <a:latin typeface="Tahoma" pitchFamily="34" charset="0"/>
              <a:ea typeface="Tahoma" pitchFamily="34" charset="0"/>
              <a:cs typeface="Tahoma" pitchFamily="34" charset="0"/>
            </a:endParaRPr>
          </a:p>
          <a:p>
            <a:pPr marL="365125" indent="-365125">
              <a:lnSpc>
                <a:spcPct val="150000"/>
              </a:lnSpc>
              <a:buFont typeface="Wingdings" pitchFamily="2" charset="2"/>
              <a:buChar char="v"/>
            </a:pPr>
            <a:r>
              <a:rPr lang="es-MX" sz="1800" dirty="0" smtClean="0">
                <a:latin typeface="Tahoma" pitchFamily="34" charset="0"/>
                <a:ea typeface="Tahoma" pitchFamily="34" charset="0"/>
                <a:cs typeface="Tahoma" pitchFamily="34" charset="0"/>
              </a:rPr>
              <a:t>Sección 5. SCOR Verde</a:t>
            </a:r>
            <a:endParaRPr lang="es-MX" sz="1800" dirty="0">
              <a:latin typeface="Tahoma" pitchFamily="34" charset="0"/>
              <a:ea typeface="Tahoma" pitchFamily="34" charset="0"/>
              <a:cs typeface="Tahoma" pitchFamily="34" charset="0"/>
            </a:endParaRPr>
          </a:p>
          <a:p>
            <a:pPr marL="365125" indent="-365125">
              <a:lnSpc>
                <a:spcPct val="150000"/>
              </a:lnSpc>
              <a:buFont typeface="Wingdings" pitchFamily="2" charset="2"/>
              <a:buChar char="v"/>
            </a:pPr>
            <a:r>
              <a:rPr lang="es-MX" sz="1800" dirty="0" smtClean="0">
                <a:latin typeface="Tahoma" pitchFamily="34" charset="0"/>
                <a:ea typeface="Tahoma" pitchFamily="34" charset="0"/>
                <a:cs typeface="Tahoma" pitchFamily="34" charset="0"/>
              </a:rPr>
              <a:t>Ejemplo del uso de SCOR</a:t>
            </a:r>
            <a:endParaRPr lang="es-MX" sz="1800" dirty="0">
              <a:latin typeface="Tahoma" pitchFamily="34" charset="0"/>
              <a:ea typeface="Tahoma" pitchFamily="34" charset="0"/>
              <a:cs typeface="Tahoma" pitchFamily="34" charset="0"/>
            </a:endParaRPr>
          </a:p>
        </p:txBody>
      </p:sp>
    </p:spTree>
    <p:extLst>
      <p:ext uri="{BB962C8B-B14F-4D97-AF65-F5344CB8AC3E}">
        <p14:creationId xmlns:p14="http://schemas.microsoft.com/office/powerpoint/2010/main" val="3916421351"/>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contenido 2"/>
          <p:cNvSpPr>
            <a:spLocks noGrp="1"/>
          </p:cNvSpPr>
          <p:nvPr>
            <p:ph idx="1"/>
          </p:nvPr>
        </p:nvSpPr>
        <p:spPr>
          <a:xfrm>
            <a:off x="755576" y="591977"/>
            <a:ext cx="7704856" cy="5501319"/>
          </a:xfrm>
        </p:spPr>
        <p:txBody>
          <a:bodyPr>
            <a:noAutofit/>
          </a:bodyPr>
          <a:lstStyle/>
          <a:p>
            <a:pPr marL="0" indent="0" algn="ctr">
              <a:lnSpc>
                <a:spcPct val="150000"/>
              </a:lnSpc>
              <a:spcBef>
                <a:spcPts val="0"/>
              </a:spcBef>
              <a:spcAft>
                <a:spcPts val="1200"/>
              </a:spcAft>
              <a:buNone/>
            </a:pPr>
            <a:r>
              <a:rPr lang="es-MX" sz="1600" b="1" dirty="0" smtClean="0">
                <a:latin typeface="Tahoma" pitchFamily="34" charset="0"/>
                <a:ea typeface="Tahoma" pitchFamily="34" charset="0"/>
                <a:cs typeface="Tahoma" pitchFamily="34" charset="0"/>
              </a:rPr>
              <a:t>SECCIÓN 2. PROCESOS SCOR</a:t>
            </a:r>
            <a:endParaRPr lang="es-MX" sz="1600" b="1" dirty="0">
              <a:latin typeface="Tahoma" pitchFamily="34" charset="0"/>
              <a:ea typeface="Tahoma" pitchFamily="34" charset="0"/>
              <a:cs typeface="Tahoma" pitchFamily="34" charset="0"/>
            </a:endParaRPr>
          </a:p>
          <a:p>
            <a:pPr marL="361950" indent="-361950">
              <a:lnSpc>
                <a:spcPct val="150000"/>
              </a:lnSpc>
              <a:spcBef>
                <a:spcPts val="0"/>
              </a:spcBef>
              <a:spcAft>
                <a:spcPts val="1200"/>
              </a:spcAft>
              <a:buFont typeface="Wingdings" panose="05000000000000000000" pitchFamily="2" charset="2"/>
              <a:buChar char="v"/>
            </a:pPr>
            <a:endParaRPr lang="es-MX" sz="1600" dirty="0" smtClean="0">
              <a:latin typeface="Tahoma" pitchFamily="34" charset="0"/>
              <a:ea typeface="Tahoma" pitchFamily="34" charset="0"/>
              <a:cs typeface="Tahoma" pitchFamily="34" charset="0"/>
            </a:endParaRPr>
          </a:p>
        </p:txBody>
      </p:sp>
      <p:sp>
        <p:nvSpPr>
          <p:cNvPr id="2" name="1 CuadroTexto"/>
          <p:cNvSpPr txBox="1"/>
          <p:nvPr/>
        </p:nvSpPr>
        <p:spPr>
          <a:xfrm>
            <a:off x="683568" y="6597352"/>
            <a:ext cx="3321743" cy="246221"/>
          </a:xfrm>
          <a:prstGeom prst="rect">
            <a:avLst/>
          </a:prstGeom>
          <a:noFill/>
        </p:spPr>
        <p:txBody>
          <a:bodyPr wrap="none" rtlCol="0">
            <a:spAutoFit/>
          </a:bodyPr>
          <a:lstStyle/>
          <a:p>
            <a:r>
              <a:rPr lang="es-MX" sz="1000" dirty="0" smtClean="0"/>
              <a:t>ADMINISTRACIÓN DE LA CADENA DE SUMINISTRO</a:t>
            </a:r>
            <a:endParaRPr lang="es-MX" sz="1000" dirty="0"/>
          </a:p>
        </p:txBody>
      </p:sp>
      <p:sp>
        <p:nvSpPr>
          <p:cNvPr id="5" name="4 CuadroTexto"/>
          <p:cNvSpPr txBox="1"/>
          <p:nvPr/>
        </p:nvSpPr>
        <p:spPr>
          <a:xfrm>
            <a:off x="6660232" y="6597352"/>
            <a:ext cx="1848583" cy="246221"/>
          </a:xfrm>
          <a:prstGeom prst="rect">
            <a:avLst/>
          </a:prstGeom>
          <a:noFill/>
        </p:spPr>
        <p:txBody>
          <a:bodyPr wrap="none" rtlCol="0">
            <a:spAutoFit/>
          </a:bodyPr>
          <a:lstStyle/>
          <a:p>
            <a:r>
              <a:rPr lang="es-MX" sz="1000" dirty="0" smtClean="0"/>
              <a:t>FACULTAD DE INGENIERÍA</a:t>
            </a:r>
            <a:endParaRPr lang="es-MX" sz="1000" dirty="0"/>
          </a:p>
        </p:txBody>
      </p:sp>
      <p:grpSp>
        <p:nvGrpSpPr>
          <p:cNvPr id="7" name="Group 7"/>
          <p:cNvGrpSpPr/>
          <p:nvPr/>
        </p:nvGrpSpPr>
        <p:grpSpPr>
          <a:xfrm>
            <a:off x="2771800" y="5589240"/>
            <a:ext cx="4765330" cy="918671"/>
            <a:chOff x="2024549" y="5355913"/>
            <a:chExt cx="4765330" cy="918671"/>
          </a:xfrm>
        </p:grpSpPr>
        <p:sp>
          <p:nvSpPr>
            <p:cNvPr id="8" name="AutoShape 15"/>
            <p:cNvSpPr>
              <a:spLocks/>
            </p:cNvSpPr>
            <p:nvPr/>
          </p:nvSpPr>
          <p:spPr bwMode="auto">
            <a:xfrm>
              <a:off x="2062649" y="5355913"/>
              <a:ext cx="355600" cy="292100"/>
            </a:xfrm>
            <a:prstGeom prst="rightArrow">
              <a:avLst>
                <a:gd name="adj1" fmla="val 56528"/>
                <a:gd name="adj2" fmla="val 47828"/>
              </a:avLst>
            </a:prstGeom>
            <a:solidFill>
              <a:srgbClr val="FFFFFF"/>
            </a:solidFill>
            <a:ln w="12700">
              <a:solidFill>
                <a:schemeClr val="tx1"/>
              </a:solidFill>
              <a:miter lim="800000"/>
              <a:headEnd/>
              <a:tailEnd/>
            </a:ln>
          </p:spPr>
          <p:txBody>
            <a:bodyPr lIns="0" tIns="0" rIns="0" bIns="0">
              <a:prstTxWarp prst="textNoShape">
                <a:avLst/>
              </a:prstTxWarp>
            </a:bodyPr>
            <a:lstStyle/>
            <a:p>
              <a:endParaRPr lang="en-US" sz="1300" dirty="0">
                <a:latin typeface="+mn-lt"/>
              </a:endParaRPr>
            </a:p>
          </p:txBody>
        </p:sp>
        <p:sp>
          <p:nvSpPr>
            <p:cNvPr id="9" name="Rectangle 16"/>
            <p:cNvSpPr>
              <a:spLocks/>
            </p:cNvSpPr>
            <p:nvPr/>
          </p:nvSpPr>
          <p:spPr bwMode="auto">
            <a:xfrm>
              <a:off x="2511786" y="5397188"/>
              <a:ext cx="4278093" cy="200055"/>
            </a:xfrm>
            <a:prstGeom prst="rect">
              <a:avLst/>
            </a:prstGeom>
            <a:noFill/>
            <a:ln w="12700">
              <a:noFill/>
              <a:miter lim="800000"/>
              <a:headEnd/>
              <a:tailEnd/>
            </a:ln>
          </p:spPr>
          <p:txBody>
            <a:bodyPr wrap="none" lIns="0" tIns="0" rIns="40639" bIns="0">
              <a:prstTxWarp prst="textNoShape">
                <a:avLst/>
              </a:prstTxWarp>
              <a:spAutoFit/>
            </a:bodyPr>
            <a:lstStyle/>
            <a:p>
              <a:pPr marL="39688"/>
              <a:r>
                <a:rPr lang="es-ES" sz="1300" dirty="0">
                  <a:sym typeface="Tahoma" pitchFamily="-110" charset="0"/>
                </a:rPr>
                <a:t>Proceso, la flecha indica la dirección del flujo de material</a:t>
              </a:r>
              <a:endParaRPr lang="en-US" sz="1300" dirty="0">
                <a:solidFill>
                  <a:schemeClr val="tx1"/>
                </a:solidFill>
                <a:sym typeface="Tahoma" pitchFamily="-110" charset="0"/>
              </a:endParaRPr>
            </a:p>
          </p:txBody>
        </p:sp>
        <p:sp>
          <p:nvSpPr>
            <p:cNvPr id="10" name="Rectangle 17"/>
            <p:cNvSpPr>
              <a:spLocks/>
            </p:cNvSpPr>
            <p:nvPr/>
          </p:nvSpPr>
          <p:spPr bwMode="auto">
            <a:xfrm>
              <a:off x="2049949" y="5748053"/>
              <a:ext cx="368300" cy="190500"/>
            </a:xfrm>
            <a:prstGeom prst="rect">
              <a:avLst/>
            </a:prstGeom>
            <a:solidFill>
              <a:srgbClr val="FFFFFF"/>
            </a:solidFill>
            <a:ln w="12700">
              <a:solidFill>
                <a:schemeClr val="tx1"/>
              </a:solidFill>
              <a:miter lim="800000"/>
              <a:headEnd/>
              <a:tailEnd/>
            </a:ln>
          </p:spPr>
          <p:txBody>
            <a:bodyPr lIns="0" tIns="0" rIns="0" bIns="0">
              <a:prstTxWarp prst="textNoShape">
                <a:avLst/>
              </a:prstTxWarp>
            </a:bodyPr>
            <a:lstStyle/>
            <a:p>
              <a:endParaRPr lang="en-US" sz="1300" dirty="0">
                <a:latin typeface="+mn-lt"/>
              </a:endParaRPr>
            </a:p>
          </p:txBody>
        </p:sp>
        <p:sp>
          <p:nvSpPr>
            <p:cNvPr id="11" name="Rectangle 18"/>
            <p:cNvSpPr>
              <a:spLocks/>
            </p:cNvSpPr>
            <p:nvPr/>
          </p:nvSpPr>
          <p:spPr bwMode="auto">
            <a:xfrm>
              <a:off x="2511786" y="5731922"/>
              <a:ext cx="2226249" cy="200055"/>
            </a:xfrm>
            <a:prstGeom prst="rect">
              <a:avLst/>
            </a:prstGeom>
            <a:noFill/>
            <a:ln w="12700">
              <a:noFill/>
              <a:miter lim="800000"/>
              <a:headEnd/>
              <a:tailEnd/>
            </a:ln>
          </p:spPr>
          <p:txBody>
            <a:bodyPr wrap="none" lIns="0" tIns="0" rIns="40639" bIns="0">
              <a:prstTxWarp prst="textNoShape">
                <a:avLst/>
              </a:prstTxWarp>
              <a:spAutoFit/>
            </a:bodyPr>
            <a:lstStyle/>
            <a:p>
              <a:pPr marL="39688"/>
              <a:r>
                <a:rPr lang="es-ES" sz="1300" dirty="0">
                  <a:sym typeface="Tahoma" pitchFamily="-110" charset="0"/>
                </a:rPr>
                <a:t>Proceso, sin flujo </a:t>
              </a:r>
              <a:r>
                <a:rPr lang="es-ES" sz="1300" dirty="0" smtClean="0">
                  <a:sym typeface="Tahoma" pitchFamily="-110" charset="0"/>
                </a:rPr>
                <a:t>de </a:t>
              </a:r>
              <a:r>
                <a:rPr lang="es-ES" sz="1300" dirty="0">
                  <a:sym typeface="Tahoma" pitchFamily="-110" charset="0"/>
                </a:rPr>
                <a:t>material</a:t>
              </a:r>
              <a:endParaRPr lang="en-US" sz="1300" dirty="0">
                <a:solidFill>
                  <a:schemeClr val="tx1"/>
                </a:solidFill>
                <a:sym typeface="Tahoma" pitchFamily="-110" charset="0"/>
              </a:endParaRPr>
            </a:p>
          </p:txBody>
        </p:sp>
        <p:sp>
          <p:nvSpPr>
            <p:cNvPr id="12" name="Line 19"/>
            <p:cNvSpPr>
              <a:spLocks noChangeShapeType="1"/>
            </p:cNvSpPr>
            <p:nvPr/>
          </p:nvSpPr>
          <p:spPr bwMode="auto">
            <a:xfrm flipH="1">
              <a:off x="2024549" y="6182479"/>
              <a:ext cx="429700" cy="0"/>
            </a:xfrm>
            <a:prstGeom prst="line">
              <a:avLst/>
            </a:prstGeom>
            <a:noFill/>
            <a:ln w="25400">
              <a:solidFill>
                <a:schemeClr val="tx1"/>
              </a:solidFill>
              <a:round/>
              <a:headEnd type="arrow" w="med" len="med"/>
              <a:tailEnd type="arrow" w="med" len="med"/>
            </a:ln>
          </p:spPr>
          <p:txBody>
            <a:bodyPr>
              <a:prstTxWarp prst="textNoShape">
                <a:avLst/>
              </a:prstTxWarp>
            </a:bodyPr>
            <a:lstStyle/>
            <a:p>
              <a:endParaRPr lang="en-US" sz="1300" dirty="0">
                <a:latin typeface="+mn-lt"/>
              </a:endParaRPr>
            </a:p>
          </p:txBody>
        </p:sp>
        <p:sp>
          <p:nvSpPr>
            <p:cNvPr id="13" name="Rectangle 20"/>
            <p:cNvSpPr>
              <a:spLocks/>
            </p:cNvSpPr>
            <p:nvPr/>
          </p:nvSpPr>
          <p:spPr bwMode="auto">
            <a:xfrm>
              <a:off x="2511786" y="6074529"/>
              <a:ext cx="2710356" cy="200055"/>
            </a:xfrm>
            <a:prstGeom prst="rect">
              <a:avLst/>
            </a:prstGeom>
            <a:noFill/>
            <a:ln w="12700">
              <a:noFill/>
              <a:miter lim="800000"/>
              <a:headEnd/>
              <a:tailEnd/>
            </a:ln>
          </p:spPr>
          <p:txBody>
            <a:bodyPr wrap="none" lIns="0" tIns="0" rIns="40639" bIns="0">
              <a:prstTxWarp prst="textNoShape">
                <a:avLst/>
              </a:prstTxWarp>
              <a:spAutoFit/>
            </a:bodyPr>
            <a:lstStyle/>
            <a:p>
              <a:pPr marL="39688"/>
              <a:r>
                <a:rPr lang="es-MX" sz="1300" dirty="0" smtClean="0">
                  <a:sym typeface="Tahoma" pitchFamily="-110" charset="0"/>
                </a:rPr>
                <a:t>Información, bienes, flujo financiero</a:t>
              </a:r>
              <a:endParaRPr lang="es-MX" sz="1300" dirty="0">
                <a:solidFill>
                  <a:schemeClr val="tx1"/>
                </a:solidFill>
                <a:sym typeface="Tahoma" pitchFamily="-110" charset="0"/>
              </a:endParaRPr>
            </a:p>
          </p:txBody>
        </p:sp>
      </p:grpSp>
      <p:sp>
        <p:nvSpPr>
          <p:cNvPr id="14" name="AutoShape 10"/>
          <p:cNvSpPr>
            <a:spLocks/>
          </p:cNvSpPr>
          <p:nvPr/>
        </p:nvSpPr>
        <p:spPr bwMode="auto">
          <a:xfrm rot="5400000">
            <a:off x="5772815" y="2764868"/>
            <a:ext cx="4212000" cy="1260000"/>
          </a:xfrm>
          <a:prstGeom prst="roundRect">
            <a:avLst>
              <a:gd name="adj" fmla="val 3028"/>
            </a:avLst>
          </a:prstGeom>
          <a:solidFill>
            <a:schemeClr val="accent3"/>
          </a:solidFill>
          <a:ln w="12700">
            <a:noFill/>
            <a:round/>
            <a:headEnd/>
            <a:tailEnd/>
          </a:ln>
          <a:effectLst/>
        </p:spPr>
        <p:txBody>
          <a:bodyPr lIns="0" tIns="0" rIns="40639" bIns="0" anchor="ctr">
            <a:prstTxWarp prst="textNoShape">
              <a:avLst/>
            </a:prstTxWarp>
          </a:bodyPr>
          <a:lstStyle/>
          <a:p>
            <a:pPr marL="39688" algn="ctr"/>
            <a:r>
              <a:rPr lang="es-MX" sz="1400" b="1" dirty="0" smtClean="0">
                <a:solidFill>
                  <a:srgbClr val="FFFFFF"/>
                </a:solidFill>
                <a:sym typeface="Tahoma" pitchFamily="-110" charset="0"/>
              </a:rPr>
              <a:t>Procesos del cliente</a:t>
            </a:r>
            <a:endParaRPr lang="es-MX" sz="1400" b="1" dirty="0">
              <a:solidFill>
                <a:srgbClr val="FFFFFF"/>
              </a:solidFill>
              <a:sym typeface="Tahoma" pitchFamily="-110" charset="0"/>
            </a:endParaRPr>
          </a:p>
        </p:txBody>
      </p:sp>
      <p:sp>
        <p:nvSpPr>
          <p:cNvPr id="15" name="AutoShape 11"/>
          <p:cNvSpPr>
            <a:spLocks/>
          </p:cNvSpPr>
          <p:nvPr/>
        </p:nvSpPr>
        <p:spPr bwMode="auto">
          <a:xfrm rot="16200000">
            <a:off x="-718105" y="2764868"/>
            <a:ext cx="4212000" cy="1260000"/>
          </a:xfrm>
          <a:prstGeom prst="roundRect">
            <a:avLst>
              <a:gd name="adj" fmla="val 3032"/>
            </a:avLst>
          </a:prstGeom>
          <a:solidFill>
            <a:schemeClr val="accent3"/>
          </a:solidFill>
          <a:ln w="12700">
            <a:noFill/>
            <a:round/>
            <a:headEnd/>
            <a:tailEnd/>
          </a:ln>
        </p:spPr>
        <p:txBody>
          <a:bodyPr lIns="0" tIns="0" rIns="40639" bIns="0" anchor="ctr">
            <a:prstTxWarp prst="textNoShape">
              <a:avLst/>
            </a:prstTxWarp>
          </a:bodyPr>
          <a:lstStyle/>
          <a:p>
            <a:pPr marL="39688" algn="ctr"/>
            <a:endParaRPr lang="en-US" sz="1400" b="1" dirty="0">
              <a:solidFill>
                <a:srgbClr val="FFFFFF"/>
              </a:solidFill>
              <a:sym typeface="Tahoma" pitchFamily="-110" charset="0"/>
            </a:endParaRPr>
          </a:p>
          <a:p>
            <a:pPr marL="39688" algn="ctr"/>
            <a:r>
              <a:rPr lang="es-MX" sz="1400" b="1" dirty="0" smtClean="0">
                <a:solidFill>
                  <a:srgbClr val="FFFFFF"/>
                </a:solidFill>
                <a:sym typeface="Tahoma" pitchFamily="-110" charset="0"/>
              </a:rPr>
              <a:t>Procesos del proveedor</a:t>
            </a:r>
            <a:endParaRPr lang="es-MX" sz="1400" b="1" dirty="0">
              <a:solidFill>
                <a:srgbClr val="FFFFFF"/>
              </a:solidFill>
              <a:sym typeface="Tahoma" pitchFamily="-110" charset="0"/>
            </a:endParaRPr>
          </a:p>
        </p:txBody>
      </p:sp>
      <p:sp>
        <p:nvSpPr>
          <p:cNvPr id="16" name="AutoShape 12"/>
          <p:cNvSpPr>
            <a:spLocks/>
          </p:cNvSpPr>
          <p:nvPr/>
        </p:nvSpPr>
        <p:spPr bwMode="auto">
          <a:xfrm>
            <a:off x="2214888" y="1288868"/>
            <a:ext cx="4808051" cy="4195846"/>
          </a:xfrm>
          <a:prstGeom prst="roundRect">
            <a:avLst>
              <a:gd name="adj" fmla="val 907"/>
            </a:avLst>
          </a:prstGeom>
          <a:solidFill>
            <a:schemeClr val="bg2">
              <a:lumMod val="90000"/>
            </a:schemeClr>
          </a:solidFill>
          <a:ln w="12700">
            <a:noFill/>
            <a:round/>
            <a:headEnd/>
            <a:tailEnd/>
          </a:ln>
        </p:spPr>
        <p:txBody>
          <a:bodyPr lIns="0" tIns="140400" rIns="40639" bIns="0">
            <a:prstTxWarp prst="textNoShape">
              <a:avLst/>
            </a:prstTxWarp>
          </a:bodyPr>
          <a:lstStyle/>
          <a:p>
            <a:pPr marL="39688" algn="ctr"/>
            <a:endParaRPr lang="en-US" sz="1400" b="1" dirty="0">
              <a:solidFill>
                <a:schemeClr val="tx1"/>
              </a:solidFill>
              <a:latin typeface="+mn-lt"/>
              <a:sym typeface="Tahoma" pitchFamily="-110" charset="0"/>
            </a:endParaRPr>
          </a:p>
        </p:txBody>
      </p:sp>
      <p:sp>
        <p:nvSpPr>
          <p:cNvPr id="17" name="AutoShape 22"/>
          <p:cNvSpPr>
            <a:spLocks/>
          </p:cNvSpPr>
          <p:nvPr/>
        </p:nvSpPr>
        <p:spPr bwMode="auto">
          <a:xfrm>
            <a:off x="5570819" y="2452964"/>
            <a:ext cx="1041723" cy="850900"/>
          </a:xfrm>
          <a:prstGeom prst="rightArrow">
            <a:avLst>
              <a:gd name="adj1" fmla="val 66000"/>
              <a:gd name="adj2" fmla="val 49256"/>
            </a:avLst>
          </a:prstGeom>
          <a:solidFill>
            <a:schemeClr val="accent2"/>
          </a:solidFill>
          <a:ln w="12700">
            <a:noFill/>
            <a:miter lim="800000"/>
            <a:headEnd/>
            <a:tailEnd/>
          </a:ln>
          <a:effectLst/>
        </p:spPr>
        <p:txBody>
          <a:bodyPr lIns="0" tIns="0" rIns="40639" bIns="0" anchor="ctr">
            <a:prstTxWarp prst="textNoShape">
              <a:avLst/>
            </a:prstTxWarp>
          </a:bodyPr>
          <a:lstStyle/>
          <a:p>
            <a:pPr marL="39688" algn="r"/>
            <a:r>
              <a:rPr lang="es-MX" sz="1200" dirty="0" smtClean="0">
                <a:solidFill>
                  <a:schemeClr val="bg1"/>
                </a:solidFill>
                <a:sym typeface="Tahoma" pitchFamily="-110" charset="0"/>
              </a:rPr>
              <a:t>Entregar</a:t>
            </a:r>
            <a:endParaRPr lang="es-MX" sz="1200" dirty="0">
              <a:solidFill>
                <a:schemeClr val="bg1"/>
              </a:solidFill>
              <a:sym typeface="Tahoma" pitchFamily="-110" charset="0"/>
            </a:endParaRPr>
          </a:p>
        </p:txBody>
      </p:sp>
      <p:sp>
        <p:nvSpPr>
          <p:cNvPr id="18" name="AutoShape 24"/>
          <p:cNvSpPr>
            <a:spLocks/>
          </p:cNvSpPr>
          <p:nvPr/>
        </p:nvSpPr>
        <p:spPr bwMode="auto">
          <a:xfrm>
            <a:off x="2597698" y="2452964"/>
            <a:ext cx="1041723" cy="850900"/>
          </a:xfrm>
          <a:prstGeom prst="rightArrow">
            <a:avLst>
              <a:gd name="adj1" fmla="val 66000"/>
              <a:gd name="adj2" fmla="val 49256"/>
            </a:avLst>
          </a:prstGeom>
          <a:solidFill>
            <a:schemeClr val="accent2"/>
          </a:solidFill>
          <a:ln w="12700">
            <a:noFill/>
            <a:miter lim="800000"/>
            <a:headEnd/>
            <a:tailEnd/>
          </a:ln>
          <a:effectLst/>
        </p:spPr>
        <p:txBody>
          <a:bodyPr lIns="0" tIns="0" rIns="40639" bIns="0" anchor="ctr">
            <a:prstTxWarp prst="textNoShape">
              <a:avLst/>
            </a:prstTxWarp>
          </a:bodyPr>
          <a:lstStyle/>
          <a:p>
            <a:pPr marL="39688" algn="r"/>
            <a:r>
              <a:rPr lang="en-US" sz="1200" dirty="0" smtClean="0">
                <a:solidFill>
                  <a:schemeClr val="bg1"/>
                </a:solidFill>
                <a:sym typeface="Tahoma" pitchFamily="-110" charset="0"/>
              </a:rPr>
              <a:t>Origen</a:t>
            </a:r>
            <a:endParaRPr lang="en-US" sz="1200" dirty="0">
              <a:solidFill>
                <a:schemeClr val="bg1"/>
              </a:solidFill>
              <a:sym typeface="Tahoma" pitchFamily="-110" charset="0"/>
            </a:endParaRPr>
          </a:p>
        </p:txBody>
      </p:sp>
      <p:sp>
        <p:nvSpPr>
          <p:cNvPr id="19" name="Line 27"/>
          <p:cNvSpPr>
            <a:spLocks noChangeShapeType="1"/>
          </p:cNvSpPr>
          <p:nvPr/>
        </p:nvSpPr>
        <p:spPr bwMode="auto">
          <a:xfrm flipH="1">
            <a:off x="1802668" y="2872472"/>
            <a:ext cx="779194" cy="0"/>
          </a:xfrm>
          <a:prstGeom prst="line">
            <a:avLst/>
          </a:prstGeom>
          <a:noFill/>
          <a:ln w="25400">
            <a:solidFill>
              <a:schemeClr val="tx1"/>
            </a:solidFill>
            <a:round/>
            <a:headEnd type="arrow" w="med" len="med"/>
            <a:tailEnd type="arrow" w="med" len="med"/>
          </a:ln>
        </p:spPr>
        <p:txBody>
          <a:bodyPr>
            <a:prstTxWarp prst="textNoShape">
              <a:avLst/>
            </a:prstTxWarp>
          </a:bodyPr>
          <a:lstStyle/>
          <a:p>
            <a:endParaRPr lang="en-US" sz="1400" dirty="0">
              <a:latin typeface="+mn-lt"/>
            </a:endParaRPr>
          </a:p>
        </p:txBody>
      </p:sp>
      <p:sp>
        <p:nvSpPr>
          <p:cNvPr id="20" name="Line 28"/>
          <p:cNvSpPr>
            <a:spLocks noChangeShapeType="1"/>
          </p:cNvSpPr>
          <p:nvPr/>
        </p:nvSpPr>
        <p:spPr bwMode="auto">
          <a:xfrm flipH="1">
            <a:off x="5138685" y="2872472"/>
            <a:ext cx="415006" cy="0"/>
          </a:xfrm>
          <a:prstGeom prst="line">
            <a:avLst/>
          </a:prstGeom>
          <a:noFill/>
          <a:ln w="25400">
            <a:solidFill>
              <a:schemeClr val="tx1"/>
            </a:solidFill>
            <a:round/>
            <a:headEnd type="arrow" w="med" len="med"/>
            <a:tailEnd type="arrow" w="med" len="med"/>
          </a:ln>
        </p:spPr>
        <p:txBody>
          <a:bodyPr>
            <a:prstTxWarp prst="textNoShape">
              <a:avLst/>
            </a:prstTxWarp>
          </a:bodyPr>
          <a:lstStyle/>
          <a:p>
            <a:endParaRPr lang="en-US" sz="1400" dirty="0">
              <a:latin typeface="+mn-lt"/>
            </a:endParaRPr>
          </a:p>
        </p:txBody>
      </p:sp>
      <p:sp>
        <p:nvSpPr>
          <p:cNvPr id="21" name="Line 29"/>
          <p:cNvSpPr>
            <a:spLocks noChangeShapeType="1"/>
          </p:cNvSpPr>
          <p:nvPr/>
        </p:nvSpPr>
        <p:spPr bwMode="auto">
          <a:xfrm flipH="1">
            <a:off x="6614101" y="2872472"/>
            <a:ext cx="851191" cy="0"/>
          </a:xfrm>
          <a:prstGeom prst="line">
            <a:avLst/>
          </a:prstGeom>
          <a:noFill/>
          <a:ln w="25400">
            <a:solidFill>
              <a:schemeClr val="tx1"/>
            </a:solidFill>
            <a:round/>
            <a:headEnd type="arrow" w="med" len="med"/>
            <a:tailEnd type="arrow" w="med" len="med"/>
          </a:ln>
        </p:spPr>
        <p:txBody>
          <a:bodyPr>
            <a:prstTxWarp prst="textNoShape">
              <a:avLst/>
            </a:prstTxWarp>
          </a:bodyPr>
          <a:lstStyle/>
          <a:p>
            <a:endParaRPr lang="en-US" sz="1400" dirty="0">
              <a:latin typeface="+mn-lt"/>
            </a:endParaRPr>
          </a:p>
        </p:txBody>
      </p:sp>
      <p:sp>
        <p:nvSpPr>
          <p:cNvPr id="22" name="Line 37"/>
          <p:cNvSpPr>
            <a:spLocks noChangeShapeType="1"/>
          </p:cNvSpPr>
          <p:nvPr/>
        </p:nvSpPr>
        <p:spPr bwMode="auto">
          <a:xfrm flipH="1">
            <a:off x="1802670" y="1801412"/>
            <a:ext cx="2268884" cy="0"/>
          </a:xfrm>
          <a:prstGeom prst="line">
            <a:avLst/>
          </a:prstGeom>
          <a:noFill/>
          <a:ln w="25400">
            <a:solidFill>
              <a:schemeClr val="tx1"/>
            </a:solidFill>
            <a:round/>
            <a:headEnd type="arrow" w="med" len="med"/>
            <a:tailEnd type="arrow" w="med" len="med"/>
          </a:ln>
        </p:spPr>
        <p:txBody>
          <a:bodyPr>
            <a:prstTxWarp prst="textNoShape">
              <a:avLst/>
            </a:prstTxWarp>
          </a:bodyPr>
          <a:lstStyle/>
          <a:p>
            <a:endParaRPr lang="en-US" sz="1400" dirty="0">
              <a:latin typeface="+mn-lt"/>
            </a:endParaRPr>
          </a:p>
        </p:txBody>
      </p:sp>
      <p:sp>
        <p:nvSpPr>
          <p:cNvPr id="23" name="Line 37"/>
          <p:cNvSpPr>
            <a:spLocks noChangeShapeType="1"/>
          </p:cNvSpPr>
          <p:nvPr/>
        </p:nvSpPr>
        <p:spPr bwMode="auto">
          <a:xfrm flipH="1">
            <a:off x="1795365" y="5021814"/>
            <a:ext cx="2282400" cy="0"/>
          </a:xfrm>
          <a:prstGeom prst="line">
            <a:avLst/>
          </a:prstGeom>
          <a:noFill/>
          <a:ln w="25400">
            <a:solidFill>
              <a:schemeClr val="tx1"/>
            </a:solidFill>
            <a:round/>
            <a:headEnd type="arrow" w="med" len="med"/>
            <a:tailEnd type="arrow" w="med" len="med"/>
          </a:ln>
        </p:spPr>
        <p:txBody>
          <a:bodyPr>
            <a:prstTxWarp prst="textNoShape">
              <a:avLst/>
            </a:prstTxWarp>
          </a:bodyPr>
          <a:lstStyle/>
          <a:p>
            <a:endParaRPr lang="en-US" sz="1400" dirty="0">
              <a:latin typeface="+mn-lt"/>
            </a:endParaRPr>
          </a:p>
        </p:txBody>
      </p:sp>
      <p:sp>
        <p:nvSpPr>
          <p:cNvPr id="24" name="Line 38"/>
          <p:cNvSpPr>
            <a:spLocks noChangeShapeType="1"/>
          </p:cNvSpPr>
          <p:nvPr/>
        </p:nvSpPr>
        <p:spPr bwMode="auto">
          <a:xfrm flipH="1">
            <a:off x="5138312" y="5020227"/>
            <a:ext cx="2326980" cy="0"/>
          </a:xfrm>
          <a:prstGeom prst="line">
            <a:avLst/>
          </a:prstGeom>
          <a:noFill/>
          <a:ln w="25400">
            <a:solidFill>
              <a:schemeClr val="tx1"/>
            </a:solidFill>
            <a:round/>
            <a:headEnd type="arrow" w="med" len="med"/>
            <a:tailEnd type="arrow" w="med" len="med"/>
          </a:ln>
        </p:spPr>
        <p:txBody>
          <a:bodyPr>
            <a:prstTxWarp prst="textNoShape">
              <a:avLst/>
            </a:prstTxWarp>
          </a:bodyPr>
          <a:lstStyle/>
          <a:p>
            <a:endParaRPr lang="en-US" sz="1400" dirty="0">
              <a:latin typeface="+mn-lt"/>
            </a:endParaRPr>
          </a:p>
        </p:txBody>
      </p:sp>
      <p:sp>
        <p:nvSpPr>
          <p:cNvPr id="25" name="Line 38"/>
          <p:cNvSpPr>
            <a:spLocks noChangeShapeType="1"/>
          </p:cNvSpPr>
          <p:nvPr/>
        </p:nvSpPr>
        <p:spPr bwMode="auto">
          <a:xfrm flipH="1">
            <a:off x="5132332" y="1799825"/>
            <a:ext cx="2326980" cy="0"/>
          </a:xfrm>
          <a:prstGeom prst="line">
            <a:avLst/>
          </a:prstGeom>
          <a:noFill/>
          <a:ln w="25400">
            <a:solidFill>
              <a:schemeClr val="tx1"/>
            </a:solidFill>
            <a:round/>
            <a:headEnd type="arrow" w="med" len="med"/>
            <a:tailEnd type="arrow" w="med" len="med"/>
          </a:ln>
        </p:spPr>
        <p:txBody>
          <a:bodyPr>
            <a:prstTxWarp prst="textNoShape">
              <a:avLst/>
            </a:prstTxWarp>
          </a:bodyPr>
          <a:lstStyle/>
          <a:p>
            <a:endParaRPr lang="en-US" sz="1400" dirty="0">
              <a:latin typeface="+mn-lt"/>
            </a:endParaRPr>
          </a:p>
        </p:txBody>
      </p:sp>
      <p:sp>
        <p:nvSpPr>
          <p:cNvPr id="26" name="Rectangle 39"/>
          <p:cNvSpPr>
            <a:spLocks/>
          </p:cNvSpPr>
          <p:nvPr/>
        </p:nvSpPr>
        <p:spPr bwMode="auto">
          <a:xfrm>
            <a:off x="2615195" y="4750644"/>
            <a:ext cx="3998906" cy="571500"/>
          </a:xfrm>
          <a:prstGeom prst="rect">
            <a:avLst/>
          </a:prstGeom>
          <a:solidFill>
            <a:schemeClr val="accent2"/>
          </a:solidFill>
          <a:ln w="12700">
            <a:noFill/>
            <a:miter lim="800000"/>
            <a:headEnd/>
            <a:tailEnd/>
          </a:ln>
          <a:effectLst/>
        </p:spPr>
        <p:txBody>
          <a:bodyPr lIns="0" tIns="0" rIns="40639" bIns="0" anchor="ctr">
            <a:prstTxWarp prst="textNoShape">
              <a:avLst/>
            </a:prstTxWarp>
          </a:bodyPr>
          <a:lstStyle/>
          <a:p>
            <a:pPr marL="39688" algn="ctr"/>
            <a:r>
              <a:rPr lang="es-MX" sz="1600" dirty="0" smtClean="0">
                <a:solidFill>
                  <a:schemeClr val="bg1"/>
                </a:solidFill>
                <a:sym typeface="Tahoma" pitchFamily="-110" charset="0"/>
              </a:rPr>
              <a:t>Habilitar</a:t>
            </a:r>
            <a:endParaRPr lang="es-MX" sz="1600" dirty="0">
              <a:solidFill>
                <a:schemeClr val="bg1"/>
              </a:solidFill>
              <a:sym typeface="Tahoma" pitchFamily="-110" charset="0"/>
            </a:endParaRPr>
          </a:p>
        </p:txBody>
      </p:sp>
      <p:sp>
        <p:nvSpPr>
          <p:cNvPr id="27" name="Rectangle 39"/>
          <p:cNvSpPr>
            <a:spLocks/>
          </p:cNvSpPr>
          <p:nvPr/>
        </p:nvSpPr>
        <p:spPr bwMode="auto">
          <a:xfrm>
            <a:off x="2602489" y="1528788"/>
            <a:ext cx="4011612" cy="571500"/>
          </a:xfrm>
          <a:prstGeom prst="rect">
            <a:avLst/>
          </a:prstGeom>
          <a:solidFill>
            <a:schemeClr val="accent2"/>
          </a:solidFill>
          <a:ln w="12700">
            <a:noFill/>
            <a:miter lim="800000"/>
            <a:headEnd/>
            <a:tailEnd/>
          </a:ln>
          <a:effectLst/>
        </p:spPr>
        <p:txBody>
          <a:bodyPr lIns="0" tIns="0" rIns="40639" bIns="0" anchor="ctr">
            <a:prstTxWarp prst="textNoShape">
              <a:avLst/>
            </a:prstTxWarp>
          </a:bodyPr>
          <a:lstStyle/>
          <a:p>
            <a:pPr marL="39688" algn="ctr"/>
            <a:r>
              <a:rPr lang="en-US" sz="1600" dirty="0">
                <a:solidFill>
                  <a:schemeClr val="bg1"/>
                </a:solidFill>
                <a:latin typeface="+mn-lt"/>
                <a:sym typeface="Tahoma" pitchFamily="-110" charset="0"/>
              </a:rPr>
              <a:t>Plan</a:t>
            </a:r>
          </a:p>
        </p:txBody>
      </p:sp>
      <p:sp>
        <p:nvSpPr>
          <p:cNvPr id="28" name="Line 36"/>
          <p:cNvSpPr>
            <a:spLocks noChangeShapeType="1"/>
          </p:cNvSpPr>
          <p:nvPr/>
        </p:nvSpPr>
        <p:spPr bwMode="auto">
          <a:xfrm rot="10800000" flipH="1" flipV="1">
            <a:off x="3100922" y="2093513"/>
            <a:ext cx="0" cy="495487"/>
          </a:xfrm>
          <a:prstGeom prst="line">
            <a:avLst/>
          </a:prstGeom>
          <a:noFill/>
          <a:ln w="25400">
            <a:solidFill>
              <a:schemeClr val="tx1"/>
            </a:solidFill>
            <a:round/>
            <a:headEnd type="arrow" w="med" len="med"/>
            <a:tailEnd type="arrow" w="med" len="med"/>
          </a:ln>
        </p:spPr>
        <p:txBody>
          <a:bodyPr>
            <a:prstTxWarp prst="textNoShape">
              <a:avLst/>
            </a:prstTxWarp>
          </a:bodyPr>
          <a:lstStyle/>
          <a:p>
            <a:endParaRPr lang="en-US" sz="1400" dirty="0">
              <a:latin typeface="+mn-lt"/>
            </a:endParaRPr>
          </a:p>
        </p:txBody>
      </p:sp>
      <p:sp>
        <p:nvSpPr>
          <p:cNvPr id="29" name="Line 36"/>
          <p:cNvSpPr>
            <a:spLocks noChangeShapeType="1"/>
          </p:cNvSpPr>
          <p:nvPr/>
        </p:nvSpPr>
        <p:spPr bwMode="auto">
          <a:xfrm rot="10800000" flipH="1" flipV="1">
            <a:off x="4605900" y="2093513"/>
            <a:ext cx="0" cy="495487"/>
          </a:xfrm>
          <a:prstGeom prst="line">
            <a:avLst/>
          </a:prstGeom>
          <a:noFill/>
          <a:ln w="25400">
            <a:solidFill>
              <a:schemeClr val="tx1"/>
            </a:solidFill>
            <a:round/>
            <a:headEnd type="arrow" w="med" len="med"/>
            <a:tailEnd type="arrow" w="med" len="med"/>
          </a:ln>
        </p:spPr>
        <p:txBody>
          <a:bodyPr>
            <a:prstTxWarp prst="textNoShape">
              <a:avLst/>
            </a:prstTxWarp>
          </a:bodyPr>
          <a:lstStyle/>
          <a:p>
            <a:endParaRPr lang="en-US" sz="1400" dirty="0">
              <a:latin typeface="+mn-lt"/>
            </a:endParaRPr>
          </a:p>
        </p:txBody>
      </p:sp>
      <p:sp>
        <p:nvSpPr>
          <p:cNvPr id="30" name="Line 36"/>
          <p:cNvSpPr>
            <a:spLocks noChangeShapeType="1"/>
          </p:cNvSpPr>
          <p:nvPr/>
        </p:nvSpPr>
        <p:spPr bwMode="auto">
          <a:xfrm rot="10800000" flipH="1" flipV="1">
            <a:off x="6085478" y="2093514"/>
            <a:ext cx="0" cy="495487"/>
          </a:xfrm>
          <a:prstGeom prst="line">
            <a:avLst/>
          </a:prstGeom>
          <a:noFill/>
          <a:ln w="25400">
            <a:solidFill>
              <a:schemeClr val="tx1"/>
            </a:solidFill>
            <a:round/>
            <a:headEnd type="arrow" w="med" len="med"/>
            <a:tailEnd type="arrow" w="med" len="med"/>
          </a:ln>
        </p:spPr>
        <p:txBody>
          <a:bodyPr>
            <a:prstTxWarp prst="textNoShape">
              <a:avLst/>
            </a:prstTxWarp>
          </a:bodyPr>
          <a:lstStyle/>
          <a:p>
            <a:endParaRPr lang="en-US" sz="1400" dirty="0">
              <a:latin typeface="+mn-lt"/>
            </a:endParaRPr>
          </a:p>
        </p:txBody>
      </p:sp>
      <p:sp>
        <p:nvSpPr>
          <p:cNvPr id="31" name="Line 36"/>
          <p:cNvSpPr>
            <a:spLocks noChangeShapeType="1"/>
          </p:cNvSpPr>
          <p:nvPr/>
        </p:nvSpPr>
        <p:spPr bwMode="auto">
          <a:xfrm rot="10800000" flipH="1" flipV="1">
            <a:off x="2806540" y="3171016"/>
            <a:ext cx="0" cy="1554951"/>
          </a:xfrm>
          <a:prstGeom prst="line">
            <a:avLst/>
          </a:prstGeom>
          <a:noFill/>
          <a:ln w="25400">
            <a:solidFill>
              <a:srgbClr val="101820"/>
            </a:solidFill>
            <a:round/>
            <a:headEnd type="arrow" w="med" len="med"/>
            <a:tailEnd type="arrow" w="med" len="med"/>
          </a:ln>
        </p:spPr>
        <p:txBody>
          <a:bodyPr>
            <a:prstTxWarp prst="textNoShape">
              <a:avLst/>
            </a:prstTxWarp>
          </a:bodyPr>
          <a:lstStyle/>
          <a:p>
            <a:endParaRPr lang="en-US" sz="1400" dirty="0">
              <a:latin typeface="+mn-lt"/>
            </a:endParaRPr>
          </a:p>
        </p:txBody>
      </p:sp>
      <p:sp>
        <p:nvSpPr>
          <p:cNvPr id="32" name="Line 36"/>
          <p:cNvSpPr>
            <a:spLocks noChangeShapeType="1"/>
          </p:cNvSpPr>
          <p:nvPr/>
        </p:nvSpPr>
        <p:spPr bwMode="auto">
          <a:xfrm rot="10800000" flipH="1" flipV="1">
            <a:off x="3873338" y="2080812"/>
            <a:ext cx="1" cy="2645812"/>
          </a:xfrm>
          <a:prstGeom prst="line">
            <a:avLst/>
          </a:prstGeom>
          <a:noFill/>
          <a:ln w="25400">
            <a:solidFill>
              <a:srgbClr val="101820"/>
            </a:solidFill>
            <a:round/>
            <a:headEnd type="arrow" w="med" len="med"/>
            <a:tailEnd type="arrow" w="med" len="med"/>
          </a:ln>
        </p:spPr>
        <p:txBody>
          <a:bodyPr>
            <a:prstTxWarp prst="textNoShape">
              <a:avLst/>
            </a:prstTxWarp>
          </a:bodyPr>
          <a:lstStyle/>
          <a:p>
            <a:endParaRPr lang="en-US" sz="1400" dirty="0">
              <a:latin typeface="+mn-lt"/>
            </a:endParaRPr>
          </a:p>
        </p:txBody>
      </p:sp>
      <p:sp>
        <p:nvSpPr>
          <p:cNvPr id="33" name="Line 36"/>
          <p:cNvSpPr>
            <a:spLocks noChangeShapeType="1"/>
          </p:cNvSpPr>
          <p:nvPr/>
        </p:nvSpPr>
        <p:spPr bwMode="auto">
          <a:xfrm rot="10800000" flipH="1" flipV="1">
            <a:off x="4305140" y="3171016"/>
            <a:ext cx="0" cy="1554951"/>
          </a:xfrm>
          <a:prstGeom prst="line">
            <a:avLst/>
          </a:prstGeom>
          <a:noFill/>
          <a:ln w="25400">
            <a:solidFill>
              <a:srgbClr val="101820"/>
            </a:solidFill>
            <a:round/>
            <a:headEnd type="arrow" w="med" len="med"/>
            <a:tailEnd type="arrow" w="med" len="med"/>
          </a:ln>
        </p:spPr>
        <p:txBody>
          <a:bodyPr>
            <a:prstTxWarp prst="textNoShape">
              <a:avLst/>
            </a:prstTxWarp>
          </a:bodyPr>
          <a:lstStyle/>
          <a:p>
            <a:endParaRPr lang="en-US" sz="1400" dirty="0">
              <a:latin typeface="+mn-lt"/>
            </a:endParaRPr>
          </a:p>
        </p:txBody>
      </p:sp>
      <p:sp>
        <p:nvSpPr>
          <p:cNvPr id="34" name="AutoShape 26"/>
          <p:cNvSpPr>
            <a:spLocks/>
          </p:cNvSpPr>
          <p:nvPr/>
        </p:nvSpPr>
        <p:spPr bwMode="auto">
          <a:xfrm flipH="1">
            <a:off x="4098550" y="3528984"/>
            <a:ext cx="1040135" cy="850900"/>
          </a:xfrm>
          <a:prstGeom prst="rightArrow">
            <a:avLst>
              <a:gd name="adj1" fmla="val 66000"/>
              <a:gd name="adj2" fmla="val 49231"/>
            </a:avLst>
          </a:prstGeom>
          <a:solidFill>
            <a:schemeClr val="accent2"/>
          </a:solidFill>
          <a:ln w="12700">
            <a:noFill/>
            <a:miter lim="800000"/>
            <a:headEnd/>
            <a:tailEnd/>
          </a:ln>
          <a:effectLst/>
        </p:spPr>
        <p:txBody>
          <a:bodyPr lIns="0" tIns="0" rIns="40639" bIns="0" anchor="ctr">
            <a:prstTxWarp prst="textNoShape">
              <a:avLst/>
            </a:prstTxWarp>
          </a:bodyPr>
          <a:lstStyle/>
          <a:p>
            <a:pPr marL="39688"/>
            <a:r>
              <a:rPr lang="es-MX" sz="1200" dirty="0" smtClean="0">
                <a:solidFill>
                  <a:schemeClr val="bg1"/>
                </a:solidFill>
                <a:sym typeface="Tahoma" pitchFamily="-110" charset="0"/>
              </a:rPr>
              <a:t>Retorno</a:t>
            </a:r>
            <a:endParaRPr lang="es-MX" sz="1200" dirty="0">
              <a:solidFill>
                <a:schemeClr val="bg1"/>
              </a:solidFill>
              <a:sym typeface="Tahoma" pitchFamily="-110" charset="0"/>
            </a:endParaRPr>
          </a:p>
        </p:txBody>
      </p:sp>
      <p:sp>
        <p:nvSpPr>
          <p:cNvPr id="35" name="Line 36"/>
          <p:cNvSpPr>
            <a:spLocks noChangeShapeType="1"/>
          </p:cNvSpPr>
          <p:nvPr/>
        </p:nvSpPr>
        <p:spPr bwMode="auto">
          <a:xfrm rot="10800000" flipH="1" flipV="1">
            <a:off x="4605902" y="4215230"/>
            <a:ext cx="0" cy="510736"/>
          </a:xfrm>
          <a:prstGeom prst="line">
            <a:avLst/>
          </a:prstGeom>
          <a:noFill/>
          <a:ln w="25400">
            <a:solidFill>
              <a:srgbClr val="101820"/>
            </a:solidFill>
            <a:round/>
            <a:headEnd type="arrow" w="med" len="med"/>
            <a:tailEnd type="arrow" w="med" len="med"/>
          </a:ln>
        </p:spPr>
        <p:txBody>
          <a:bodyPr>
            <a:prstTxWarp prst="textNoShape">
              <a:avLst/>
            </a:prstTxWarp>
          </a:bodyPr>
          <a:lstStyle/>
          <a:p>
            <a:endParaRPr lang="en-US" sz="1400" dirty="0">
              <a:latin typeface="+mn-lt"/>
            </a:endParaRPr>
          </a:p>
        </p:txBody>
      </p:sp>
      <p:sp>
        <p:nvSpPr>
          <p:cNvPr id="36" name="Line 36"/>
          <p:cNvSpPr>
            <a:spLocks noChangeShapeType="1"/>
          </p:cNvSpPr>
          <p:nvPr/>
        </p:nvSpPr>
        <p:spPr bwMode="auto">
          <a:xfrm rot="10800000" flipH="1" flipV="1">
            <a:off x="4605902" y="3158316"/>
            <a:ext cx="0" cy="495487"/>
          </a:xfrm>
          <a:prstGeom prst="line">
            <a:avLst/>
          </a:prstGeom>
          <a:noFill/>
          <a:ln w="25400">
            <a:solidFill>
              <a:schemeClr val="tx1"/>
            </a:solidFill>
            <a:round/>
            <a:headEnd type="arrow" w="med" len="med"/>
            <a:tailEnd type="arrow" w="med" len="med"/>
          </a:ln>
        </p:spPr>
        <p:txBody>
          <a:bodyPr>
            <a:prstTxWarp prst="textNoShape">
              <a:avLst/>
            </a:prstTxWarp>
          </a:bodyPr>
          <a:lstStyle/>
          <a:p>
            <a:endParaRPr lang="en-US" sz="1400" dirty="0">
              <a:latin typeface="+mn-lt"/>
            </a:endParaRPr>
          </a:p>
        </p:txBody>
      </p:sp>
      <p:sp>
        <p:nvSpPr>
          <p:cNvPr id="37" name="Line 36"/>
          <p:cNvSpPr>
            <a:spLocks noChangeShapeType="1"/>
          </p:cNvSpPr>
          <p:nvPr/>
        </p:nvSpPr>
        <p:spPr bwMode="auto">
          <a:xfrm rot="10800000" flipH="1" flipV="1">
            <a:off x="3100920" y="3158316"/>
            <a:ext cx="1" cy="790176"/>
          </a:xfrm>
          <a:prstGeom prst="line">
            <a:avLst/>
          </a:prstGeom>
          <a:noFill/>
          <a:ln w="25400">
            <a:solidFill>
              <a:schemeClr val="tx1"/>
            </a:solidFill>
            <a:round/>
            <a:headEnd type="arrow" w="med" len="med"/>
            <a:tailEnd type="none" w="med" len="med"/>
          </a:ln>
        </p:spPr>
        <p:txBody>
          <a:bodyPr>
            <a:prstTxWarp prst="textNoShape">
              <a:avLst/>
            </a:prstTxWarp>
          </a:bodyPr>
          <a:lstStyle/>
          <a:p>
            <a:endParaRPr lang="en-US" sz="1400" dirty="0">
              <a:latin typeface="+mn-lt"/>
            </a:endParaRPr>
          </a:p>
        </p:txBody>
      </p:sp>
      <p:sp>
        <p:nvSpPr>
          <p:cNvPr id="38" name="Line 36"/>
          <p:cNvSpPr>
            <a:spLocks noChangeShapeType="1"/>
          </p:cNvSpPr>
          <p:nvPr/>
        </p:nvSpPr>
        <p:spPr bwMode="auto">
          <a:xfrm rot="10800000" flipH="1" flipV="1">
            <a:off x="6085477" y="3158316"/>
            <a:ext cx="1" cy="790176"/>
          </a:xfrm>
          <a:prstGeom prst="line">
            <a:avLst/>
          </a:prstGeom>
          <a:noFill/>
          <a:ln w="25400">
            <a:solidFill>
              <a:schemeClr val="tx1"/>
            </a:solidFill>
            <a:round/>
            <a:headEnd type="arrow" w="med" len="med"/>
            <a:tailEnd type="none" w="med" len="med"/>
          </a:ln>
        </p:spPr>
        <p:txBody>
          <a:bodyPr>
            <a:prstTxWarp prst="textNoShape">
              <a:avLst/>
            </a:prstTxWarp>
          </a:bodyPr>
          <a:lstStyle/>
          <a:p>
            <a:endParaRPr lang="en-US" sz="1400" dirty="0">
              <a:latin typeface="+mn-lt"/>
            </a:endParaRPr>
          </a:p>
        </p:txBody>
      </p:sp>
      <p:sp>
        <p:nvSpPr>
          <p:cNvPr id="39" name="Line 36"/>
          <p:cNvSpPr>
            <a:spLocks noChangeShapeType="1"/>
          </p:cNvSpPr>
          <p:nvPr/>
        </p:nvSpPr>
        <p:spPr bwMode="auto">
          <a:xfrm rot="10800000" flipH="1" flipV="1">
            <a:off x="5816440" y="3158316"/>
            <a:ext cx="0" cy="1554951"/>
          </a:xfrm>
          <a:prstGeom prst="line">
            <a:avLst/>
          </a:prstGeom>
          <a:noFill/>
          <a:ln w="25400">
            <a:solidFill>
              <a:schemeClr val="tx1"/>
            </a:solidFill>
            <a:round/>
            <a:headEnd type="arrow" w="med" len="med"/>
            <a:tailEnd type="arrow" w="med" len="med"/>
          </a:ln>
        </p:spPr>
        <p:txBody>
          <a:bodyPr>
            <a:prstTxWarp prst="textNoShape">
              <a:avLst/>
            </a:prstTxWarp>
          </a:bodyPr>
          <a:lstStyle/>
          <a:p>
            <a:endParaRPr lang="en-US" sz="1400" dirty="0">
              <a:latin typeface="+mn-lt"/>
            </a:endParaRPr>
          </a:p>
        </p:txBody>
      </p:sp>
      <p:sp>
        <p:nvSpPr>
          <p:cNvPr id="40" name="Line 36"/>
          <p:cNvSpPr>
            <a:spLocks noChangeShapeType="1"/>
          </p:cNvSpPr>
          <p:nvPr/>
        </p:nvSpPr>
        <p:spPr bwMode="auto">
          <a:xfrm rot="10800000" flipH="1" flipV="1">
            <a:off x="4902039" y="2093514"/>
            <a:ext cx="0" cy="1560290"/>
          </a:xfrm>
          <a:prstGeom prst="line">
            <a:avLst/>
          </a:prstGeom>
          <a:noFill/>
          <a:ln w="25400">
            <a:solidFill>
              <a:schemeClr val="tx1"/>
            </a:solidFill>
            <a:round/>
            <a:headEnd type="arrow" w="med" len="med"/>
            <a:tailEnd type="arrow" w="med" len="med"/>
          </a:ln>
        </p:spPr>
        <p:txBody>
          <a:bodyPr>
            <a:prstTxWarp prst="textNoShape">
              <a:avLst/>
            </a:prstTxWarp>
          </a:bodyPr>
          <a:lstStyle/>
          <a:p>
            <a:endParaRPr lang="en-US" sz="1400" dirty="0">
              <a:latin typeface="+mn-lt"/>
            </a:endParaRPr>
          </a:p>
        </p:txBody>
      </p:sp>
      <p:sp>
        <p:nvSpPr>
          <p:cNvPr id="41" name="AutoShape 23"/>
          <p:cNvSpPr>
            <a:spLocks/>
          </p:cNvSpPr>
          <p:nvPr/>
        </p:nvSpPr>
        <p:spPr bwMode="auto">
          <a:xfrm>
            <a:off x="4084258" y="2452964"/>
            <a:ext cx="1048074" cy="850900"/>
          </a:xfrm>
          <a:prstGeom prst="rightArrow">
            <a:avLst>
              <a:gd name="adj1" fmla="val 66000"/>
              <a:gd name="adj2" fmla="val 49256"/>
            </a:avLst>
          </a:prstGeom>
          <a:solidFill>
            <a:schemeClr val="accent2"/>
          </a:solidFill>
          <a:ln w="12700">
            <a:noFill/>
            <a:miter lim="800000"/>
            <a:headEnd/>
            <a:tailEnd/>
          </a:ln>
          <a:effectLst/>
        </p:spPr>
        <p:txBody>
          <a:bodyPr lIns="0" tIns="0" rIns="40639" bIns="0" anchor="ctr">
            <a:prstTxWarp prst="textNoShape">
              <a:avLst/>
            </a:prstTxWarp>
          </a:bodyPr>
          <a:lstStyle/>
          <a:p>
            <a:pPr marL="39688" algn="r"/>
            <a:r>
              <a:rPr lang="es-MX" sz="1200" dirty="0" smtClean="0">
                <a:solidFill>
                  <a:schemeClr val="bg1"/>
                </a:solidFill>
                <a:sym typeface="Tahoma" pitchFamily="-110" charset="0"/>
              </a:rPr>
              <a:t>Fabricar</a:t>
            </a:r>
            <a:endParaRPr lang="es-MX" sz="1200" dirty="0">
              <a:solidFill>
                <a:schemeClr val="bg1"/>
              </a:solidFill>
              <a:sym typeface="Tahoma" pitchFamily="-110" charset="0"/>
            </a:endParaRPr>
          </a:p>
        </p:txBody>
      </p:sp>
      <p:sp>
        <p:nvSpPr>
          <p:cNvPr id="42" name="Line 32"/>
          <p:cNvSpPr>
            <a:spLocks noChangeShapeType="1"/>
          </p:cNvSpPr>
          <p:nvPr/>
        </p:nvSpPr>
        <p:spPr bwMode="auto">
          <a:xfrm flipH="1">
            <a:off x="5138684" y="3948492"/>
            <a:ext cx="2326607" cy="0"/>
          </a:xfrm>
          <a:prstGeom prst="line">
            <a:avLst/>
          </a:prstGeom>
          <a:noFill/>
          <a:ln w="25400">
            <a:solidFill>
              <a:schemeClr val="tx1"/>
            </a:solidFill>
            <a:round/>
            <a:headEnd type="arrow" w="med" len="med"/>
            <a:tailEnd type="arrow" w="med" len="med"/>
          </a:ln>
        </p:spPr>
        <p:txBody>
          <a:bodyPr>
            <a:prstTxWarp prst="textNoShape">
              <a:avLst/>
            </a:prstTxWarp>
          </a:bodyPr>
          <a:lstStyle/>
          <a:p>
            <a:endParaRPr lang="en-US" sz="1400" dirty="0">
              <a:latin typeface="+mn-lt"/>
            </a:endParaRPr>
          </a:p>
        </p:txBody>
      </p:sp>
      <p:sp>
        <p:nvSpPr>
          <p:cNvPr id="43" name="Line 30"/>
          <p:cNvSpPr>
            <a:spLocks noChangeShapeType="1"/>
          </p:cNvSpPr>
          <p:nvPr/>
        </p:nvSpPr>
        <p:spPr bwMode="auto">
          <a:xfrm flipH="1">
            <a:off x="3639421" y="2872472"/>
            <a:ext cx="444837" cy="0"/>
          </a:xfrm>
          <a:prstGeom prst="line">
            <a:avLst/>
          </a:prstGeom>
          <a:noFill/>
          <a:ln w="25400">
            <a:solidFill>
              <a:schemeClr val="tx1"/>
            </a:solidFill>
            <a:round/>
            <a:headEnd type="arrow" w="med" len="med"/>
            <a:tailEnd type="arrow" w="med" len="med"/>
          </a:ln>
        </p:spPr>
        <p:txBody>
          <a:bodyPr>
            <a:prstTxWarp prst="textNoShape">
              <a:avLst/>
            </a:prstTxWarp>
          </a:bodyPr>
          <a:lstStyle/>
          <a:p>
            <a:endParaRPr lang="en-US" sz="1400" dirty="0">
              <a:latin typeface="+mn-lt"/>
            </a:endParaRPr>
          </a:p>
        </p:txBody>
      </p:sp>
      <p:sp>
        <p:nvSpPr>
          <p:cNvPr id="44" name="Line 31"/>
          <p:cNvSpPr>
            <a:spLocks noChangeShapeType="1"/>
          </p:cNvSpPr>
          <p:nvPr/>
        </p:nvSpPr>
        <p:spPr bwMode="auto">
          <a:xfrm flipH="1">
            <a:off x="1802669" y="3948492"/>
            <a:ext cx="2287941" cy="0"/>
          </a:xfrm>
          <a:prstGeom prst="line">
            <a:avLst/>
          </a:prstGeom>
          <a:noFill/>
          <a:ln w="25400">
            <a:solidFill>
              <a:schemeClr val="tx1"/>
            </a:solidFill>
            <a:round/>
            <a:headEnd type="arrow" w="med" len="med"/>
            <a:tailEnd type="arrow" w="med" len="med"/>
          </a:ln>
        </p:spPr>
        <p:txBody>
          <a:bodyPr>
            <a:prstTxWarp prst="textNoShape">
              <a:avLst/>
            </a:prstTxWarp>
          </a:bodyPr>
          <a:lstStyle/>
          <a:p>
            <a:endParaRPr lang="en-US" sz="1400" dirty="0">
              <a:latin typeface="+mn-lt"/>
            </a:endParaRPr>
          </a:p>
        </p:txBody>
      </p:sp>
    </p:spTree>
    <p:extLst>
      <p:ext uri="{BB962C8B-B14F-4D97-AF65-F5344CB8AC3E}">
        <p14:creationId xmlns:p14="http://schemas.microsoft.com/office/powerpoint/2010/main" val="2085177866"/>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contenido 2"/>
          <p:cNvSpPr>
            <a:spLocks noGrp="1"/>
          </p:cNvSpPr>
          <p:nvPr>
            <p:ph idx="1"/>
          </p:nvPr>
        </p:nvSpPr>
        <p:spPr>
          <a:xfrm>
            <a:off x="755576" y="880009"/>
            <a:ext cx="7704856" cy="5501319"/>
          </a:xfrm>
        </p:spPr>
        <p:txBody>
          <a:bodyPr>
            <a:noAutofit/>
          </a:bodyPr>
          <a:lstStyle/>
          <a:p>
            <a:pPr marL="0" indent="0" algn="ctr">
              <a:lnSpc>
                <a:spcPct val="150000"/>
              </a:lnSpc>
              <a:spcBef>
                <a:spcPts val="0"/>
              </a:spcBef>
              <a:spcAft>
                <a:spcPts val="1200"/>
              </a:spcAft>
              <a:buNone/>
            </a:pPr>
            <a:r>
              <a:rPr lang="es-MX" sz="1600" b="1" dirty="0" smtClean="0">
                <a:latin typeface="Tahoma" pitchFamily="34" charset="0"/>
                <a:ea typeface="Tahoma" pitchFamily="34" charset="0"/>
                <a:cs typeface="Tahoma" pitchFamily="34" charset="0"/>
              </a:rPr>
              <a:t>OBJETIVOS DE LOS PROCESOS DEL MODELO SCOR</a:t>
            </a:r>
            <a:endParaRPr lang="es-MX" sz="1600" b="1" dirty="0">
              <a:latin typeface="Tahoma" pitchFamily="34" charset="0"/>
              <a:ea typeface="Tahoma" pitchFamily="34" charset="0"/>
              <a:cs typeface="Tahoma" pitchFamily="34" charset="0"/>
            </a:endParaRPr>
          </a:p>
          <a:p>
            <a:pPr marL="0" indent="0">
              <a:lnSpc>
                <a:spcPct val="140000"/>
              </a:lnSpc>
              <a:spcBef>
                <a:spcPts val="1200"/>
              </a:spcBef>
              <a:spcAft>
                <a:spcPts val="1200"/>
              </a:spcAft>
              <a:buNone/>
            </a:pPr>
            <a:r>
              <a:rPr lang="es-MX" sz="1600" dirty="0">
                <a:latin typeface="Tahoma" pitchFamily="34" charset="0"/>
                <a:ea typeface="Tahoma" pitchFamily="34" charset="0"/>
                <a:cs typeface="Tahoma" pitchFamily="34" charset="0"/>
              </a:rPr>
              <a:t>Los procesos de SCOR ayudan a las </a:t>
            </a:r>
            <a:r>
              <a:rPr lang="es-MX" sz="1600" dirty="0" smtClean="0">
                <a:latin typeface="Tahoma" pitchFamily="34" charset="0"/>
                <a:ea typeface="Tahoma" pitchFamily="34" charset="0"/>
                <a:cs typeface="Tahoma" pitchFamily="34" charset="0"/>
              </a:rPr>
              <a:t>empresas a</a:t>
            </a:r>
            <a:r>
              <a:rPr lang="es-MX" sz="1600" dirty="0">
                <a:latin typeface="Tahoma" pitchFamily="34" charset="0"/>
                <a:ea typeface="Tahoma" pitchFamily="34" charset="0"/>
                <a:cs typeface="Tahoma" pitchFamily="34" charset="0"/>
              </a:rPr>
              <a:t>:</a:t>
            </a:r>
          </a:p>
          <a:p>
            <a:pPr marL="361950" indent="-361950">
              <a:lnSpc>
                <a:spcPct val="150000"/>
              </a:lnSpc>
              <a:spcBef>
                <a:spcPts val="0"/>
              </a:spcBef>
              <a:spcAft>
                <a:spcPts val="1200"/>
              </a:spcAft>
              <a:buFont typeface="Wingdings" panose="05000000000000000000" pitchFamily="2" charset="2"/>
              <a:buChar char="v"/>
            </a:pPr>
            <a:r>
              <a:rPr lang="es-MX" sz="1600" dirty="0" smtClean="0">
                <a:latin typeface="Tahoma" pitchFamily="34" charset="0"/>
                <a:ea typeface="Tahoma" pitchFamily="34" charset="0"/>
                <a:cs typeface="Tahoma" pitchFamily="34" charset="0"/>
              </a:rPr>
              <a:t>Documentar </a:t>
            </a:r>
            <a:r>
              <a:rPr lang="es-MX" sz="1600" dirty="0">
                <a:latin typeface="Tahoma" pitchFamily="34" charset="0"/>
                <a:ea typeface="Tahoma" pitchFamily="34" charset="0"/>
                <a:cs typeface="Tahoma" pitchFamily="34" charset="0"/>
              </a:rPr>
              <a:t>la opinión consensuada de cómo se organiza la </a:t>
            </a:r>
            <a:r>
              <a:rPr lang="es-MX" sz="1600" dirty="0" smtClean="0">
                <a:latin typeface="Tahoma" pitchFamily="34" charset="0"/>
                <a:ea typeface="Tahoma" pitchFamily="34" charset="0"/>
                <a:cs typeface="Tahoma" pitchFamily="34" charset="0"/>
              </a:rPr>
              <a:t>Cadena </a:t>
            </a:r>
            <a:r>
              <a:rPr lang="es-MX" sz="1600" dirty="0">
                <a:latin typeface="Tahoma" pitchFamily="34" charset="0"/>
                <a:ea typeface="Tahoma" pitchFamily="34" charset="0"/>
                <a:cs typeface="Tahoma" pitchFamily="34" charset="0"/>
              </a:rPr>
              <a:t>de </a:t>
            </a:r>
            <a:r>
              <a:rPr lang="es-MX" sz="1600" dirty="0" smtClean="0">
                <a:latin typeface="Tahoma" pitchFamily="34" charset="0"/>
                <a:ea typeface="Tahoma" pitchFamily="34" charset="0"/>
                <a:cs typeface="Tahoma" pitchFamily="34" charset="0"/>
              </a:rPr>
              <a:t>Suministro </a:t>
            </a:r>
            <a:r>
              <a:rPr lang="es-MX" sz="1600" dirty="0">
                <a:latin typeface="Tahoma" pitchFamily="34" charset="0"/>
                <a:ea typeface="Tahoma" pitchFamily="34" charset="0"/>
                <a:cs typeface="Tahoma" pitchFamily="34" charset="0"/>
              </a:rPr>
              <a:t>comercial y empresarial: ¿qué hacemos y dónde? (</a:t>
            </a:r>
            <a:r>
              <a:rPr lang="es-MX" sz="1600" dirty="0" smtClean="0">
                <a:latin typeface="Tahoma" pitchFamily="34" charset="0"/>
                <a:ea typeface="Tahoma" pitchFamily="34" charset="0"/>
                <a:cs typeface="Tahoma" pitchFamily="34" charset="0"/>
              </a:rPr>
              <a:t>cómo </a:t>
            </a:r>
            <a:r>
              <a:rPr lang="es-MX" sz="1600" dirty="0">
                <a:latin typeface="Tahoma" pitchFamily="34" charset="0"/>
                <a:ea typeface="Tahoma" pitchFamily="34" charset="0"/>
                <a:cs typeface="Tahoma" pitchFamily="34" charset="0"/>
              </a:rPr>
              <a:t>es)</a:t>
            </a:r>
          </a:p>
          <a:p>
            <a:pPr marL="361950" indent="-361950">
              <a:lnSpc>
                <a:spcPct val="150000"/>
              </a:lnSpc>
              <a:spcBef>
                <a:spcPts val="0"/>
              </a:spcBef>
              <a:spcAft>
                <a:spcPts val="1200"/>
              </a:spcAft>
              <a:buFont typeface="Wingdings" panose="05000000000000000000" pitchFamily="2" charset="2"/>
              <a:buChar char="v"/>
            </a:pPr>
            <a:r>
              <a:rPr lang="es-MX" sz="1600" dirty="0" smtClean="0">
                <a:latin typeface="Tahoma" pitchFamily="34" charset="0"/>
                <a:ea typeface="Tahoma" pitchFamily="34" charset="0"/>
                <a:cs typeface="Tahoma" pitchFamily="34" charset="0"/>
              </a:rPr>
              <a:t>Documentar </a:t>
            </a:r>
            <a:r>
              <a:rPr lang="es-MX" sz="1600" dirty="0">
                <a:latin typeface="Tahoma" pitchFamily="34" charset="0"/>
                <a:ea typeface="Tahoma" pitchFamily="34" charset="0"/>
                <a:cs typeface="Tahoma" pitchFamily="34" charset="0"/>
              </a:rPr>
              <a:t>la visión de consenso de las capacidades del negocio y la </a:t>
            </a:r>
            <a:r>
              <a:rPr lang="es-MX" sz="1600" dirty="0" smtClean="0">
                <a:latin typeface="Tahoma" pitchFamily="34" charset="0"/>
                <a:ea typeface="Tahoma" pitchFamily="34" charset="0"/>
                <a:cs typeface="Tahoma" pitchFamily="34" charset="0"/>
              </a:rPr>
              <a:t>Cadena </a:t>
            </a:r>
            <a:r>
              <a:rPr lang="es-MX" sz="1600" dirty="0">
                <a:latin typeface="Tahoma" pitchFamily="34" charset="0"/>
                <a:ea typeface="Tahoma" pitchFamily="34" charset="0"/>
                <a:cs typeface="Tahoma" pitchFamily="34" charset="0"/>
              </a:rPr>
              <a:t>de </a:t>
            </a:r>
            <a:r>
              <a:rPr lang="es-MX" sz="1600" dirty="0" smtClean="0">
                <a:latin typeface="Tahoma" pitchFamily="34" charset="0"/>
                <a:ea typeface="Tahoma" pitchFamily="34" charset="0"/>
                <a:cs typeface="Tahoma" pitchFamily="34" charset="0"/>
              </a:rPr>
              <a:t>Suministro </a:t>
            </a:r>
            <a:r>
              <a:rPr lang="es-MX" sz="1600" dirty="0">
                <a:latin typeface="Tahoma" pitchFamily="34" charset="0"/>
                <a:ea typeface="Tahoma" pitchFamily="34" charset="0"/>
                <a:cs typeface="Tahoma" pitchFamily="34" charset="0"/>
              </a:rPr>
              <a:t>de la empresa: ¿cómo lo hacemos? (</a:t>
            </a:r>
            <a:r>
              <a:rPr lang="es-MX" sz="1600" dirty="0" smtClean="0">
                <a:latin typeface="Tahoma" pitchFamily="34" charset="0"/>
                <a:ea typeface="Tahoma" pitchFamily="34" charset="0"/>
                <a:cs typeface="Tahoma" pitchFamily="34" charset="0"/>
              </a:rPr>
              <a:t>cómo </a:t>
            </a:r>
            <a:r>
              <a:rPr lang="es-MX" sz="1600" dirty="0">
                <a:latin typeface="Tahoma" pitchFamily="34" charset="0"/>
                <a:ea typeface="Tahoma" pitchFamily="34" charset="0"/>
                <a:cs typeface="Tahoma" pitchFamily="34" charset="0"/>
              </a:rPr>
              <a:t>es)</a:t>
            </a:r>
          </a:p>
          <a:p>
            <a:pPr marL="361950" indent="-361950">
              <a:lnSpc>
                <a:spcPct val="150000"/>
              </a:lnSpc>
              <a:spcBef>
                <a:spcPts val="0"/>
              </a:spcBef>
              <a:spcAft>
                <a:spcPts val="1200"/>
              </a:spcAft>
              <a:buFont typeface="Wingdings" panose="05000000000000000000" pitchFamily="2" charset="2"/>
              <a:buChar char="v"/>
            </a:pPr>
            <a:r>
              <a:rPr lang="es-MX" sz="1600" dirty="0" smtClean="0">
                <a:latin typeface="Tahoma" pitchFamily="34" charset="0"/>
                <a:ea typeface="Tahoma" pitchFamily="34" charset="0"/>
                <a:cs typeface="Tahoma" pitchFamily="34" charset="0"/>
              </a:rPr>
              <a:t>Documentar </a:t>
            </a:r>
            <a:r>
              <a:rPr lang="es-MX" sz="1600" dirty="0">
                <a:latin typeface="Tahoma" pitchFamily="34" charset="0"/>
                <a:ea typeface="Tahoma" pitchFamily="34" charset="0"/>
                <a:cs typeface="Tahoma" pitchFamily="34" charset="0"/>
              </a:rPr>
              <a:t>y </a:t>
            </a:r>
            <a:r>
              <a:rPr lang="es-MX" sz="1600" dirty="0" smtClean="0">
                <a:latin typeface="Tahoma" pitchFamily="34" charset="0"/>
                <a:ea typeface="Tahoma" pitchFamily="34" charset="0"/>
                <a:cs typeface="Tahoma" pitchFamily="34" charset="0"/>
              </a:rPr>
              <a:t>probar </a:t>
            </a:r>
            <a:r>
              <a:rPr lang="es-MX" sz="1600" dirty="0">
                <a:latin typeface="Tahoma" pitchFamily="34" charset="0"/>
                <a:ea typeface="Tahoma" pitchFamily="34" charset="0"/>
                <a:cs typeface="Tahoma" pitchFamily="34" charset="0"/>
              </a:rPr>
              <a:t>formas alternativas de organizar el negocio y la </a:t>
            </a:r>
            <a:r>
              <a:rPr lang="es-MX" sz="1600" dirty="0" smtClean="0">
                <a:latin typeface="Tahoma" pitchFamily="34" charset="0"/>
                <a:ea typeface="Tahoma" pitchFamily="34" charset="0"/>
                <a:cs typeface="Tahoma" pitchFamily="34" charset="0"/>
              </a:rPr>
              <a:t>Cadena </a:t>
            </a:r>
            <a:r>
              <a:rPr lang="es-MX" sz="1600" dirty="0">
                <a:latin typeface="Tahoma" pitchFamily="34" charset="0"/>
                <a:ea typeface="Tahoma" pitchFamily="34" charset="0"/>
                <a:cs typeface="Tahoma" pitchFamily="34" charset="0"/>
              </a:rPr>
              <a:t>de </a:t>
            </a:r>
            <a:r>
              <a:rPr lang="es-MX" sz="1600" dirty="0" smtClean="0">
                <a:latin typeface="Tahoma" pitchFamily="34" charset="0"/>
                <a:ea typeface="Tahoma" pitchFamily="34" charset="0"/>
                <a:cs typeface="Tahoma" pitchFamily="34" charset="0"/>
              </a:rPr>
              <a:t>Suministro </a:t>
            </a:r>
            <a:r>
              <a:rPr lang="es-MX" sz="1600" dirty="0">
                <a:latin typeface="Tahoma" pitchFamily="34" charset="0"/>
                <a:ea typeface="Tahoma" pitchFamily="34" charset="0"/>
                <a:cs typeface="Tahoma" pitchFamily="34" charset="0"/>
              </a:rPr>
              <a:t>de la empresa. </a:t>
            </a:r>
            <a:r>
              <a:rPr lang="es-MX" sz="1600" dirty="0" smtClean="0">
                <a:latin typeface="Tahoma" pitchFamily="34" charset="0"/>
                <a:ea typeface="Tahoma" pitchFamily="34" charset="0"/>
                <a:cs typeface="Tahoma" pitchFamily="34" charset="0"/>
              </a:rPr>
              <a:t>Probar </a:t>
            </a:r>
            <a:r>
              <a:rPr lang="es-MX" sz="1600" dirty="0">
                <a:latin typeface="Tahoma" pitchFamily="34" charset="0"/>
                <a:ea typeface="Tahoma" pitchFamily="34" charset="0"/>
                <a:cs typeface="Tahoma" pitchFamily="34" charset="0"/>
              </a:rPr>
              <a:t>diferentes escenarios (qué pasaría si)</a:t>
            </a:r>
          </a:p>
          <a:p>
            <a:pPr marL="361950" indent="-361950">
              <a:lnSpc>
                <a:spcPct val="150000"/>
              </a:lnSpc>
              <a:spcBef>
                <a:spcPts val="0"/>
              </a:spcBef>
              <a:spcAft>
                <a:spcPts val="1200"/>
              </a:spcAft>
              <a:buFont typeface="Wingdings" panose="05000000000000000000" pitchFamily="2" charset="2"/>
              <a:buChar char="v"/>
            </a:pPr>
            <a:r>
              <a:rPr lang="es-MX" sz="1600" dirty="0" smtClean="0">
                <a:latin typeface="Tahoma" pitchFamily="34" charset="0"/>
                <a:ea typeface="Tahoma" pitchFamily="34" charset="0"/>
                <a:cs typeface="Tahoma" pitchFamily="34" charset="0"/>
              </a:rPr>
              <a:t>Documentar </a:t>
            </a:r>
            <a:r>
              <a:rPr lang="es-MX" sz="1600" dirty="0">
                <a:latin typeface="Tahoma" pitchFamily="34" charset="0"/>
                <a:ea typeface="Tahoma" pitchFamily="34" charset="0"/>
                <a:cs typeface="Tahoma" pitchFamily="34" charset="0"/>
              </a:rPr>
              <a:t>la forma deseada de organizar el negocio y la </a:t>
            </a:r>
            <a:r>
              <a:rPr lang="es-MX" sz="1600" dirty="0" smtClean="0">
                <a:latin typeface="Tahoma" pitchFamily="34" charset="0"/>
                <a:ea typeface="Tahoma" pitchFamily="34" charset="0"/>
                <a:cs typeface="Tahoma" pitchFamily="34" charset="0"/>
              </a:rPr>
              <a:t>Cadena </a:t>
            </a:r>
            <a:r>
              <a:rPr lang="es-MX" sz="1600" dirty="0">
                <a:latin typeface="Tahoma" pitchFamily="34" charset="0"/>
                <a:ea typeface="Tahoma" pitchFamily="34" charset="0"/>
                <a:cs typeface="Tahoma" pitchFamily="34" charset="0"/>
              </a:rPr>
              <a:t>de </a:t>
            </a:r>
            <a:r>
              <a:rPr lang="es-MX" sz="1600" dirty="0" smtClean="0">
                <a:latin typeface="Tahoma" pitchFamily="34" charset="0"/>
                <a:ea typeface="Tahoma" pitchFamily="34" charset="0"/>
                <a:cs typeface="Tahoma" pitchFamily="34" charset="0"/>
              </a:rPr>
              <a:t>Suministro </a:t>
            </a:r>
            <a:r>
              <a:rPr lang="es-MX" sz="1600" dirty="0">
                <a:latin typeface="Tahoma" pitchFamily="34" charset="0"/>
                <a:ea typeface="Tahoma" pitchFamily="34" charset="0"/>
                <a:cs typeface="Tahoma" pitchFamily="34" charset="0"/>
              </a:rPr>
              <a:t>de la empresa: ¿qué haremos y dónde? (ser) </a:t>
            </a:r>
          </a:p>
          <a:p>
            <a:pPr marL="361950" indent="-361950">
              <a:lnSpc>
                <a:spcPct val="150000"/>
              </a:lnSpc>
              <a:spcBef>
                <a:spcPts val="0"/>
              </a:spcBef>
              <a:spcAft>
                <a:spcPts val="1200"/>
              </a:spcAft>
              <a:buFont typeface="Wingdings" panose="05000000000000000000" pitchFamily="2" charset="2"/>
              <a:buChar char="v"/>
            </a:pPr>
            <a:r>
              <a:rPr lang="es-MX" sz="1600" dirty="0">
                <a:latin typeface="Tahoma" pitchFamily="34" charset="0"/>
                <a:ea typeface="Tahoma" pitchFamily="34" charset="0"/>
                <a:cs typeface="Tahoma" pitchFamily="34" charset="0"/>
              </a:rPr>
              <a:t>Documentar futuros procesos: ¿cómo haremos esto en el futuro? (ser</a:t>
            </a:r>
            <a:r>
              <a:rPr lang="es-MX" sz="1600" dirty="0" smtClean="0">
                <a:latin typeface="Tahoma" pitchFamily="34" charset="0"/>
                <a:ea typeface="Tahoma" pitchFamily="34" charset="0"/>
                <a:cs typeface="Tahoma" pitchFamily="34" charset="0"/>
              </a:rPr>
              <a:t>)</a:t>
            </a:r>
            <a:endParaRPr lang="es-MX" sz="1600" dirty="0">
              <a:latin typeface="Tahoma" pitchFamily="34" charset="0"/>
              <a:ea typeface="Tahoma" pitchFamily="34" charset="0"/>
              <a:cs typeface="Tahoma" pitchFamily="34" charset="0"/>
            </a:endParaRPr>
          </a:p>
        </p:txBody>
      </p:sp>
      <p:sp>
        <p:nvSpPr>
          <p:cNvPr id="2" name="1 CuadroTexto"/>
          <p:cNvSpPr txBox="1"/>
          <p:nvPr/>
        </p:nvSpPr>
        <p:spPr>
          <a:xfrm>
            <a:off x="683568" y="6597352"/>
            <a:ext cx="3321743" cy="246221"/>
          </a:xfrm>
          <a:prstGeom prst="rect">
            <a:avLst/>
          </a:prstGeom>
          <a:noFill/>
        </p:spPr>
        <p:txBody>
          <a:bodyPr wrap="none" rtlCol="0">
            <a:spAutoFit/>
          </a:bodyPr>
          <a:lstStyle/>
          <a:p>
            <a:r>
              <a:rPr lang="es-MX" sz="1000" dirty="0" smtClean="0"/>
              <a:t>ADMINISTRACIÓN DE LA CADENA DE SUMINISTRO</a:t>
            </a:r>
            <a:endParaRPr lang="es-MX" sz="1000" dirty="0"/>
          </a:p>
        </p:txBody>
      </p:sp>
      <p:sp>
        <p:nvSpPr>
          <p:cNvPr id="5" name="4 CuadroTexto"/>
          <p:cNvSpPr txBox="1"/>
          <p:nvPr/>
        </p:nvSpPr>
        <p:spPr>
          <a:xfrm>
            <a:off x="6660232" y="6597352"/>
            <a:ext cx="1848583" cy="246221"/>
          </a:xfrm>
          <a:prstGeom prst="rect">
            <a:avLst/>
          </a:prstGeom>
          <a:noFill/>
        </p:spPr>
        <p:txBody>
          <a:bodyPr wrap="none" rtlCol="0">
            <a:spAutoFit/>
          </a:bodyPr>
          <a:lstStyle/>
          <a:p>
            <a:r>
              <a:rPr lang="es-MX" sz="1000" dirty="0" smtClean="0"/>
              <a:t>FACULTAD DE INGENIERÍA</a:t>
            </a:r>
            <a:endParaRPr lang="es-MX" sz="1000" dirty="0"/>
          </a:p>
        </p:txBody>
      </p:sp>
    </p:spTree>
    <p:extLst>
      <p:ext uri="{BB962C8B-B14F-4D97-AF65-F5344CB8AC3E}">
        <p14:creationId xmlns:p14="http://schemas.microsoft.com/office/powerpoint/2010/main" val="1794647241"/>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contenido 2"/>
          <p:cNvSpPr>
            <a:spLocks noGrp="1"/>
          </p:cNvSpPr>
          <p:nvPr>
            <p:ph idx="1"/>
          </p:nvPr>
        </p:nvSpPr>
        <p:spPr>
          <a:xfrm>
            <a:off x="755576" y="880009"/>
            <a:ext cx="7704856" cy="5501319"/>
          </a:xfrm>
        </p:spPr>
        <p:txBody>
          <a:bodyPr>
            <a:noAutofit/>
          </a:bodyPr>
          <a:lstStyle/>
          <a:p>
            <a:pPr marL="0" indent="0" algn="ctr">
              <a:lnSpc>
                <a:spcPct val="150000"/>
              </a:lnSpc>
              <a:spcBef>
                <a:spcPts val="0"/>
              </a:spcBef>
              <a:spcAft>
                <a:spcPts val="1200"/>
              </a:spcAft>
              <a:buNone/>
            </a:pPr>
            <a:r>
              <a:rPr lang="es-MX" sz="1600" b="1" dirty="0" smtClean="0">
                <a:latin typeface="Tahoma" pitchFamily="34" charset="0"/>
                <a:ea typeface="Tahoma" pitchFamily="34" charset="0"/>
                <a:cs typeface="Tahoma" pitchFamily="34" charset="0"/>
              </a:rPr>
              <a:t>PROCESOS DEL MODELO SCOR EN LA CADENA DE SUMINISTRO</a:t>
            </a:r>
            <a:endParaRPr lang="es-MX" sz="1600" b="1" dirty="0">
              <a:latin typeface="Tahoma" pitchFamily="34" charset="0"/>
              <a:ea typeface="Tahoma" pitchFamily="34" charset="0"/>
              <a:cs typeface="Tahoma" pitchFamily="34" charset="0"/>
            </a:endParaRPr>
          </a:p>
        </p:txBody>
      </p:sp>
      <p:sp>
        <p:nvSpPr>
          <p:cNvPr id="2" name="1 CuadroTexto"/>
          <p:cNvSpPr txBox="1"/>
          <p:nvPr/>
        </p:nvSpPr>
        <p:spPr>
          <a:xfrm>
            <a:off x="683568" y="6597352"/>
            <a:ext cx="3321743" cy="246221"/>
          </a:xfrm>
          <a:prstGeom prst="rect">
            <a:avLst/>
          </a:prstGeom>
          <a:noFill/>
        </p:spPr>
        <p:txBody>
          <a:bodyPr wrap="none" rtlCol="0">
            <a:spAutoFit/>
          </a:bodyPr>
          <a:lstStyle/>
          <a:p>
            <a:r>
              <a:rPr lang="es-MX" sz="1000" dirty="0" smtClean="0"/>
              <a:t>ADMINISTRACIÓN DE LA CADENA DE SUMINISTRO</a:t>
            </a:r>
            <a:endParaRPr lang="es-MX" sz="1000" dirty="0"/>
          </a:p>
        </p:txBody>
      </p:sp>
      <p:sp>
        <p:nvSpPr>
          <p:cNvPr id="5" name="4 CuadroTexto"/>
          <p:cNvSpPr txBox="1"/>
          <p:nvPr/>
        </p:nvSpPr>
        <p:spPr>
          <a:xfrm>
            <a:off x="6660232" y="6597352"/>
            <a:ext cx="1848583" cy="246221"/>
          </a:xfrm>
          <a:prstGeom prst="rect">
            <a:avLst/>
          </a:prstGeom>
          <a:noFill/>
        </p:spPr>
        <p:txBody>
          <a:bodyPr wrap="none" rtlCol="0">
            <a:spAutoFit/>
          </a:bodyPr>
          <a:lstStyle/>
          <a:p>
            <a:r>
              <a:rPr lang="es-MX" sz="1000" dirty="0" smtClean="0"/>
              <a:t>FACULTAD DE INGENIERÍA</a:t>
            </a:r>
            <a:endParaRPr lang="es-MX" sz="1000" dirty="0"/>
          </a:p>
        </p:txBody>
      </p:sp>
      <p:sp>
        <p:nvSpPr>
          <p:cNvPr id="15" name="Rectangle 19"/>
          <p:cNvSpPr>
            <a:spLocks noChangeArrowheads="1"/>
          </p:cNvSpPr>
          <p:nvPr/>
        </p:nvSpPr>
        <p:spPr bwMode="auto">
          <a:xfrm>
            <a:off x="309075" y="2996952"/>
            <a:ext cx="871619"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ctr" defTabSz="914400" rtl="0" eaLnBrk="0" fontAlgn="base" latinLnBrk="0" hangingPunct="0">
              <a:lnSpc>
                <a:spcPct val="100000"/>
              </a:lnSpc>
              <a:spcBef>
                <a:spcPct val="0"/>
              </a:spcBef>
              <a:spcAft>
                <a:spcPct val="0"/>
              </a:spcAft>
              <a:buClrTx/>
              <a:buSzTx/>
              <a:buFontTx/>
              <a:buNone/>
              <a:tabLst/>
            </a:pPr>
            <a:r>
              <a:rPr lang="es-MX" altLang="en-US" sz="1200" b="1" dirty="0" smtClean="0">
                <a:solidFill>
                  <a:schemeClr val="accent6"/>
                </a:solidFill>
                <a:latin typeface="+mn-lt"/>
              </a:rPr>
              <a:t>Entregar</a:t>
            </a:r>
            <a:endParaRPr kumimoji="0" lang="es-MX" altLang="en-US" sz="1200" b="0" i="0" u="none" strike="noStrike" cap="none" normalizeH="0" baseline="0" dirty="0">
              <a:ln>
                <a:noFill/>
              </a:ln>
              <a:solidFill>
                <a:schemeClr val="accent6"/>
              </a:solidFill>
              <a:effectLst/>
              <a:latin typeface="+mn-lt"/>
            </a:endParaRPr>
          </a:p>
        </p:txBody>
      </p:sp>
      <p:sp>
        <p:nvSpPr>
          <p:cNvPr id="16" name="Rectangle 20"/>
          <p:cNvSpPr>
            <a:spLocks noChangeArrowheads="1"/>
          </p:cNvSpPr>
          <p:nvPr/>
        </p:nvSpPr>
        <p:spPr bwMode="auto">
          <a:xfrm>
            <a:off x="138779" y="3769434"/>
            <a:ext cx="1264869"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lang="es-MX" altLang="en-US" sz="1200" b="1" dirty="0" smtClean="0">
                <a:solidFill>
                  <a:schemeClr val="tx2"/>
                </a:solidFill>
                <a:latin typeface="+mn-lt"/>
              </a:rPr>
              <a:t>De proveedores</a:t>
            </a:r>
            <a:endParaRPr kumimoji="0" lang="en-US" altLang="en-US" b="1" i="0" u="none" strike="noStrike" cap="none" normalizeH="0" baseline="0" dirty="0">
              <a:ln>
                <a:noFill/>
              </a:ln>
              <a:solidFill>
                <a:schemeClr val="tx2"/>
              </a:solidFill>
              <a:effectLst/>
              <a:latin typeface="+mn-lt"/>
            </a:endParaRPr>
          </a:p>
        </p:txBody>
      </p:sp>
      <p:sp>
        <p:nvSpPr>
          <p:cNvPr id="17" name="Rectangle 21"/>
          <p:cNvSpPr>
            <a:spLocks noChangeArrowheads="1"/>
          </p:cNvSpPr>
          <p:nvPr/>
        </p:nvSpPr>
        <p:spPr bwMode="auto">
          <a:xfrm>
            <a:off x="104982" y="4036422"/>
            <a:ext cx="1226658"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ctr" defTabSz="914400" rtl="0" eaLnBrk="0" fontAlgn="base" latinLnBrk="0" hangingPunct="0">
              <a:lnSpc>
                <a:spcPct val="100000"/>
              </a:lnSpc>
              <a:spcBef>
                <a:spcPct val="0"/>
              </a:spcBef>
              <a:spcAft>
                <a:spcPct val="0"/>
              </a:spcAft>
              <a:buClrTx/>
              <a:buSzTx/>
              <a:buFontTx/>
              <a:buNone/>
              <a:tabLst/>
            </a:pPr>
            <a:r>
              <a:rPr lang="es-MX" altLang="en-US" sz="1200" b="1" dirty="0" smtClean="0">
                <a:solidFill>
                  <a:schemeClr val="tx2"/>
                </a:solidFill>
                <a:latin typeface="+mn-lt"/>
              </a:rPr>
              <a:t>Proveedores</a:t>
            </a:r>
            <a:endParaRPr kumimoji="0" lang="es-MX" altLang="en-US" b="1" i="0" u="none" strike="noStrike" cap="none" normalizeH="0" baseline="0" dirty="0">
              <a:ln>
                <a:noFill/>
              </a:ln>
              <a:solidFill>
                <a:schemeClr val="tx2"/>
              </a:solidFill>
              <a:effectLst/>
              <a:latin typeface="+mn-lt"/>
            </a:endParaRPr>
          </a:p>
        </p:txBody>
      </p:sp>
      <p:sp>
        <p:nvSpPr>
          <p:cNvPr id="18" name="Freeform 22"/>
          <p:cNvSpPr>
            <a:spLocks noEditPoints="1"/>
          </p:cNvSpPr>
          <p:nvPr/>
        </p:nvSpPr>
        <p:spPr bwMode="auto">
          <a:xfrm>
            <a:off x="1270438" y="2698104"/>
            <a:ext cx="45719" cy="1477536"/>
          </a:xfrm>
          <a:custGeom>
            <a:avLst/>
            <a:gdLst>
              <a:gd name="T0" fmla="*/ 16 w 16"/>
              <a:gd name="T1" fmla="*/ 0 h 953"/>
              <a:gd name="T2" fmla="*/ 16 w 16"/>
              <a:gd name="T3" fmla="*/ 64 h 953"/>
              <a:gd name="T4" fmla="*/ 0 w 16"/>
              <a:gd name="T5" fmla="*/ 64 h 953"/>
              <a:gd name="T6" fmla="*/ 0 w 16"/>
              <a:gd name="T7" fmla="*/ 0 h 953"/>
              <a:gd name="T8" fmla="*/ 16 w 16"/>
              <a:gd name="T9" fmla="*/ 0 h 953"/>
              <a:gd name="T10" fmla="*/ 16 w 16"/>
              <a:gd name="T11" fmla="*/ 112 h 953"/>
              <a:gd name="T12" fmla="*/ 16 w 16"/>
              <a:gd name="T13" fmla="*/ 175 h 953"/>
              <a:gd name="T14" fmla="*/ 0 w 16"/>
              <a:gd name="T15" fmla="*/ 175 h 953"/>
              <a:gd name="T16" fmla="*/ 0 w 16"/>
              <a:gd name="T17" fmla="*/ 112 h 953"/>
              <a:gd name="T18" fmla="*/ 16 w 16"/>
              <a:gd name="T19" fmla="*/ 112 h 953"/>
              <a:gd name="T20" fmla="*/ 16 w 16"/>
              <a:gd name="T21" fmla="*/ 223 h 953"/>
              <a:gd name="T22" fmla="*/ 16 w 16"/>
              <a:gd name="T23" fmla="*/ 286 h 953"/>
              <a:gd name="T24" fmla="*/ 0 w 16"/>
              <a:gd name="T25" fmla="*/ 286 h 953"/>
              <a:gd name="T26" fmla="*/ 0 w 16"/>
              <a:gd name="T27" fmla="*/ 223 h 953"/>
              <a:gd name="T28" fmla="*/ 16 w 16"/>
              <a:gd name="T29" fmla="*/ 223 h 953"/>
              <a:gd name="T30" fmla="*/ 16 w 16"/>
              <a:gd name="T31" fmla="*/ 334 h 953"/>
              <a:gd name="T32" fmla="*/ 16 w 16"/>
              <a:gd name="T33" fmla="*/ 397 h 953"/>
              <a:gd name="T34" fmla="*/ 0 w 16"/>
              <a:gd name="T35" fmla="*/ 397 h 953"/>
              <a:gd name="T36" fmla="*/ 0 w 16"/>
              <a:gd name="T37" fmla="*/ 334 h 953"/>
              <a:gd name="T38" fmla="*/ 16 w 16"/>
              <a:gd name="T39" fmla="*/ 334 h 953"/>
              <a:gd name="T40" fmla="*/ 16 w 16"/>
              <a:gd name="T41" fmla="*/ 445 h 953"/>
              <a:gd name="T42" fmla="*/ 16 w 16"/>
              <a:gd name="T43" fmla="*/ 509 h 953"/>
              <a:gd name="T44" fmla="*/ 0 w 16"/>
              <a:gd name="T45" fmla="*/ 509 h 953"/>
              <a:gd name="T46" fmla="*/ 0 w 16"/>
              <a:gd name="T47" fmla="*/ 445 h 953"/>
              <a:gd name="T48" fmla="*/ 16 w 16"/>
              <a:gd name="T49" fmla="*/ 445 h 953"/>
              <a:gd name="T50" fmla="*/ 16 w 16"/>
              <a:gd name="T51" fmla="*/ 556 h 953"/>
              <a:gd name="T52" fmla="*/ 16 w 16"/>
              <a:gd name="T53" fmla="*/ 620 h 953"/>
              <a:gd name="T54" fmla="*/ 0 w 16"/>
              <a:gd name="T55" fmla="*/ 620 h 953"/>
              <a:gd name="T56" fmla="*/ 0 w 16"/>
              <a:gd name="T57" fmla="*/ 556 h 953"/>
              <a:gd name="T58" fmla="*/ 16 w 16"/>
              <a:gd name="T59" fmla="*/ 556 h 953"/>
              <a:gd name="T60" fmla="*/ 16 w 16"/>
              <a:gd name="T61" fmla="*/ 667 h 953"/>
              <a:gd name="T62" fmla="*/ 16 w 16"/>
              <a:gd name="T63" fmla="*/ 731 h 953"/>
              <a:gd name="T64" fmla="*/ 0 w 16"/>
              <a:gd name="T65" fmla="*/ 731 h 953"/>
              <a:gd name="T66" fmla="*/ 0 w 16"/>
              <a:gd name="T67" fmla="*/ 667 h 953"/>
              <a:gd name="T68" fmla="*/ 16 w 16"/>
              <a:gd name="T69" fmla="*/ 667 h 953"/>
              <a:gd name="T70" fmla="*/ 16 w 16"/>
              <a:gd name="T71" fmla="*/ 779 h 953"/>
              <a:gd name="T72" fmla="*/ 16 w 16"/>
              <a:gd name="T73" fmla="*/ 842 h 953"/>
              <a:gd name="T74" fmla="*/ 0 w 16"/>
              <a:gd name="T75" fmla="*/ 842 h 953"/>
              <a:gd name="T76" fmla="*/ 0 w 16"/>
              <a:gd name="T77" fmla="*/ 779 h 953"/>
              <a:gd name="T78" fmla="*/ 16 w 16"/>
              <a:gd name="T79" fmla="*/ 779 h 953"/>
              <a:gd name="T80" fmla="*/ 16 w 16"/>
              <a:gd name="T81" fmla="*/ 890 h 953"/>
              <a:gd name="T82" fmla="*/ 16 w 16"/>
              <a:gd name="T83" fmla="*/ 953 h 953"/>
              <a:gd name="T84" fmla="*/ 0 w 16"/>
              <a:gd name="T85" fmla="*/ 953 h 953"/>
              <a:gd name="T86" fmla="*/ 0 w 16"/>
              <a:gd name="T87" fmla="*/ 890 h 953"/>
              <a:gd name="T88" fmla="*/ 16 w 16"/>
              <a:gd name="T89" fmla="*/ 890 h 9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6" h="953">
                <a:moveTo>
                  <a:pt x="16" y="0"/>
                </a:moveTo>
                <a:lnTo>
                  <a:pt x="16" y="64"/>
                </a:lnTo>
                <a:lnTo>
                  <a:pt x="0" y="64"/>
                </a:lnTo>
                <a:lnTo>
                  <a:pt x="0" y="0"/>
                </a:lnTo>
                <a:lnTo>
                  <a:pt x="16" y="0"/>
                </a:lnTo>
                <a:close/>
                <a:moveTo>
                  <a:pt x="16" y="112"/>
                </a:moveTo>
                <a:lnTo>
                  <a:pt x="16" y="175"/>
                </a:lnTo>
                <a:lnTo>
                  <a:pt x="0" y="175"/>
                </a:lnTo>
                <a:lnTo>
                  <a:pt x="0" y="112"/>
                </a:lnTo>
                <a:lnTo>
                  <a:pt x="16" y="112"/>
                </a:lnTo>
                <a:close/>
                <a:moveTo>
                  <a:pt x="16" y="223"/>
                </a:moveTo>
                <a:lnTo>
                  <a:pt x="16" y="286"/>
                </a:lnTo>
                <a:lnTo>
                  <a:pt x="0" y="286"/>
                </a:lnTo>
                <a:lnTo>
                  <a:pt x="0" y="223"/>
                </a:lnTo>
                <a:lnTo>
                  <a:pt x="16" y="223"/>
                </a:lnTo>
                <a:close/>
                <a:moveTo>
                  <a:pt x="16" y="334"/>
                </a:moveTo>
                <a:lnTo>
                  <a:pt x="16" y="397"/>
                </a:lnTo>
                <a:lnTo>
                  <a:pt x="0" y="397"/>
                </a:lnTo>
                <a:lnTo>
                  <a:pt x="0" y="334"/>
                </a:lnTo>
                <a:lnTo>
                  <a:pt x="16" y="334"/>
                </a:lnTo>
                <a:close/>
                <a:moveTo>
                  <a:pt x="16" y="445"/>
                </a:moveTo>
                <a:lnTo>
                  <a:pt x="16" y="509"/>
                </a:lnTo>
                <a:lnTo>
                  <a:pt x="0" y="509"/>
                </a:lnTo>
                <a:lnTo>
                  <a:pt x="0" y="445"/>
                </a:lnTo>
                <a:lnTo>
                  <a:pt x="16" y="445"/>
                </a:lnTo>
                <a:close/>
                <a:moveTo>
                  <a:pt x="16" y="556"/>
                </a:moveTo>
                <a:lnTo>
                  <a:pt x="16" y="620"/>
                </a:lnTo>
                <a:lnTo>
                  <a:pt x="0" y="620"/>
                </a:lnTo>
                <a:lnTo>
                  <a:pt x="0" y="556"/>
                </a:lnTo>
                <a:lnTo>
                  <a:pt x="16" y="556"/>
                </a:lnTo>
                <a:close/>
                <a:moveTo>
                  <a:pt x="16" y="667"/>
                </a:moveTo>
                <a:lnTo>
                  <a:pt x="16" y="731"/>
                </a:lnTo>
                <a:lnTo>
                  <a:pt x="0" y="731"/>
                </a:lnTo>
                <a:lnTo>
                  <a:pt x="0" y="667"/>
                </a:lnTo>
                <a:lnTo>
                  <a:pt x="16" y="667"/>
                </a:lnTo>
                <a:close/>
                <a:moveTo>
                  <a:pt x="16" y="779"/>
                </a:moveTo>
                <a:lnTo>
                  <a:pt x="16" y="842"/>
                </a:lnTo>
                <a:lnTo>
                  <a:pt x="0" y="842"/>
                </a:lnTo>
                <a:lnTo>
                  <a:pt x="0" y="779"/>
                </a:lnTo>
                <a:lnTo>
                  <a:pt x="16" y="779"/>
                </a:lnTo>
                <a:close/>
                <a:moveTo>
                  <a:pt x="16" y="890"/>
                </a:moveTo>
                <a:lnTo>
                  <a:pt x="16" y="953"/>
                </a:lnTo>
                <a:lnTo>
                  <a:pt x="0" y="953"/>
                </a:lnTo>
                <a:lnTo>
                  <a:pt x="0" y="890"/>
                </a:lnTo>
                <a:lnTo>
                  <a:pt x="16" y="890"/>
                </a:lnTo>
                <a:close/>
              </a:path>
            </a:pathLst>
          </a:custGeom>
          <a:solidFill>
            <a:srgbClr val="000000"/>
          </a:solidFill>
          <a:ln w="19050"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sz="1600" dirty="0">
              <a:latin typeface="+mn-lt"/>
            </a:endParaRPr>
          </a:p>
        </p:txBody>
      </p:sp>
      <p:sp>
        <p:nvSpPr>
          <p:cNvPr id="21" name="Freeform 25"/>
          <p:cNvSpPr>
            <a:spLocks noEditPoints="1"/>
          </p:cNvSpPr>
          <p:nvPr/>
        </p:nvSpPr>
        <p:spPr bwMode="auto">
          <a:xfrm>
            <a:off x="3516617" y="2731150"/>
            <a:ext cx="45719" cy="1477536"/>
          </a:xfrm>
          <a:custGeom>
            <a:avLst/>
            <a:gdLst>
              <a:gd name="T0" fmla="*/ 16 w 16"/>
              <a:gd name="T1" fmla="*/ 0 h 953"/>
              <a:gd name="T2" fmla="*/ 16 w 16"/>
              <a:gd name="T3" fmla="*/ 63 h 953"/>
              <a:gd name="T4" fmla="*/ 0 w 16"/>
              <a:gd name="T5" fmla="*/ 63 h 953"/>
              <a:gd name="T6" fmla="*/ 0 w 16"/>
              <a:gd name="T7" fmla="*/ 0 h 953"/>
              <a:gd name="T8" fmla="*/ 16 w 16"/>
              <a:gd name="T9" fmla="*/ 0 h 953"/>
              <a:gd name="T10" fmla="*/ 16 w 16"/>
              <a:gd name="T11" fmla="*/ 111 h 953"/>
              <a:gd name="T12" fmla="*/ 16 w 16"/>
              <a:gd name="T13" fmla="*/ 174 h 953"/>
              <a:gd name="T14" fmla="*/ 0 w 16"/>
              <a:gd name="T15" fmla="*/ 174 h 953"/>
              <a:gd name="T16" fmla="*/ 0 w 16"/>
              <a:gd name="T17" fmla="*/ 111 h 953"/>
              <a:gd name="T18" fmla="*/ 16 w 16"/>
              <a:gd name="T19" fmla="*/ 111 h 953"/>
              <a:gd name="T20" fmla="*/ 16 w 16"/>
              <a:gd name="T21" fmla="*/ 222 h 953"/>
              <a:gd name="T22" fmla="*/ 16 w 16"/>
              <a:gd name="T23" fmla="*/ 286 h 953"/>
              <a:gd name="T24" fmla="*/ 0 w 16"/>
              <a:gd name="T25" fmla="*/ 286 h 953"/>
              <a:gd name="T26" fmla="*/ 0 w 16"/>
              <a:gd name="T27" fmla="*/ 222 h 953"/>
              <a:gd name="T28" fmla="*/ 16 w 16"/>
              <a:gd name="T29" fmla="*/ 222 h 953"/>
              <a:gd name="T30" fmla="*/ 16 w 16"/>
              <a:gd name="T31" fmla="*/ 333 h 953"/>
              <a:gd name="T32" fmla="*/ 16 w 16"/>
              <a:gd name="T33" fmla="*/ 397 h 953"/>
              <a:gd name="T34" fmla="*/ 0 w 16"/>
              <a:gd name="T35" fmla="*/ 397 h 953"/>
              <a:gd name="T36" fmla="*/ 0 w 16"/>
              <a:gd name="T37" fmla="*/ 333 h 953"/>
              <a:gd name="T38" fmla="*/ 16 w 16"/>
              <a:gd name="T39" fmla="*/ 333 h 953"/>
              <a:gd name="T40" fmla="*/ 16 w 16"/>
              <a:gd name="T41" fmla="*/ 444 h 953"/>
              <a:gd name="T42" fmla="*/ 16 w 16"/>
              <a:gd name="T43" fmla="*/ 508 h 953"/>
              <a:gd name="T44" fmla="*/ 0 w 16"/>
              <a:gd name="T45" fmla="*/ 508 h 953"/>
              <a:gd name="T46" fmla="*/ 0 w 16"/>
              <a:gd name="T47" fmla="*/ 444 h 953"/>
              <a:gd name="T48" fmla="*/ 16 w 16"/>
              <a:gd name="T49" fmla="*/ 444 h 953"/>
              <a:gd name="T50" fmla="*/ 16 w 16"/>
              <a:gd name="T51" fmla="*/ 556 h 953"/>
              <a:gd name="T52" fmla="*/ 16 w 16"/>
              <a:gd name="T53" fmla="*/ 619 h 953"/>
              <a:gd name="T54" fmla="*/ 0 w 16"/>
              <a:gd name="T55" fmla="*/ 619 h 953"/>
              <a:gd name="T56" fmla="*/ 0 w 16"/>
              <a:gd name="T57" fmla="*/ 556 h 953"/>
              <a:gd name="T58" fmla="*/ 16 w 16"/>
              <a:gd name="T59" fmla="*/ 556 h 953"/>
              <a:gd name="T60" fmla="*/ 16 w 16"/>
              <a:gd name="T61" fmla="*/ 667 h 953"/>
              <a:gd name="T62" fmla="*/ 16 w 16"/>
              <a:gd name="T63" fmla="*/ 730 h 953"/>
              <a:gd name="T64" fmla="*/ 0 w 16"/>
              <a:gd name="T65" fmla="*/ 730 h 953"/>
              <a:gd name="T66" fmla="*/ 0 w 16"/>
              <a:gd name="T67" fmla="*/ 667 h 953"/>
              <a:gd name="T68" fmla="*/ 16 w 16"/>
              <a:gd name="T69" fmla="*/ 667 h 953"/>
              <a:gd name="T70" fmla="*/ 16 w 16"/>
              <a:gd name="T71" fmla="*/ 778 h 953"/>
              <a:gd name="T72" fmla="*/ 16 w 16"/>
              <a:gd name="T73" fmla="*/ 842 h 953"/>
              <a:gd name="T74" fmla="*/ 0 w 16"/>
              <a:gd name="T75" fmla="*/ 842 h 953"/>
              <a:gd name="T76" fmla="*/ 0 w 16"/>
              <a:gd name="T77" fmla="*/ 778 h 953"/>
              <a:gd name="T78" fmla="*/ 16 w 16"/>
              <a:gd name="T79" fmla="*/ 778 h 953"/>
              <a:gd name="T80" fmla="*/ 16 w 16"/>
              <a:gd name="T81" fmla="*/ 889 h 953"/>
              <a:gd name="T82" fmla="*/ 16 w 16"/>
              <a:gd name="T83" fmla="*/ 953 h 953"/>
              <a:gd name="T84" fmla="*/ 0 w 16"/>
              <a:gd name="T85" fmla="*/ 953 h 953"/>
              <a:gd name="T86" fmla="*/ 0 w 16"/>
              <a:gd name="T87" fmla="*/ 889 h 953"/>
              <a:gd name="T88" fmla="*/ 16 w 16"/>
              <a:gd name="T89" fmla="*/ 889 h 9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6" h="953">
                <a:moveTo>
                  <a:pt x="16" y="0"/>
                </a:moveTo>
                <a:lnTo>
                  <a:pt x="16" y="63"/>
                </a:lnTo>
                <a:lnTo>
                  <a:pt x="0" y="63"/>
                </a:lnTo>
                <a:lnTo>
                  <a:pt x="0" y="0"/>
                </a:lnTo>
                <a:lnTo>
                  <a:pt x="16" y="0"/>
                </a:lnTo>
                <a:close/>
                <a:moveTo>
                  <a:pt x="16" y="111"/>
                </a:moveTo>
                <a:lnTo>
                  <a:pt x="16" y="174"/>
                </a:lnTo>
                <a:lnTo>
                  <a:pt x="0" y="174"/>
                </a:lnTo>
                <a:lnTo>
                  <a:pt x="0" y="111"/>
                </a:lnTo>
                <a:lnTo>
                  <a:pt x="16" y="111"/>
                </a:lnTo>
                <a:close/>
                <a:moveTo>
                  <a:pt x="16" y="222"/>
                </a:moveTo>
                <a:lnTo>
                  <a:pt x="16" y="286"/>
                </a:lnTo>
                <a:lnTo>
                  <a:pt x="0" y="286"/>
                </a:lnTo>
                <a:lnTo>
                  <a:pt x="0" y="222"/>
                </a:lnTo>
                <a:lnTo>
                  <a:pt x="16" y="222"/>
                </a:lnTo>
                <a:close/>
                <a:moveTo>
                  <a:pt x="16" y="333"/>
                </a:moveTo>
                <a:lnTo>
                  <a:pt x="16" y="397"/>
                </a:lnTo>
                <a:lnTo>
                  <a:pt x="0" y="397"/>
                </a:lnTo>
                <a:lnTo>
                  <a:pt x="0" y="333"/>
                </a:lnTo>
                <a:lnTo>
                  <a:pt x="16" y="333"/>
                </a:lnTo>
                <a:close/>
                <a:moveTo>
                  <a:pt x="16" y="444"/>
                </a:moveTo>
                <a:lnTo>
                  <a:pt x="16" y="508"/>
                </a:lnTo>
                <a:lnTo>
                  <a:pt x="0" y="508"/>
                </a:lnTo>
                <a:lnTo>
                  <a:pt x="0" y="444"/>
                </a:lnTo>
                <a:lnTo>
                  <a:pt x="16" y="444"/>
                </a:lnTo>
                <a:close/>
                <a:moveTo>
                  <a:pt x="16" y="556"/>
                </a:moveTo>
                <a:lnTo>
                  <a:pt x="16" y="619"/>
                </a:lnTo>
                <a:lnTo>
                  <a:pt x="0" y="619"/>
                </a:lnTo>
                <a:lnTo>
                  <a:pt x="0" y="556"/>
                </a:lnTo>
                <a:lnTo>
                  <a:pt x="16" y="556"/>
                </a:lnTo>
                <a:close/>
                <a:moveTo>
                  <a:pt x="16" y="667"/>
                </a:moveTo>
                <a:lnTo>
                  <a:pt x="16" y="730"/>
                </a:lnTo>
                <a:lnTo>
                  <a:pt x="0" y="730"/>
                </a:lnTo>
                <a:lnTo>
                  <a:pt x="0" y="667"/>
                </a:lnTo>
                <a:lnTo>
                  <a:pt x="16" y="667"/>
                </a:lnTo>
                <a:close/>
                <a:moveTo>
                  <a:pt x="16" y="778"/>
                </a:moveTo>
                <a:lnTo>
                  <a:pt x="16" y="842"/>
                </a:lnTo>
                <a:lnTo>
                  <a:pt x="0" y="842"/>
                </a:lnTo>
                <a:lnTo>
                  <a:pt x="0" y="778"/>
                </a:lnTo>
                <a:lnTo>
                  <a:pt x="16" y="778"/>
                </a:lnTo>
                <a:close/>
                <a:moveTo>
                  <a:pt x="16" y="889"/>
                </a:moveTo>
                <a:lnTo>
                  <a:pt x="16" y="953"/>
                </a:lnTo>
                <a:lnTo>
                  <a:pt x="0" y="953"/>
                </a:lnTo>
                <a:lnTo>
                  <a:pt x="0" y="889"/>
                </a:lnTo>
                <a:lnTo>
                  <a:pt x="16" y="889"/>
                </a:lnTo>
                <a:close/>
              </a:path>
            </a:pathLst>
          </a:custGeom>
          <a:solidFill>
            <a:srgbClr val="000000"/>
          </a:solidFill>
          <a:ln w="19050"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sz="1600" dirty="0">
              <a:latin typeface="+mn-lt"/>
            </a:endParaRPr>
          </a:p>
        </p:txBody>
      </p:sp>
      <p:sp>
        <p:nvSpPr>
          <p:cNvPr id="32" name="Rectangle 43"/>
          <p:cNvSpPr>
            <a:spLocks noChangeArrowheads="1"/>
          </p:cNvSpPr>
          <p:nvPr/>
        </p:nvSpPr>
        <p:spPr bwMode="auto">
          <a:xfrm>
            <a:off x="4427984" y="1628800"/>
            <a:ext cx="583349"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en-US" sz="1200" b="1" i="0" u="none" strike="noStrike" cap="none" normalizeH="0" baseline="0" dirty="0">
                <a:ln>
                  <a:noFill/>
                </a:ln>
                <a:solidFill>
                  <a:schemeClr val="accent3"/>
                </a:solidFill>
                <a:effectLst/>
                <a:latin typeface="+mn-lt"/>
              </a:rPr>
              <a:t>Plan</a:t>
            </a:r>
            <a:endParaRPr kumimoji="0" lang="en-US" altLang="en-US" sz="1600" b="0" i="0" u="none" strike="noStrike" cap="none" normalizeH="0" baseline="0" dirty="0">
              <a:ln>
                <a:noFill/>
              </a:ln>
              <a:solidFill>
                <a:schemeClr val="accent3"/>
              </a:solidFill>
              <a:effectLst/>
              <a:latin typeface="+mn-lt"/>
            </a:endParaRPr>
          </a:p>
        </p:txBody>
      </p:sp>
      <p:sp>
        <p:nvSpPr>
          <p:cNvPr id="33" name="Rectangle 45"/>
          <p:cNvSpPr>
            <a:spLocks noChangeArrowheads="1"/>
          </p:cNvSpPr>
          <p:nvPr/>
        </p:nvSpPr>
        <p:spPr bwMode="auto">
          <a:xfrm>
            <a:off x="349578" y="3310489"/>
            <a:ext cx="833909"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s-MX" altLang="en-US" sz="1200" b="1" i="0" u="none" strike="noStrike" cap="none" normalizeH="0" baseline="0" dirty="0" smtClean="0">
                <a:ln>
                  <a:noFill/>
                </a:ln>
                <a:solidFill>
                  <a:schemeClr val="accent6"/>
                </a:solidFill>
                <a:effectLst/>
                <a:latin typeface="+mn-lt"/>
              </a:rPr>
              <a:t>Retornar</a:t>
            </a:r>
            <a:endParaRPr kumimoji="0" lang="es-MX" altLang="en-US" sz="1200" b="0" i="0" u="none" strike="noStrike" cap="none" normalizeH="0" baseline="0" dirty="0">
              <a:ln>
                <a:noFill/>
              </a:ln>
              <a:solidFill>
                <a:schemeClr val="accent6"/>
              </a:solidFill>
              <a:effectLst/>
              <a:latin typeface="+mn-lt"/>
            </a:endParaRPr>
          </a:p>
        </p:txBody>
      </p:sp>
      <p:sp>
        <p:nvSpPr>
          <p:cNvPr id="8" name="TextBox 5"/>
          <p:cNvSpPr txBox="1"/>
          <p:nvPr/>
        </p:nvSpPr>
        <p:spPr>
          <a:xfrm>
            <a:off x="4115175" y="3468172"/>
            <a:ext cx="1051960" cy="276999"/>
          </a:xfrm>
          <a:prstGeom prst="rect">
            <a:avLst/>
          </a:prstGeom>
          <a:noFill/>
        </p:spPr>
        <p:txBody>
          <a:bodyPr wrap="square" rtlCol="0">
            <a:spAutoFit/>
          </a:bodyPr>
          <a:lstStyle/>
          <a:p>
            <a:pPr algn="ctr"/>
            <a:r>
              <a:rPr lang="es-MX" sz="1200" b="1" dirty="0" smtClean="0">
                <a:solidFill>
                  <a:schemeClr val="accent6"/>
                </a:solidFill>
                <a:cs typeface="Arial" panose="020B0604020202020204" pitchFamily="34" charset="0"/>
              </a:rPr>
              <a:t>Habilitar</a:t>
            </a:r>
            <a:endParaRPr lang="es-MX" sz="1200" b="1" dirty="0">
              <a:solidFill>
                <a:schemeClr val="accent6"/>
              </a:solidFill>
              <a:cs typeface="Arial" panose="020B0604020202020204" pitchFamily="34" charset="0"/>
            </a:endParaRPr>
          </a:p>
        </p:txBody>
      </p:sp>
      <p:sp>
        <p:nvSpPr>
          <p:cNvPr id="12" name="Rectangle 12"/>
          <p:cNvSpPr>
            <a:spLocks noChangeArrowheads="1"/>
          </p:cNvSpPr>
          <p:nvPr/>
        </p:nvSpPr>
        <p:spPr bwMode="auto">
          <a:xfrm>
            <a:off x="3655031" y="3299089"/>
            <a:ext cx="784083"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s-MX" altLang="en-US" sz="1200" b="1" i="0" u="none" strike="noStrike" cap="none" normalizeH="0" baseline="0" dirty="0" smtClean="0">
                <a:ln>
                  <a:noFill/>
                </a:ln>
                <a:solidFill>
                  <a:schemeClr val="accent6"/>
                </a:solidFill>
                <a:effectLst/>
                <a:latin typeface="+mn-lt"/>
              </a:rPr>
              <a:t>Retornar</a:t>
            </a:r>
            <a:endParaRPr kumimoji="0" lang="es-MX" altLang="en-US" sz="1600" b="0" i="0" u="none" strike="noStrike" cap="none" normalizeH="0" baseline="0" dirty="0">
              <a:ln>
                <a:noFill/>
              </a:ln>
              <a:solidFill>
                <a:schemeClr val="accent6"/>
              </a:solidFill>
              <a:effectLst/>
              <a:latin typeface="+mn-lt"/>
            </a:endParaRPr>
          </a:p>
        </p:txBody>
      </p:sp>
      <p:sp>
        <p:nvSpPr>
          <p:cNvPr id="23" name="Rectangle 27"/>
          <p:cNvSpPr>
            <a:spLocks noChangeArrowheads="1"/>
          </p:cNvSpPr>
          <p:nvPr/>
        </p:nvSpPr>
        <p:spPr bwMode="auto">
          <a:xfrm>
            <a:off x="4023178" y="4123526"/>
            <a:ext cx="1269080"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ctr" defTabSz="914400" rtl="0" eaLnBrk="0" fontAlgn="base" latinLnBrk="0" hangingPunct="0">
              <a:lnSpc>
                <a:spcPct val="100000"/>
              </a:lnSpc>
              <a:spcBef>
                <a:spcPct val="0"/>
              </a:spcBef>
              <a:spcAft>
                <a:spcPct val="0"/>
              </a:spcAft>
              <a:buClrTx/>
              <a:buSzTx/>
              <a:buFontTx/>
              <a:buNone/>
              <a:tabLst/>
            </a:pPr>
            <a:r>
              <a:rPr lang="es-MX" altLang="en-US" sz="1200" b="1" dirty="0">
                <a:solidFill>
                  <a:schemeClr val="tx2"/>
                </a:solidFill>
                <a:latin typeface="+mn-lt"/>
              </a:rPr>
              <a:t>O</a:t>
            </a:r>
            <a:r>
              <a:rPr kumimoji="0" lang="es-MX" altLang="en-US" sz="1200" b="1" i="0" u="none" strike="noStrike" cap="none" normalizeH="0" baseline="0" dirty="0" smtClean="0">
                <a:ln>
                  <a:noFill/>
                </a:ln>
                <a:solidFill>
                  <a:schemeClr val="tx2"/>
                </a:solidFill>
                <a:effectLst/>
                <a:latin typeface="+mn-lt"/>
              </a:rPr>
              <a:t>rganización</a:t>
            </a:r>
            <a:endParaRPr kumimoji="0" lang="es-MX" altLang="en-US" sz="1600" b="0" i="0" u="none" strike="noStrike" cap="none" normalizeH="0" baseline="0" dirty="0">
              <a:ln>
                <a:noFill/>
              </a:ln>
              <a:solidFill>
                <a:schemeClr val="tx2"/>
              </a:solidFill>
              <a:effectLst/>
              <a:latin typeface="+mn-lt"/>
            </a:endParaRPr>
          </a:p>
        </p:txBody>
      </p:sp>
      <p:sp>
        <p:nvSpPr>
          <p:cNvPr id="35" name="Rectangle 49"/>
          <p:cNvSpPr>
            <a:spLocks noChangeArrowheads="1"/>
          </p:cNvSpPr>
          <p:nvPr/>
        </p:nvSpPr>
        <p:spPr bwMode="auto">
          <a:xfrm>
            <a:off x="3732600" y="2939953"/>
            <a:ext cx="587208"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ctr" defTabSz="914400" rtl="0" eaLnBrk="0" fontAlgn="base" latinLnBrk="0" hangingPunct="0">
              <a:lnSpc>
                <a:spcPct val="100000"/>
              </a:lnSpc>
              <a:spcBef>
                <a:spcPct val="0"/>
              </a:spcBef>
              <a:spcAft>
                <a:spcPct val="0"/>
              </a:spcAft>
              <a:buClrTx/>
              <a:buSzTx/>
              <a:buFontTx/>
              <a:buNone/>
              <a:tabLst/>
            </a:pPr>
            <a:r>
              <a:rPr lang="es-MX" altLang="en-US" sz="1200" b="1" dirty="0" smtClean="0">
                <a:solidFill>
                  <a:schemeClr val="accent6"/>
                </a:solidFill>
                <a:latin typeface="+mn-lt"/>
              </a:rPr>
              <a:t>Fuente</a:t>
            </a:r>
            <a:endParaRPr kumimoji="0" lang="es-MX" altLang="en-US" sz="1200" b="0" i="0" u="none" strike="noStrike" cap="none" normalizeH="0" baseline="0" dirty="0">
              <a:ln>
                <a:noFill/>
              </a:ln>
              <a:solidFill>
                <a:schemeClr val="accent6"/>
              </a:solidFill>
              <a:effectLst/>
              <a:latin typeface="+mn-lt"/>
            </a:endParaRPr>
          </a:p>
        </p:txBody>
      </p:sp>
      <p:sp>
        <p:nvSpPr>
          <p:cNvPr id="36" name="Rectangle 51"/>
          <p:cNvSpPr>
            <a:spLocks noChangeArrowheads="1"/>
          </p:cNvSpPr>
          <p:nvPr/>
        </p:nvSpPr>
        <p:spPr bwMode="auto">
          <a:xfrm>
            <a:off x="4928580" y="3297207"/>
            <a:ext cx="849770"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s-MX" altLang="en-US" sz="1200" b="1" i="0" u="none" strike="noStrike" cap="none" normalizeH="0" baseline="0" dirty="0" smtClean="0">
                <a:ln>
                  <a:noFill/>
                </a:ln>
                <a:solidFill>
                  <a:schemeClr val="accent6"/>
                </a:solidFill>
                <a:effectLst/>
                <a:latin typeface="+mn-lt"/>
              </a:rPr>
              <a:t>Retornar</a:t>
            </a:r>
            <a:endParaRPr kumimoji="0" lang="es-MX" altLang="en-US" sz="1600" b="0" i="0" u="none" strike="noStrike" cap="none" normalizeH="0" baseline="0" dirty="0">
              <a:ln>
                <a:noFill/>
              </a:ln>
              <a:solidFill>
                <a:schemeClr val="accent6"/>
              </a:solidFill>
              <a:effectLst/>
              <a:latin typeface="+mn-lt"/>
            </a:endParaRPr>
          </a:p>
        </p:txBody>
      </p:sp>
      <p:sp>
        <p:nvSpPr>
          <p:cNvPr id="37" name="Rectangle 53"/>
          <p:cNvSpPr>
            <a:spLocks noChangeArrowheads="1"/>
          </p:cNvSpPr>
          <p:nvPr/>
        </p:nvSpPr>
        <p:spPr bwMode="auto">
          <a:xfrm>
            <a:off x="4984878" y="2926535"/>
            <a:ext cx="737015"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ctr" defTabSz="914400" rtl="0" eaLnBrk="0" fontAlgn="base" latinLnBrk="0" hangingPunct="0">
              <a:lnSpc>
                <a:spcPct val="100000"/>
              </a:lnSpc>
              <a:spcBef>
                <a:spcPct val="0"/>
              </a:spcBef>
              <a:spcAft>
                <a:spcPct val="0"/>
              </a:spcAft>
              <a:buClrTx/>
              <a:buSzTx/>
              <a:buFontTx/>
              <a:buNone/>
              <a:tabLst/>
            </a:pPr>
            <a:r>
              <a:rPr lang="es-MX" altLang="en-US" sz="1200" b="1" dirty="0" smtClean="0">
                <a:solidFill>
                  <a:schemeClr val="accent6"/>
                </a:solidFill>
                <a:latin typeface="+mn-lt"/>
              </a:rPr>
              <a:t>Entregar</a:t>
            </a:r>
            <a:endParaRPr kumimoji="0" lang="es-MX" altLang="en-US" sz="1600" b="0" i="0" u="none" strike="noStrike" cap="none" normalizeH="0" baseline="0" dirty="0">
              <a:ln>
                <a:noFill/>
              </a:ln>
              <a:solidFill>
                <a:schemeClr val="accent6"/>
              </a:solidFill>
              <a:effectLst/>
              <a:latin typeface="+mn-lt"/>
            </a:endParaRPr>
          </a:p>
        </p:txBody>
      </p:sp>
      <p:sp>
        <p:nvSpPr>
          <p:cNvPr id="38" name="Rectangle 55"/>
          <p:cNvSpPr>
            <a:spLocks noChangeArrowheads="1"/>
          </p:cNvSpPr>
          <p:nvPr/>
        </p:nvSpPr>
        <p:spPr bwMode="auto">
          <a:xfrm>
            <a:off x="4392348" y="3102318"/>
            <a:ext cx="497615"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ctr" defTabSz="914400" rtl="0" eaLnBrk="0" fontAlgn="base" latinLnBrk="0" hangingPunct="0">
              <a:lnSpc>
                <a:spcPct val="100000"/>
              </a:lnSpc>
              <a:spcBef>
                <a:spcPct val="0"/>
              </a:spcBef>
              <a:spcAft>
                <a:spcPct val="0"/>
              </a:spcAft>
              <a:buClrTx/>
              <a:buSzTx/>
              <a:buFontTx/>
              <a:buNone/>
              <a:tabLst/>
            </a:pPr>
            <a:r>
              <a:rPr lang="es-MX" altLang="en-US" sz="1200" b="1" dirty="0" smtClean="0">
                <a:solidFill>
                  <a:schemeClr val="accent6"/>
                </a:solidFill>
                <a:latin typeface="+mn-lt"/>
              </a:rPr>
              <a:t>Hacer</a:t>
            </a:r>
            <a:endParaRPr kumimoji="0" lang="es-MX" altLang="en-US" sz="1600" b="0" i="0" u="none" strike="noStrike" cap="none" normalizeH="0" baseline="0" dirty="0">
              <a:ln>
                <a:noFill/>
              </a:ln>
              <a:solidFill>
                <a:schemeClr val="accent6"/>
              </a:solidFill>
              <a:effectLst/>
              <a:latin typeface="+mn-lt"/>
            </a:endParaRPr>
          </a:p>
        </p:txBody>
      </p:sp>
      <p:sp>
        <p:nvSpPr>
          <p:cNvPr id="42" name="TextBox 41"/>
          <p:cNvSpPr txBox="1"/>
          <p:nvPr/>
        </p:nvSpPr>
        <p:spPr>
          <a:xfrm>
            <a:off x="611560" y="4693377"/>
            <a:ext cx="8149120" cy="830997"/>
          </a:xfrm>
          <a:prstGeom prst="rect">
            <a:avLst/>
          </a:prstGeom>
          <a:solidFill>
            <a:schemeClr val="accent2"/>
          </a:solidFill>
        </p:spPr>
        <p:txBody>
          <a:bodyPr wrap="square" rtlCol="0">
            <a:spAutoFit/>
          </a:bodyPr>
          <a:lstStyle/>
          <a:p>
            <a:pPr algn="ctr">
              <a:lnSpc>
                <a:spcPct val="150000"/>
              </a:lnSpc>
            </a:pPr>
            <a:r>
              <a:rPr lang="es-ES" sz="1600" dirty="0">
                <a:latin typeface="Tahoma" panose="020B0604030504040204" pitchFamily="34" charset="0"/>
                <a:ea typeface="Tahoma" panose="020B0604030504040204" pitchFamily="34" charset="0"/>
                <a:cs typeface="Tahoma" panose="020B0604030504040204" pitchFamily="34" charset="0"/>
              </a:rPr>
              <a:t>El proceso integrado de planificación, fuente, fabricación, entrega, devolución y habilitación abarca desde el proveedor del proveedor hasta el cliente del cliente</a:t>
            </a:r>
            <a:endParaRPr lang="en-US" sz="1600" dirty="0">
              <a:latin typeface="Tahoma" panose="020B0604030504040204" pitchFamily="34" charset="0"/>
              <a:ea typeface="Tahoma" panose="020B0604030504040204" pitchFamily="34" charset="0"/>
              <a:cs typeface="Tahoma" panose="020B0604030504040204" pitchFamily="34" charset="0"/>
            </a:endParaRPr>
          </a:p>
        </p:txBody>
      </p:sp>
      <p:grpSp>
        <p:nvGrpSpPr>
          <p:cNvPr id="43" name="Group 42"/>
          <p:cNvGrpSpPr>
            <a:grpSpLocks/>
          </p:cNvGrpSpPr>
          <p:nvPr/>
        </p:nvGrpSpPr>
        <p:grpSpPr bwMode="auto">
          <a:xfrm>
            <a:off x="813131" y="1844824"/>
            <a:ext cx="7803534" cy="886326"/>
            <a:chOff x="0" y="0"/>
            <a:chExt cx="5096" cy="624"/>
          </a:xfrm>
          <a:solidFill>
            <a:schemeClr val="accent6"/>
          </a:solidFill>
        </p:grpSpPr>
        <p:sp>
          <p:nvSpPr>
            <p:cNvPr id="44" name="AutoShape 7"/>
            <p:cNvSpPr>
              <a:spLocks/>
            </p:cNvSpPr>
            <p:nvPr/>
          </p:nvSpPr>
          <p:spPr bwMode="auto">
            <a:xfrm flipH="1">
              <a:off x="0" y="0"/>
              <a:ext cx="2552" cy="624"/>
            </a:xfrm>
            <a:custGeom>
              <a:avLst/>
              <a:gdLst>
                <a:gd name="T0" fmla="*/ 0 w 21535"/>
                <a:gd name="T1" fmla="*/ 0 h 21600"/>
                <a:gd name="T2" fmla="*/ 21535 w 21535"/>
                <a:gd name="T3" fmla="*/ 21600 h 21600"/>
              </a:gdLst>
              <a:ahLst/>
              <a:cxnLst/>
              <a:rect l="T0" t="T1" r="T2" b="T3"/>
              <a:pathLst>
                <a:path w="21535" h="21600">
                  <a:moveTo>
                    <a:pt x="0" y="21600"/>
                  </a:moveTo>
                  <a:lnTo>
                    <a:pt x="0" y="0"/>
                  </a:lnTo>
                  <a:lnTo>
                    <a:pt x="992" y="1797"/>
                  </a:lnTo>
                  <a:lnTo>
                    <a:pt x="354" y="1797"/>
                  </a:lnTo>
                  <a:cubicBezTo>
                    <a:pt x="354" y="1797"/>
                    <a:pt x="342" y="6025"/>
                    <a:pt x="1063" y="7637"/>
                  </a:cubicBezTo>
                  <a:cubicBezTo>
                    <a:pt x="2267" y="10332"/>
                    <a:pt x="5314" y="11680"/>
                    <a:pt x="10274" y="11680"/>
                  </a:cubicBezTo>
                  <a:cubicBezTo>
                    <a:pt x="14032" y="11680"/>
                    <a:pt x="19845" y="13292"/>
                    <a:pt x="21060" y="16892"/>
                  </a:cubicBezTo>
                  <a:cubicBezTo>
                    <a:pt x="21600" y="18831"/>
                    <a:pt x="21533" y="21600"/>
                    <a:pt x="21533" y="21600"/>
                  </a:cubicBezTo>
                </a:path>
              </a:pathLst>
            </a:custGeom>
            <a:grpFill/>
            <a:ln w="12700">
              <a:noFill/>
              <a:miter lim="800000"/>
              <a:headEnd/>
              <a:tailEnd/>
            </a:ln>
          </p:spPr>
          <p:txBody>
            <a:bodyPr lIns="0" tIns="0" rIns="0" bIns="0">
              <a:prstTxWarp prst="textNoShape">
                <a:avLst/>
              </a:prstTxWarp>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endParaRPr lang="en-US" sz="1600" dirty="0">
                <a:solidFill>
                  <a:schemeClr val="tx1">
                    <a:lumMod val="75000"/>
                    <a:lumOff val="25000"/>
                  </a:schemeClr>
                </a:solidFill>
                <a:latin typeface="Arial"/>
              </a:endParaRPr>
            </a:p>
          </p:txBody>
        </p:sp>
        <p:sp>
          <p:nvSpPr>
            <p:cNvPr id="45" name="AutoShape 8"/>
            <p:cNvSpPr>
              <a:spLocks/>
            </p:cNvSpPr>
            <p:nvPr/>
          </p:nvSpPr>
          <p:spPr bwMode="auto">
            <a:xfrm>
              <a:off x="2544" y="0"/>
              <a:ext cx="2552" cy="624"/>
            </a:xfrm>
            <a:custGeom>
              <a:avLst/>
              <a:gdLst>
                <a:gd name="T0" fmla="*/ 0 w 21535"/>
                <a:gd name="T1" fmla="*/ 0 h 21600"/>
                <a:gd name="T2" fmla="*/ 21535 w 21535"/>
                <a:gd name="T3" fmla="*/ 21600 h 21600"/>
              </a:gdLst>
              <a:ahLst/>
              <a:cxnLst/>
              <a:rect l="T0" t="T1" r="T2" b="T3"/>
              <a:pathLst>
                <a:path w="21535" h="21600">
                  <a:moveTo>
                    <a:pt x="0" y="21600"/>
                  </a:moveTo>
                  <a:lnTo>
                    <a:pt x="0" y="0"/>
                  </a:lnTo>
                  <a:lnTo>
                    <a:pt x="992" y="1797"/>
                  </a:lnTo>
                  <a:lnTo>
                    <a:pt x="354" y="1797"/>
                  </a:lnTo>
                  <a:cubicBezTo>
                    <a:pt x="354" y="1797"/>
                    <a:pt x="342" y="6025"/>
                    <a:pt x="1063" y="7637"/>
                  </a:cubicBezTo>
                  <a:cubicBezTo>
                    <a:pt x="2267" y="10332"/>
                    <a:pt x="5314" y="11680"/>
                    <a:pt x="10274" y="11680"/>
                  </a:cubicBezTo>
                  <a:cubicBezTo>
                    <a:pt x="14032" y="11680"/>
                    <a:pt x="19845" y="13292"/>
                    <a:pt x="21060" y="16892"/>
                  </a:cubicBezTo>
                  <a:cubicBezTo>
                    <a:pt x="21600" y="18831"/>
                    <a:pt x="21533" y="21600"/>
                    <a:pt x="21533" y="21600"/>
                  </a:cubicBezTo>
                </a:path>
              </a:pathLst>
            </a:custGeom>
            <a:grpFill/>
            <a:ln w="12700">
              <a:noFill/>
              <a:miter lim="800000"/>
              <a:headEnd/>
              <a:tailEnd/>
            </a:ln>
          </p:spPr>
          <p:txBody>
            <a:bodyPr lIns="0" tIns="0" rIns="0" bIns="0">
              <a:prstTxWarp prst="textNoShape">
                <a:avLst/>
              </a:prstTxWarp>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endParaRPr lang="en-US" sz="1600" dirty="0">
                <a:solidFill>
                  <a:schemeClr val="tx1">
                    <a:lumMod val="75000"/>
                    <a:lumOff val="25000"/>
                  </a:schemeClr>
                </a:solidFill>
                <a:latin typeface="Arial"/>
              </a:endParaRPr>
            </a:p>
          </p:txBody>
        </p:sp>
      </p:grpSp>
      <p:sp>
        <p:nvSpPr>
          <p:cNvPr id="46" name="Up Arrow 45"/>
          <p:cNvSpPr/>
          <p:nvPr/>
        </p:nvSpPr>
        <p:spPr>
          <a:xfrm>
            <a:off x="6660232" y="2391586"/>
            <a:ext cx="384332" cy="328687"/>
          </a:xfrm>
          <a:prstGeom prst="upArrow">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47" name="Up Arrow 46"/>
          <p:cNvSpPr/>
          <p:nvPr/>
        </p:nvSpPr>
        <p:spPr>
          <a:xfrm>
            <a:off x="2195736" y="2391587"/>
            <a:ext cx="384332" cy="328687"/>
          </a:xfrm>
          <a:prstGeom prst="upArrow">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48" name="Rectangle 61"/>
          <p:cNvSpPr>
            <a:spLocks noChangeArrowheads="1"/>
          </p:cNvSpPr>
          <p:nvPr/>
        </p:nvSpPr>
        <p:spPr bwMode="auto">
          <a:xfrm>
            <a:off x="6516216" y="2017871"/>
            <a:ext cx="594887"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en-US" sz="1200" b="1" i="0" u="none" strike="noStrike" cap="none" normalizeH="0" baseline="0" dirty="0">
                <a:ln>
                  <a:noFill/>
                </a:ln>
                <a:solidFill>
                  <a:schemeClr val="tx2"/>
                </a:solidFill>
                <a:effectLst/>
                <a:latin typeface="+mn-lt"/>
              </a:rPr>
              <a:t>Plan</a:t>
            </a:r>
            <a:endParaRPr kumimoji="0" lang="en-US" altLang="en-US" sz="1600" b="0" i="0" u="none" strike="noStrike" cap="none" normalizeH="0" baseline="0" dirty="0">
              <a:ln>
                <a:noFill/>
              </a:ln>
              <a:solidFill>
                <a:schemeClr val="tx2"/>
              </a:solidFill>
              <a:effectLst/>
              <a:latin typeface="+mn-lt"/>
            </a:endParaRPr>
          </a:p>
        </p:txBody>
      </p:sp>
      <p:sp>
        <p:nvSpPr>
          <p:cNvPr id="49" name="Rectangle 59"/>
          <p:cNvSpPr>
            <a:spLocks noChangeArrowheads="1"/>
          </p:cNvSpPr>
          <p:nvPr/>
        </p:nvSpPr>
        <p:spPr bwMode="auto">
          <a:xfrm>
            <a:off x="2123728" y="2017871"/>
            <a:ext cx="537205"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en-US" sz="1200" b="1" i="0" u="none" strike="noStrike" cap="none" normalizeH="0" baseline="0" dirty="0">
                <a:ln>
                  <a:noFill/>
                </a:ln>
                <a:solidFill>
                  <a:schemeClr val="tx2"/>
                </a:solidFill>
                <a:effectLst/>
                <a:latin typeface="+mn-lt"/>
              </a:rPr>
              <a:t>Plan</a:t>
            </a:r>
            <a:endParaRPr kumimoji="0" lang="en-US" altLang="en-US" sz="1600" b="0" i="0" u="none" strike="noStrike" cap="none" normalizeH="0" baseline="0" dirty="0">
              <a:ln>
                <a:noFill/>
              </a:ln>
              <a:solidFill>
                <a:schemeClr val="tx2"/>
              </a:solidFill>
              <a:effectLst/>
              <a:latin typeface="+mn-lt"/>
            </a:endParaRPr>
          </a:p>
        </p:txBody>
      </p:sp>
      <p:sp>
        <p:nvSpPr>
          <p:cNvPr id="51" name="Freeform 25"/>
          <p:cNvSpPr>
            <a:spLocks noEditPoints="1"/>
          </p:cNvSpPr>
          <p:nvPr/>
        </p:nvSpPr>
        <p:spPr bwMode="auto">
          <a:xfrm>
            <a:off x="5779981" y="2720273"/>
            <a:ext cx="45719" cy="1477536"/>
          </a:xfrm>
          <a:custGeom>
            <a:avLst/>
            <a:gdLst>
              <a:gd name="T0" fmla="*/ 16 w 16"/>
              <a:gd name="T1" fmla="*/ 0 h 953"/>
              <a:gd name="T2" fmla="*/ 16 w 16"/>
              <a:gd name="T3" fmla="*/ 63 h 953"/>
              <a:gd name="T4" fmla="*/ 0 w 16"/>
              <a:gd name="T5" fmla="*/ 63 h 953"/>
              <a:gd name="T6" fmla="*/ 0 w 16"/>
              <a:gd name="T7" fmla="*/ 0 h 953"/>
              <a:gd name="T8" fmla="*/ 16 w 16"/>
              <a:gd name="T9" fmla="*/ 0 h 953"/>
              <a:gd name="T10" fmla="*/ 16 w 16"/>
              <a:gd name="T11" fmla="*/ 111 h 953"/>
              <a:gd name="T12" fmla="*/ 16 w 16"/>
              <a:gd name="T13" fmla="*/ 174 h 953"/>
              <a:gd name="T14" fmla="*/ 0 w 16"/>
              <a:gd name="T15" fmla="*/ 174 h 953"/>
              <a:gd name="T16" fmla="*/ 0 w 16"/>
              <a:gd name="T17" fmla="*/ 111 h 953"/>
              <a:gd name="T18" fmla="*/ 16 w 16"/>
              <a:gd name="T19" fmla="*/ 111 h 953"/>
              <a:gd name="T20" fmla="*/ 16 w 16"/>
              <a:gd name="T21" fmla="*/ 222 h 953"/>
              <a:gd name="T22" fmla="*/ 16 w 16"/>
              <a:gd name="T23" fmla="*/ 286 h 953"/>
              <a:gd name="T24" fmla="*/ 0 w 16"/>
              <a:gd name="T25" fmla="*/ 286 h 953"/>
              <a:gd name="T26" fmla="*/ 0 w 16"/>
              <a:gd name="T27" fmla="*/ 222 h 953"/>
              <a:gd name="T28" fmla="*/ 16 w 16"/>
              <a:gd name="T29" fmla="*/ 222 h 953"/>
              <a:gd name="T30" fmla="*/ 16 w 16"/>
              <a:gd name="T31" fmla="*/ 333 h 953"/>
              <a:gd name="T32" fmla="*/ 16 w 16"/>
              <a:gd name="T33" fmla="*/ 397 h 953"/>
              <a:gd name="T34" fmla="*/ 0 w 16"/>
              <a:gd name="T35" fmla="*/ 397 h 953"/>
              <a:gd name="T36" fmla="*/ 0 w 16"/>
              <a:gd name="T37" fmla="*/ 333 h 953"/>
              <a:gd name="T38" fmla="*/ 16 w 16"/>
              <a:gd name="T39" fmla="*/ 333 h 953"/>
              <a:gd name="T40" fmla="*/ 16 w 16"/>
              <a:gd name="T41" fmla="*/ 444 h 953"/>
              <a:gd name="T42" fmla="*/ 16 w 16"/>
              <a:gd name="T43" fmla="*/ 508 h 953"/>
              <a:gd name="T44" fmla="*/ 0 w 16"/>
              <a:gd name="T45" fmla="*/ 508 h 953"/>
              <a:gd name="T46" fmla="*/ 0 w 16"/>
              <a:gd name="T47" fmla="*/ 444 h 953"/>
              <a:gd name="T48" fmla="*/ 16 w 16"/>
              <a:gd name="T49" fmla="*/ 444 h 953"/>
              <a:gd name="T50" fmla="*/ 16 w 16"/>
              <a:gd name="T51" fmla="*/ 556 h 953"/>
              <a:gd name="T52" fmla="*/ 16 w 16"/>
              <a:gd name="T53" fmla="*/ 619 h 953"/>
              <a:gd name="T54" fmla="*/ 0 w 16"/>
              <a:gd name="T55" fmla="*/ 619 h 953"/>
              <a:gd name="T56" fmla="*/ 0 w 16"/>
              <a:gd name="T57" fmla="*/ 556 h 953"/>
              <a:gd name="T58" fmla="*/ 16 w 16"/>
              <a:gd name="T59" fmla="*/ 556 h 953"/>
              <a:gd name="T60" fmla="*/ 16 w 16"/>
              <a:gd name="T61" fmla="*/ 667 h 953"/>
              <a:gd name="T62" fmla="*/ 16 w 16"/>
              <a:gd name="T63" fmla="*/ 730 h 953"/>
              <a:gd name="T64" fmla="*/ 0 w 16"/>
              <a:gd name="T65" fmla="*/ 730 h 953"/>
              <a:gd name="T66" fmla="*/ 0 w 16"/>
              <a:gd name="T67" fmla="*/ 667 h 953"/>
              <a:gd name="T68" fmla="*/ 16 w 16"/>
              <a:gd name="T69" fmla="*/ 667 h 953"/>
              <a:gd name="T70" fmla="*/ 16 w 16"/>
              <a:gd name="T71" fmla="*/ 778 h 953"/>
              <a:gd name="T72" fmla="*/ 16 w 16"/>
              <a:gd name="T73" fmla="*/ 842 h 953"/>
              <a:gd name="T74" fmla="*/ 0 w 16"/>
              <a:gd name="T75" fmla="*/ 842 h 953"/>
              <a:gd name="T76" fmla="*/ 0 w 16"/>
              <a:gd name="T77" fmla="*/ 778 h 953"/>
              <a:gd name="T78" fmla="*/ 16 w 16"/>
              <a:gd name="T79" fmla="*/ 778 h 953"/>
              <a:gd name="T80" fmla="*/ 16 w 16"/>
              <a:gd name="T81" fmla="*/ 889 h 953"/>
              <a:gd name="T82" fmla="*/ 16 w 16"/>
              <a:gd name="T83" fmla="*/ 953 h 953"/>
              <a:gd name="T84" fmla="*/ 0 w 16"/>
              <a:gd name="T85" fmla="*/ 953 h 953"/>
              <a:gd name="T86" fmla="*/ 0 w 16"/>
              <a:gd name="T87" fmla="*/ 889 h 953"/>
              <a:gd name="T88" fmla="*/ 16 w 16"/>
              <a:gd name="T89" fmla="*/ 889 h 9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6" h="953">
                <a:moveTo>
                  <a:pt x="16" y="0"/>
                </a:moveTo>
                <a:lnTo>
                  <a:pt x="16" y="63"/>
                </a:lnTo>
                <a:lnTo>
                  <a:pt x="0" y="63"/>
                </a:lnTo>
                <a:lnTo>
                  <a:pt x="0" y="0"/>
                </a:lnTo>
                <a:lnTo>
                  <a:pt x="16" y="0"/>
                </a:lnTo>
                <a:close/>
                <a:moveTo>
                  <a:pt x="16" y="111"/>
                </a:moveTo>
                <a:lnTo>
                  <a:pt x="16" y="174"/>
                </a:lnTo>
                <a:lnTo>
                  <a:pt x="0" y="174"/>
                </a:lnTo>
                <a:lnTo>
                  <a:pt x="0" y="111"/>
                </a:lnTo>
                <a:lnTo>
                  <a:pt x="16" y="111"/>
                </a:lnTo>
                <a:close/>
                <a:moveTo>
                  <a:pt x="16" y="222"/>
                </a:moveTo>
                <a:lnTo>
                  <a:pt x="16" y="286"/>
                </a:lnTo>
                <a:lnTo>
                  <a:pt x="0" y="286"/>
                </a:lnTo>
                <a:lnTo>
                  <a:pt x="0" y="222"/>
                </a:lnTo>
                <a:lnTo>
                  <a:pt x="16" y="222"/>
                </a:lnTo>
                <a:close/>
                <a:moveTo>
                  <a:pt x="16" y="333"/>
                </a:moveTo>
                <a:lnTo>
                  <a:pt x="16" y="397"/>
                </a:lnTo>
                <a:lnTo>
                  <a:pt x="0" y="397"/>
                </a:lnTo>
                <a:lnTo>
                  <a:pt x="0" y="333"/>
                </a:lnTo>
                <a:lnTo>
                  <a:pt x="16" y="333"/>
                </a:lnTo>
                <a:close/>
                <a:moveTo>
                  <a:pt x="16" y="444"/>
                </a:moveTo>
                <a:lnTo>
                  <a:pt x="16" y="508"/>
                </a:lnTo>
                <a:lnTo>
                  <a:pt x="0" y="508"/>
                </a:lnTo>
                <a:lnTo>
                  <a:pt x="0" y="444"/>
                </a:lnTo>
                <a:lnTo>
                  <a:pt x="16" y="444"/>
                </a:lnTo>
                <a:close/>
                <a:moveTo>
                  <a:pt x="16" y="556"/>
                </a:moveTo>
                <a:lnTo>
                  <a:pt x="16" y="619"/>
                </a:lnTo>
                <a:lnTo>
                  <a:pt x="0" y="619"/>
                </a:lnTo>
                <a:lnTo>
                  <a:pt x="0" y="556"/>
                </a:lnTo>
                <a:lnTo>
                  <a:pt x="16" y="556"/>
                </a:lnTo>
                <a:close/>
                <a:moveTo>
                  <a:pt x="16" y="667"/>
                </a:moveTo>
                <a:lnTo>
                  <a:pt x="16" y="730"/>
                </a:lnTo>
                <a:lnTo>
                  <a:pt x="0" y="730"/>
                </a:lnTo>
                <a:lnTo>
                  <a:pt x="0" y="667"/>
                </a:lnTo>
                <a:lnTo>
                  <a:pt x="16" y="667"/>
                </a:lnTo>
                <a:close/>
                <a:moveTo>
                  <a:pt x="16" y="778"/>
                </a:moveTo>
                <a:lnTo>
                  <a:pt x="16" y="842"/>
                </a:lnTo>
                <a:lnTo>
                  <a:pt x="0" y="842"/>
                </a:lnTo>
                <a:lnTo>
                  <a:pt x="0" y="778"/>
                </a:lnTo>
                <a:lnTo>
                  <a:pt x="16" y="778"/>
                </a:lnTo>
                <a:close/>
                <a:moveTo>
                  <a:pt x="16" y="889"/>
                </a:moveTo>
                <a:lnTo>
                  <a:pt x="16" y="953"/>
                </a:lnTo>
                <a:lnTo>
                  <a:pt x="0" y="953"/>
                </a:lnTo>
                <a:lnTo>
                  <a:pt x="0" y="889"/>
                </a:lnTo>
                <a:lnTo>
                  <a:pt x="16" y="889"/>
                </a:lnTo>
                <a:close/>
              </a:path>
            </a:pathLst>
          </a:custGeom>
          <a:solidFill>
            <a:srgbClr val="000000"/>
          </a:solidFill>
          <a:ln w="19050"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sz="1600" dirty="0">
              <a:latin typeface="+mn-lt"/>
            </a:endParaRPr>
          </a:p>
        </p:txBody>
      </p:sp>
      <p:sp>
        <p:nvSpPr>
          <p:cNvPr id="59" name="TextBox 5"/>
          <p:cNvSpPr txBox="1"/>
          <p:nvPr/>
        </p:nvSpPr>
        <p:spPr>
          <a:xfrm>
            <a:off x="1835175" y="3499524"/>
            <a:ext cx="1051960" cy="276999"/>
          </a:xfrm>
          <a:prstGeom prst="rect">
            <a:avLst/>
          </a:prstGeom>
          <a:noFill/>
        </p:spPr>
        <p:txBody>
          <a:bodyPr wrap="square" rtlCol="0">
            <a:spAutoFit/>
          </a:bodyPr>
          <a:lstStyle/>
          <a:p>
            <a:pPr algn="ctr"/>
            <a:r>
              <a:rPr lang="es-MX" sz="1200" b="1" dirty="0" smtClean="0">
                <a:solidFill>
                  <a:schemeClr val="accent6"/>
                </a:solidFill>
                <a:cs typeface="Arial" panose="020B0604020202020204" pitchFamily="34" charset="0"/>
              </a:rPr>
              <a:t>Habilitar</a:t>
            </a:r>
            <a:endParaRPr lang="es-MX" sz="1200" b="1" dirty="0">
              <a:solidFill>
                <a:schemeClr val="accent6"/>
              </a:solidFill>
              <a:cs typeface="Arial" panose="020B0604020202020204" pitchFamily="34" charset="0"/>
            </a:endParaRPr>
          </a:p>
        </p:txBody>
      </p:sp>
      <p:sp>
        <p:nvSpPr>
          <p:cNvPr id="60" name="Rectangle 12"/>
          <p:cNvSpPr>
            <a:spLocks noChangeArrowheads="1"/>
          </p:cNvSpPr>
          <p:nvPr/>
        </p:nvSpPr>
        <p:spPr bwMode="auto">
          <a:xfrm>
            <a:off x="1375031" y="3330441"/>
            <a:ext cx="784083"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s-MX" altLang="en-US" sz="1200" b="1" i="0" u="none" strike="noStrike" cap="none" normalizeH="0" baseline="0" dirty="0" smtClean="0">
                <a:ln>
                  <a:noFill/>
                </a:ln>
                <a:solidFill>
                  <a:schemeClr val="accent6"/>
                </a:solidFill>
                <a:effectLst/>
                <a:latin typeface="+mn-lt"/>
              </a:rPr>
              <a:t>Retornar</a:t>
            </a:r>
            <a:endParaRPr kumimoji="0" lang="es-MX" altLang="en-US" sz="1600" b="0" i="0" u="none" strike="noStrike" cap="none" normalizeH="0" baseline="0" dirty="0">
              <a:ln>
                <a:noFill/>
              </a:ln>
              <a:solidFill>
                <a:schemeClr val="accent6"/>
              </a:solidFill>
              <a:effectLst/>
              <a:latin typeface="+mn-lt"/>
            </a:endParaRPr>
          </a:p>
        </p:txBody>
      </p:sp>
      <p:sp>
        <p:nvSpPr>
          <p:cNvPr id="61" name="Rectangle 27"/>
          <p:cNvSpPr>
            <a:spLocks noChangeArrowheads="1"/>
          </p:cNvSpPr>
          <p:nvPr/>
        </p:nvSpPr>
        <p:spPr bwMode="auto">
          <a:xfrm>
            <a:off x="1743178" y="4063144"/>
            <a:ext cx="126908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ctr" defTabSz="914400" rtl="0" eaLnBrk="0" fontAlgn="base" latinLnBrk="0" hangingPunct="0">
              <a:lnSpc>
                <a:spcPct val="100000"/>
              </a:lnSpc>
              <a:spcBef>
                <a:spcPct val="0"/>
              </a:spcBef>
              <a:spcAft>
                <a:spcPct val="0"/>
              </a:spcAft>
              <a:buClrTx/>
              <a:buSzTx/>
              <a:buFontTx/>
              <a:buNone/>
              <a:tabLst/>
            </a:pPr>
            <a:r>
              <a:rPr lang="es-MX" altLang="en-US" sz="1200" b="1" dirty="0" smtClean="0">
                <a:solidFill>
                  <a:schemeClr val="tx2"/>
                </a:solidFill>
                <a:latin typeface="+mn-lt"/>
              </a:rPr>
              <a:t>Proveedor</a:t>
            </a:r>
          </a:p>
          <a:p>
            <a:pPr marL="0" marR="0" lvl="0" indent="0" algn="ctr" defTabSz="914400" rtl="0" eaLnBrk="0" fontAlgn="base" latinLnBrk="0" hangingPunct="0">
              <a:lnSpc>
                <a:spcPct val="100000"/>
              </a:lnSpc>
              <a:spcBef>
                <a:spcPct val="0"/>
              </a:spcBef>
              <a:spcAft>
                <a:spcPct val="0"/>
              </a:spcAft>
              <a:buClrTx/>
              <a:buSzTx/>
              <a:buFontTx/>
              <a:buNone/>
              <a:tabLst/>
            </a:pPr>
            <a:r>
              <a:rPr kumimoji="0" lang="es-MX" altLang="en-US" sz="1200" b="1" i="0" u="none" strike="noStrike" cap="none" normalizeH="0" baseline="0" dirty="0" smtClean="0">
                <a:ln>
                  <a:noFill/>
                </a:ln>
                <a:solidFill>
                  <a:schemeClr val="tx2"/>
                </a:solidFill>
                <a:effectLst/>
                <a:latin typeface="+mn-lt"/>
              </a:rPr>
              <a:t>Interno</a:t>
            </a:r>
            <a:r>
              <a:rPr kumimoji="0" lang="es-MX" altLang="en-US" sz="1200" b="1" i="0" u="none" strike="noStrike" cap="none" normalizeH="0" dirty="0" smtClean="0">
                <a:ln>
                  <a:noFill/>
                </a:ln>
                <a:solidFill>
                  <a:schemeClr val="tx2"/>
                </a:solidFill>
                <a:effectLst/>
                <a:latin typeface="+mn-lt"/>
              </a:rPr>
              <a:t> o externo</a:t>
            </a:r>
            <a:endParaRPr kumimoji="0" lang="es-MX" altLang="en-US" sz="1600" b="0" i="0" u="none" strike="noStrike" cap="none" normalizeH="0" baseline="0" dirty="0">
              <a:ln>
                <a:noFill/>
              </a:ln>
              <a:solidFill>
                <a:schemeClr val="tx2"/>
              </a:solidFill>
              <a:effectLst/>
              <a:latin typeface="+mn-lt"/>
            </a:endParaRPr>
          </a:p>
        </p:txBody>
      </p:sp>
      <p:sp>
        <p:nvSpPr>
          <p:cNvPr id="62" name="Rectangle 49"/>
          <p:cNvSpPr>
            <a:spLocks noChangeArrowheads="1"/>
          </p:cNvSpPr>
          <p:nvPr/>
        </p:nvSpPr>
        <p:spPr bwMode="auto">
          <a:xfrm>
            <a:off x="1452600" y="2971305"/>
            <a:ext cx="587208"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ctr" defTabSz="914400" rtl="0" eaLnBrk="0" fontAlgn="base" latinLnBrk="0" hangingPunct="0">
              <a:lnSpc>
                <a:spcPct val="100000"/>
              </a:lnSpc>
              <a:spcBef>
                <a:spcPct val="0"/>
              </a:spcBef>
              <a:spcAft>
                <a:spcPct val="0"/>
              </a:spcAft>
              <a:buClrTx/>
              <a:buSzTx/>
              <a:buFontTx/>
              <a:buNone/>
              <a:tabLst/>
            </a:pPr>
            <a:r>
              <a:rPr lang="es-MX" altLang="en-US" sz="1200" b="1" dirty="0" smtClean="0">
                <a:solidFill>
                  <a:schemeClr val="accent6"/>
                </a:solidFill>
                <a:latin typeface="+mn-lt"/>
              </a:rPr>
              <a:t>Fuente</a:t>
            </a:r>
            <a:endParaRPr kumimoji="0" lang="es-MX" altLang="en-US" sz="1200" b="0" i="0" u="none" strike="noStrike" cap="none" normalizeH="0" baseline="0" dirty="0">
              <a:ln>
                <a:noFill/>
              </a:ln>
              <a:solidFill>
                <a:schemeClr val="accent6"/>
              </a:solidFill>
              <a:effectLst/>
              <a:latin typeface="+mn-lt"/>
            </a:endParaRPr>
          </a:p>
        </p:txBody>
      </p:sp>
      <p:sp>
        <p:nvSpPr>
          <p:cNvPr id="63" name="Rectangle 51"/>
          <p:cNvSpPr>
            <a:spLocks noChangeArrowheads="1"/>
          </p:cNvSpPr>
          <p:nvPr/>
        </p:nvSpPr>
        <p:spPr bwMode="auto">
          <a:xfrm>
            <a:off x="2648580" y="3328559"/>
            <a:ext cx="849770"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s-MX" altLang="en-US" sz="1200" b="1" i="0" u="none" strike="noStrike" cap="none" normalizeH="0" baseline="0" dirty="0" smtClean="0">
                <a:ln>
                  <a:noFill/>
                </a:ln>
                <a:solidFill>
                  <a:schemeClr val="accent6"/>
                </a:solidFill>
                <a:effectLst/>
                <a:latin typeface="+mn-lt"/>
              </a:rPr>
              <a:t>Retornar</a:t>
            </a:r>
            <a:endParaRPr kumimoji="0" lang="es-MX" altLang="en-US" sz="1600" b="0" i="0" u="none" strike="noStrike" cap="none" normalizeH="0" baseline="0" dirty="0">
              <a:ln>
                <a:noFill/>
              </a:ln>
              <a:solidFill>
                <a:schemeClr val="accent6"/>
              </a:solidFill>
              <a:effectLst/>
              <a:latin typeface="+mn-lt"/>
            </a:endParaRPr>
          </a:p>
        </p:txBody>
      </p:sp>
      <p:sp>
        <p:nvSpPr>
          <p:cNvPr id="64" name="Rectangle 53"/>
          <p:cNvSpPr>
            <a:spLocks noChangeArrowheads="1"/>
          </p:cNvSpPr>
          <p:nvPr/>
        </p:nvSpPr>
        <p:spPr bwMode="auto">
          <a:xfrm>
            <a:off x="2704878" y="2957887"/>
            <a:ext cx="737015"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ctr" defTabSz="914400" rtl="0" eaLnBrk="0" fontAlgn="base" latinLnBrk="0" hangingPunct="0">
              <a:lnSpc>
                <a:spcPct val="100000"/>
              </a:lnSpc>
              <a:spcBef>
                <a:spcPct val="0"/>
              </a:spcBef>
              <a:spcAft>
                <a:spcPct val="0"/>
              </a:spcAft>
              <a:buClrTx/>
              <a:buSzTx/>
              <a:buFontTx/>
              <a:buNone/>
              <a:tabLst/>
            </a:pPr>
            <a:r>
              <a:rPr lang="es-MX" altLang="en-US" sz="1200" b="1" dirty="0" smtClean="0">
                <a:solidFill>
                  <a:schemeClr val="accent6"/>
                </a:solidFill>
                <a:latin typeface="+mn-lt"/>
              </a:rPr>
              <a:t>Entregar</a:t>
            </a:r>
            <a:endParaRPr kumimoji="0" lang="es-MX" altLang="en-US" sz="1600" b="0" i="0" u="none" strike="noStrike" cap="none" normalizeH="0" baseline="0" dirty="0">
              <a:ln>
                <a:noFill/>
              </a:ln>
              <a:solidFill>
                <a:schemeClr val="accent6"/>
              </a:solidFill>
              <a:effectLst/>
              <a:latin typeface="+mn-lt"/>
            </a:endParaRPr>
          </a:p>
        </p:txBody>
      </p:sp>
      <p:sp>
        <p:nvSpPr>
          <p:cNvPr id="65" name="Rectangle 55"/>
          <p:cNvSpPr>
            <a:spLocks noChangeArrowheads="1"/>
          </p:cNvSpPr>
          <p:nvPr/>
        </p:nvSpPr>
        <p:spPr bwMode="auto">
          <a:xfrm>
            <a:off x="2112348" y="3133670"/>
            <a:ext cx="497615"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ctr" defTabSz="914400" rtl="0" eaLnBrk="0" fontAlgn="base" latinLnBrk="0" hangingPunct="0">
              <a:lnSpc>
                <a:spcPct val="100000"/>
              </a:lnSpc>
              <a:spcBef>
                <a:spcPct val="0"/>
              </a:spcBef>
              <a:spcAft>
                <a:spcPct val="0"/>
              </a:spcAft>
              <a:buClrTx/>
              <a:buSzTx/>
              <a:buFontTx/>
              <a:buNone/>
              <a:tabLst/>
            </a:pPr>
            <a:r>
              <a:rPr lang="es-MX" altLang="en-US" sz="1200" b="1" dirty="0" smtClean="0">
                <a:solidFill>
                  <a:schemeClr val="accent6"/>
                </a:solidFill>
                <a:latin typeface="+mn-lt"/>
              </a:rPr>
              <a:t>Hacer</a:t>
            </a:r>
            <a:endParaRPr kumimoji="0" lang="es-MX" altLang="en-US" sz="1600" b="0" i="0" u="none" strike="noStrike" cap="none" normalizeH="0" baseline="0" dirty="0">
              <a:ln>
                <a:noFill/>
              </a:ln>
              <a:solidFill>
                <a:schemeClr val="accent6"/>
              </a:solidFill>
              <a:effectLst/>
              <a:latin typeface="+mn-lt"/>
            </a:endParaRPr>
          </a:p>
        </p:txBody>
      </p:sp>
      <p:sp>
        <p:nvSpPr>
          <p:cNvPr id="66" name="Freeform 25"/>
          <p:cNvSpPr>
            <a:spLocks noEditPoints="1"/>
          </p:cNvSpPr>
          <p:nvPr/>
        </p:nvSpPr>
        <p:spPr bwMode="auto">
          <a:xfrm>
            <a:off x="7982665" y="2735786"/>
            <a:ext cx="45719" cy="1477536"/>
          </a:xfrm>
          <a:custGeom>
            <a:avLst/>
            <a:gdLst>
              <a:gd name="T0" fmla="*/ 16 w 16"/>
              <a:gd name="T1" fmla="*/ 0 h 953"/>
              <a:gd name="T2" fmla="*/ 16 w 16"/>
              <a:gd name="T3" fmla="*/ 63 h 953"/>
              <a:gd name="T4" fmla="*/ 0 w 16"/>
              <a:gd name="T5" fmla="*/ 63 h 953"/>
              <a:gd name="T6" fmla="*/ 0 w 16"/>
              <a:gd name="T7" fmla="*/ 0 h 953"/>
              <a:gd name="T8" fmla="*/ 16 w 16"/>
              <a:gd name="T9" fmla="*/ 0 h 953"/>
              <a:gd name="T10" fmla="*/ 16 w 16"/>
              <a:gd name="T11" fmla="*/ 111 h 953"/>
              <a:gd name="T12" fmla="*/ 16 w 16"/>
              <a:gd name="T13" fmla="*/ 174 h 953"/>
              <a:gd name="T14" fmla="*/ 0 w 16"/>
              <a:gd name="T15" fmla="*/ 174 h 953"/>
              <a:gd name="T16" fmla="*/ 0 w 16"/>
              <a:gd name="T17" fmla="*/ 111 h 953"/>
              <a:gd name="T18" fmla="*/ 16 w 16"/>
              <a:gd name="T19" fmla="*/ 111 h 953"/>
              <a:gd name="T20" fmla="*/ 16 w 16"/>
              <a:gd name="T21" fmla="*/ 222 h 953"/>
              <a:gd name="T22" fmla="*/ 16 w 16"/>
              <a:gd name="T23" fmla="*/ 286 h 953"/>
              <a:gd name="T24" fmla="*/ 0 w 16"/>
              <a:gd name="T25" fmla="*/ 286 h 953"/>
              <a:gd name="T26" fmla="*/ 0 w 16"/>
              <a:gd name="T27" fmla="*/ 222 h 953"/>
              <a:gd name="T28" fmla="*/ 16 w 16"/>
              <a:gd name="T29" fmla="*/ 222 h 953"/>
              <a:gd name="T30" fmla="*/ 16 w 16"/>
              <a:gd name="T31" fmla="*/ 333 h 953"/>
              <a:gd name="T32" fmla="*/ 16 w 16"/>
              <a:gd name="T33" fmla="*/ 397 h 953"/>
              <a:gd name="T34" fmla="*/ 0 w 16"/>
              <a:gd name="T35" fmla="*/ 397 h 953"/>
              <a:gd name="T36" fmla="*/ 0 w 16"/>
              <a:gd name="T37" fmla="*/ 333 h 953"/>
              <a:gd name="T38" fmla="*/ 16 w 16"/>
              <a:gd name="T39" fmla="*/ 333 h 953"/>
              <a:gd name="T40" fmla="*/ 16 w 16"/>
              <a:gd name="T41" fmla="*/ 444 h 953"/>
              <a:gd name="T42" fmla="*/ 16 w 16"/>
              <a:gd name="T43" fmla="*/ 508 h 953"/>
              <a:gd name="T44" fmla="*/ 0 w 16"/>
              <a:gd name="T45" fmla="*/ 508 h 953"/>
              <a:gd name="T46" fmla="*/ 0 w 16"/>
              <a:gd name="T47" fmla="*/ 444 h 953"/>
              <a:gd name="T48" fmla="*/ 16 w 16"/>
              <a:gd name="T49" fmla="*/ 444 h 953"/>
              <a:gd name="T50" fmla="*/ 16 w 16"/>
              <a:gd name="T51" fmla="*/ 556 h 953"/>
              <a:gd name="T52" fmla="*/ 16 w 16"/>
              <a:gd name="T53" fmla="*/ 619 h 953"/>
              <a:gd name="T54" fmla="*/ 0 w 16"/>
              <a:gd name="T55" fmla="*/ 619 h 953"/>
              <a:gd name="T56" fmla="*/ 0 w 16"/>
              <a:gd name="T57" fmla="*/ 556 h 953"/>
              <a:gd name="T58" fmla="*/ 16 w 16"/>
              <a:gd name="T59" fmla="*/ 556 h 953"/>
              <a:gd name="T60" fmla="*/ 16 w 16"/>
              <a:gd name="T61" fmla="*/ 667 h 953"/>
              <a:gd name="T62" fmla="*/ 16 w 16"/>
              <a:gd name="T63" fmla="*/ 730 h 953"/>
              <a:gd name="T64" fmla="*/ 0 w 16"/>
              <a:gd name="T65" fmla="*/ 730 h 953"/>
              <a:gd name="T66" fmla="*/ 0 w 16"/>
              <a:gd name="T67" fmla="*/ 667 h 953"/>
              <a:gd name="T68" fmla="*/ 16 w 16"/>
              <a:gd name="T69" fmla="*/ 667 h 953"/>
              <a:gd name="T70" fmla="*/ 16 w 16"/>
              <a:gd name="T71" fmla="*/ 778 h 953"/>
              <a:gd name="T72" fmla="*/ 16 w 16"/>
              <a:gd name="T73" fmla="*/ 842 h 953"/>
              <a:gd name="T74" fmla="*/ 0 w 16"/>
              <a:gd name="T75" fmla="*/ 842 h 953"/>
              <a:gd name="T76" fmla="*/ 0 w 16"/>
              <a:gd name="T77" fmla="*/ 778 h 953"/>
              <a:gd name="T78" fmla="*/ 16 w 16"/>
              <a:gd name="T79" fmla="*/ 778 h 953"/>
              <a:gd name="T80" fmla="*/ 16 w 16"/>
              <a:gd name="T81" fmla="*/ 889 h 953"/>
              <a:gd name="T82" fmla="*/ 16 w 16"/>
              <a:gd name="T83" fmla="*/ 953 h 953"/>
              <a:gd name="T84" fmla="*/ 0 w 16"/>
              <a:gd name="T85" fmla="*/ 953 h 953"/>
              <a:gd name="T86" fmla="*/ 0 w 16"/>
              <a:gd name="T87" fmla="*/ 889 h 953"/>
              <a:gd name="T88" fmla="*/ 16 w 16"/>
              <a:gd name="T89" fmla="*/ 889 h 9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6" h="953">
                <a:moveTo>
                  <a:pt x="16" y="0"/>
                </a:moveTo>
                <a:lnTo>
                  <a:pt x="16" y="63"/>
                </a:lnTo>
                <a:lnTo>
                  <a:pt x="0" y="63"/>
                </a:lnTo>
                <a:lnTo>
                  <a:pt x="0" y="0"/>
                </a:lnTo>
                <a:lnTo>
                  <a:pt x="16" y="0"/>
                </a:lnTo>
                <a:close/>
                <a:moveTo>
                  <a:pt x="16" y="111"/>
                </a:moveTo>
                <a:lnTo>
                  <a:pt x="16" y="174"/>
                </a:lnTo>
                <a:lnTo>
                  <a:pt x="0" y="174"/>
                </a:lnTo>
                <a:lnTo>
                  <a:pt x="0" y="111"/>
                </a:lnTo>
                <a:lnTo>
                  <a:pt x="16" y="111"/>
                </a:lnTo>
                <a:close/>
                <a:moveTo>
                  <a:pt x="16" y="222"/>
                </a:moveTo>
                <a:lnTo>
                  <a:pt x="16" y="286"/>
                </a:lnTo>
                <a:lnTo>
                  <a:pt x="0" y="286"/>
                </a:lnTo>
                <a:lnTo>
                  <a:pt x="0" y="222"/>
                </a:lnTo>
                <a:lnTo>
                  <a:pt x="16" y="222"/>
                </a:lnTo>
                <a:close/>
                <a:moveTo>
                  <a:pt x="16" y="333"/>
                </a:moveTo>
                <a:lnTo>
                  <a:pt x="16" y="397"/>
                </a:lnTo>
                <a:lnTo>
                  <a:pt x="0" y="397"/>
                </a:lnTo>
                <a:lnTo>
                  <a:pt x="0" y="333"/>
                </a:lnTo>
                <a:lnTo>
                  <a:pt x="16" y="333"/>
                </a:lnTo>
                <a:close/>
                <a:moveTo>
                  <a:pt x="16" y="444"/>
                </a:moveTo>
                <a:lnTo>
                  <a:pt x="16" y="508"/>
                </a:lnTo>
                <a:lnTo>
                  <a:pt x="0" y="508"/>
                </a:lnTo>
                <a:lnTo>
                  <a:pt x="0" y="444"/>
                </a:lnTo>
                <a:lnTo>
                  <a:pt x="16" y="444"/>
                </a:lnTo>
                <a:close/>
                <a:moveTo>
                  <a:pt x="16" y="556"/>
                </a:moveTo>
                <a:lnTo>
                  <a:pt x="16" y="619"/>
                </a:lnTo>
                <a:lnTo>
                  <a:pt x="0" y="619"/>
                </a:lnTo>
                <a:lnTo>
                  <a:pt x="0" y="556"/>
                </a:lnTo>
                <a:lnTo>
                  <a:pt x="16" y="556"/>
                </a:lnTo>
                <a:close/>
                <a:moveTo>
                  <a:pt x="16" y="667"/>
                </a:moveTo>
                <a:lnTo>
                  <a:pt x="16" y="730"/>
                </a:lnTo>
                <a:lnTo>
                  <a:pt x="0" y="730"/>
                </a:lnTo>
                <a:lnTo>
                  <a:pt x="0" y="667"/>
                </a:lnTo>
                <a:lnTo>
                  <a:pt x="16" y="667"/>
                </a:lnTo>
                <a:close/>
                <a:moveTo>
                  <a:pt x="16" y="778"/>
                </a:moveTo>
                <a:lnTo>
                  <a:pt x="16" y="842"/>
                </a:lnTo>
                <a:lnTo>
                  <a:pt x="0" y="842"/>
                </a:lnTo>
                <a:lnTo>
                  <a:pt x="0" y="778"/>
                </a:lnTo>
                <a:lnTo>
                  <a:pt x="16" y="778"/>
                </a:lnTo>
                <a:close/>
                <a:moveTo>
                  <a:pt x="16" y="889"/>
                </a:moveTo>
                <a:lnTo>
                  <a:pt x="16" y="953"/>
                </a:lnTo>
                <a:lnTo>
                  <a:pt x="0" y="953"/>
                </a:lnTo>
                <a:lnTo>
                  <a:pt x="0" y="889"/>
                </a:lnTo>
                <a:lnTo>
                  <a:pt x="16" y="889"/>
                </a:lnTo>
                <a:close/>
              </a:path>
            </a:pathLst>
          </a:custGeom>
          <a:solidFill>
            <a:srgbClr val="000000"/>
          </a:solidFill>
          <a:ln w="19050"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sz="1600" dirty="0">
              <a:latin typeface="+mn-lt"/>
            </a:endParaRPr>
          </a:p>
        </p:txBody>
      </p:sp>
      <p:sp>
        <p:nvSpPr>
          <p:cNvPr id="67" name="TextBox 5"/>
          <p:cNvSpPr txBox="1"/>
          <p:nvPr/>
        </p:nvSpPr>
        <p:spPr>
          <a:xfrm>
            <a:off x="6301223" y="3504160"/>
            <a:ext cx="1051960" cy="276999"/>
          </a:xfrm>
          <a:prstGeom prst="rect">
            <a:avLst/>
          </a:prstGeom>
          <a:noFill/>
        </p:spPr>
        <p:txBody>
          <a:bodyPr wrap="square" rtlCol="0">
            <a:spAutoFit/>
          </a:bodyPr>
          <a:lstStyle/>
          <a:p>
            <a:pPr algn="ctr"/>
            <a:r>
              <a:rPr lang="es-MX" sz="1200" b="1" dirty="0" smtClean="0">
                <a:solidFill>
                  <a:schemeClr val="accent6"/>
                </a:solidFill>
                <a:cs typeface="Arial" panose="020B0604020202020204" pitchFamily="34" charset="0"/>
              </a:rPr>
              <a:t>Habilitar</a:t>
            </a:r>
            <a:endParaRPr lang="es-MX" sz="1200" b="1" dirty="0">
              <a:solidFill>
                <a:schemeClr val="accent6"/>
              </a:solidFill>
              <a:cs typeface="Arial" panose="020B0604020202020204" pitchFamily="34" charset="0"/>
            </a:endParaRPr>
          </a:p>
        </p:txBody>
      </p:sp>
      <p:sp>
        <p:nvSpPr>
          <p:cNvPr id="68" name="Rectangle 12"/>
          <p:cNvSpPr>
            <a:spLocks noChangeArrowheads="1"/>
          </p:cNvSpPr>
          <p:nvPr/>
        </p:nvSpPr>
        <p:spPr bwMode="auto">
          <a:xfrm>
            <a:off x="5841079" y="3335077"/>
            <a:ext cx="784083"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s-MX" altLang="en-US" sz="1200" b="1" i="0" u="none" strike="noStrike" cap="none" normalizeH="0" baseline="0" dirty="0" smtClean="0">
                <a:ln>
                  <a:noFill/>
                </a:ln>
                <a:solidFill>
                  <a:schemeClr val="accent6"/>
                </a:solidFill>
                <a:effectLst/>
                <a:latin typeface="+mn-lt"/>
              </a:rPr>
              <a:t>Retornar</a:t>
            </a:r>
            <a:endParaRPr kumimoji="0" lang="es-MX" altLang="en-US" sz="1600" b="0" i="0" u="none" strike="noStrike" cap="none" normalizeH="0" baseline="0" dirty="0">
              <a:ln>
                <a:noFill/>
              </a:ln>
              <a:solidFill>
                <a:schemeClr val="accent6"/>
              </a:solidFill>
              <a:effectLst/>
              <a:latin typeface="+mn-lt"/>
            </a:endParaRPr>
          </a:p>
        </p:txBody>
      </p:sp>
      <p:sp>
        <p:nvSpPr>
          <p:cNvPr id="69" name="Rectangle 27"/>
          <p:cNvSpPr>
            <a:spLocks noChangeArrowheads="1"/>
          </p:cNvSpPr>
          <p:nvPr/>
        </p:nvSpPr>
        <p:spPr bwMode="auto">
          <a:xfrm>
            <a:off x="6209226" y="4067780"/>
            <a:ext cx="126908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ctr" defTabSz="914400" rtl="0" eaLnBrk="0" fontAlgn="base" latinLnBrk="0" hangingPunct="0">
              <a:lnSpc>
                <a:spcPct val="100000"/>
              </a:lnSpc>
              <a:spcBef>
                <a:spcPct val="0"/>
              </a:spcBef>
              <a:spcAft>
                <a:spcPct val="0"/>
              </a:spcAft>
              <a:buClrTx/>
              <a:buSzTx/>
              <a:buFontTx/>
              <a:buNone/>
              <a:tabLst/>
            </a:pPr>
            <a:r>
              <a:rPr lang="es-MX" altLang="en-US" sz="1200" b="1" dirty="0" smtClean="0">
                <a:solidFill>
                  <a:schemeClr val="tx2"/>
                </a:solidFill>
                <a:latin typeface="+mn-lt"/>
              </a:rPr>
              <a:t>Proveedor</a:t>
            </a:r>
          </a:p>
          <a:p>
            <a:pPr marL="0" marR="0" lvl="0" indent="0" algn="ctr" defTabSz="914400" rtl="0" eaLnBrk="0" fontAlgn="base" latinLnBrk="0" hangingPunct="0">
              <a:lnSpc>
                <a:spcPct val="100000"/>
              </a:lnSpc>
              <a:spcBef>
                <a:spcPct val="0"/>
              </a:spcBef>
              <a:spcAft>
                <a:spcPct val="0"/>
              </a:spcAft>
              <a:buClrTx/>
              <a:buSzTx/>
              <a:buFontTx/>
              <a:buNone/>
              <a:tabLst/>
            </a:pPr>
            <a:r>
              <a:rPr kumimoji="0" lang="es-MX" altLang="en-US" sz="1200" b="1" i="0" u="none" strike="noStrike" cap="none" normalizeH="0" baseline="0" dirty="0" smtClean="0">
                <a:ln>
                  <a:noFill/>
                </a:ln>
                <a:solidFill>
                  <a:schemeClr val="tx2"/>
                </a:solidFill>
                <a:effectLst/>
                <a:latin typeface="+mn-lt"/>
              </a:rPr>
              <a:t>Interno</a:t>
            </a:r>
            <a:r>
              <a:rPr kumimoji="0" lang="es-MX" altLang="en-US" sz="1200" b="1" i="0" u="none" strike="noStrike" cap="none" normalizeH="0" dirty="0" smtClean="0">
                <a:ln>
                  <a:noFill/>
                </a:ln>
                <a:solidFill>
                  <a:schemeClr val="tx2"/>
                </a:solidFill>
                <a:effectLst/>
                <a:latin typeface="+mn-lt"/>
              </a:rPr>
              <a:t> o externo</a:t>
            </a:r>
            <a:endParaRPr kumimoji="0" lang="es-MX" altLang="en-US" sz="1600" b="0" i="0" u="none" strike="noStrike" cap="none" normalizeH="0" baseline="0" dirty="0">
              <a:ln>
                <a:noFill/>
              </a:ln>
              <a:solidFill>
                <a:schemeClr val="tx2"/>
              </a:solidFill>
              <a:effectLst/>
              <a:latin typeface="+mn-lt"/>
            </a:endParaRPr>
          </a:p>
        </p:txBody>
      </p:sp>
      <p:sp>
        <p:nvSpPr>
          <p:cNvPr id="70" name="Rectangle 49"/>
          <p:cNvSpPr>
            <a:spLocks noChangeArrowheads="1"/>
          </p:cNvSpPr>
          <p:nvPr/>
        </p:nvSpPr>
        <p:spPr bwMode="auto">
          <a:xfrm>
            <a:off x="5918648" y="2975941"/>
            <a:ext cx="587208"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ctr" defTabSz="914400" rtl="0" eaLnBrk="0" fontAlgn="base" latinLnBrk="0" hangingPunct="0">
              <a:lnSpc>
                <a:spcPct val="100000"/>
              </a:lnSpc>
              <a:spcBef>
                <a:spcPct val="0"/>
              </a:spcBef>
              <a:spcAft>
                <a:spcPct val="0"/>
              </a:spcAft>
              <a:buClrTx/>
              <a:buSzTx/>
              <a:buFontTx/>
              <a:buNone/>
              <a:tabLst/>
            </a:pPr>
            <a:r>
              <a:rPr lang="es-MX" altLang="en-US" sz="1200" b="1" dirty="0" smtClean="0">
                <a:solidFill>
                  <a:schemeClr val="accent6"/>
                </a:solidFill>
                <a:latin typeface="+mn-lt"/>
              </a:rPr>
              <a:t>Fuente</a:t>
            </a:r>
            <a:endParaRPr kumimoji="0" lang="es-MX" altLang="en-US" sz="1200" b="0" i="0" u="none" strike="noStrike" cap="none" normalizeH="0" baseline="0" dirty="0">
              <a:ln>
                <a:noFill/>
              </a:ln>
              <a:solidFill>
                <a:schemeClr val="accent6"/>
              </a:solidFill>
              <a:effectLst/>
              <a:latin typeface="+mn-lt"/>
            </a:endParaRPr>
          </a:p>
        </p:txBody>
      </p:sp>
      <p:sp>
        <p:nvSpPr>
          <p:cNvPr id="71" name="Rectangle 51"/>
          <p:cNvSpPr>
            <a:spLocks noChangeArrowheads="1"/>
          </p:cNvSpPr>
          <p:nvPr/>
        </p:nvSpPr>
        <p:spPr bwMode="auto">
          <a:xfrm>
            <a:off x="7114628" y="3333195"/>
            <a:ext cx="849770"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s-MX" altLang="en-US" sz="1200" b="1" i="0" u="none" strike="noStrike" cap="none" normalizeH="0" baseline="0" dirty="0" smtClean="0">
                <a:ln>
                  <a:noFill/>
                </a:ln>
                <a:solidFill>
                  <a:schemeClr val="accent6"/>
                </a:solidFill>
                <a:effectLst/>
                <a:latin typeface="+mn-lt"/>
              </a:rPr>
              <a:t>Retornar</a:t>
            </a:r>
            <a:endParaRPr kumimoji="0" lang="es-MX" altLang="en-US" sz="1600" b="0" i="0" u="none" strike="noStrike" cap="none" normalizeH="0" baseline="0" dirty="0">
              <a:ln>
                <a:noFill/>
              </a:ln>
              <a:solidFill>
                <a:schemeClr val="accent6"/>
              </a:solidFill>
              <a:effectLst/>
              <a:latin typeface="+mn-lt"/>
            </a:endParaRPr>
          </a:p>
        </p:txBody>
      </p:sp>
      <p:sp>
        <p:nvSpPr>
          <p:cNvPr id="72" name="Rectangle 53"/>
          <p:cNvSpPr>
            <a:spLocks noChangeArrowheads="1"/>
          </p:cNvSpPr>
          <p:nvPr/>
        </p:nvSpPr>
        <p:spPr bwMode="auto">
          <a:xfrm>
            <a:off x="7170926" y="2962523"/>
            <a:ext cx="737015"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ctr" defTabSz="914400" rtl="0" eaLnBrk="0" fontAlgn="base" latinLnBrk="0" hangingPunct="0">
              <a:lnSpc>
                <a:spcPct val="100000"/>
              </a:lnSpc>
              <a:spcBef>
                <a:spcPct val="0"/>
              </a:spcBef>
              <a:spcAft>
                <a:spcPct val="0"/>
              </a:spcAft>
              <a:buClrTx/>
              <a:buSzTx/>
              <a:buFontTx/>
              <a:buNone/>
              <a:tabLst/>
            </a:pPr>
            <a:r>
              <a:rPr lang="es-MX" altLang="en-US" sz="1200" b="1" dirty="0" smtClean="0">
                <a:solidFill>
                  <a:schemeClr val="accent6"/>
                </a:solidFill>
                <a:latin typeface="+mn-lt"/>
              </a:rPr>
              <a:t>Entregar</a:t>
            </a:r>
            <a:endParaRPr kumimoji="0" lang="es-MX" altLang="en-US" sz="1600" b="0" i="0" u="none" strike="noStrike" cap="none" normalizeH="0" baseline="0" dirty="0">
              <a:ln>
                <a:noFill/>
              </a:ln>
              <a:solidFill>
                <a:schemeClr val="accent6"/>
              </a:solidFill>
              <a:effectLst/>
              <a:latin typeface="+mn-lt"/>
            </a:endParaRPr>
          </a:p>
        </p:txBody>
      </p:sp>
      <p:sp>
        <p:nvSpPr>
          <p:cNvPr id="73" name="Rectangle 55"/>
          <p:cNvSpPr>
            <a:spLocks noChangeArrowheads="1"/>
          </p:cNvSpPr>
          <p:nvPr/>
        </p:nvSpPr>
        <p:spPr bwMode="auto">
          <a:xfrm>
            <a:off x="6578396" y="3138306"/>
            <a:ext cx="497615"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ctr" defTabSz="914400" rtl="0" eaLnBrk="0" fontAlgn="base" latinLnBrk="0" hangingPunct="0">
              <a:lnSpc>
                <a:spcPct val="100000"/>
              </a:lnSpc>
              <a:spcBef>
                <a:spcPct val="0"/>
              </a:spcBef>
              <a:spcAft>
                <a:spcPct val="0"/>
              </a:spcAft>
              <a:buClrTx/>
              <a:buSzTx/>
              <a:buFontTx/>
              <a:buNone/>
              <a:tabLst/>
            </a:pPr>
            <a:r>
              <a:rPr lang="es-MX" altLang="en-US" sz="1200" b="1" dirty="0" smtClean="0">
                <a:solidFill>
                  <a:schemeClr val="accent6"/>
                </a:solidFill>
                <a:latin typeface="+mn-lt"/>
              </a:rPr>
              <a:t>Hacer</a:t>
            </a:r>
            <a:endParaRPr kumimoji="0" lang="es-MX" altLang="en-US" sz="1600" b="0" i="0" u="none" strike="noStrike" cap="none" normalizeH="0" baseline="0" dirty="0">
              <a:ln>
                <a:noFill/>
              </a:ln>
              <a:solidFill>
                <a:schemeClr val="accent6"/>
              </a:solidFill>
              <a:effectLst/>
              <a:latin typeface="+mn-lt"/>
            </a:endParaRPr>
          </a:p>
        </p:txBody>
      </p:sp>
      <p:sp>
        <p:nvSpPr>
          <p:cNvPr id="82" name="Rectangle 19"/>
          <p:cNvSpPr>
            <a:spLocks noChangeArrowheads="1"/>
          </p:cNvSpPr>
          <p:nvPr/>
        </p:nvSpPr>
        <p:spPr bwMode="auto">
          <a:xfrm>
            <a:off x="8088461" y="2996952"/>
            <a:ext cx="871619"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ctr" defTabSz="914400" rtl="0" eaLnBrk="0" fontAlgn="base" latinLnBrk="0" hangingPunct="0">
              <a:lnSpc>
                <a:spcPct val="100000"/>
              </a:lnSpc>
              <a:spcBef>
                <a:spcPct val="0"/>
              </a:spcBef>
              <a:spcAft>
                <a:spcPct val="0"/>
              </a:spcAft>
              <a:buClrTx/>
              <a:buSzTx/>
              <a:buFontTx/>
              <a:buNone/>
              <a:tabLst/>
            </a:pPr>
            <a:r>
              <a:rPr lang="es-MX" altLang="en-US" sz="1200" b="1" dirty="0" smtClean="0">
                <a:solidFill>
                  <a:schemeClr val="accent6"/>
                </a:solidFill>
                <a:latin typeface="+mn-lt"/>
              </a:rPr>
              <a:t>Entregar</a:t>
            </a:r>
            <a:endParaRPr kumimoji="0" lang="es-MX" altLang="en-US" sz="1200" b="0" i="0" u="none" strike="noStrike" cap="none" normalizeH="0" baseline="0" dirty="0">
              <a:ln>
                <a:noFill/>
              </a:ln>
              <a:solidFill>
                <a:schemeClr val="accent6"/>
              </a:solidFill>
              <a:effectLst/>
              <a:latin typeface="+mn-lt"/>
            </a:endParaRPr>
          </a:p>
        </p:txBody>
      </p:sp>
      <p:sp>
        <p:nvSpPr>
          <p:cNvPr id="83" name="Rectangle 20"/>
          <p:cNvSpPr>
            <a:spLocks noChangeArrowheads="1"/>
          </p:cNvSpPr>
          <p:nvPr/>
        </p:nvSpPr>
        <p:spPr bwMode="auto">
          <a:xfrm>
            <a:off x="7918165" y="3769434"/>
            <a:ext cx="1264869"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ctr" defTabSz="914400" rtl="0" eaLnBrk="0" fontAlgn="base" latinLnBrk="0" hangingPunct="0">
              <a:lnSpc>
                <a:spcPct val="100000"/>
              </a:lnSpc>
              <a:spcBef>
                <a:spcPct val="0"/>
              </a:spcBef>
              <a:spcAft>
                <a:spcPct val="0"/>
              </a:spcAft>
              <a:buClrTx/>
              <a:buSzTx/>
              <a:buFontTx/>
              <a:buNone/>
              <a:tabLst/>
            </a:pPr>
            <a:r>
              <a:rPr lang="es-MX" altLang="en-US" sz="1200" b="1" dirty="0" smtClean="0">
                <a:solidFill>
                  <a:schemeClr val="tx2"/>
                </a:solidFill>
                <a:latin typeface="+mn-lt"/>
              </a:rPr>
              <a:t>De clientes</a:t>
            </a:r>
            <a:endParaRPr kumimoji="0" lang="en-US" altLang="en-US" b="1" i="0" u="none" strike="noStrike" cap="none" normalizeH="0" baseline="0" dirty="0">
              <a:ln>
                <a:noFill/>
              </a:ln>
              <a:solidFill>
                <a:schemeClr val="tx2"/>
              </a:solidFill>
              <a:effectLst/>
              <a:latin typeface="+mn-lt"/>
            </a:endParaRPr>
          </a:p>
        </p:txBody>
      </p:sp>
      <p:sp>
        <p:nvSpPr>
          <p:cNvPr id="84" name="Rectangle 21"/>
          <p:cNvSpPr>
            <a:spLocks noChangeArrowheads="1"/>
          </p:cNvSpPr>
          <p:nvPr/>
        </p:nvSpPr>
        <p:spPr bwMode="auto">
          <a:xfrm>
            <a:off x="7884368" y="4036422"/>
            <a:ext cx="1226658"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ctr" defTabSz="914400" rtl="0" eaLnBrk="0" fontAlgn="base" latinLnBrk="0" hangingPunct="0">
              <a:lnSpc>
                <a:spcPct val="100000"/>
              </a:lnSpc>
              <a:spcBef>
                <a:spcPct val="0"/>
              </a:spcBef>
              <a:spcAft>
                <a:spcPct val="0"/>
              </a:spcAft>
              <a:buClrTx/>
              <a:buSzTx/>
              <a:buFontTx/>
              <a:buNone/>
              <a:tabLst/>
            </a:pPr>
            <a:r>
              <a:rPr lang="es-MX" altLang="en-US" sz="1200" b="1" dirty="0" smtClean="0">
                <a:solidFill>
                  <a:schemeClr val="tx2"/>
                </a:solidFill>
                <a:latin typeface="+mn-lt"/>
              </a:rPr>
              <a:t>Clientes</a:t>
            </a:r>
            <a:endParaRPr kumimoji="0" lang="es-MX" altLang="en-US" b="1" i="0" u="none" strike="noStrike" cap="none" normalizeH="0" baseline="0" dirty="0">
              <a:ln>
                <a:noFill/>
              </a:ln>
              <a:solidFill>
                <a:schemeClr val="tx2"/>
              </a:solidFill>
              <a:effectLst/>
              <a:latin typeface="+mn-lt"/>
            </a:endParaRPr>
          </a:p>
        </p:txBody>
      </p:sp>
      <p:sp>
        <p:nvSpPr>
          <p:cNvPr id="85" name="Rectangle 45"/>
          <p:cNvSpPr>
            <a:spLocks noChangeArrowheads="1"/>
          </p:cNvSpPr>
          <p:nvPr/>
        </p:nvSpPr>
        <p:spPr bwMode="auto">
          <a:xfrm>
            <a:off x="8128964" y="3310489"/>
            <a:ext cx="833909"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s-MX" altLang="en-US" sz="1200" b="1" i="0" u="none" strike="noStrike" cap="none" normalizeH="0" baseline="0" dirty="0" smtClean="0">
                <a:ln>
                  <a:noFill/>
                </a:ln>
                <a:solidFill>
                  <a:schemeClr val="accent6"/>
                </a:solidFill>
                <a:effectLst/>
                <a:latin typeface="+mn-lt"/>
              </a:rPr>
              <a:t>Retornar</a:t>
            </a:r>
            <a:endParaRPr kumimoji="0" lang="es-MX" altLang="en-US" sz="1200" b="0" i="0" u="none" strike="noStrike" cap="none" normalizeH="0" baseline="0" dirty="0">
              <a:ln>
                <a:noFill/>
              </a:ln>
              <a:solidFill>
                <a:schemeClr val="accent6"/>
              </a:solidFill>
              <a:effectLst/>
              <a:latin typeface="+mn-lt"/>
            </a:endParaRPr>
          </a:p>
        </p:txBody>
      </p:sp>
    </p:spTree>
    <p:extLst>
      <p:ext uri="{BB962C8B-B14F-4D97-AF65-F5344CB8AC3E}">
        <p14:creationId xmlns:p14="http://schemas.microsoft.com/office/powerpoint/2010/main" val="1069084215"/>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Rectángulo"/>
          <p:cNvSpPr/>
          <p:nvPr/>
        </p:nvSpPr>
        <p:spPr>
          <a:xfrm>
            <a:off x="899592" y="3861048"/>
            <a:ext cx="7344816" cy="432048"/>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4" name="Marcador de contenido 2"/>
          <p:cNvSpPr>
            <a:spLocks noGrp="1"/>
          </p:cNvSpPr>
          <p:nvPr>
            <p:ph idx="1"/>
          </p:nvPr>
        </p:nvSpPr>
        <p:spPr>
          <a:xfrm>
            <a:off x="1691680" y="980728"/>
            <a:ext cx="5976664" cy="5501319"/>
          </a:xfrm>
        </p:spPr>
        <p:txBody>
          <a:bodyPr>
            <a:noAutofit/>
          </a:bodyPr>
          <a:lstStyle/>
          <a:p>
            <a:pPr marL="0" indent="0" algn="ctr">
              <a:lnSpc>
                <a:spcPct val="150000"/>
              </a:lnSpc>
              <a:buNone/>
            </a:pPr>
            <a:r>
              <a:rPr lang="es-MX" sz="2000" b="1" dirty="0" smtClean="0">
                <a:latin typeface="Tahoma" pitchFamily="34" charset="0"/>
                <a:ea typeface="Tahoma" pitchFamily="34" charset="0"/>
                <a:cs typeface="Tahoma" pitchFamily="34" charset="0"/>
              </a:rPr>
              <a:t>CONTENIDO</a:t>
            </a:r>
          </a:p>
          <a:p>
            <a:pPr marL="0" indent="0">
              <a:lnSpc>
                <a:spcPct val="150000"/>
              </a:lnSpc>
              <a:buNone/>
            </a:pPr>
            <a:endParaRPr lang="es-MX" sz="1800" b="1" dirty="0">
              <a:latin typeface="Tahoma" pitchFamily="34" charset="0"/>
              <a:ea typeface="Tahoma" pitchFamily="34" charset="0"/>
              <a:cs typeface="Tahoma" pitchFamily="34" charset="0"/>
            </a:endParaRPr>
          </a:p>
          <a:p>
            <a:pPr marL="365125" indent="-365125">
              <a:lnSpc>
                <a:spcPct val="150000"/>
              </a:lnSpc>
              <a:buFont typeface="Wingdings" pitchFamily="2" charset="2"/>
              <a:buChar char="v"/>
            </a:pPr>
            <a:r>
              <a:rPr lang="es-MX" sz="1800" dirty="0" smtClean="0">
                <a:latin typeface="Tahoma" pitchFamily="34" charset="0"/>
                <a:ea typeface="Tahoma" pitchFamily="34" charset="0"/>
                <a:cs typeface="Tahoma" pitchFamily="34" charset="0"/>
              </a:rPr>
              <a:t>Qué es el modelo SCOR</a:t>
            </a:r>
          </a:p>
          <a:p>
            <a:pPr marL="365125" indent="-365125">
              <a:lnSpc>
                <a:spcPct val="150000"/>
              </a:lnSpc>
              <a:buFont typeface="Wingdings" pitchFamily="2" charset="2"/>
              <a:buChar char="v"/>
            </a:pPr>
            <a:r>
              <a:rPr lang="es-MX" sz="1800" dirty="0" smtClean="0">
                <a:latin typeface="Tahoma" pitchFamily="34" charset="0"/>
                <a:ea typeface="Tahoma" pitchFamily="34" charset="0"/>
                <a:cs typeface="Tahoma" pitchFamily="34" charset="0"/>
              </a:rPr>
              <a:t>Estructura del modelo SCOR</a:t>
            </a:r>
          </a:p>
          <a:p>
            <a:pPr marL="365125" indent="-365125">
              <a:lnSpc>
                <a:spcPct val="150000"/>
              </a:lnSpc>
              <a:buFont typeface="Wingdings" pitchFamily="2" charset="2"/>
              <a:buChar char="v"/>
            </a:pPr>
            <a:r>
              <a:rPr lang="es-MX" sz="1800" dirty="0" smtClean="0">
                <a:latin typeface="Tahoma" pitchFamily="34" charset="0"/>
                <a:ea typeface="Tahoma" pitchFamily="34" charset="0"/>
                <a:cs typeface="Tahoma" pitchFamily="34" charset="0"/>
              </a:rPr>
              <a:t>Sección 1. Desempeño de la Cadena de Suministro</a:t>
            </a:r>
            <a:endParaRPr lang="es-MX" sz="1800" dirty="0">
              <a:latin typeface="Tahoma" pitchFamily="34" charset="0"/>
              <a:ea typeface="Tahoma" pitchFamily="34" charset="0"/>
              <a:cs typeface="Tahoma" pitchFamily="34" charset="0"/>
            </a:endParaRPr>
          </a:p>
          <a:p>
            <a:pPr marL="365125" indent="-365125">
              <a:lnSpc>
                <a:spcPct val="150000"/>
              </a:lnSpc>
              <a:buFont typeface="Wingdings" pitchFamily="2" charset="2"/>
              <a:buChar char="v"/>
            </a:pPr>
            <a:r>
              <a:rPr lang="es-MX" sz="1800" dirty="0" smtClean="0">
                <a:latin typeface="Tahoma" pitchFamily="34" charset="0"/>
                <a:ea typeface="Tahoma" pitchFamily="34" charset="0"/>
                <a:cs typeface="Tahoma" pitchFamily="34" charset="0"/>
              </a:rPr>
              <a:t>Sección 2. Procesos </a:t>
            </a:r>
            <a:r>
              <a:rPr lang="es-MX" sz="1800" dirty="0" smtClean="0">
                <a:latin typeface="Tahoma" pitchFamily="34" charset="0"/>
                <a:ea typeface="Tahoma" pitchFamily="34" charset="0"/>
                <a:cs typeface="Tahoma" pitchFamily="34" charset="0"/>
              </a:rPr>
              <a:t>en el modelo SCOR</a:t>
            </a:r>
            <a:endParaRPr lang="es-MX" sz="1800" dirty="0" smtClean="0">
              <a:latin typeface="Tahoma" pitchFamily="34" charset="0"/>
              <a:ea typeface="Tahoma" pitchFamily="34" charset="0"/>
              <a:cs typeface="Tahoma" pitchFamily="34" charset="0"/>
            </a:endParaRPr>
          </a:p>
          <a:p>
            <a:pPr marL="365125" indent="-365125">
              <a:lnSpc>
                <a:spcPct val="150000"/>
              </a:lnSpc>
              <a:buFont typeface="Wingdings" pitchFamily="2" charset="2"/>
              <a:buChar char="v"/>
            </a:pPr>
            <a:r>
              <a:rPr lang="es-MX" sz="1800" dirty="0" smtClean="0">
                <a:latin typeface="Tahoma" pitchFamily="34" charset="0"/>
                <a:ea typeface="Tahoma" pitchFamily="34" charset="0"/>
                <a:cs typeface="Tahoma" pitchFamily="34" charset="0"/>
              </a:rPr>
              <a:t>Sección 3. </a:t>
            </a:r>
            <a:r>
              <a:rPr lang="es-MX" sz="1800" dirty="0" smtClean="0">
                <a:latin typeface="Tahoma" pitchFamily="34" charset="0"/>
                <a:ea typeface="Tahoma" pitchFamily="34" charset="0"/>
                <a:cs typeface="Tahoma" pitchFamily="34" charset="0"/>
              </a:rPr>
              <a:t>Prácticas en el modelo SCOR</a:t>
            </a:r>
            <a:endParaRPr lang="es-MX" sz="1800" dirty="0" smtClean="0">
              <a:latin typeface="Tahoma" pitchFamily="34" charset="0"/>
              <a:ea typeface="Tahoma" pitchFamily="34" charset="0"/>
              <a:cs typeface="Tahoma" pitchFamily="34" charset="0"/>
            </a:endParaRPr>
          </a:p>
          <a:p>
            <a:pPr marL="365125" indent="-365125">
              <a:lnSpc>
                <a:spcPct val="150000"/>
              </a:lnSpc>
              <a:buFont typeface="Wingdings" pitchFamily="2" charset="2"/>
              <a:buChar char="v"/>
            </a:pPr>
            <a:r>
              <a:rPr lang="es-MX" sz="1800" dirty="0" smtClean="0">
                <a:latin typeface="Tahoma" pitchFamily="34" charset="0"/>
                <a:ea typeface="Tahoma" pitchFamily="34" charset="0"/>
                <a:cs typeface="Tahoma" pitchFamily="34" charset="0"/>
              </a:rPr>
              <a:t>Sección 4. </a:t>
            </a:r>
            <a:r>
              <a:rPr lang="es-MX" sz="1800" dirty="0">
                <a:latin typeface="Tahoma" pitchFamily="34" charset="0"/>
                <a:ea typeface="Tahoma" pitchFamily="34" charset="0"/>
                <a:cs typeface="Tahoma" pitchFamily="34" charset="0"/>
              </a:rPr>
              <a:t>Personal en el modelo SCOR</a:t>
            </a:r>
            <a:endParaRPr lang="es-MX" sz="1800" dirty="0" smtClean="0">
              <a:latin typeface="Tahoma" pitchFamily="34" charset="0"/>
              <a:ea typeface="Tahoma" pitchFamily="34" charset="0"/>
              <a:cs typeface="Tahoma" pitchFamily="34" charset="0"/>
            </a:endParaRPr>
          </a:p>
          <a:p>
            <a:pPr marL="365125" indent="-365125">
              <a:lnSpc>
                <a:spcPct val="150000"/>
              </a:lnSpc>
              <a:buFont typeface="Wingdings" pitchFamily="2" charset="2"/>
              <a:buChar char="v"/>
            </a:pPr>
            <a:r>
              <a:rPr lang="es-MX" sz="1800" dirty="0" smtClean="0">
                <a:latin typeface="Tahoma" pitchFamily="34" charset="0"/>
                <a:ea typeface="Tahoma" pitchFamily="34" charset="0"/>
                <a:cs typeface="Tahoma" pitchFamily="34" charset="0"/>
              </a:rPr>
              <a:t>Sección 5. SCOR Verde</a:t>
            </a:r>
            <a:endParaRPr lang="es-MX" sz="1800" dirty="0">
              <a:latin typeface="Tahoma" pitchFamily="34" charset="0"/>
              <a:ea typeface="Tahoma" pitchFamily="34" charset="0"/>
              <a:cs typeface="Tahoma" pitchFamily="34" charset="0"/>
            </a:endParaRPr>
          </a:p>
          <a:p>
            <a:pPr marL="365125" indent="-365125">
              <a:lnSpc>
                <a:spcPct val="150000"/>
              </a:lnSpc>
              <a:buFont typeface="Wingdings" pitchFamily="2" charset="2"/>
              <a:buChar char="v"/>
            </a:pPr>
            <a:r>
              <a:rPr lang="es-MX" sz="1800" dirty="0" smtClean="0">
                <a:latin typeface="Tahoma" pitchFamily="34" charset="0"/>
                <a:ea typeface="Tahoma" pitchFamily="34" charset="0"/>
                <a:cs typeface="Tahoma" pitchFamily="34" charset="0"/>
              </a:rPr>
              <a:t>Ejemplo del uso de SCOR</a:t>
            </a:r>
            <a:endParaRPr lang="es-MX" sz="1800" dirty="0">
              <a:latin typeface="Tahoma" pitchFamily="34" charset="0"/>
              <a:ea typeface="Tahoma" pitchFamily="34" charset="0"/>
              <a:cs typeface="Tahoma" pitchFamily="34" charset="0"/>
            </a:endParaRPr>
          </a:p>
        </p:txBody>
      </p:sp>
    </p:spTree>
    <p:extLst>
      <p:ext uri="{BB962C8B-B14F-4D97-AF65-F5344CB8AC3E}">
        <p14:creationId xmlns:p14="http://schemas.microsoft.com/office/powerpoint/2010/main" val="412530741"/>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contenido 2"/>
          <p:cNvSpPr>
            <a:spLocks noGrp="1"/>
          </p:cNvSpPr>
          <p:nvPr>
            <p:ph idx="1"/>
          </p:nvPr>
        </p:nvSpPr>
        <p:spPr>
          <a:xfrm>
            <a:off x="755576" y="764704"/>
            <a:ext cx="7704856" cy="5501319"/>
          </a:xfrm>
        </p:spPr>
        <p:txBody>
          <a:bodyPr>
            <a:noAutofit/>
          </a:bodyPr>
          <a:lstStyle/>
          <a:p>
            <a:pPr marL="0" indent="0" algn="ctr">
              <a:lnSpc>
                <a:spcPct val="150000"/>
              </a:lnSpc>
              <a:spcBef>
                <a:spcPts val="0"/>
              </a:spcBef>
              <a:spcAft>
                <a:spcPts val="1200"/>
              </a:spcAft>
              <a:buNone/>
            </a:pPr>
            <a:r>
              <a:rPr lang="es-MX" sz="1600" b="1" dirty="0" smtClean="0">
                <a:latin typeface="Tahoma" pitchFamily="34" charset="0"/>
                <a:ea typeface="Tahoma" pitchFamily="34" charset="0"/>
                <a:cs typeface="Tahoma" pitchFamily="34" charset="0"/>
              </a:rPr>
              <a:t>SECCIÓN 3. PRÁCTICAS EN EL MODELO SCOR</a:t>
            </a:r>
            <a:endParaRPr lang="es-MX" sz="1600" b="1" dirty="0">
              <a:latin typeface="Tahoma" pitchFamily="34" charset="0"/>
              <a:ea typeface="Tahoma" pitchFamily="34" charset="0"/>
              <a:cs typeface="Tahoma" pitchFamily="34" charset="0"/>
            </a:endParaRPr>
          </a:p>
          <a:p>
            <a:pPr marL="0" indent="0">
              <a:lnSpc>
                <a:spcPct val="140000"/>
              </a:lnSpc>
              <a:spcBef>
                <a:spcPts val="1200"/>
              </a:spcBef>
              <a:spcAft>
                <a:spcPts val="1200"/>
              </a:spcAft>
              <a:buNone/>
            </a:pPr>
            <a:r>
              <a:rPr lang="es-MX" sz="1600" dirty="0">
                <a:latin typeface="Tahoma" pitchFamily="34" charset="0"/>
                <a:ea typeface="Tahoma" pitchFamily="34" charset="0"/>
                <a:cs typeface="Tahoma" pitchFamily="34" charset="0"/>
              </a:rPr>
              <a:t>La sección Prácticas del </a:t>
            </a:r>
            <a:r>
              <a:rPr lang="es-MX" sz="1600" dirty="0" smtClean="0">
                <a:latin typeface="Tahoma" pitchFamily="34" charset="0"/>
                <a:ea typeface="Tahoma" pitchFamily="34" charset="0"/>
                <a:cs typeface="Tahoma" pitchFamily="34" charset="0"/>
              </a:rPr>
              <a:t>modelo </a:t>
            </a:r>
            <a:r>
              <a:rPr lang="es-MX" sz="1600" dirty="0">
                <a:latin typeface="Tahoma" pitchFamily="34" charset="0"/>
                <a:ea typeface="Tahoma" pitchFamily="34" charset="0"/>
                <a:cs typeface="Tahoma" pitchFamily="34" charset="0"/>
              </a:rPr>
              <a:t>SCOR proporciona una colección de prácticas industriales </a:t>
            </a:r>
            <a:r>
              <a:rPr lang="es-MX" sz="1600" dirty="0" smtClean="0">
                <a:latin typeface="Tahoma" pitchFamily="34" charset="0"/>
                <a:ea typeface="Tahoma" pitchFamily="34" charset="0"/>
                <a:cs typeface="Tahoma" pitchFamily="34" charset="0"/>
              </a:rPr>
              <a:t>que </a:t>
            </a:r>
            <a:r>
              <a:rPr lang="es-MX" sz="1600" dirty="0">
                <a:latin typeface="Tahoma" pitchFamily="34" charset="0"/>
                <a:ea typeface="Tahoma" pitchFamily="34" charset="0"/>
                <a:cs typeface="Tahoma" pitchFamily="34" charset="0"/>
              </a:rPr>
              <a:t>las empresas han reconocido por su valor. Una práctica es una forma única de configurar un proceso o conjunto de procesos</a:t>
            </a:r>
            <a:r>
              <a:rPr lang="es-MX" sz="1600" dirty="0" smtClean="0">
                <a:latin typeface="Tahoma" pitchFamily="34" charset="0"/>
                <a:ea typeface="Tahoma" pitchFamily="34" charset="0"/>
                <a:cs typeface="Tahoma" pitchFamily="34" charset="0"/>
              </a:rPr>
              <a:t>. </a:t>
            </a:r>
          </a:p>
          <a:p>
            <a:pPr marL="0" indent="0">
              <a:lnSpc>
                <a:spcPct val="140000"/>
              </a:lnSpc>
              <a:spcBef>
                <a:spcPts val="600"/>
              </a:spcBef>
              <a:spcAft>
                <a:spcPts val="1200"/>
              </a:spcAft>
              <a:buNone/>
            </a:pPr>
            <a:r>
              <a:rPr lang="es-MX" sz="1600" dirty="0" smtClean="0">
                <a:latin typeface="Tahoma" pitchFamily="34" charset="0"/>
                <a:ea typeface="Tahoma" pitchFamily="34" charset="0"/>
                <a:cs typeface="Tahoma" pitchFamily="34" charset="0"/>
              </a:rPr>
              <a:t>Existen los siguientes tipos de prácticas. </a:t>
            </a:r>
          </a:p>
          <a:p>
            <a:pPr marL="361950" indent="-361950">
              <a:lnSpc>
                <a:spcPct val="150000"/>
              </a:lnSpc>
              <a:spcBef>
                <a:spcPts val="0"/>
              </a:spcBef>
              <a:spcAft>
                <a:spcPts val="1200"/>
              </a:spcAft>
              <a:buFont typeface="Wingdings" panose="05000000000000000000" pitchFamily="2" charset="2"/>
              <a:buChar char="v"/>
            </a:pPr>
            <a:r>
              <a:rPr lang="es-MX" sz="1600" b="1" dirty="0">
                <a:solidFill>
                  <a:schemeClr val="accent3"/>
                </a:solidFill>
                <a:latin typeface="Tahoma" pitchFamily="34" charset="0"/>
                <a:ea typeface="Tahoma" pitchFamily="34" charset="0"/>
                <a:cs typeface="Tahoma" pitchFamily="34" charset="0"/>
              </a:rPr>
              <a:t>Práctica </a:t>
            </a:r>
            <a:r>
              <a:rPr lang="es-MX" sz="1600" b="1" dirty="0" smtClean="0">
                <a:solidFill>
                  <a:schemeClr val="accent3"/>
                </a:solidFill>
                <a:latin typeface="Tahoma" pitchFamily="34" charset="0"/>
                <a:ea typeface="Tahoma" pitchFamily="34" charset="0"/>
                <a:cs typeface="Tahoma" pitchFamily="34" charset="0"/>
              </a:rPr>
              <a:t>emergente.</a:t>
            </a:r>
            <a:r>
              <a:rPr lang="es-MX" sz="1600" dirty="0" smtClean="0">
                <a:latin typeface="Tahoma" pitchFamily="34" charset="0"/>
                <a:ea typeface="Tahoma" pitchFamily="34" charset="0"/>
                <a:cs typeface="Tahoma" pitchFamily="34" charset="0"/>
              </a:rPr>
              <a:t> Introduce </a:t>
            </a:r>
            <a:r>
              <a:rPr lang="es-MX" sz="1600" dirty="0">
                <a:latin typeface="Tahoma" pitchFamily="34" charset="0"/>
                <a:ea typeface="Tahoma" pitchFamily="34" charset="0"/>
                <a:cs typeface="Tahoma" pitchFamily="34" charset="0"/>
              </a:rPr>
              <a:t>nueva tecnología, conocimiento o formas radicalmente diferentes de organizar </a:t>
            </a:r>
            <a:r>
              <a:rPr lang="es-MX" sz="1600" dirty="0" smtClean="0">
                <a:latin typeface="Tahoma" pitchFamily="34" charset="0"/>
                <a:ea typeface="Tahoma" pitchFamily="34" charset="0"/>
                <a:cs typeface="Tahoma" pitchFamily="34" charset="0"/>
              </a:rPr>
              <a:t>procesos.</a:t>
            </a:r>
            <a:endParaRPr lang="es-MX" sz="1600" dirty="0">
              <a:latin typeface="Tahoma" pitchFamily="34" charset="0"/>
              <a:ea typeface="Tahoma" pitchFamily="34" charset="0"/>
              <a:cs typeface="Tahoma" pitchFamily="34" charset="0"/>
            </a:endParaRPr>
          </a:p>
          <a:p>
            <a:pPr marL="361950" indent="-361950">
              <a:lnSpc>
                <a:spcPct val="150000"/>
              </a:lnSpc>
              <a:spcBef>
                <a:spcPts val="0"/>
              </a:spcBef>
              <a:spcAft>
                <a:spcPts val="1200"/>
              </a:spcAft>
              <a:buFont typeface="Wingdings" panose="05000000000000000000" pitchFamily="2" charset="2"/>
              <a:buChar char="v"/>
            </a:pPr>
            <a:r>
              <a:rPr lang="es-MX" sz="1600" b="1" dirty="0">
                <a:solidFill>
                  <a:schemeClr val="accent3"/>
                </a:solidFill>
                <a:latin typeface="Tahoma" pitchFamily="34" charset="0"/>
                <a:ea typeface="Tahoma" pitchFamily="34" charset="0"/>
                <a:cs typeface="Tahoma" pitchFamily="34" charset="0"/>
              </a:rPr>
              <a:t>Mejores </a:t>
            </a:r>
            <a:r>
              <a:rPr lang="es-MX" sz="1600" b="1" dirty="0" smtClean="0">
                <a:solidFill>
                  <a:schemeClr val="accent3"/>
                </a:solidFill>
                <a:latin typeface="Tahoma" pitchFamily="34" charset="0"/>
                <a:ea typeface="Tahoma" pitchFamily="34" charset="0"/>
                <a:cs typeface="Tahoma" pitchFamily="34" charset="0"/>
              </a:rPr>
              <a:t>prácticas.</a:t>
            </a:r>
            <a:r>
              <a:rPr lang="es-MX" sz="1600" dirty="0" smtClean="0">
                <a:latin typeface="Tahoma" pitchFamily="34" charset="0"/>
                <a:ea typeface="Tahoma" pitchFamily="34" charset="0"/>
                <a:cs typeface="Tahoma" pitchFamily="34" charset="0"/>
              </a:rPr>
              <a:t> Son prácticas actuales</a:t>
            </a:r>
            <a:r>
              <a:rPr lang="es-MX" sz="1600" dirty="0">
                <a:latin typeface="Tahoma" pitchFamily="34" charset="0"/>
                <a:ea typeface="Tahoma" pitchFamily="34" charset="0"/>
                <a:cs typeface="Tahoma" pitchFamily="34" charset="0"/>
              </a:rPr>
              <a:t>, estructuradas y repetibles y que tienen un impacto probado y positivo en el desempeño de la </a:t>
            </a:r>
            <a:r>
              <a:rPr lang="es-MX" sz="1600" dirty="0" smtClean="0">
                <a:latin typeface="Tahoma" pitchFamily="34" charset="0"/>
                <a:ea typeface="Tahoma" pitchFamily="34" charset="0"/>
                <a:cs typeface="Tahoma" pitchFamily="34" charset="0"/>
              </a:rPr>
              <a:t>Cadena </a:t>
            </a:r>
            <a:r>
              <a:rPr lang="es-MX" sz="1600" dirty="0">
                <a:latin typeface="Tahoma" pitchFamily="34" charset="0"/>
                <a:ea typeface="Tahoma" pitchFamily="34" charset="0"/>
                <a:cs typeface="Tahoma" pitchFamily="34" charset="0"/>
              </a:rPr>
              <a:t>de </a:t>
            </a:r>
            <a:r>
              <a:rPr lang="es-MX" sz="1600" dirty="0" smtClean="0">
                <a:latin typeface="Tahoma" pitchFamily="34" charset="0"/>
                <a:ea typeface="Tahoma" pitchFamily="34" charset="0"/>
                <a:cs typeface="Tahoma" pitchFamily="34" charset="0"/>
              </a:rPr>
              <a:t>Suministro.</a:t>
            </a:r>
            <a:endParaRPr lang="es-MX" sz="1600" dirty="0">
              <a:latin typeface="Tahoma" pitchFamily="34" charset="0"/>
              <a:ea typeface="Tahoma" pitchFamily="34" charset="0"/>
              <a:cs typeface="Tahoma" pitchFamily="34" charset="0"/>
            </a:endParaRPr>
          </a:p>
          <a:p>
            <a:pPr marL="361950" indent="-361950">
              <a:lnSpc>
                <a:spcPct val="150000"/>
              </a:lnSpc>
              <a:spcBef>
                <a:spcPts val="0"/>
              </a:spcBef>
              <a:spcAft>
                <a:spcPts val="1200"/>
              </a:spcAft>
              <a:buFont typeface="Wingdings" panose="05000000000000000000" pitchFamily="2" charset="2"/>
              <a:buChar char="v"/>
            </a:pPr>
            <a:r>
              <a:rPr lang="es-MX" sz="1600" b="1" dirty="0" smtClean="0">
                <a:solidFill>
                  <a:schemeClr val="accent3"/>
                </a:solidFill>
                <a:latin typeface="Tahoma" pitchFamily="34" charset="0"/>
                <a:ea typeface="Tahoma" pitchFamily="34" charset="0"/>
                <a:cs typeface="Tahoma" pitchFamily="34" charset="0"/>
              </a:rPr>
              <a:t>Estándar.</a:t>
            </a:r>
            <a:r>
              <a:rPr lang="es-MX" sz="1600" dirty="0" smtClean="0">
                <a:latin typeface="Tahoma" pitchFamily="34" charset="0"/>
                <a:ea typeface="Tahoma" pitchFamily="34" charset="0"/>
                <a:cs typeface="Tahoma" pitchFamily="34" charset="0"/>
              </a:rPr>
              <a:t> Son aquellas que han </a:t>
            </a:r>
            <a:r>
              <a:rPr lang="es-MX" sz="1600" dirty="0">
                <a:latin typeface="Tahoma" pitchFamily="34" charset="0"/>
                <a:ea typeface="Tahoma" pitchFamily="34" charset="0"/>
                <a:cs typeface="Tahoma" pitchFamily="34" charset="0"/>
              </a:rPr>
              <a:t>sido utilizadas por una </a:t>
            </a:r>
            <a:r>
              <a:rPr lang="es-MX" sz="1600" dirty="0" smtClean="0">
                <a:latin typeface="Tahoma" pitchFamily="34" charset="0"/>
                <a:ea typeface="Tahoma" pitchFamily="34" charset="0"/>
                <a:cs typeface="Tahoma" pitchFamily="34" charset="0"/>
              </a:rPr>
              <a:t>amplio rango de </a:t>
            </a:r>
            <a:r>
              <a:rPr lang="es-MX" sz="1600" dirty="0">
                <a:latin typeface="Tahoma" pitchFamily="34" charset="0"/>
                <a:ea typeface="Tahoma" pitchFamily="34" charset="0"/>
                <a:cs typeface="Tahoma" pitchFamily="34" charset="0"/>
              </a:rPr>
              <a:t>empresas durante un largo período de tiempo y que producen resultados aceptables y </a:t>
            </a:r>
            <a:r>
              <a:rPr lang="es-MX" sz="1600" dirty="0" smtClean="0">
                <a:latin typeface="Tahoma" pitchFamily="34" charset="0"/>
                <a:ea typeface="Tahoma" pitchFamily="34" charset="0"/>
                <a:cs typeface="Tahoma" pitchFamily="34" charset="0"/>
              </a:rPr>
              <a:t>positivos.</a:t>
            </a:r>
            <a:endParaRPr lang="es-MX" sz="1600" dirty="0">
              <a:latin typeface="Tahoma" pitchFamily="34" charset="0"/>
              <a:ea typeface="Tahoma" pitchFamily="34" charset="0"/>
              <a:cs typeface="Tahoma" pitchFamily="34" charset="0"/>
            </a:endParaRPr>
          </a:p>
        </p:txBody>
      </p:sp>
      <p:sp>
        <p:nvSpPr>
          <p:cNvPr id="2" name="1 CuadroTexto"/>
          <p:cNvSpPr txBox="1"/>
          <p:nvPr/>
        </p:nvSpPr>
        <p:spPr>
          <a:xfrm>
            <a:off x="683568" y="6597352"/>
            <a:ext cx="3321743" cy="246221"/>
          </a:xfrm>
          <a:prstGeom prst="rect">
            <a:avLst/>
          </a:prstGeom>
          <a:noFill/>
        </p:spPr>
        <p:txBody>
          <a:bodyPr wrap="none" rtlCol="0">
            <a:spAutoFit/>
          </a:bodyPr>
          <a:lstStyle/>
          <a:p>
            <a:r>
              <a:rPr lang="es-MX" sz="1000" dirty="0" smtClean="0"/>
              <a:t>ADMINISTRACIÓN DE LA CADENA DE SUMINISTRO</a:t>
            </a:r>
            <a:endParaRPr lang="es-MX" sz="1000" dirty="0"/>
          </a:p>
        </p:txBody>
      </p:sp>
      <p:sp>
        <p:nvSpPr>
          <p:cNvPr id="5" name="4 CuadroTexto"/>
          <p:cNvSpPr txBox="1"/>
          <p:nvPr/>
        </p:nvSpPr>
        <p:spPr>
          <a:xfrm>
            <a:off x="6660232" y="6597352"/>
            <a:ext cx="1848583" cy="246221"/>
          </a:xfrm>
          <a:prstGeom prst="rect">
            <a:avLst/>
          </a:prstGeom>
          <a:noFill/>
        </p:spPr>
        <p:txBody>
          <a:bodyPr wrap="none" rtlCol="0">
            <a:spAutoFit/>
          </a:bodyPr>
          <a:lstStyle/>
          <a:p>
            <a:r>
              <a:rPr lang="es-MX" sz="1000" dirty="0" smtClean="0"/>
              <a:t>FACULTAD DE INGENIERÍA</a:t>
            </a:r>
            <a:endParaRPr lang="es-MX" sz="1000" dirty="0"/>
          </a:p>
        </p:txBody>
      </p:sp>
    </p:spTree>
    <p:extLst>
      <p:ext uri="{BB962C8B-B14F-4D97-AF65-F5344CB8AC3E}">
        <p14:creationId xmlns:p14="http://schemas.microsoft.com/office/powerpoint/2010/main" val="3425646703"/>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contenido 2"/>
          <p:cNvSpPr>
            <a:spLocks noGrp="1"/>
          </p:cNvSpPr>
          <p:nvPr>
            <p:ph idx="1"/>
          </p:nvPr>
        </p:nvSpPr>
        <p:spPr>
          <a:xfrm>
            <a:off x="755576" y="880009"/>
            <a:ext cx="7704856" cy="5501319"/>
          </a:xfrm>
        </p:spPr>
        <p:txBody>
          <a:bodyPr>
            <a:noAutofit/>
          </a:bodyPr>
          <a:lstStyle/>
          <a:p>
            <a:pPr marL="0" indent="0" algn="ctr">
              <a:lnSpc>
                <a:spcPct val="150000"/>
              </a:lnSpc>
              <a:spcBef>
                <a:spcPts val="0"/>
              </a:spcBef>
              <a:spcAft>
                <a:spcPts val="1200"/>
              </a:spcAft>
              <a:buNone/>
            </a:pPr>
            <a:r>
              <a:rPr lang="es-MX" sz="1600" b="1" dirty="0" smtClean="0">
                <a:latin typeface="Tahoma" pitchFamily="34" charset="0"/>
                <a:ea typeface="Tahoma" pitchFamily="34" charset="0"/>
                <a:cs typeface="Tahoma" pitchFamily="34" charset="0"/>
              </a:rPr>
              <a:t>PRÁCTICAS EN EL MODELO SCOR (CONT.)</a:t>
            </a:r>
            <a:endParaRPr lang="es-MX" sz="1600" b="1" dirty="0">
              <a:latin typeface="Tahoma" pitchFamily="34" charset="0"/>
              <a:ea typeface="Tahoma" pitchFamily="34" charset="0"/>
              <a:cs typeface="Tahoma" pitchFamily="34" charset="0"/>
            </a:endParaRPr>
          </a:p>
          <a:p>
            <a:pPr marL="361950" indent="-361950">
              <a:lnSpc>
                <a:spcPct val="150000"/>
              </a:lnSpc>
              <a:spcBef>
                <a:spcPts val="1200"/>
              </a:spcBef>
              <a:spcAft>
                <a:spcPts val="1200"/>
              </a:spcAft>
              <a:buFont typeface="Wingdings" panose="05000000000000000000" pitchFamily="2" charset="2"/>
              <a:buChar char="v"/>
            </a:pPr>
            <a:r>
              <a:rPr lang="es-MX" sz="1600" b="1" dirty="0" smtClean="0">
                <a:solidFill>
                  <a:schemeClr val="accent3"/>
                </a:solidFill>
                <a:latin typeface="Tahoma" pitchFamily="34" charset="0"/>
                <a:ea typeface="Tahoma" pitchFamily="34" charset="0"/>
                <a:cs typeface="Tahoma" pitchFamily="34" charset="0"/>
              </a:rPr>
              <a:t>Declinante.</a:t>
            </a:r>
            <a:r>
              <a:rPr lang="es-MX" sz="1600" dirty="0" smtClean="0">
                <a:latin typeface="Tahoma" pitchFamily="34" charset="0"/>
                <a:ea typeface="Tahoma" pitchFamily="34" charset="0"/>
                <a:cs typeface="Tahoma" pitchFamily="34" charset="0"/>
              </a:rPr>
              <a:t> Son prácticas </a:t>
            </a:r>
            <a:r>
              <a:rPr lang="es-MX" sz="1600" dirty="0">
                <a:latin typeface="Tahoma" pitchFamily="34" charset="0"/>
                <a:ea typeface="Tahoma" pitchFamily="34" charset="0"/>
                <a:cs typeface="Tahoma" pitchFamily="34" charset="0"/>
              </a:rPr>
              <a:t>que se han utilizado durante largos períodos de tiempo, pero que se han vuelto obsoletas e incluso perjudiciales para el negocio y el desempeño de la </a:t>
            </a:r>
            <a:r>
              <a:rPr lang="es-MX" sz="1600" dirty="0" smtClean="0">
                <a:latin typeface="Tahoma" pitchFamily="34" charset="0"/>
                <a:ea typeface="Tahoma" pitchFamily="34" charset="0"/>
                <a:cs typeface="Tahoma" pitchFamily="34" charset="0"/>
              </a:rPr>
              <a:t>Cadena </a:t>
            </a:r>
            <a:r>
              <a:rPr lang="es-MX" sz="1600" dirty="0">
                <a:latin typeface="Tahoma" pitchFamily="34" charset="0"/>
                <a:ea typeface="Tahoma" pitchFamily="34" charset="0"/>
                <a:cs typeface="Tahoma" pitchFamily="34" charset="0"/>
              </a:rPr>
              <a:t>de </a:t>
            </a:r>
            <a:r>
              <a:rPr lang="es-MX" sz="1600" dirty="0" smtClean="0">
                <a:latin typeface="Tahoma" pitchFamily="34" charset="0"/>
                <a:ea typeface="Tahoma" pitchFamily="34" charset="0"/>
                <a:cs typeface="Tahoma" pitchFamily="34" charset="0"/>
              </a:rPr>
              <a:t>Suministro, pero igual, resulta de mucho interés conocerlas por la visión evolutiva que muestran. </a:t>
            </a:r>
            <a:endParaRPr lang="es-MX" sz="1600" dirty="0">
              <a:latin typeface="Tahoma" pitchFamily="34" charset="0"/>
              <a:ea typeface="Tahoma" pitchFamily="34" charset="0"/>
              <a:cs typeface="Tahoma" pitchFamily="34" charset="0"/>
            </a:endParaRPr>
          </a:p>
          <a:p>
            <a:pPr marL="361950" indent="-361950">
              <a:lnSpc>
                <a:spcPct val="150000"/>
              </a:lnSpc>
              <a:spcBef>
                <a:spcPts val="0"/>
              </a:spcBef>
              <a:spcAft>
                <a:spcPts val="1200"/>
              </a:spcAft>
              <a:buFont typeface="Wingdings" panose="05000000000000000000" pitchFamily="2" charset="2"/>
              <a:buChar char="v"/>
            </a:pPr>
            <a:endParaRPr lang="es-MX" sz="1600" dirty="0">
              <a:latin typeface="Tahoma" pitchFamily="34" charset="0"/>
              <a:ea typeface="Tahoma" pitchFamily="34" charset="0"/>
              <a:cs typeface="Tahoma" pitchFamily="34" charset="0"/>
            </a:endParaRPr>
          </a:p>
        </p:txBody>
      </p:sp>
      <p:sp>
        <p:nvSpPr>
          <p:cNvPr id="2" name="1 CuadroTexto"/>
          <p:cNvSpPr txBox="1"/>
          <p:nvPr/>
        </p:nvSpPr>
        <p:spPr>
          <a:xfrm>
            <a:off x="683568" y="6597352"/>
            <a:ext cx="3321743" cy="246221"/>
          </a:xfrm>
          <a:prstGeom prst="rect">
            <a:avLst/>
          </a:prstGeom>
          <a:noFill/>
        </p:spPr>
        <p:txBody>
          <a:bodyPr wrap="none" rtlCol="0">
            <a:spAutoFit/>
          </a:bodyPr>
          <a:lstStyle/>
          <a:p>
            <a:r>
              <a:rPr lang="es-MX" sz="1000" dirty="0" smtClean="0"/>
              <a:t>ADMINISTRACIÓN DE LA CADENA DE SUMINISTRO</a:t>
            </a:r>
            <a:endParaRPr lang="es-MX" sz="1000" dirty="0"/>
          </a:p>
        </p:txBody>
      </p:sp>
      <p:sp>
        <p:nvSpPr>
          <p:cNvPr id="5" name="4 CuadroTexto"/>
          <p:cNvSpPr txBox="1"/>
          <p:nvPr/>
        </p:nvSpPr>
        <p:spPr>
          <a:xfrm>
            <a:off x="6660232" y="6597352"/>
            <a:ext cx="1848583" cy="246221"/>
          </a:xfrm>
          <a:prstGeom prst="rect">
            <a:avLst/>
          </a:prstGeom>
          <a:noFill/>
        </p:spPr>
        <p:txBody>
          <a:bodyPr wrap="none" rtlCol="0">
            <a:spAutoFit/>
          </a:bodyPr>
          <a:lstStyle/>
          <a:p>
            <a:r>
              <a:rPr lang="es-MX" sz="1000" dirty="0" smtClean="0"/>
              <a:t>FACULTAD DE INGENIERÍA</a:t>
            </a:r>
            <a:endParaRPr lang="es-MX" sz="1000" dirty="0"/>
          </a:p>
        </p:txBody>
      </p:sp>
    </p:spTree>
    <p:extLst>
      <p:ext uri="{BB962C8B-B14F-4D97-AF65-F5344CB8AC3E}">
        <p14:creationId xmlns:p14="http://schemas.microsoft.com/office/powerpoint/2010/main" val="4014562555"/>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Marcador de contenido 2"/>
          <p:cNvSpPr txBox="1">
            <a:spLocks/>
          </p:cNvSpPr>
          <p:nvPr/>
        </p:nvSpPr>
        <p:spPr>
          <a:xfrm>
            <a:off x="755576" y="692696"/>
            <a:ext cx="7704856" cy="5501319"/>
          </a:xfrm>
          <a:prstGeom prst="rect">
            <a:avLst/>
          </a:prstGeom>
        </p:spPr>
        <p:txBody>
          <a:bodyPr vert="horz" lIns="91440" tIns="45720" rIns="91440" bIns="45720" rtlCol="0">
            <a:noAutofit/>
          </a:bodyPr>
          <a:lstStyle>
            <a:lvl1pPr marL="182880" indent="-182880" algn="l" defTabSz="914400" rtl="0" eaLnBrk="1" latinLnBrk="0" hangingPunct="1">
              <a:spcBef>
                <a:spcPct val="20000"/>
              </a:spcBef>
              <a:buClr>
                <a:schemeClr val="accent1"/>
              </a:buClr>
              <a:buSzPct val="85000"/>
              <a:buFont typeface="Arial" pitchFamily="34" charset="0"/>
              <a:buChar char="•"/>
              <a:defRPr sz="2400" kern="1200">
                <a:solidFill>
                  <a:schemeClr val="tx1"/>
                </a:solidFill>
                <a:latin typeface="+mn-lt"/>
                <a:ea typeface="+mn-ea"/>
                <a:cs typeface="+mn-cs"/>
              </a:defRPr>
            </a:lvl1pPr>
            <a:lvl2pPr marL="457200" indent="-182880" algn="l" defTabSz="914400" rtl="0" eaLnBrk="1" latinLnBrk="0" hangingPunct="1">
              <a:spcBef>
                <a:spcPct val="20000"/>
              </a:spcBef>
              <a:buClr>
                <a:schemeClr val="accent1"/>
              </a:buClr>
              <a:buSzPct val="85000"/>
              <a:buFont typeface="Arial" pitchFamily="34" charset="0"/>
              <a:buChar char="•"/>
              <a:defRPr sz="2000" kern="1200">
                <a:solidFill>
                  <a:schemeClr val="tx1"/>
                </a:solidFill>
                <a:latin typeface="+mn-lt"/>
                <a:ea typeface="+mn-ea"/>
                <a:cs typeface="+mn-cs"/>
              </a:defRPr>
            </a:lvl2pPr>
            <a:lvl3pPr marL="731520" indent="-182880" algn="l" defTabSz="914400" rtl="0" eaLnBrk="1" latinLnBrk="0" hangingPunct="1">
              <a:spcBef>
                <a:spcPct val="20000"/>
              </a:spcBef>
              <a:buClr>
                <a:schemeClr val="accent1"/>
              </a:buClr>
              <a:buSzPct val="90000"/>
              <a:buFont typeface="Arial" pitchFamily="34" charset="0"/>
              <a:buChar char="•"/>
              <a:defRPr sz="1800" kern="1200">
                <a:solidFill>
                  <a:schemeClr val="tx1"/>
                </a:solidFill>
                <a:latin typeface="+mn-lt"/>
                <a:ea typeface="+mn-ea"/>
                <a:cs typeface="+mn-cs"/>
              </a:defRPr>
            </a:lvl3pPr>
            <a:lvl4pPr marL="1005840" indent="-182880" algn="l" defTabSz="914400" rtl="0" eaLnBrk="1" latinLnBrk="0" hangingPunct="1">
              <a:spcBef>
                <a:spcPct val="20000"/>
              </a:spcBef>
              <a:buClr>
                <a:schemeClr val="accent1"/>
              </a:buClr>
              <a:buFont typeface="Arial" pitchFamily="34" charset="0"/>
              <a:buChar char="•"/>
              <a:defRPr sz="1600" kern="1200">
                <a:solidFill>
                  <a:schemeClr val="tx1"/>
                </a:solidFill>
                <a:latin typeface="+mn-lt"/>
                <a:ea typeface="+mn-ea"/>
                <a:cs typeface="+mn-cs"/>
              </a:defRPr>
            </a:lvl4pPr>
            <a:lvl5pPr marL="1188720" indent="-137160" algn="l" defTabSz="914400" rtl="0" eaLnBrk="1" latinLnBrk="0" hangingPunct="1">
              <a:spcBef>
                <a:spcPct val="20000"/>
              </a:spcBef>
              <a:buClr>
                <a:schemeClr val="accent1"/>
              </a:buClr>
              <a:buSzPct val="100000"/>
              <a:buFont typeface="Arial" pitchFamily="34" charset="0"/>
              <a:buChar char="•"/>
              <a:defRPr sz="1400" kern="1200" baseline="0">
                <a:solidFill>
                  <a:schemeClr val="tx1"/>
                </a:solidFill>
                <a:latin typeface="+mn-lt"/>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a:lstStyle>
          <a:p>
            <a:pPr marL="0" indent="0" algn="ctr">
              <a:lnSpc>
                <a:spcPct val="150000"/>
              </a:lnSpc>
              <a:spcBef>
                <a:spcPts val="0"/>
              </a:spcBef>
              <a:spcAft>
                <a:spcPts val="1200"/>
              </a:spcAft>
              <a:buFont typeface="Arial" pitchFamily="34" charset="0"/>
              <a:buNone/>
            </a:pPr>
            <a:r>
              <a:rPr lang="es-MX" sz="1600" b="1" dirty="0" smtClean="0">
                <a:latin typeface="Tahoma" pitchFamily="34" charset="0"/>
                <a:ea typeface="Tahoma" pitchFamily="34" charset="0"/>
                <a:cs typeface="Tahoma" pitchFamily="34" charset="0"/>
              </a:rPr>
              <a:t>CLASIFICACIÓN DE LAS PRÁCTICAS</a:t>
            </a:r>
            <a:endParaRPr lang="es-MX" sz="1600" dirty="0">
              <a:latin typeface="Tahoma" pitchFamily="34" charset="0"/>
              <a:ea typeface="Tahoma" pitchFamily="34" charset="0"/>
              <a:cs typeface="Tahoma" pitchFamily="34" charset="0"/>
            </a:endParaRPr>
          </a:p>
        </p:txBody>
      </p:sp>
      <p:sp>
        <p:nvSpPr>
          <p:cNvPr id="4" name="Marcador de contenido 2"/>
          <p:cNvSpPr>
            <a:spLocks noGrp="1"/>
          </p:cNvSpPr>
          <p:nvPr>
            <p:ph idx="1"/>
          </p:nvPr>
        </p:nvSpPr>
        <p:spPr>
          <a:xfrm>
            <a:off x="755576" y="764704"/>
            <a:ext cx="7704856" cy="5501319"/>
          </a:xfrm>
        </p:spPr>
        <p:txBody>
          <a:bodyPr numCol="2">
            <a:noAutofit/>
          </a:bodyPr>
          <a:lstStyle/>
          <a:p>
            <a:pPr marL="0" indent="0" algn="ctr">
              <a:lnSpc>
                <a:spcPct val="150000"/>
              </a:lnSpc>
              <a:spcBef>
                <a:spcPts val="0"/>
              </a:spcBef>
              <a:spcAft>
                <a:spcPts val="1200"/>
              </a:spcAft>
              <a:buNone/>
            </a:pPr>
            <a:endParaRPr lang="es-MX" sz="1600" b="1" dirty="0" smtClean="0">
              <a:latin typeface="Tahoma" pitchFamily="34" charset="0"/>
              <a:ea typeface="Tahoma" pitchFamily="34" charset="0"/>
              <a:cs typeface="Tahoma" pitchFamily="34" charset="0"/>
            </a:endParaRPr>
          </a:p>
          <a:p>
            <a:pPr marL="361950" indent="-361950">
              <a:lnSpc>
                <a:spcPct val="150000"/>
              </a:lnSpc>
              <a:spcBef>
                <a:spcPts val="600"/>
              </a:spcBef>
              <a:spcAft>
                <a:spcPts val="600"/>
              </a:spcAft>
              <a:buFont typeface="Wingdings" panose="05000000000000000000" pitchFamily="2" charset="2"/>
              <a:buChar char="v"/>
            </a:pPr>
            <a:r>
              <a:rPr lang="es-MX" sz="1600" dirty="0" smtClean="0">
                <a:latin typeface="Tahoma" pitchFamily="34" charset="0"/>
                <a:ea typeface="Tahoma" pitchFamily="34" charset="0"/>
                <a:cs typeface="Tahoma" pitchFamily="34" charset="0"/>
              </a:rPr>
              <a:t>Análisis </a:t>
            </a:r>
            <a:r>
              <a:rPr lang="es-MX" sz="1600" dirty="0">
                <a:latin typeface="Tahoma" pitchFamily="34" charset="0"/>
                <a:ea typeface="Tahoma" pitchFamily="34" charset="0"/>
                <a:cs typeface="Tahoma" pitchFamily="34" charset="0"/>
              </a:rPr>
              <a:t>/ mejora de procesos comerciales</a:t>
            </a:r>
          </a:p>
          <a:p>
            <a:pPr marL="361950" indent="-361950">
              <a:lnSpc>
                <a:spcPct val="150000"/>
              </a:lnSpc>
              <a:spcBef>
                <a:spcPts val="0"/>
              </a:spcBef>
              <a:spcAft>
                <a:spcPts val="600"/>
              </a:spcAft>
              <a:buFont typeface="Wingdings" panose="05000000000000000000" pitchFamily="2" charset="2"/>
              <a:buChar char="v"/>
            </a:pPr>
            <a:r>
              <a:rPr lang="es-MX" sz="1600" dirty="0" smtClean="0">
                <a:latin typeface="Tahoma" pitchFamily="34" charset="0"/>
                <a:ea typeface="Tahoma" pitchFamily="34" charset="0"/>
                <a:cs typeface="Tahoma" pitchFamily="34" charset="0"/>
              </a:rPr>
              <a:t>Atención </a:t>
            </a:r>
            <a:r>
              <a:rPr lang="es-MX" sz="1600" dirty="0">
                <a:latin typeface="Tahoma" pitchFamily="34" charset="0"/>
                <a:ea typeface="Tahoma" pitchFamily="34" charset="0"/>
                <a:cs typeface="Tahoma" pitchFamily="34" charset="0"/>
              </a:rPr>
              <a:t>al cliente</a:t>
            </a:r>
          </a:p>
          <a:p>
            <a:pPr marL="361950" indent="-361950">
              <a:lnSpc>
                <a:spcPct val="150000"/>
              </a:lnSpc>
              <a:spcBef>
                <a:spcPts val="0"/>
              </a:spcBef>
              <a:spcAft>
                <a:spcPts val="600"/>
              </a:spcAft>
              <a:buFont typeface="Wingdings" panose="05000000000000000000" pitchFamily="2" charset="2"/>
              <a:buChar char="v"/>
            </a:pPr>
            <a:r>
              <a:rPr lang="es-MX" sz="1600" dirty="0" smtClean="0">
                <a:latin typeface="Tahoma" pitchFamily="34" charset="0"/>
                <a:ea typeface="Tahoma" pitchFamily="34" charset="0"/>
                <a:cs typeface="Tahoma" pitchFamily="34" charset="0"/>
              </a:rPr>
              <a:t>Gestión </a:t>
            </a:r>
            <a:r>
              <a:rPr lang="es-MX" sz="1600" dirty="0">
                <a:latin typeface="Tahoma" pitchFamily="34" charset="0"/>
                <a:ea typeface="Tahoma" pitchFamily="34" charset="0"/>
                <a:cs typeface="Tahoma" pitchFamily="34" charset="0"/>
              </a:rPr>
              <a:t>de distribución</a:t>
            </a:r>
          </a:p>
          <a:p>
            <a:pPr marL="361950" indent="-361950">
              <a:lnSpc>
                <a:spcPct val="150000"/>
              </a:lnSpc>
              <a:spcBef>
                <a:spcPts val="0"/>
              </a:spcBef>
              <a:spcAft>
                <a:spcPts val="600"/>
              </a:spcAft>
              <a:buFont typeface="Wingdings" panose="05000000000000000000" pitchFamily="2" charset="2"/>
              <a:buChar char="v"/>
            </a:pPr>
            <a:r>
              <a:rPr lang="es-MX" sz="1600" dirty="0" smtClean="0">
                <a:latin typeface="Tahoma" pitchFamily="34" charset="0"/>
                <a:ea typeface="Tahoma" pitchFamily="34" charset="0"/>
                <a:cs typeface="Tahoma" pitchFamily="34" charset="0"/>
              </a:rPr>
              <a:t>Gestión </a:t>
            </a:r>
            <a:r>
              <a:rPr lang="es-MX" sz="1600" dirty="0">
                <a:latin typeface="Tahoma" pitchFamily="34" charset="0"/>
                <a:ea typeface="Tahoma" pitchFamily="34" charset="0"/>
                <a:cs typeface="Tahoma" pitchFamily="34" charset="0"/>
              </a:rPr>
              <a:t>de la información</a:t>
            </a:r>
          </a:p>
          <a:p>
            <a:pPr marL="361950" indent="-361950">
              <a:lnSpc>
                <a:spcPct val="150000"/>
              </a:lnSpc>
              <a:spcBef>
                <a:spcPts val="0"/>
              </a:spcBef>
              <a:spcAft>
                <a:spcPts val="600"/>
              </a:spcAft>
              <a:buFont typeface="Wingdings" panose="05000000000000000000" pitchFamily="2" charset="2"/>
              <a:buChar char="v"/>
            </a:pPr>
            <a:r>
              <a:rPr lang="es-MX" sz="1600" dirty="0" smtClean="0">
                <a:latin typeface="Tahoma" pitchFamily="34" charset="0"/>
                <a:ea typeface="Tahoma" pitchFamily="34" charset="0"/>
                <a:cs typeface="Tahoma" pitchFamily="34" charset="0"/>
              </a:rPr>
              <a:t>Gestión de inventario</a:t>
            </a:r>
            <a:endParaRPr lang="es-MX" sz="1600" dirty="0">
              <a:latin typeface="Tahoma" pitchFamily="34" charset="0"/>
              <a:ea typeface="Tahoma" pitchFamily="34" charset="0"/>
              <a:cs typeface="Tahoma" pitchFamily="34" charset="0"/>
            </a:endParaRPr>
          </a:p>
          <a:p>
            <a:pPr marL="361950" indent="-361950">
              <a:lnSpc>
                <a:spcPct val="150000"/>
              </a:lnSpc>
              <a:spcBef>
                <a:spcPts val="0"/>
              </a:spcBef>
              <a:spcAft>
                <a:spcPts val="600"/>
              </a:spcAft>
              <a:buFont typeface="Wingdings" panose="05000000000000000000" pitchFamily="2" charset="2"/>
              <a:buChar char="v"/>
            </a:pPr>
            <a:r>
              <a:rPr lang="es-MX" sz="1600" dirty="0" smtClean="0">
                <a:latin typeface="Tahoma" pitchFamily="34" charset="0"/>
                <a:ea typeface="Tahoma" pitchFamily="34" charset="0"/>
                <a:cs typeface="Tahoma" pitchFamily="34" charset="0"/>
              </a:rPr>
              <a:t>Producción/manufacturera</a:t>
            </a:r>
            <a:endParaRPr lang="es-MX" sz="1600" dirty="0">
              <a:latin typeface="Tahoma" pitchFamily="34" charset="0"/>
              <a:ea typeface="Tahoma" pitchFamily="34" charset="0"/>
              <a:cs typeface="Tahoma" pitchFamily="34" charset="0"/>
            </a:endParaRPr>
          </a:p>
          <a:p>
            <a:pPr marL="361950" indent="-361950">
              <a:lnSpc>
                <a:spcPct val="150000"/>
              </a:lnSpc>
              <a:spcBef>
                <a:spcPts val="0"/>
              </a:spcBef>
              <a:spcAft>
                <a:spcPts val="600"/>
              </a:spcAft>
              <a:buFont typeface="Wingdings" panose="05000000000000000000" pitchFamily="2" charset="2"/>
              <a:buChar char="v"/>
            </a:pPr>
            <a:r>
              <a:rPr lang="es-MX" sz="1600" dirty="0" smtClean="0">
                <a:latin typeface="Tahoma" pitchFamily="34" charset="0"/>
                <a:ea typeface="Tahoma" pitchFamily="34" charset="0"/>
                <a:cs typeface="Tahoma" pitchFamily="34" charset="0"/>
              </a:rPr>
              <a:t>Manejo </a:t>
            </a:r>
            <a:r>
              <a:rPr lang="es-MX" sz="1600" dirty="0">
                <a:latin typeface="Tahoma" pitchFamily="34" charset="0"/>
                <a:ea typeface="Tahoma" pitchFamily="34" charset="0"/>
                <a:cs typeface="Tahoma" pitchFamily="34" charset="0"/>
              </a:rPr>
              <a:t>de materiales</a:t>
            </a:r>
          </a:p>
          <a:p>
            <a:pPr marL="361950" indent="-361950">
              <a:lnSpc>
                <a:spcPct val="150000"/>
              </a:lnSpc>
              <a:spcBef>
                <a:spcPts val="0"/>
              </a:spcBef>
              <a:spcAft>
                <a:spcPts val="600"/>
              </a:spcAft>
              <a:buFont typeface="Wingdings" panose="05000000000000000000" pitchFamily="2" charset="2"/>
              <a:buChar char="v"/>
            </a:pPr>
            <a:r>
              <a:rPr lang="es-MX" sz="1600" dirty="0" smtClean="0">
                <a:latin typeface="Tahoma" pitchFamily="34" charset="0"/>
                <a:ea typeface="Tahoma" pitchFamily="34" charset="0"/>
                <a:cs typeface="Tahoma" pitchFamily="34" charset="0"/>
              </a:rPr>
              <a:t>Introducción </a:t>
            </a:r>
            <a:r>
              <a:rPr lang="es-MX" sz="1600" dirty="0">
                <a:latin typeface="Tahoma" pitchFamily="34" charset="0"/>
                <a:ea typeface="Tahoma" pitchFamily="34" charset="0"/>
                <a:cs typeface="Tahoma" pitchFamily="34" charset="0"/>
              </a:rPr>
              <a:t>del nuevo producto</a:t>
            </a:r>
          </a:p>
          <a:p>
            <a:pPr marL="361950" indent="-361950">
              <a:lnSpc>
                <a:spcPct val="150000"/>
              </a:lnSpc>
              <a:spcBef>
                <a:spcPts val="0"/>
              </a:spcBef>
              <a:spcAft>
                <a:spcPts val="600"/>
              </a:spcAft>
              <a:buFont typeface="Wingdings" panose="05000000000000000000" pitchFamily="2" charset="2"/>
              <a:buChar char="v"/>
            </a:pPr>
            <a:r>
              <a:rPr lang="es-MX" sz="1600" dirty="0" smtClean="0">
                <a:latin typeface="Tahoma" pitchFamily="34" charset="0"/>
                <a:ea typeface="Tahoma" pitchFamily="34" charset="0"/>
                <a:cs typeface="Tahoma" pitchFamily="34" charset="0"/>
              </a:rPr>
              <a:t>Ingeniería </a:t>
            </a:r>
            <a:r>
              <a:rPr lang="es-MX" sz="1600" dirty="0">
                <a:latin typeface="Tahoma" pitchFamily="34" charset="0"/>
                <a:ea typeface="Tahoma" pitchFamily="34" charset="0"/>
                <a:cs typeface="Tahoma" pitchFamily="34" charset="0"/>
              </a:rPr>
              <a:t>de pedidos (ETO</a:t>
            </a:r>
            <a:r>
              <a:rPr lang="es-MX" sz="1600" dirty="0" smtClean="0">
                <a:latin typeface="Tahoma" pitchFamily="34" charset="0"/>
                <a:ea typeface="Tahoma" pitchFamily="34" charset="0"/>
                <a:cs typeface="Tahoma" pitchFamily="34" charset="0"/>
              </a:rPr>
              <a:t>)</a:t>
            </a:r>
          </a:p>
          <a:p>
            <a:pPr marL="361950" indent="-361950">
              <a:lnSpc>
                <a:spcPct val="150000"/>
              </a:lnSpc>
              <a:spcBef>
                <a:spcPts val="0"/>
              </a:spcBef>
              <a:spcAft>
                <a:spcPts val="600"/>
              </a:spcAft>
              <a:buFont typeface="Wingdings" panose="05000000000000000000" pitchFamily="2" charset="2"/>
              <a:buChar char="v"/>
            </a:pPr>
            <a:r>
              <a:rPr lang="es-MX" sz="1600" dirty="0" smtClean="0">
                <a:latin typeface="Tahoma" pitchFamily="34" charset="0"/>
                <a:ea typeface="Tahoma" pitchFamily="34" charset="0"/>
                <a:cs typeface="Tahoma" pitchFamily="34" charset="0"/>
              </a:rPr>
              <a:t>Gestión </a:t>
            </a:r>
            <a:r>
              <a:rPr lang="es-MX" sz="1600" dirty="0">
                <a:latin typeface="Tahoma" pitchFamily="34" charset="0"/>
                <a:ea typeface="Tahoma" pitchFamily="34" charset="0"/>
                <a:cs typeface="Tahoma" pitchFamily="34" charset="0"/>
              </a:rPr>
              <a:t>de pedidos</a:t>
            </a:r>
          </a:p>
          <a:p>
            <a:pPr marL="361950" indent="-361950">
              <a:lnSpc>
                <a:spcPct val="150000"/>
              </a:lnSpc>
              <a:spcBef>
                <a:spcPts val="1800"/>
              </a:spcBef>
              <a:spcAft>
                <a:spcPts val="600"/>
              </a:spcAft>
              <a:buFont typeface="Wingdings" panose="05000000000000000000" pitchFamily="2" charset="2"/>
              <a:buChar char="v"/>
            </a:pPr>
            <a:endParaRPr lang="es-MX" sz="500" dirty="0" smtClean="0">
              <a:latin typeface="Tahoma" pitchFamily="34" charset="0"/>
              <a:ea typeface="Tahoma" pitchFamily="34" charset="0"/>
              <a:cs typeface="Tahoma" pitchFamily="34" charset="0"/>
            </a:endParaRPr>
          </a:p>
          <a:p>
            <a:pPr marL="361950" indent="-361950">
              <a:lnSpc>
                <a:spcPct val="150000"/>
              </a:lnSpc>
              <a:spcBef>
                <a:spcPts val="1800"/>
              </a:spcBef>
              <a:spcAft>
                <a:spcPts val="600"/>
              </a:spcAft>
              <a:buFont typeface="Wingdings" panose="05000000000000000000" pitchFamily="2" charset="2"/>
              <a:buChar char="v"/>
            </a:pPr>
            <a:endParaRPr lang="es-MX" sz="500" dirty="0" smtClean="0">
              <a:latin typeface="Tahoma" pitchFamily="34" charset="0"/>
              <a:ea typeface="Tahoma" pitchFamily="34" charset="0"/>
              <a:cs typeface="Tahoma" pitchFamily="34" charset="0"/>
            </a:endParaRPr>
          </a:p>
          <a:p>
            <a:pPr marL="361950" indent="-361950">
              <a:lnSpc>
                <a:spcPct val="150000"/>
              </a:lnSpc>
              <a:spcBef>
                <a:spcPts val="0"/>
              </a:spcBef>
              <a:spcAft>
                <a:spcPts val="600"/>
              </a:spcAft>
              <a:buFont typeface="Wingdings" panose="05000000000000000000" pitchFamily="2" charset="2"/>
              <a:buChar char="v"/>
            </a:pPr>
            <a:r>
              <a:rPr lang="es-MX" sz="1600" dirty="0" smtClean="0">
                <a:latin typeface="Tahoma" pitchFamily="34" charset="0"/>
                <a:ea typeface="Tahoma" pitchFamily="34" charset="0"/>
                <a:cs typeface="Tahoma" pitchFamily="34" charset="0"/>
              </a:rPr>
              <a:t>Gestión </a:t>
            </a:r>
            <a:r>
              <a:rPr lang="es-MX" sz="1600" dirty="0">
                <a:latin typeface="Tahoma" pitchFamily="34" charset="0"/>
                <a:ea typeface="Tahoma" pitchFamily="34" charset="0"/>
                <a:cs typeface="Tahoma" pitchFamily="34" charset="0"/>
              </a:rPr>
              <a:t>de personas (formación)</a:t>
            </a:r>
          </a:p>
          <a:p>
            <a:pPr marL="361950" indent="-361950">
              <a:lnSpc>
                <a:spcPct val="150000"/>
              </a:lnSpc>
              <a:spcBef>
                <a:spcPts val="0"/>
              </a:spcBef>
              <a:spcAft>
                <a:spcPts val="600"/>
              </a:spcAft>
              <a:buFont typeface="Wingdings" panose="05000000000000000000" pitchFamily="2" charset="2"/>
              <a:buChar char="v"/>
            </a:pPr>
            <a:r>
              <a:rPr lang="es-MX" sz="1600" dirty="0" smtClean="0">
                <a:latin typeface="Tahoma" pitchFamily="34" charset="0"/>
                <a:ea typeface="Tahoma" pitchFamily="34" charset="0"/>
                <a:cs typeface="Tahoma" pitchFamily="34" charset="0"/>
              </a:rPr>
              <a:t>Planificación </a:t>
            </a:r>
            <a:r>
              <a:rPr lang="es-MX" sz="1600" dirty="0">
                <a:latin typeface="Tahoma" pitchFamily="34" charset="0"/>
                <a:ea typeface="Tahoma" pitchFamily="34" charset="0"/>
                <a:cs typeface="Tahoma" pitchFamily="34" charset="0"/>
              </a:rPr>
              <a:t>y previsión</a:t>
            </a:r>
          </a:p>
          <a:p>
            <a:pPr marL="361950" indent="-361950">
              <a:lnSpc>
                <a:spcPct val="150000"/>
              </a:lnSpc>
              <a:spcBef>
                <a:spcPts val="0"/>
              </a:spcBef>
              <a:spcAft>
                <a:spcPts val="600"/>
              </a:spcAft>
              <a:buFont typeface="Wingdings" panose="05000000000000000000" pitchFamily="2" charset="2"/>
              <a:buChar char="v"/>
            </a:pPr>
            <a:r>
              <a:rPr lang="es-MX" sz="1600" dirty="0" smtClean="0">
                <a:latin typeface="Tahoma" pitchFamily="34" charset="0"/>
                <a:ea typeface="Tahoma" pitchFamily="34" charset="0"/>
                <a:cs typeface="Tahoma" pitchFamily="34" charset="0"/>
              </a:rPr>
              <a:t>Gestión </a:t>
            </a:r>
            <a:r>
              <a:rPr lang="es-MX" sz="1600" dirty="0">
                <a:latin typeface="Tahoma" pitchFamily="34" charset="0"/>
                <a:ea typeface="Tahoma" pitchFamily="34" charset="0"/>
                <a:cs typeface="Tahoma" pitchFamily="34" charset="0"/>
              </a:rPr>
              <a:t>del ciclo de vida del producto</a:t>
            </a:r>
          </a:p>
          <a:p>
            <a:pPr marL="361950" indent="-361950">
              <a:lnSpc>
                <a:spcPct val="150000"/>
              </a:lnSpc>
              <a:spcBef>
                <a:spcPts val="0"/>
              </a:spcBef>
              <a:spcAft>
                <a:spcPts val="600"/>
              </a:spcAft>
              <a:buFont typeface="Wingdings" panose="05000000000000000000" pitchFamily="2" charset="2"/>
              <a:buChar char="v"/>
            </a:pPr>
            <a:r>
              <a:rPr lang="es-MX" sz="1600" dirty="0" smtClean="0">
                <a:latin typeface="Tahoma" pitchFamily="34" charset="0"/>
                <a:ea typeface="Tahoma" pitchFamily="34" charset="0"/>
                <a:cs typeface="Tahoma" pitchFamily="34" charset="0"/>
              </a:rPr>
              <a:t>Adquisitivo</a:t>
            </a:r>
            <a:endParaRPr lang="es-MX" sz="1600" dirty="0">
              <a:latin typeface="Tahoma" pitchFamily="34" charset="0"/>
              <a:ea typeface="Tahoma" pitchFamily="34" charset="0"/>
              <a:cs typeface="Tahoma" pitchFamily="34" charset="0"/>
            </a:endParaRPr>
          </a:p>
          <a:p>
            <a:pPr marL="361950" indent="-361950">
              <a:lnSpc>
                <a:spcPct val="150000"/>
              </a:lnSpc>
              <a:spcBef>
                <a:spcPts val="0"/>
              </a:spcBef>
              <a:spcAft>
                <a:spcPts val="600"/>
              </a:spcAft>
              <a:buFont typeface="Wingdings" panose="05000000000000000000" pitchFamily="2" charset="2"/>
              <a:buChar char="v"/>
            </a:pPr>
            <a:r>
              <a:rPr lang="es-MX" sz="1600" dirty="0" smtClean="0">
                <a:latin typeface="Tahoma" pitchFamily="34" charset="0"/>
                <a:ea typeface="Tahoma" pitchFamily="34" charset="0"/>
                <a:cs typeface="Tahoma" pitchFamily="34" charset="0"/>
              </a:rPr>
              <a:t>Logística </a:t>
            </a:r>
            <a:r>
              <a:rPr lang="es-MX" sz="1600" dirty="0">
                <a:latin typeface="Tahoma" pitchFamily="34" charset="0"/>
                <a:ea typeface="Tahoma" pitchFamily="34" charset="0"/>
                <a:cs typeface="Tahoma" pitchFamily="34" charset="0"/>
              </a:rPr>
              <a:t>inversa</a:t>
            </a:r>
          </a:p>
          <a:p>
            <a:pPr marL="361950" indent="-361950">
              <a:lnSpc>
                <a:spcPct val="150000"/>
              </a:lnSpc>
              <a:spcBef>
                <a:spcPts val="0"/>
              </a:spcBef>
              <a:spcAft>
                <a:spcPts val="600"/>
              </a:spcAft>
              <a:buFont typeface="Wingdings" panose="05000000000000000000" pitchFamily="2" charset="2"/>
              <a:buChar char="v"/>
            </a:pPr>
            <a:r>
              <a:rPr lang="es-MX" sz="1600" dirty="0" smtClean="0">
                <a:latin typeface="Tahoma" pitchFamily="34" charset="0"/>
                <a:ea typeface="Tahoma" pitchFamily="34" charset="0"/>
                <a:cs typeface="Tahoma" pitchFamily="34" charset="0"/>
              </a:rPr>
              <a:t>Gestión </a:t>
            </a:r>
            <a:r>
              <a:rPr lang="es-MX" sz="1600" dirty="0">
                <a:latin typeface="Tahoma" pitchFamily="34" charset="0"/>
                <a:ea typeface="Tahoma" pitchFamily="34" charset="0"/>
                <a:cs typeface="Tahoma" pitchFamily="34" charset="0"/>
              </a:rPr>
              <a:t>de riesgo / seguridad</a:t>
            </a:r>
          </a:p>
          <a:p>
            <a:pPr marL="361950" indent="-361950">
              <a:lnSpc>
                <a:spcPct val="150000"/>
              </a:lnSpc>
              <a:spcBef>
                <a:spcPts val="0"/>
              </a:spcBef>
              <a:spcAft>
                <a:spcPts val="600"/>
              </a:spcAft>
              <a:buFont typeface="Wingdings" panose="05000000000000000000" pitchFamily="2" charset="2"/>
              <a:buChar char="v"/>
            </a:pPr>
            <a:r>
              <a:rPr lang="es-MX" sz="1600" dirty="0" smtClean="0">
                <a:latin typeface="Tahoma" pitchFamily="34" charset="0"/>
                <a:ea typeface="Tahoma" pitchFamily="34" charset="0"/>
                <a:cs typeface="Tahoma" pitchFamily="34" charset="0"/>
              </a:rPr>
              <a:t>Gestión </a:t>
            </a:r>
            <a:r>
              <a:rPr lang="es-MX" sz="1600" dirty="0">
                <a:latin typeface="Tahoma" pitchFamily="34" charset="0"/>
                <a:ea typeface="Tahoma" pitchFamily="34" charset="0"/>
                <a:cs typeface="Tahoma" pitchFamily="34" charset="0"/>
              </a:rPr>
              <a:t>sostenible de la </a:t>
            </a:r>
            <a:r>
              <a:rPr lang="es-MX" sz="1600" dirty="0" smtClean="0">
                <a:latin typeface="Tahoma" pitchFamily="34" charset="0"/>
                <a:ea typeface="Tahoma" pitchFamily="34" charset="0"/>
                <a:cs typeface="Tahoma" pitchFamily="34" charset="0"/>
              </a:rPr>
              <a:t>Cadena </a:t>
            </a:r>
            <a:r>
              <a:rPr lang="es-MX" sz="1600" dirty="0">
                <a:latin typeface="Tahoma" pitchFamily="34" charset="0"/>
                <a:ea typeface="Tahoma" pitchFamily="34" charset="0"/>
                <a:cs typeface="Tahoma" pitchFamily="34" charset="0"/>
              </a:rPr>
              <a:t>de </a:t>
            </a:r>
            <a:r>
              <a:rPr lang="es-MX" sz="1600" dirty="0" smtClean="0">
                <a:latin typeface="Tahoma" pitchFamily="34" charset="0"/>
                <a:ea typeface="Tahoma" pitchFamily="34" charset="0"/>
                <a:cs typeface="Tahoma" pitchFamily="34" charset="0"/>
              </a:rPr>
              <a:t>Suministro</a:t>
            </a:r>
            <a:endParaRPr lang="es-MX" sz="1600" dirty="0">
              <a:latin typeface="Tahoma" pitchFamily="34" charset="0"/>
              <a:ea typeface="Tahoma" pitchFamily="34" charset="0"/>
              <a:cs typeface="Tahoma" pitchFamily="34" charset="0"/>
            </a:endParaRPr>
          </a:p>
          <a:p>
            <a:pPr marL="361950" indent="-361950">
              <a:lnSpc>
                <a:spcPct val="150000"/>
              </a:lnSpc>
              <a:spcBef>
                <a:spcPts val="0"/>
              </a:spcBef>
              <a:spcAft>
                <a:spcPts val="600"/>
              </a:spcAft>
              <a:buFont typeface="Wingdings" panose="05000000000000000000" pitchFamily="2" charset="2"/>
              <a:buChar char="v"/>
            </a:pPr>
            <a:r>
              <a:rPr lang="es-MX" sz="1600" dirty="0" smtClean="0">
                <a:latin typeface="Tahoma" pitchFamily="34" charset="0"/>
                <a:ea typeface="Tahoma" pitchFamily="34" charset="0"/>
                <a:cs typeface="Tahoma" pitchFamily="34" charset="0"/>
              </a:rPr>
              <a:t>Gestión </a:t>
            </a:r>
            <a:r>
              <a:rPr lang="es-MX" sz="1600" dirty="0">
                <a:latin typeface="Tahoma" pitchFamily="34" charset="0"/>
                <a:ea typeface="Tahoma" pitchFamily="34" charset="0"/>
                <a:cs typeface="Tahoma" pitchFamily="34" charset="0"/>
              </a:rPr>
              <a:t>del transporte</a:t>
            </a:r>
          </a:p>
          <a:p>
            <a:pPr marL="361950" indent="-361950">
              <a:lnSpc>
                <a:spcPct val="150000"/>
              </a:lnSpc>
              <a:spcBef>
                <a:spcPts val="0"/>
              </a:spcBef>
              <a:spcAft>
                <a:spcPts val="600"/>
              </a:spcAft>
              <a:buFont typeface="Wingdings" panose="05000000000000000000" pitchFamily="2" charset="2"/>
              <a:buChar char="v"/>
            </a:pPr>
            <a:r>
              <a:rPr lang="es-MX" sz="1600" dirty="0" smtClean="0">
                <a:latin typeface="Tahoma" pitchFamily="34" charset="0"/>
                <a:ea typeface="Tahoma" pitchFamily="34" charset="0"/>
                <a:cs typeface="Tahoma" pitchFamily="34" charset="0"/>
              </a:rPr>
              <a:t>Almacenaje</a:t>
            </a:r>
            <a:endParaRPr lang="es-MX" sz="1600" dirty="0">
              <a:latin typeface="Tahoma" pitchFamily="34" charset="0"/>
              <a:ea typeface="Tahoma" pitchFamily="34" charset="0"/>
              <a:cs typeface="Tahoma" pitchFamily="34" charset="0"/>
            </a:endParaRPr>
          </a:p>
          <a:p>
            <a:pPr marL="361950" indent="-361950">
              <a:lnSpc>
                <a:spcPct val="150000"/>
              </a:lnSpc>
              <a:spcBef>
                <a:spcPts val="0"/>
              </a:spcBef>
              <a:spcAft>
                <a:spcPts val="600"/>
              </a:spcAft>
              <a:buFont typeface="Wingdings" panose="05000000000000000000" pitchFamily="2" charset="2"/>
              <a:buChar char="v"/>
            </a:pPr>
            <a:endParaRPr lang="es-MX" sz="1600" dirty="0">
              <a:latin typeface="Tahoma" pitchFamily="34" charset="0"/>
              <a:ea typeface="Tahoma" pitchFamily="34" charset="0"/>
              <a:cs typeface="Tahoma" pitchFamily="34" charset="0"/>
            </a:endParaRPr>
          </a:p>
        </p:txBody>
      </p:sp>
      <p:sp>
        <p:nvSpPr>
          <p:cNvPr id="2" name="1 CuadroTexto"/>
          <p:cNvSpPr txBox="1"/>
          <p:nvPr/>
        </p:nvSpPr>
        <p:spPr>
          <a:xfrm>
            <a:off x="683568" y="6597352"/>
            <a:ext cx="3321743" cy="246221"/>
          </a:xfrm>
          <a:prstGeom prst="rect">
            <a:avLst/>
          </a:prstGeom>
          <a:noFill/>
        </p:spPr>
        <p:txBody>
          <a:bodyPr wrap="none" rtlCol="0">
            <a:spAutoFit/>
          </a:bodyPr>
          <a:lstStyle/>
          <a:p>
            <a:r>
              <a:rPr lang="es-MX" sz="1000" dirty="0" smtClean="0"/>
              <a:t>ADMINISTRACIÓN DE LA CADENA DE SUMINISTRO</a:t>
            </a:r>
            <a:endParaRPr lang="es-MX" sz="1000" dirty="0"/>
          </a:p>
        </p:txBody>
      </p:sp>
      <p:sp>
        <p:nvSpPr>
          <p:cNvPr id="5" name="4 CuadroTexto"/>
          <p:cNvSpPr txBox="1"/>
          <p:nvPr/>
        </p:nvSpPr>
        <p:spPr>
          <a:xfrm>
            <a:off x="6660232" y="6597352"/>
            <a:ext cx="1848583" cy="246221"/>
          </a:xfrm>
          <a:prstGeom prst="rect">
            <a:avLst/>
          </a:prstGeom>
          <a:noFill/>
        </p:spPr>
        <p:txBody>
          <a:bodyPr wrap="none" rtlCol="0">
            <a:spAutoFit/>
          </a:bodyPr>
          <a:lstStyle/>
          <a:p>
            <a:r>
              <a:rPr lang="es-MX" sz="1000" dirty="0" smtClean="0"/>
              <a:t>FACULTAD DE INGENIERÍA</a:t>
            </a:r>
            <a:endParaRPr lang="es-MX" sz="1000" dirty="0"/>
          </a:p>
        </p:txBody>
      </p:sp>
    </p:spTree>
    <p:extLst>
      <p:ext uri="{BB962C8B-B14F-4D97-AF65-F5344CB8AC3E}">
        <p14:creationId xmlns:p14="http://schemas.microsoft.com/office/powerpoint/2010/main" val="3521084413"/>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contenido 2"/>
          <p:cNvSpPr>
            <a:spLocks noGrp="1"/>
          </p:cNvSpPr>
          <p:nvPr>
            <p:ph idx="1"/>
          </p:nvPr>
        </p:nvSpPr>
        <p:spPr>
          <a:xfrm>
            <a:off x="755576" y="880009"/>
            <a:ext cx="7704856" cy="5501319"/>
          </a:xfrm>
        </p:spPr>
        <p:txBody>
          <a:bodyPr>
            <a:noAutofit/>
          </a:bodyPr>
          <a:lstStyle/>
          <a:p>
            <a:pPr marL="0" indent="0" algn="ctr">
              <a:lnSpc>
                <a:spcPct val="150000"/>
              </a:lnSpc>
              <a:spcBef>
                <a:spcPts val="0"/>
              </a:spcBef>
              <a:spcAft>
                <a:spcPts val="1200"/>
              </a:spcAft>
              <a:buNone/>
            </a:pPr>
            <a:r>
              <a:rPr lang="es-MX" sz="1600" b="1" dirty="0" smtClean="0">
                <a:latin typeface="Tahoma" pitchFamily="34" charset="0"/>
                <a:ea typeface="Tahoma" pitchFamily="34" charset="0"/>
                <a:cs typeface="Tahoma" pitchFamily="34" charset="0"/>
              </a:rPr>
              <a:t>DISTINTOS NIVELES DE PRÁCTICAS</a:t>
            </a:r>
            <a:endParaRPr lang="es-MX" sz="1600" b="1" dirty="0">
              <a:latin typeface="Tahoma" pitchFamily="34" charset="0"/>
              <a:ea typeface="Tahoma" pitchFamily="34" charset="0"/>
              <a:cs typeface="Tahoma" pitchFamily="34" charset="0"/>
            </a:endParaRPr>
          </a:p>
          <a:p>
            <a:pPr marL="361950" indent="-361950">
              <a:lnSpc>
                <a:spcPct val="150000"/>
              </a:lnSpc>
              <a:spcBef>
                <a:spcPts val="0"/>
              </a:spcBef>
              <a:spcAft>
                <a:spcPts val="1200"/>
              </a:spcAft>
              <a:buFont typeface="Wingdings" panose="05000000000000000000" pitchFamily="2" charset="2"/>
              <a:buChar char="v"/>
            </a:pPr>
            <a:endParaRPr lang="es-MX" sz="1600" dirty="0" smtClean="0">
              <a:latin typeface="Tahoma" pitchFamily="34" charset="0"/>
              <a:ea typeface="Tahoma" pitchFamily="34" charset="0"/>
              <a:cs typeface="Tahoma" pitchFamily="34" charset="0"/>
            </a:endParaRPr>
          </a:p>
        </p:txBody>
      </p:sp>
      <p:sp>
        <p:nvSpPr>
          <p:cNvPr id="2" name="1 CuadroTexto"/>
          <p:cNvSpPr txBox="1"/>
          <p:nvPr/>
        </p:nvSpPr>
        <p:spPr>
          <a:xfrm>
            <a:off x="683568" y="6597352"/>
            <a:ext cx="3321743" cy="246221"/>
          </a:xfrm>
          <a:prstGeom prst="rect">
            <a:avLst/>
          </a:prstGeom>
          <a:noFill/>
        </p:spPr>
        <p:txBody>
          <a:bodyPr wrap="none" rtlCol="0">
            <a:spAutoFit/>
          </a:bodyPr>
          <a:lstStyle/>
          <a:p>
            <a:r>
              <a:rPr lang="es-MX" sz="1000" dirty="0" smtClean="0"/>
              <a:t>ADMINISTRACIÓN DE LA CADENA DE SUMINISTRO</a:t>
            </a:r>
            <a:endParaRPr lang="es-MX" sz="1000" dirty="0"/>
          </a:p>
        </p:txBody>
      </p:sp>
      <p:sp>
        <p:nvSpPr>
          <p:cNvPr id="5" name="4 CuadroTexto"/>
          <p:cNvSpPr txBox="1"/>
          <p:nvPr/>
        </p:nvSpPr>
        <p:spPr>
          <a:xfrm>
            <a:off x="6660232" y="6597352"/>
            <a:ext cx="1848583" cy="246221"/>
          </a:xfrm>
          <a:prstGeom prst="rect">
            <a:avLst/>
          </a:prstGeom>
          <a:noFill/>
        </p:spPr>
        <p:txBody>
          <a:bodyPr wrap="none" rtlCol="0">
            <a:spAutoFit/>
          </a:bodyPr>
          <a:lstStyle/>
          <a:p>
            <a:r>
              <a:rPr lang="es-MX" sz="1000" dirty="0" smtClean="0"/>
              <a:t>FACULTAD DE INGENIERÍA</a:t>
            </a:r>
            <a:endParaRPr lang="es-MX" sz="1000" dirty="0"/>
          </a:p>
        </p:txBody>
      </p:sp>
      <p:sp>
        <p:nvSpPr>
          <p:cNvPr id="7" name="Rectangle 3"/>
          <p:cNvSpPr/>
          <p:nvPr/>
        </p:nvSpPr>
        <p:spPr bwMode="auto">
          <a:xfrm>
            <a:off x="1665471" y="1700808"/>
            <a:ext cx="1694997" cy="771897"/>
          </a:xfrm>
          <a:prstGeom prst="rect">
            <a:avLst/>
          </a:prstGeom>
          <a:solidFill>
            <a:schemeClr val="accent2"/>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algn="ctr" defTabSz="914400" fontAlgn="base">
              <a:spcBef>
                <a:spcPct val="0"/>
              </a:spcBef>
              <a:spcAft>
                <a:spcPct val="0"/>
              </a:spcAft>
            </a:pPr>
            <a:r>
              <a:rPr lang="es-MX" sz="1600" dirty="0" smtClean="0">
                <a:solidFill>
                  <a:schemeClr val="bg1"/>
                </a:solidFill>
                <a:latin typeface="Tahoma" panose="020B0604030504040204" pitchFamily="34" charset="0"/>
                <a:ea typeface="Tahoma" panose="020B0604030504040204" pitchFamily="34" charset="0"/>
                <a:cs typeface="Tahoma" panose="020B0604030504040204" pitchFamily="34" charset="0"/>
              </a:rPr>
              <a:t>Prácticas</a:t>
            </a:r>
            <a:r>
              <a:rPr lang="en-US" sz="1600" dirty="0" smtClean="0">
                <a:solidFill>
                  <a:schemeClr val="bg1"/>
                </a:solidFill>
                <a:latin typeface="Tahoma" panose="020B0604030504040204" pitchFamily="34" charset="0"/>
                <a:ea typeface="Tahoma" panose="020B0604030504040204" pitchFamily="34" charset="0"/>
                <a:cs typeface="Tahoma" panose="020B0604030504040204" pitchFamily="34" charset="0"/>
              </a:rPr>
              <a:t> </a:t>
            </a:r>
            <a:r>
              <a:rPr lang="es-MX" sz="1600" dirty="0" smtClean="0">
                <a:solidFill>
                  <a:schemeClr val="bg1"/>
                </a:solidFill>
                <a:latin typeface="Tahoma" panose="020B0604030504040204" pitchFamily="34" charset="0"/>
                <a:ea typeface="Tahoma" panose="020B0604030504040204" pitchFamily="34" charset="0"/>
                <a:cs typeface="Tahoma" panose="020B0604030504040204" pitchFamily="34" charset="0"/>
              </a:rPr>
              <a:t>emergentes</a:t>
            </a:r>
            <a:endParaRPr kumimoji="0" lang="es-MX" sz="1600" b="0" i="0" u="none" strike="noStrike" cap="none" normalizeH="0" baseline="0" dirty="0">
              <a:ln>
                <a:noFill/>
              </a:ln>
              <a:solidFill>
                <a:schemeClr val="bg1"/>
              </a:solidFill>
              <a:effectLst/>
              <a:latin typeface="Tahoma" panose="020B0604030504040204" pitchFamily="34" charset="0"/>
              <a:ea typeface="Tahoma" panose="020B0604030504040204" pitchFamily="34" charset="0"/>
              <a:cs typeface="Tahoma" panose="020B0604030504040204" pitchFamily="34" charset="0"/>
            </a:endParaRPr>
          </a:p>
        </p:txBody>
      </p:sp>
      <p:sp>
        <p:nvSpPr>
          <p:cNvPr id="8" name="Rectangle 4"/>
          <p:cNvSpPr/>
          <p:nvPr/>
        </p:nvSpPr>
        <p:spPr bwMode="auto">
          <a:xfrm>
            <a:off x="3768215" y="1706167"/>
            <a:ext cx="1694997" cy="771897"/>
          </a:xfrm>
          <a:prstGeom prst="rect">
            <a:avLst/>
          </a:prstGeom>
          <a:solidFill>
            <a:schemeClr val="accent2"/>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s-MX" sz="1600" b="0" i="0" u="none" strike="noStrike" cap="none" normalizeH="0" baseline="0" dirty="0" smtClean="0">
                <a:ln>
                  <a:noFill/>
                </a:ln>
                <a:solidFill>
                  <a:schemeClr val="bg1"/>
                </a:solidFill>
                <a:effectLst/>
                <a:latin typeface="Tahoma" panose="020B0604030504040204" pitchFamily="34" charset="0"/>
                <a:ea typeface="Tahoma" panose="020B0604030504040204" pitchFamily="34" charset="0"/>
                <a:cs typeface="Tahoma" panose="020B0604030504040204" pitchFamily="34" charset="0"/>
              </a:rPr>
              <a:t>Mejores</a:t>
            </a:r>
            <a:r>
              <a:rPr kumimoji="0" lang="en-US" sz="1600" b="0" i="0" u="none" strike="noStrike" cap="none" normalizeH="0" dirty="0" smtClean="0">
                <a:ln>
                  <a:noFill/>
                </a:ln>
                <a:solidFill>
                  <a:schemeClr val="bg1"/>
                </a:solidFill>
                <a:effectLst/>
                <a:latin typeface="Tahoma" panose="020B0604030504040204" pitchFamily="34" charset="0"/>
                <a:ea typeface="Tahoma" panose="020B0604030504040204" pitchFamily="34" charset="0"/>
                <a:cs typeface="Tahoma" panose="020B0604030504040204" pitchFamily="34" charset="0"/>
              </a:rPr>
              <a:t> </a:t>
            </a:r>
            <a:r>
              <a:rPr kumimoji="0" lang="es-MX" sz="1600" b="0" i="0" u="none" strike="noStrike" cap="none" normalizeH="0" dirty="0" smtClean="0">
                <a:ln>
                  <a:noFill/>
                </a:ln>
                <a:solidFill>
                  <a:schemeClr val="bg1"/>
                </a:solidFill>
                <a:effectLst/>
                <a:latin typeface="Tahoma" panose="020B0604030504040204" pitchFamily="34" charset="0"/>
                <a:ea typeface="Tahoma" panose="020B0604030504040204" pitchFamily="34" charset="0"/>
                <a:cs typeface="Tahoma" panose="020B0604030504040204" pitchFamily="34" charset="0"/>
              </a:rPr>
              <a:t>prácticas</a:t>
            </a:r>
            <a:endParaRPr kumimoji="0" lang="es-MX" sz="1600" b="0" i="0" u="none" strike="noStrike" cap="none" normalizeH="0" baseline="0" dirty="0">
              <a:ln>
                <a:noFill/>
              </a:ln>
              <a:solidFill>
                <a:schemeClr val="bg1"/>
              </a:solidFill>
              <a:effectLst/>
              <a:latin typeface="Tahoma" panose="020B0604030504040204" pitchFamily="34" charset="0"/>
              <a:ea typeface="Tahoma" panose="020B0604030504040204" pitchFamily="34" charset="0"/>
              <a:cs typeface="Tahoma" panose="020B0604030504040204" pitchFamily="34" charset="0"/>
            </a:endParaRPr>
          </a:p>
        </p:txBody>
      </p:sp>
      <p:sp>
        <p:nvSpPr>
          <p:cNvPr id="9" name="Rectangle 5"/>
          <p:cNvSpPr/>
          <p:nvPr/>
        </p:nvSpPr>
        <p:spPr bwMode="auto">
          <a:xfrm>
            <a:off x="5873879" y="1706167"/>
            <a:ext cx="1694997" cy="771897"/>
          </a:xfrm>
          <a:prstGeom prst="rect">
            <a:avLst/>
          </a:prstGeom>
          <a:solidFill>
            <a:schemeClr val="accent2"/>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algn="ctr" defTabSz="914400" fontAlgn="base">
              <a:spcBef>
                <a:spcPct val="0"/>
              </a:spcBef>
              <a:spcAft>
                <a:spcPct val="0"/>
              </a:spcAft>
            </a:pPr>
            <a:r>
              <a:rPr lang="es-MX" sz="1600" dirty="0" smtClean="0">
                <a:solidFill>
                  <a:schemeClr val="bg1"/>
                </a:solidFill>
                <a:latin typeface="Tahoma" panose="020B0604030504040204" pitchFamily="34" charset="0"/>
                <a:ea typeface="Tahoma" panose="020B0604030504040204" pitchFamily="34" charset="0"/>
                <a:cs typeface="Tahoma" panose="020B0604030504040204" pitchFamily="34" charset="0"/>
              </a:rPr>
              <a:t>Prácticas</a:t>
            </a:r>
            <a:r>
              <a:rPr lang="en-US" sz="1600" dirty="0" smtClean="0">
                <a:solidFill>
                  <a:schemeClr val="bg1"/>
                </a:solidFill>
                <a:latin typeface="Tahoma" panose="020B0604030504040204" pitchFamily="34" charset="0"/>
                <a:ea typeface="Tahoma" panose="020B0604030504040204" pitchFamily="34" charset="0"/>
                <a:cs typeface="Tahoma" panose="020B0604030504040204" pitchFamily="34" charset="0"/>
              </a:rPr>
              <a:t> </a:t>
            </a:r>
            <a:r>
              <a:rPr lang="es-MX" sz="1600" dirty="0" smtClean="0">
                <a:solidFill>
                  <a:schemeClr val="bg1"/>
                </a:solidFill>
                <a:latin typeface="Tahoma" panose="020B0604030504040204" pitchFamily="34" charset="0"/>
                <a:ea typeface="Tahoma" panose="020B0604030504040204" pitchFamily="34" charset="0"/>
                <a:cs typeface="Tahoma" panose="020B0604030504040204" pitchFamily="34" charset="0"/>
              </a:rPr>
              <a:t>estándar</a:t>
            </a:r>
            <a:endParaRPr kumimoji="0" lang="es-MX" sz="1600" b="0" i="0" u="none" strike="noStrike" cap="none" normalizeH="0" baseline="0" dirty="0">
              <a:ln>
                <a:noFill/>
              </a:ln>
              <a:solidFill>
                <a:schemeClr val="bg1"/>
              </a:solidFill>
              <a:effectLst/>
              <a:latin typeface="Tahoma" panose="020B0604030504040204" pitchFamily="34" charset="0"/>
              <a:ea typeface="Tahoma" panose="020B0604030504040204" pitchFamily="34" charset="0"/>
              <a:cs typeface="Tahoma" panose="020B0604030504040204" pitchFamily="34" charset="0"/>
            </a:endParaRPr>
          </a:p>
        </p:txBody>
      </p:sp>
      <p:sp>
        <p:nvSpPr>
          <p:cNvPr id="10" name="Rectangle 6"/>
          <p:cNvSpPr/>
          <p:nvPr/>
        </p:nvSpPr>
        <p:spPr bwMode="auto">
          <a:xfrm>
            <a:off x="1665471" y="3335730"/>
            <a:ext cx="5903405" cy="771897"/>
          </a:xfrm>
          <a:prstGeom prst="rect">
            <a:avLst/>
          </a:prstGeom>
          <a:solidFill>
            <a:schemeClr val="accent4"/>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algn="ctr" defTabSz="914400" fontAlgn="base">
              <a:spcBef>
                <a:spcPct val="0"/>
              </a:spcBef>
              <a:spcAft>
                <a:spcPct val="0"/>
              </a:spcAft>
            </a:pPr>
            <a:r>
              <a:rPr lang="es-MX" sz="1600" dirty="0" smtClean="0">
                <a:solidFill>
                  <a:schemeClr val="bg1"/>
                </a:solidFill>
                <a:latin typeface="Tahoma" panose="020B0604030504040204" pitchFamily="34" charset="0"/>
                <a:ea typeface="Tahoma" panose="020B0604030504040204" pitchFamily="34" charset="0"/>
                <a:cs typeface="Tahoma" panose="020B0604030504040204" pitchFamily="34" charset="0"/>
              </a:rPr>
              <a:t>Repositorio</a:t>
            </a:r>
            <a:r>
              <a:rPr lang="en-US" sz="1600" dirty="0" smtClean="0">
                <a:solidFill>
                  <a:schemeClr val="bg1"/>
                </a:solidFill>
                <a:latin typeface="Tahoma" panose="020B0604030504040204" pitchFamily="34" charset="0"/>
                <a:ea typeface="Tahoma" panose="020B0604030504040204" pitchFamily="34" charset="0"/>
                <a:cs typeface="Tahoma" panose="020B0604030504040204" pitchFamily="34" charset="0"/>
              </a:rPr>
              <a:t> </a:t>
            </a:r>
            <a:r>
              <a:rPr lang="en-US" sz="1600" dirty="0">
                <a:solidFill>
                  <a:schemeClr val="bg1"/>
                </a:solidFill>
                <a:latin typeface="Tahoma" panose="020B0604030504040204" pitchFamily="34" charset="0"/>
                <a:ea typeface="Tahoma" panose="020B0604030504040204" pitchFamily="34" charset="0"/>
                <a:cs typeface="Tahoma" panose="020B0604030504040204" pitchFamily="34" charset="0"/>
              </a:rPr>
              <a:t>de </a:t>
            </a:r>
            <a:r>
              <a:rPr lang="es-MX" sz="1600" dirty="0" smtClean="0">
                <a:solidFill>
                  <a:schemeClr val="bg1"/>
                </a:solidFill>
                <a:latin typeface="Tahoma" panose="020B0604030504040204" pitchFamily="34" charset="0"/>
                <a:ea typeface="Tahoma" panose="020B0604030504040204" pitchFamily="34" charset="0"/>
                <a:cs typeface="Tahoma" panose="020B0604030504040204" pitchFamily="34" charset="0"/>
              </a:rPr>
              <a:t>prácticas</a:t>
            </a:r>
            <a:r>
              <a:rPr lang="en-US" sz="1600" dirty="0" smtClean="0">
                <a:solidFill>
                  <a:schemeClr val="bg1"/>
                </a:solidFill>
                <a:latin typeface="Tahoma" panose="020B0604030504040204" pitchFamily="34" charset="0"/>
                <a:ea typeface="Tahoma" panose="020B0604030504040204" pitchFamily="34" charset="0"/>
                <a:cs typeface="Tahoma" panose="020B0604030504040204" pitchFamily="34" charset="0"/>
              </a:rPr>
              <a:t> </a:t>
            </a:r>
            <a:r>
              <a:rPr lang="en-US" sz="1600" dirty="0">
                <a:solidFill>
                  <a:schemeClr val="bg1"/>
                </a:solidFill>
                <a:latin typeface="Tahoma" panose="020B0604030504040204" pitchFamily="34" charset="0"/>
                <a:ea typeface="Tahoma" panose="020B0604030504040204" pitchFamily="34" charset="0"/>
                <a:cs typeface="Tahoma" panose="020B0604030504040204" pitchFamily="34" charset="0"/>
              </a:rPr>
              <a:t>de SCOR</a:t>
            </a:r>
            <a:endParaRPr kumimoji="0" lang="en-US" sz="1600" b="0" i="0" u="none" strike="noStrike" cap="none" normalizeH="0" baseline="0" dirty="0">
              <a:ln>
                <a:noFill/>
              </a:ln>
              <a:solidFill>
                <a:schemeClr val="bg1"/>
              </a:solidFill>
              <a:effectLst/>
              <a:latin typeface="Tahoma" panose="020B0604030504040204" pitchFamily="34" charset="0"/>
              <a:ea typeface="Tahoma" panose="020B0604030504040204" pitchFamily="34" charset="0"/>
              <a:cs typeface="Tahoma" panose="020B0604030504040204" pitchFamily="34" charset="0"/>
            </a:endParaRPr>
          </a:p>
        </p:txBody>
      </p:sp>
      <p:cxnSp>
        <p:nvCxnSpPr>
          <p:cNvPr id="11" name="Straight Connector 7"/>
          <p:cNvCxnSpPr>
            <a:stCxn id="9" idx="2"/>
            <a:endCxn id="11" idx="0"/>
          </p:cNvCxnSpPr>
          <p:nvPr/>
        </p:nvCxnSpPr>
        <p:spPr bwMode="auto">
          <a:xfrm>
            <a:off x="4615713" y="2478064"/>
            <a:ext cx="1460" cy="857666"/>
          </a:xfrm>
          <a:prstGeom prst="line">
            <a:avLst/>
          </a:prstGeom>
          <a:solidFill>
            <a:schemeClr val="accent1"/>
          </a:solidFill>
          <a:ln w="38100" cap="flat" cmpd="sng" algn="ctr">
            <a:solidFill>
              <a:schemeClr val="tx1"/>
            </a:solidFill>
            <a:prstDash val="solid"/>
            <a:round/>
            <a:headEnd type="triangle" w="med" len="med"/>
            <a:tailEnd type="none" w="med" len="med"/>
          </a:ln>
          <a:effectLst/>
        </p:spPr>
      </p:cxnSp>
      <p:cxnSp>
        <p:nvCxnSpPr>
          <p:cNvPr id="12" name="Straight Connector 8"/>
          <p:cNvCxnSpPr/>
          <p:nvPr/>
        </p:nvCxnSpPr>
        <p:spPr bwMode="auto">
          <a:xfrm>
            <a:off x="2515892" y="2483424"/>
            <a:ext cx="1460" cy="857666"/>
          </a:xfrm>
          <a:prstGeom prst="line">
            <a:avLst/>
          </a:prstGeom>
          <a:solidFill>
            <a:schemeClr val="accent1"/>
          </a:solidFill>
          <a:ln w="38100" cap="flat" cmpd="sng" algn="ctr">
            <a:solidFill>
              <a:schemeClr val="tx1"/>
            </a:solidFill>
            <a:prstDash val="solid"/>
            <a:round/>
            <a:headEnd type="triangle" w="med" len="med"/>
            <a:tailEnd type="none" w="med" len="med"/>
          </a:ln>
          <a:effectLst/>
        </p:spPr>
      </p:cxnSp>
      <p:cxnSp>
        <p:nvCxnSpPr>
          <p:cNvPr id="13" name="Straight Connector 9"/>
          <p:cNvCxnSpPr/>
          <p:nvPr/>
        </p:nvCxnSpPr>
        <p:spPr bwMode="auto">
          <a:xfrm>
            <a:off x="6727186" y="2483424"/>
            <a:ext cx="1460" cy="857666"/>
          </a:xfrm>
          <a:prstGeom prst="line">
            <a:avLst/>
          </a:prstGeom>
          <a:solidFill>
            <a:schemeClr val="accent1"/>
          </a:solidFill>
          <a:ln w="38100" cap="flat" cmpd="sng" algn="ctr">
            <a:solidFill>
              <a:schemeClr val="tx1"/>
            </a:solidFill>
            <a:prstDash val="solid"/>
            <a:round/>
            <a:headEnd type="triangle" w="med" len="med"/>
            <a:tailEnd type="none" w="med" len="med"/>
          </a:ln>
          <a:effectLst/>
        </p:spPr>
      </p:cxnSp>
      <p:sp>
        <p:nvSpPr>
          <p:cNvPr id="14" name="Rectangle 10"/>
          <p:cNvSpPr/>
          <p:nvPr/>
        </p:nvSpPr>
        <p:spPr bwMode="auto">
          <a:xfrm>
            <a:off x="3563720" y="4737480"/>
            <a:ext cx="1974574" cy="421309"/>
          </a:xfrm>
          <a:prstGeom prst="rect">
            <a:avLst/>
          </a:prstGeom>
          <a:solidFill>
            <a:schemeClr val="accent6"/>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algn="ctr" defTabSz="914400" fontAlgn="base">
              <a:spcBef>
                <a:spcPct val="0"/>
              </a:spcBef>
              <a:spcAft>
                <a:spcPct val="0"/>
              </a:spcAft>
            </a:pPr>
            <a:r>
              <a:rPr lang="es-MX" sz="1200" dirty="0">
                <a:solidFill>
                  <a:schemeClr val="bg1"/>
                </a:solidFill>
                <a:latin typeface="Tahoma" panose="020B0604030504040204" pitchFamily="34" charset="0"/>
                <a:ea typeface="Tahoma" panose="020B0604030504040204" pitchFamily="34" charset="0"/>
                <a:cs typeface="Tahoma" panose="020B0604030504040204" pitchFamily="34" charset="0"/>
              </a:rPr>
              <a:t>Procesos de nivel 2</a:t>
            </a:r>
            <a:endParaRPr kumimoji="0" lang="en-US" sz="1200" b="0" i="0" u="none" strike="noStrike" cap="none" normalizeH="0" baseline="0" dirty="0">
              <a:ln>
                <a:noFill/>
              </a:ln>
              <a:solidFill>
                <a:schemeClr val="bg1"/>
              </a:solidFill>
              <a:effectLst/>
              <a:latin typeface="Tahoma" panose="020B0604030504040204" pitchFamily="34" charset="0"/>
              <a:ea typeface="Tahoma" panose="020B0604030504040204" pitchFamily="34" charset="0"/>
              <a:cs typeface="Tahoma" panose="020B0604030504040204" pitchFamily="34" charset="0"/>
            </a:endParaRPr>
          </a:p>
        </p:txBody>
      </p:sp>
      <p:sp>
        <p:nvSpPr>
          <p:cNvPr id="15" name="Rectangle 11"/>
          <p:cNvSpPr/>
          <p:nvPr/>
        </p:nvSpPr>
        <p:spPr bwMode="auto">
          <a:xfrm>
            <a:off x="5612246" y="4742839"/>
            <a:ext cx="1971173" cy="415949"/>
          </a:xfrm>
          <a:prstGeom prst="rect">
            <a:avLst/>
          </a:prstGeom>
          <a:solidFill>
            <a:schemeClr val="accent6"/>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algn="ctr" defTabSz="914400" fontAlgn="base">
              <a:spcBef>
                <a:spcPct val="0"/>
              </a:spcBef>
              <a:spcAft>
                <a:spcPct val="0"/>
              </a:spcAft>
            </a:pPr>
            <a:r>
              <a:rPr lang="es-MX" sz="1200" dirty="0" smtClean="0">
                <a:solidFill>
                  <a:schemeClr val="bg1"/>
                </a:solidFill>
                <a:latin typeface="Tahoma" panose="020B0604030504040204" pitchFamily="34" charset="0"/>
                <a:ea typeface="Tahoma" panose="020B0604030504040204" pitchFamily="34" charset="0"/>
                <a:cs typeface="Tahoma" panose="020B0604030504040204" pitchFamily="34" charset="0"/>
              </a:rPr>
              <a:t>Procesos</a:t>
            </a:r>
            <a:r>
              <a:rPr lang="en-US" sz="1200" dirty="0" smtClean="0">
                <a:solidFill>
                  <a:schemeClr val="bg1"/>
                </a:solidFill>
                <a:latin typeface="Tahoma" panose="020B0604030504040204" pitchFamily="34" charset="0"/>
                <a:ea typeface="Tahoma" panose="020B0604030504040204" pitchFamily="34" charset="0"/>
                <a:cs typeface="Tahoma" panose="020B0604030504040204" pitchFamily="34" charset="0"/>
              </a:rPr>
              <a:t> </a:t>
            </a:r>
            <a:r>
              <a:rPr lang="en-US" sz="1200" dirty="0">
                <a:solidFill>
                  <a:schemeClr val="bg1"/>
                </a:solidFill>
                <a:latin typeface="Tahoma" panose="020B0604030504040204" pitchFamily="34" charset="0"/>
                <a:ea typeface="Tahoma" panose="020B0604030504040204" pitchFamily="34" charset="0"/>
                <a:cs typeface="Tahoma" panose="020B0604030504040204" pitchFamily="34" charset="0"/>
              </a:rPr>
              <a:t>de </a:t>
            </a:r>
            <a:r>
              <a:rPr lang="es-MX" sz="1200" dirty="0" smtClean="0">
                <a:solidFill>
                  <a:schemeClr val="bg1"/>
                </a:solidFill>
                <a:latin typeface="Tahoma" panose="020B0604030504040204" pitchFamily="34" charset="0"/>
                <a:ea typeface="Tahoma" panose="020B0604030504040204" pitchFamily="34" charset="0"/>
                <a:cs typeface="Tahoma" panose="020B0604030504040204" pitchFamily="34" charset="0"/>
              </a:rPr>
              <a:t>nivel</a:t>
            </a:r>
            <a:r>
              <a:rPr lang="en-US" sz="1200" dirty="0" smtClean="0">
                <a:solidFill>
                  <a:schemeClr val="bg1"/>
                </a:solidFill>
                <a:latin typeface="Tahoma" panose="020B0604030504040204" pitchFamily="34" charset="0"/>
                <a:ea typeface="Tahoma" panose="020B0604030504040204" pitchFamily="34" charset="0"/>
                <a:cs typeface="Tahoma" panose="020B0604030504040204" pitchFamily="34" charset="0"/>
              </a:rPr>
              <a:t> 3</a:t>
            </a:r>
            <a:endParaRPr kumimoji="0" lang="en-US" sz="1200" b="0" i="0" u="none" strike="noStrike" cap="none" normalizeH="0" baseline="0" dirty="0">
              <a:ln>
                <a:noFill/>
              </a:ln>
              <a:solidFill>
                <a:schemeClr val="bg1"/>
              </a:solidFill>
              <a:effectLst/>
              <a:latin typeface="Tahoma" panose="020B0604030504040204" pitchFamily="34" charset="0"/>
              <a:ea typeface="Tahoma" panose="020B0604030504040204" pitchFamily="34" charset="0"/>
              <a:cs typeface="Tahoma" panose="020B0604030504040204" pitchFamily="34" charset="0"/>
            </a:endParaRPr>
          </a:p>
        </p:txBody>
      </p:sp>
      <p:sp>
        <p:nvSpPr>
          <p:cNvPr id="16" name="Rectangle 12"/>
          <p:cNvSpPr/>
          <p:nvPr/>
        </p:nvSpPr>
        <p:spPr bwMode="auto">
          <a:xfrm>
            <a:off x="1583921" y="4745521"/>
            <a:ext cx="1694997" cy="771897"/>
          </a:xfrm>
          <a:prstGeom prst="rect">
            <a:avLst/>
          </a:prstGeom>
          <a:solidFill>
            <a:schemeClr val="accent4"/>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algn="ctr" defTabSz="914400" fontAlgn="base">
              <a:spcBef>
                <a:spcPct val="0"/>
              </a:spcBef>
              <a:spcAft>
                <a:spcPct val="0"/>
              </a:spcAft>
            </a:pPr>
            <a:r>
              <a:rPr lang="es-MX" sz="1400" dirty="0">
                <a:solidFill>
                  <a:schemeClr val="bg1"/>
                </a:solidFill>
                <a:latin typeface="Tahoma" panose="020B0604030504040204" pitchFamily="34" charset="0"/>
                <a:ea typeface="Tahoma" panose="020B0604030504040204" pitchFamily="34" charset="0"/>
                <a:cs typeface="Tahoma" panose="020B0604030504040204" pitchFamily="34" charset="0"/>
              </a:rPr>
              <a:t>P</a:t>
            </a:r>
            <a:r>
              <a:rPr lang="es-MX" sz="1400" dirty="0" smtClean="0">
                <a:solidFill>
                  <a:schemeClr val="bg1"/>
                </a:solidFill>
                <a:latin typeface="Tahoma" panose="020B0604030504040204" pitchFamily="34" charset="0"/>
                <a:ea typeface="Tahoma" panose="020B0604030504040204" pitchFamily="34" charset="0"/>
                <a:cs typeface="Tahoma" panose="020B0604030504040204" pitchFamily="34" charset="0"/>
              </a:rPr>
              <a:t>rácticas</a:t>
            </a:r>
            <a:r>
              <a:rPr lang="en-US" sz="1400" dirty="0" smtClean="0">
                <a:solidFill>
                  <a:schemeClr val="bg1"/>
                </a:solidFill>
                <a:latin typeface="Tahoma" panose="020B0604030504040204" pitchFamily="34" charset="0"/>
                <a:ea typeface="Tahoma" panose="020B0604030504040204" pitchFamily="34" charset="0"/>
                <a:cs typeface="Tahoma" panose="020B0604030504040204" pitchFamily="34" charset="0"/>
              </a:rPr>
              <a:t> </a:t>
            </a:r>
            <a:r>
              <a:rPr lang="en-US" sz="1400" dirty="0">
                <a:solidFill>
                  <a:schemeClr val="bg1"/>
                </a:solidFill>
                <a:latin typeface="Tahoma" panose="020B0604030504040204" pitchFamily="34" charset="0"/>
                <a:ea typeface="Tahoma" panose="020B0604030504040204" pitchFamily="34" charset="0"/>
                <a:cs typeface="Tahoma" panose="020B0604030504040204" pitchFamily="34" charset="0"/>
              </a:rPr>
              <a:t>SCOR</a:t>
            </a:r>
            <a:endParaRPr kumimoji="0" lang="en-US" sz="1600" b="0" i="0" u="none" strike="noStrike" cap="none" normalizeH="0" baseline="0" dirty="0">
              <a:ln>
                <a:noFill/>
              </a:ln>
              <a:solidFill>
                <a:schemeClr val="bg1"/>
              </a:solidFill>
              <a:effectLst/>
              <a:latin typeface="Tahoma" panose="020B0604030504040204" pitchFamily="34" charset="0"/>
              <a:ea typeface="Tahoma" panose="020B0604030504040204" pitchFamily="34" charset="0"/>
              <a:cs typeface="Tahoma" panose="020B0604030504040204" pitchFamily="34" charset="0"/>
            </a:endParaRPr>
          </a:p>
        </p:txBody>
      </p:sp>
      <p:sp>
        <p:nvSpPr>
          <p:cNvPr id="17" name="Pentagon 13"/>
          <p:cNvSpPr/>
          <p:nvPr/>
        </p:nvSpPr>
        <p:spPr bwMode="auto">
          <a:xfrm>
            <a:off x="3287650" y="5183261"/>
            <a:ext cx="4362136" cy="308782"/>
          </a:xfrm>
          <a:prstGeom prst="homePlate">
            <a:avLst/>
          </a:prstGeom>
          <a:solidFill>
            <a:schemeClr val="tx2">
              <a:alpha val="56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defTabSz="914400" rtl="0" eaLnBrk="1" fontAlgn="base" latinLnBrk="0" hangingPunct="1">
              <a:lnSpc>
                <a:spcPct val="100000"/>
              </a:lnSpc>
              <a:spcBef>
                <a:spcPct val="0"/>
              </a:spcBef>
              <a:spcAft>
                <a:spcPct val="0"/>
              </a:spcAft>
              <a:buClrTx/>
              <a:buSzTx/>
              <a:buFontTx/>
              <a:buNone/>
              <a:tabLst/>
            </a:pPr>
            <a:r>
              <a:rPr kumimoji="0" lang="es-MX" sz="1400" b="0" i="0" u="none" strike="noStrike" cap="none" normalizeH="0" baseline="0" dirty="0" smtClean="0">
                <a:ln>
                  <a:noFill/>
                </a:ln>
                <a:solidFill>
                  <a:schemeClr val="tx1"/>
                </a:solidFill>
                <a:effectLst/>
                <a:latin typeface="Tahoma" panose="020B0604030504040204" pitchFamily="34" charset="0"/>
                <a:ea typeface="Tahoma" panose="020B0604030504040204" pitchFamily="34" charset="0"/>
                <a:cs typeface="Tahoma" panose="020B0604030504040204" pitchFamily="34" charset="0"/>
              </a:rPr>
              <a:t>Aplicación</a:t>
            </a:r>
            <a:endParaRPr kumimoji="0" lang="es-MX" sz="1400" b="0" i="0" u="none" strike="noStrike" cap="none" normalizeH="0" baseline="0" dirty="0">
              <a:ln>
                <a:noFill/>
              </a:ln>
              <a:solidFill>
                <a:schemeClr val="tx1"/>
              </a:solidFill>
              <a:effectLst/>
              <a:latin typeface="Tahoma" panose="020B0604030504040204" pitchFamily="34" charset="0"/>
              <a:ea typeface="Tahoma" panose="020B0604030504040204" pitchFamily="34" charset="0"/>
              <a:cs typeface="Tahoma" panose="020B0604030504040204" pitchFamily="34" charset="0"/>
            </a:endParaRPr>
          </a:p>
        </p:txBody>
      </p:sp>
      <p:cxnSp>
        <p:nvCxnSpPr>
          <p:cNvPr id="18" name="Straight Connector 14"/>
          <p:cNvCxnSpPr>
            <a:endCxn id="19" idx="3"/>
          </p:cNvCxnSpPr>
          <p:nvPr/>
        </p:nvCxnSpPr>
        <p:spPr bwMode="auto">
          <a:xfrm flipV="1">
            <a:off x="4551007" y="5337652"/>
            <a:ext cx="3098779" cy="17703"/>
          </a:xfrm>
          <a:prstGeom prst="line">
            <a:avLst/>
          </a:prstGeom>
          <a:solidFill>
            <a:schemeClr val="accent1"/>
          </a:solidFill>
          <a:ln w="28575" cap="flat" cmpd="sng" algn="ctr">
            <a:solidFill>
              <a:schemeClr val="tx1"/>
            </a:solidFill>
            <a:prstDash val="solid"/>
            <a:round/>
            <a:headEnd type="none" w="med" len="med"/>
            <a:tailEnd type="triangle" w="med" len="med"/>
          </a:ln>
          <a:effectLst/>
        </p:spPr>
      </p:cxnSp>
      <p:cxnSp>
        <p:nvCxnSpPr>
          <p:cNvPr id="19" name="Elbow Connector 15"/>
          <p:cNvCxnSpPr>
            <a:stCxn id="11" idx="2"/>
            <a:endCxn id="18" idx="0"/>
          </p:cNvCxnSpPr>
          <p:nvPr/>
        </p:nvCxnSpPr>
        <p:spPr bwMode="auto">
          <a:xfrm rot="5400000">
            <a:off x="3205350" y="3333697"/>
            <a:ext cx="637894" cy="2185754"/>
          </a:xfrm>
          <a:prstGeom prst="bentConnector3">
            <a:avLst/>
          </a:prstGeom>
          <a:solidFill>
            <a:schemeClr val="accent1"/>
          </a:solidFill>
          <a:ln w="38100" cap="flat" cmpd="sng" algn="ctr">
            <a:solidFill>
              <a:schemeClr val="tx1"/>
            </a:solidFill>
            <a:prstDash val="solid"/>
            <a:round/>
            <a:headEnd type="none" w="med" len="med"/>
            <a:tailEnd type="triangle" w="med" len="med"/>
          </a:ln>
          <a:effectLst/>
        </p:spPr>
      </p:cxnSp>
      <p:sp>
        <p:nvSpPr>
          <p:cNvPr id="20" name="TextBox 16"/>
          <p:cNvSpPr txBox="1"/>
          <p:nvPr/>
        </p:nvSpPr>
        <p:spPr>
          <a:xfrm>
            <a:off x="4790446" y="4426555"/>
            <a:ext cx="1554208" cy="338554"/>
          </a:xfrm>
          <a:prstGeom prst="rect">
            <a:avLst/>
          </a:prstGeom>
          <a:noFill/>
        </p:spPr>
        <p:txBody>
          <a:bodyPr wrap="none" rtlCol="0">
            <a:spAutoFit/>
          </a:bodyPr>
          <a:lstStyle/>
          <a:p>
            <a:r>
              <a:rPr lang="es-MX" sz="1600" dirty="0" smtClean="0">
                <a:latin typeface="Tahoma" panose="020B0604030504040204" pitchFamily="34" charset="0"/>
                <a:ea typeface="Tahoma" panose="020B0604030504040204" pitchFamily="34" charset="0"/>
                <a:cs typeface="Tahoma" panose="020B0604030504040204" pitchFamily="34" charset="0"/>
              </a:rPr>
              <a:t>Procesos</a:t>
            </a:r>
            <a:r>
              <a:rPr lang="en-US" sz="1600" dirty="0" smtClean="0">
                <a:latin typeface="Tahoma" panose="020B0604030504040204" pitchFamily="34" charset="0"/>
                <a:ea typeface="Tahoma" panose="020B0604030504040204" pitchFamily="34" charset="0"/>
                <a:cs typeface="Tahoma" panose="020B0604030504040204" pitchFamily="34" charset="0"/>
              </a:rPr>
              <a:t> </a:t>
            </a:r>
            <a:r>
              <a:rPr lang="en-US" sz="1600" dirty="0">
                <a:latin typeface="Tahoma" panose="020B0604030504040204" pitchFamily="34" charset="0"/>
                <a:ea typeface="Tahoma" panose="020B0604030504040204" pitchFamily="34" charset="0"/>
                <a:cs typeface="Tahoma" panose="020B0604030504040204" pitchFamily="34" charset="0"/>
              </a:rPr>
              <a:t>SCOR</a:t>
            </a:r>
          </a:p>
        </p:txBody>
      </p:sp>
    </p:spTree>
    <p:extLst>
      <p:ext uri="{BB962C8B-B14F-4D97-AF65-F5344CB8AC3E}">
        <p14:creationId xmlns:p14="http://schemas.microsoft.com/office/powerpoint/2010/main" val="357997527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467544" y="3933056"/>
            <a:ext cx="7704856" cy="360040"/>
          </a:xfrm>
          <a:prstGeom prst="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4" name="Marcador de contenido 2"/>
          <p:cNvSpPr>
            <a:spLocks noGrp="1"/>
          </p:cNvSpPr>
          <p:nvPr>
            <p:ph idx="1"/>
          </p:nvPr>
        </p:nvSpPr>
        <p:spPr>
          <a:xfrm>
            <a:off x="683568" y="980728"/>
            <a:ext cx="7632848" cy="5501319"/>
          </a:xfrm>
        </p:spPr>
        <p:txBody>
          <a:bodyPr>
            <a:noAutofit/>
          </a:bodyPr>
          <a:lstStyle/>
          <a:p>
            <a:pPr marL="0" indent="0">
              <a:lnSpc>
                <a:spcPct val="140000"/>
              </a:lnSpc>
              <a:buNone/>
            </a:pPr>
            <a:r>
              <a:rPr lang="es-MX" sz="1400" b="1" dirty="0">
                <a:latin typeface="Tahoma" pitchFamily="34" charset="0"/>
                <a:ea typeface="Tahoma" pitchFamily="34" charset="0"/>
                <a:cs typeface="Tahoma" pitchFamily="34" charset="0"/>
              </a:rPr>
              <a:t>PROPÓSITO GENERAL DE LA UNIDAD DE APRENDIZAJE</a:t>
            </a:r>
          </a:p>
          <a:p>
            <a:pPr marL="0" indent="0">
              <a:lnSpc>
                <a:spcPct val="140000"/>
              </a:lnSpc>
              <a:spcBef>
                <a:spcPts val="1200"/>
              </a:spcBef>
              <a:buNone/>
            </a:pPr>
            <a:r>
              <a:rPr lang="es-MX" sz="1400" dirty="0">
                <a:latin typeface="Tahoma" pitchFamily="34" charset="0"/>
                <a:ea typeface="Tahoma" pitchFamily="34" charset="0"/>
                <a:cs typeface="Tahoma" pitchFamily="34" charset="0"/>
              </a:rPr>
              <a:t>Precisar desde la perspectiva analítica y práctica la visión estratégica de la Cadena de Suministro, haciendo énfasis en un enfoque unificado de las funciones logísticas clave como planeación, abastecimiento, control de inventarios, tecnologías de la información, planeación de la distribución y logística inversa. </a:t>
            </a:r>
          </a:p>
          <a:p>
            <a:pPr marL="0" indent="0">
              <a:lnSpc>
                <a:spcPct val="140000"/>
              </a:lnSpc>
              <a:buNone/>
            </a:pPr>
            <a:endParaRPr lang="es-MX" sz="1400" dirty="0">
              <a:latin typeface="Tahoma" pitchFamily="34" charset="0"/>
              <a:ea typeface="Tahoma" pitchFamily="34" charset="0"/>
              <a:cs typeface="Tahoma" pitchFamily="34" charset="0"/>
            </a:endParaRPr>
          </a:p>
          <a:p>
            <a:pPr marL="0" indent="0">
              <a:lnSpc>
                <a:spcPct val="140000"/>
              </a:lnSpc>
              <a:buNone/>
            </a:pPr>
            <a:r>
              <a:rPr lang="es-MX" sz="1400" b="1" dirty="0">
                <a:latin typeface="Tahoma" pitchFamily="34" charset="0"/>
                <a:ea typeface="Tahoma" pitchFamily="34" charset="0"/>
                <a:cs typeface="Tahoma" pitchFamily="34" charset="0"/>
              </a:rPr>
              <a:t>COMPETENCIAS GENÉRICAS DE LA UNIDAD DE APRENDIZAJE</a:t>
            </a:r>
          </a:p>
          <a:p>
            <a:pPr marL="0" indent="0">
              <a:lnSpc>
                <a:spcPct val="140000"/>
              </a:lnSpc>
              <a:spcBef>
                <a:spcPts val="1200"/>
              </a:spcBef>
              <a:buNone/>
            </a:pPr>
            <a:r>
              <a:rPr lang="es-MX" sz="1400" dirty="0">
                <a:latin typeface="Tahoma" pitchFamily="34" charset="0"/>
                <a:ea typeface="Tahoma" pitchFamily="34" charset="0"/>
                <a:cs typeface="Tahoma" pitchFamily="34" charset="0"/>
              </a:rPr>
              <a:t>Al concluir el curso, el alumno podrá:</a:t>
            </a:r>
          </a:p>
          <a:p>
            <a:pPr>
              <a:lnSpc>
                <a:spcPct val="140000"/>
              </a:lnSpc>
              <a:spcBef>
                <a:spcPts val="1200"/>
              </a:spcBef>
              <a:buFont typeface="Wingdings" panose="05000000000000000000" pitchFamily="2" charset="2"/>
              <a:buChar char="v"/>
            </a:pPr>
            <a:r>
              <a:rPr lang="es-MX" sz="1400" dirty="0">
                <a:latin typeface="Tahoma" pitchFamily="34" charset="0"/>
                <a:ea typeface="Tahoma" pitchFamily="34" charset="0"/>
                <a:cs typeface="Tahoma" pitchFamily="34" charset="0"/>
              </a:rPr>
              <a:t>Conocer la estrategia de operaciones en la Cadena de Suministro y el mercado global.</a:t>
            </a:r>
          </a:p>
          <a:p>
            <a:pPr>
              <a:lnSpc>
                <a:spcPct val="140000"/>
              </a:lnSpc>
              <a:spcBef>
                <a:spcPts val="1200"/>
              </a:spcBef>
              <a:buFont typeface="Wingdings" panose="05000000000000000000" pitchFamily="2" charset="2"/>
              <a:buChar char="v"/>
            </a:pPr>
            <a:r>
              <a:rPr lang="es-MX" sz="1400" dirty="0">
                <a:latin typeface="Tahoma" pitchFamily="34" charset="0"/>
                <a:ea typeface="Tahoma" pitchFamily="34" charset="0"/>
                <a:cs typeface="Tahoma" pitchFamily="34" charset="0"/>
              </a:rPr>
              <a:t>Conocer los procesos de abastecimiento en la Cadena de Suministro.</a:t>
            </a:r>
          </a:p>
          <a:p>
            <a:pPr>
              <a:lnSpc>
                <a:spcPct val="140000"/>
              </a:lnSpc>
              <a:spcBef>
                <a:spcPts val="1200"/>
              </a:spcBef>
              <a:buFont typeface="Wingdings" panose="05000000000000000000" pitchFamily="2" charset="2"/>
              <a:buChar char="v"/>
            </a:pPr>
            <a:r>
              <a:rPr lang="es-MX" sz="1400" dirty="0">
                <a:latin typeface="Tahoma" pitchFamily="34" charset="0"/>
                <a:ea typeface="Tahoma" pitchFamily="34" charset="0"/>
                <a:cs typeface="Tahoma" pitchFamily="34" charset="0"/>
              </a:rPr>
              <a:t>Conocer los procesos al interior de almacenes y cómo se llevan a cabo los controles de inventarios. </a:t>
            </a:r>
          </a:p>
          <a:p>
            <a:pPr>
              <a:lnSpc>
                <a:spcPct val="140000"/>
              </a:lnSpc>
              <a:spcBef>
                <a:spcPts val="1200"/>
              </a:spcBef>
              <a:buFont typeface="Wingdings" panose="05000000000000000000" pitchFamily="2" charset="2"/>
              <a:buChar char="v"/>
            </a:pPr>
            <a:r>
              <a:rPr lang="es-MX" sz="1400" dirty="0">
                <a:latin typeface="Tahoma" pitchFamily="34" charset="0"/>
                <a:ea typeface="Tahoma" pitchFamily="34" charset="0"/>
                <a:cs typeface="Tahoma" pitchFamily="34" charset="0"/>
              </a:rPr>
              <a:t>Conocer cómo se modela la planeación de la distribución.</a:t>
            </a:r>
          </a:p>
          <a:p>
            <a:pPr>
              <a:lnSpc>
                <a:spcPct val="140000"/>
              </a:lnSpc>
              <a:spcBef>
                <a:spcPts val="1200"/>
              </a:spcBef>
              <a:buFont typeface="Wingdings" panose="05000000000000000000" pitchFamily="2" charset="2"/>
              <a:buChar char="v"/>
            </a:pPr>
            <a:r>
              <a:rPr lang="es-MX" sz="1400" dirty="0">
                <a:latin typeface="Tahoma" pitchFamily="34" charset="0"/>
                <a:ea typeface="Tahoma" pitchFamily="34" charset="0"/>
                <a:cs typeface="Tahoma" pitchFamily="34" charset="0"/>
              </a:rPr>
              <a:t>Conocer cómo se realizan los procesos de Logística Inversa. </a:t>
            </a:r>
          </a:p>
        </p:txBody>
      </p:sp>
    </p:spTree>
    <p:extLst>
      <p:ext uri="{BB962C8B-B14F-4D97-AF65-F5344CB8AC3E}">
        <p14:creationId xmlns:p14="http://schemas.microsoft.com/office/powerpoint/2010/main" val="262463555"/>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contenido 2"/>
          <p:cNvSpPr>
            <a:spLocks noGrp="1"/>
          </p:cNvSpPr>
          <p:nvPr>
            <p:ph idx="1"/>
          </p:nvPr>
        </p:nvSpPr>
        <p:spPr>
          <a:xfrm>
            <a:off x="755576" y="764704"/>
            <a:ext cx="7704856" cy="5501319"/>
          </a:xfrm>
        </p:spPr>
        <p:txBody>
          <a:bodyPr>
            <a:noAutofit/>
          </a:bodyPr>
          <a:lstStyle/>
          <a:p>
            <a:pPr marL="0" indent="0" algn="ctr">
              <a:lnSpc>
                <a:spcPct val="150000"/>
              </a:lnSpc>
              <a:spcBef>
                <a:spcPts val="0"/>
              </a:spcBef>
              <a:spcAft>
                <a:spcPts val="1200"/>
              </a:spcAft>
              <a:buNone/>
            </a:pPr>
            <a:r>
              <a:rPr lang="es-MX" sz="1600" b="1" dirty="0" smtClean="0">
                <a:latin typeface="Tahoma" pitchFamily="34" charset="0"/>
                <a:ea typeface="Tahoma" pitchFamily="34" charset="0"/>
                <a:cs typeface="Tahoma" pitchFamily="34" charset="0"/>
              </a:rPr>
              <a:t>SELECCIÓN DE MEJORES PRÁCTICAS</a:t>
            </a:r>
            <a:endParaRPr lang="es-MX" sz="1600" b="1" dirty="0">
              <a:latin typeface="Tahoma" pitchFamily="34" charset="0"/>
              <a:ea typeface="Tahoma" pitchFamily="34" charset="0"/>
              <a:cs typeface="Tahoma" pitchFamily="34" charset="0"/>
            </a:endParaRPr>
          </a:p>
          <a:p>
            <a:pPr marL="0" indent="0">
              <a:lnSpc>
                <a:spcPct val="140000"/>
              </a:lnSpc>
              <a:spcBef>
                <a:spcPts val="1200"/>
              </a:spcBef>
              <a:spcAft>
                <a:spcPts val="1200"/>
              </a:spcAft>
              <a:buNone/>
            </a:pPr>
            <a:r>
              <a:rPr lang="es-ES" sz="1600" kern="0" dirty="0" smtClean="0"/>
              <a:t>¿</a:t>
            </a:r>
            <a:r>
              <a:rPr lang="es-ES" sz="1600" kern="0" dirty="0"/>
              <a:t>Son todas las mejores prácticas igualmente importantes para </a:t>
            </a:r>
            <a:r>
              <a:rPr lang="es-ES" sz="1600" kern="0" dirty="0" smtClean="0"/>
              <a:t>la empresa</a:t>
            </a:r>
            <a:r>
              <a:rPr lang="en-US" sz="1600" kern="0" dirty="0" smtClean="0"/>
              <a:t>? </a:t>
            </a:r>
          </a:p>
          <a:p>
            <a:pPr marL="361950" indent="-361950">
              <a:lnSpc>
                <a:spcPct val="150000"/>
              </a:lnSpc>
              <a:spcBef>
                <a:spcPts val="0"/>
              </a:spcBef>
              <a:spcAft>
                <a:spcPts val="600"/>
              </a:spcAft>
              <a:buFont typeface="Wingdings" panose="05000000000000000000" pitchFamily="2" charset="2"/>
              <a:buChar char="v"/>
            </a:pPr>
            <a:r>
              <a:rPr lang="es-MX" sz="1600" dirty="0">
                <a:latin typeface="Tahoma" pitchFamily="34" charset="0"/>
                <a:ea typeface="Tahoma" pitchFamily="34" charset="0"/>
                <a:cs typeface="Tahoma" pitchFamily="34" charset="0"/>
              </a:rPr>
              <a:t>SCOR contiene más de 170 prácticas hoy: ¿lo necesita todo?</a:t>
            </a:r>
          </a:p>
          <a:p>
            <a:pPr marL="361950" indent="-361950">
              <a:lnSpc>
                <a:spcPct val="150000"/>
              </a:lnSpc>
              <a:spcBef>
                <a:spcPts val="0"/>
              </a:spcBef>
              <a:spcAft>
                <a:spcPts val="600"/>
              </a:spcAft>
              <a:buFont typeface="Wingdings" panose="05000000000000000000" pitchFamily="2" charset="2"/>
              <a:buChar char="v"/>
            </a:pPr>
            <a:r>
              <a:rPr lang="es-MX" sz="1600" dirty="0">
                <a:latin typeface="Tahoma" pitchFamily="34" charset="0"/>
                <a:ea typeface="Tahoma" pitchFamily="34" charset="0"/>
                <a:cs typeface="Tahoma" pitchFamily="34" charset="0"/>
              </a:rPr>
              <a:t>Implemente una mejor práctica </a:t>
            </a:r>
            <a:r>
              <a:rPr lang="es-MX" sz="1600" dirty="0" smtClean="0">
                <a:latin typeface="Tahoma" pitchFamily="34" charset="0"/>
                <a:ea typeface="Tahoma" pitchFamily="34" charset="0"/>
                <a:cs typeface="Tahoma" pitchFamily="34" charset="0"/>
              </a:rPr>
              <a:t>si </a:t>
            </a:r>
            <a:r>
              <a:rPr lang="es-MX" sz="1600" dirty="0">
                <a:latin typeface="Tahoma" pitchFamily="34" charset="0"/>
                <a:ea typeface="Tahoma" pitchFamily="34" charset="0"/>
                <a:cs typeface="Tahoma" pitchFamily="34" charset="0"/>
              </a:rPr>
              <a:t>tiene sentido para sus procesos, negocios o industria específicos</a:t>
            </a:r>
            <a:r>
              <a:rPr lang="es-MX" sz="1600" dirty="0" smtClean="0">
                <a:latin typeface="Tahoma" pitchFamily="34" charset="0"/>
                <a:ea typeface="Tahoma" pitchFamily="34" charset="0"/>
                <a:cs typeface="Tahoma" pitchFamily="34" charset="0"/>
              </a:rPr>
              <a:t>.</a:t>
            </a:r>
          </a:p>
        </p:txBody>
      </p:sp>
      <p:sp>
        <p:nvSpPr>
          <p:cNvPr id="2" name="1 CuadroTexto"/>
          <p:cNvSpPr txBox="1"/>
          <p:nvPr/>
        </p:nvSpPr>
        <p:spPr>
          <a:xfrm>
            <a:off x="683568" y="6597352"/>
            <a:ext cx="3321743" cy="246221"/>
          </a:xfrm>
          <a:prstGeom prst="rect">
            <a:avLst/>
          </a:prstGeom>
          <a:noFill/>
        </p:spPr>
        <p:txBody>
          <a:bodyPr wrap="none" rtlCol="0">
            <a:spAutoFit/>
          </a:bodyPr>
          <a:lstStyle/>
          <a:p>
            <a:r>
              <a:rPr lang="es-MX" sz="1000" dirty="0" smtClean="0"/>
              <a:t>ADMINISTRACIÓN DE LA CADENA DE SUMINISTRO</a:t>
            </a:r>
            <a:endParaRPr lang="es-MX" sz="1000" dirty="0"/>
          </a:p>
        </p:txBody>
      </p:sp>
      <p:sp>
        <p:nvSpPr>
          <p:cNvPr id="5" name="4 CuadroTexto"/>
          <p:cNvSpPr txBox="1"/>
          <p:nvPr/>
        </p:nvSpPr>
        <p:spPr>
          <a:xfrm>
            <a:off x="6660232" y="6597352"/>
            <a:ext cx="1848583" cy="246221"/>
          </a:xfrm>
          <a:prstGeom prst="rect">
            <a:avLst/>
          </a:prstGeom>
          <a:noFill/>
        </p:spPr>
        <p:txBody>
          <a:bodyPr wrap="none" rtlCol="0">
            <a:spAutoFit/>
          </a:bodyPr>
          <a:lstStyle/>
          <a:p>
            <a:r>
              <a:rPr lang="es-MX" sz="1000" dirty="0" smtClean="0"/>
              <a:t>FACULTAD DE INGENIERÍA</a:t>
            </a:r>
            <a:endParaRPr lang="es-MX" sz="1000" dirty="0"/>
          </a:p>
        </p:txBody>
      </p:sp>
      <p:graphicFrame>
        <p:nvGraphicFramePr>
          <p:cNvPr id="6" name="Group 7"/>
          <p:cNvGraphicFramePr>
            <a:graphicFrameLocks noGrp="1"/>
          </p:cNvGraphicFramePr>
          <p:nvPr>
            <p:extLst>
              <p:ext uri="{D42A27DB-BD31-4B8C-83A1-F6EECF244321}">
                <p14:modId xmlns:p14="http://schemas.microsoft.com/office/powerpoint/2010/main" val="3160389197"/>
              </p:ext>
            </p:extLst>
          </p:nvPr>
        </p:nvGraphicFramePr>
        <p:xfrm>
          <a:off x="2771800" y="3212976"/>
          <a:ext cx="3672408" cy="3114627"/>
        </p:xfrm>
        <a:graphic>
          <a:graphicData uri="http://schemas.openxmlformats.org/drawingml/2006/table">
            <a:tbl>
              <a:tblPr>
                <a:tableStyleId>{775DCB02-9BB8-47FD-8907-85C794F793BA}</a:tableStyleId>
              </a:tblPr>
              <a:tblGrid>
                <a:gridCol w="485568">
                  <a:extLst>
                    <a:ext uri="{9D8B030D-6E8A-4147-A177-3AD203B41FA5}">
                      <a16:colId xmlns:a16="http://schemas.microsoft.com/office/drawing/2014/main" val="20000"/>
                    </a:ext>
                  </a:extLst>
                </a:gridCol>
                <a:gridCol w="1603419">
                  <a:extLst>
                    <a:ext uri="{9D8B030D-6E8A-4147-A177-3AD203B41FA5}">
                      <a16:colId xmlns:a16="http://schemas.microsoft.com/office/drawing/2014/main" val="20001"/>
                    </a:ext>
                  </a:extLst>
                </a:gridCol>
                <a:gridCol w="1583421">
                  <a:extLst>
                    <a:ext uri="{9D8B030D-6E8A-4147-A177-3AD203B41FA5}">
                      <a16:colId xmlns:a16="http://schemas.microsoft.com/office/drawing/2014/main" val="20002"/>
                    </a:ext>
                  </a:extLst>
                </a:gridCol>
              </a:tblGrid>
              <a:tr h="545757">
                <a:tc>
                  <a:txBody>
                    <a:bodyPr/>
                    <a:lstStyle/>
                    <a:p>
                      <a:pPr marL="123825" marR="0" lvl="0" indent="0" algn="l" defTabSz="914400" rtl="0" eaLnBrk="1" fontAlgn="base" latinLnBrk="0" hangingPunct="1">
                        <a:lnSpc>
                          <a:spcPct val="110000"/>
                        </a:lnSpc>
                        <a:spcBef>
                          <a:spcPct val="0"/>
                        </a:spcBef>
                        <a:spcAft>
                          <a:spcPct val="0"/>
                        </a:spcAft>
                        <a:buClrTx/>
                        <a:buSzPct val="100000"/>
                        <a:buFont typeface="Tahoma" charset="0"/>
                        <a:buNone/>
                        <a:tabLst/>
                      </a:pPr>
                      <a:endParaRPr kumimoji="0" lang="en-US" sz="1400" b="0" i="0" u="none" strike="noStrike" cap="none" normalizeH="0" baseline="0" dirty="0">
                        <a:ln>
                          <a:noFill/>
                        </a:ln>
                        <a:solidFill>
                          <a:schemeClr val="tx1"/>
                        </a:solidFill>
                        <a:effectLst/>
                        <a:latin typeface="Tahoma" charset="0"/>
                        <a:sym typeface="Tahoma" charset="0"/>
                      </a:endParaRPr>
                    </a:p>
                  </a:txBody>
                  <a:tcPr marL="50800" marR="50800" marT="50800" marB="50800" horzOverflow="overflow"/>
                </a:tc>
                <a:tc>
                  <a:txBody>
                    <a:bodyPr/>
                    <a:lstStyle/>
                    <a:p>
                      <a:pPr marL="0" marR="0" lvl="0" indent="0" algn="ctr" defTabSz="914400" rtl="0" eaLnBrk="1" fontAlgn="base" latinLnBrk="0" hangingPunct="1">
                        <a:lnSpc>
                          <a:spcPct val="110000"/>
                        </a:lnSpc>
                        <a:spcBef>
                          <a:spcPct val="0"/>
                        </a:spcBef>
                        <a:spcAft>
                          <a:spcPct val="0"/>
                        </a:spcAft>
                        <a:buClrTx/>
                        <a:buSzPct val="100000"/>
                        <a:buFont typeface="Tahoma" charset="0"/>
                        <a:buNone/>
                        <a:tabLst/>
                      </a:pPr>
                      <a:r>
                        <a:rPr kumimoji="0" lang="es-MX" sz="1200" b="1" u="none" strike="noStrike" cap="none" normalizeH="0" baseline="0" noProof="0" dirty="0" smtClean="0">
                          <a:ln>
                            <a:noFill/>
                          </a:ln>
                          <a:solidFill>
                            <a:schemeClr val="tx1"/>
                          </a:solidFill>
                          <a:effectLst/>
                          <a:latin typeface="Tahoma" panose="020B0604030504040204" pitchFamily="34" charset="0"/>
                          <a:ea typeface="Tahoma" panose="020B0604030504040204" pitchFamily="34" charset="0"/>
                          <a:cs typeface="Tahoma" panose="020B0604030504040204" pitchFamily="34" charset="0"/>
                          <a:sym typeface="Tahoma" charset="0"/>
                        </a:rPr>
                        <a:t>Bajo</a:t>
                      </a:r>
                      <a:r>
                        <a:rPr kumimoji="0" lang="en-US" sz="1200" b="1" u="none" strike="noStrike" cap="none" normalizeH="0" baseline="0" dirty="0" smtClean="0">
                          <a:ln>
                            <a:noFill/>
                          </a:ln>
                          <a:solidFill>
                            <a:schemeClr val="tx1"/>
                          </a:solidFill>
                          <a:effectLst/>
                          <a:latin typeface="Tahoma" panose="020B0604030504040204" pitchFamily="34" charset="0"/>
                          <a:ea typeface="Tahoma" panose="020B0604030504040204" pitchFamily="34" charset="0"/>
                          <a:cs typeface="Tahoma" panose="020B0604030504040204" pitchFamily="34" charset="0"/>
                          <a:sym typeface="Tahoma" charset="0"/>
                        </a:rPr>
                        <a:t> </a:t>
                      </a:r>
                      <a:r>
                        <a:rPr kumimoji="0" lang="es-MX" sz="1200" b="1" u="none" strike="noStrike" cap="none" normalizeH="0" baseline="0" noProof="0" dirty="0" smtClean="0">
                          <a:ln>
                            <a:noFill/>
                          </a:ln>
                          <a:solidFill>
                            <a:schemeClr val="tx1"/>
                          </a:solidFill>
                          <a:effectLst/>
                          <a:latin typeface="Tahoma" panose="020B0604030504040204" pitchFamily="34" charset="0"/>
                          <a:ea typeface="Tahoma" panose="020B0604030504040204" pitchFamily="34" charset="0"/>
                          <a:cs typeface="Tahoma" panose="020B0604030504040204" pitchFamily="34" charset="0"/>
                          <a:sym typeface="Tahoma" charset="0"/>
                        </a:rPr>
                        <a:t>esfuerzo</a:t>
                      </a:r>
                      <a:r>
                        <a:rPr kumimoji="0" lang="en-US" sz="1200" b="1" u="none" strike="noStrike" cap="none" normalizeH="0" baseline="0" dirty="0" smtClean="0">
                          <a:ln>
                            <a:noFill/>
                          </a:ln>
                          <a:solidFill>
                            <a:schemeClr val="tx1"/>
                          </a:solidFill>
                          <a:effectLst/>
                          <a:latin typeface="Tahoma" panose="020B0604030504040204" pitchFamily="34" charset="0"/>
                          <a:ea typeface="Tahoma" panose="020B0604030504040204" pitchFamily="34" charset="0"/>
                          <a:cs typeface="Tahoma" panose="020B0604030504040204" pitchFamily="34" charset="0"/>
                          <a:sym typeface="Tahoma" charset="0"/>
                        </a:rPr>
                        <a:t> / </a:t>
                      </a:r>
                      <a:r>
                        <a:rPr kumimoji="0" lang="es-MX" sz="1200" b="1" u="none" strike="noStrike" cap="none" normalizeH="0" baseline="0" noProof="0" dirty="0" smtClean="0">
                          <a:ln>
                            <a:noFill/>
                          </a:ln>
                          <a:solidFill>
                            <a:schemeClr val="tx1"/>
                          </a:solidFill>
                          <a:effectLst/>
                          <a:latin typeface="Tahoma" panose="020B0604030504040204" pitchFamily="34" charset="0"/>
                          <a:ea typeface="Tahoma" panose="020B0604030504040204" pitchFamily="34" charset="0"/>
                          <a:cs typeface="Tahoma" panose="020B0604030504040204" pitchFamily="34" charset="0"/>
                          <a:sym typeface="Tahoma" charset="0"/>
                        </a:rPr>
                        <a:t>riesgo</a:t>
                      </a:r>
                      <a:endParaRPr kumimoji="0" lang="es-MX" sz="1200" b="1" i="0" u="none" strike="noStrike" cap="none" normalizeH="0" baseline="0" noProof="0" dirty="0">
                        <a:ln>
                          <a:noFill/>
                        </a:ln>
                        <a:solidFill>
                          <a:schemeClr val="tx1"/>
                        </a:solidFill>
                        <a:effectLst/>
                        <a:latin typeface="Tahoma" panose="020B0604030504040204" pitchFamily="34" charset="0"/>
                        <a:ea typeface="Tahoma" panose="020B0604030504040204" pitchFamily="34" charset="0"/>
                        <a:cs typeface="Tahoma" panose="020B0604030504040204" pitchFamily="34" charset="0"/>
                        <a:sym typeface="Tahoma" charset="0"/>
                      </a:endParaRPr>
                    </a:p>
                  </a:txBody>
                  <a:tcPr marL="50800" marR="50800" marT="50800" marB="50800" anchor="ctr" horzOverflow="overflow"/>
                </a:tc>
                <a:tc>
                  <a:txBody>
                    <a:bodyPr/>
                    <a:lstStyle/>
                    <a:p>
                      <a:pPr marL="0" marR="0" lvl="0" indent="0" algn="ctr" defTabSz="914400" rtl="0" eaLnBrk="1" fontAlgn="base" latinLnBrk="0" hangingPunct="1">
                        <a:lnSpc>
                          <a:spcPct val="110000"/>
                        </a:lnSpc>
                        <a:spcBef>
                          <a:spcPct val="0"/>
                        </a:spcBef>
                        <a:spcAft>
                          <a:spcPct val="0"/>
                        </a:spcAft>
                        <a:buClrTx/>
                        <a:buSzPct val="100000"/>
                        <a:buFont typeface="Tahoma" charset="0"/>
                        <a:buNone/>
                        <a:tabLst/>
                      </a:pPr>
                      <a:r>
                        <a:rPr kumimoji="0" lang="en-US" sz="1200" b="1" u="none" strike="noStrike" cap="none" normalizeH="0" baseline="0" dirty="0" smtClean="0">
                          <a:ln>
                            <a:noFill/>
                          </a:ln>
                          <a:solidFill>
                            <a:schemeClr val="tx1"/>
                          </a:solidFill>
                          <a:effectLst/>
                          <a:latin typeface="Tahoma" panose="020B0604030504040204" pitchFamily="34" charset="0"/>
                          <a:ea typeface="Tahoma" panose="020B0604030504040204" pitchFamily="34" charset="0"/>
                          <a:cs typeface="Tahoma" panose="020B0604030504040204" pitchFamily="34" charset="0"/>
                          <a:sym typeface="Tahoma" charset="0"/>
                        </a:rPr>
                        <a:t>Alto </a:t>
                      </a:r>
                      <a:r>
                        <a:rPr kumimoji="0" lang="es-MX" sz="1200" b="1" u="none" strike="noStrike" cap="none" normalizeH="0" baseline="0" noProof="0" dirty="0" smtClean="0">
                          <a:ln>
                            <a:noFill/>
                          </a:ln>
                          <a:solidFill>
                            <a:schemeClr val="tx1"/>
                          </a:solidFill>
                          <a:effectLst/>
                          <a:latin typeface="Tahoma" panose="020B0604030504040204" pitchFamily="34" charset="0"/>
                          <a:ea typeface="Tahoma" panose="020B0604030504040204" pitchFamily="34" charset="0"/>
                          <a:cs typeface="Tahoma" panose="020B0604030504040204" pitchFamily="34" charset="0"/>
                          <a:sym typeface="Tahoma" charset="0"/>
                        </a:rPr>
                        <a:t>esfuerzo</a:t>
                      </a:r>
                      <a:r>
                        <a:rPr kumimoji="0" lang="en-US" sz="1200" b="1" u="none" strike="noStrike" cap="none" normalizeH="0" baseline="0" dirty="0" smtClean="0">
                          <a:ln>
                            <a:noFill/>
                          </a:ln>
                          <a:solidFill>
                            <a:schemeClr val="tx1"/>
                          </a:solidFill>
                          <a:effectLst/>
                          <a:latin typeface="Tahoma" panose="020B0604030504040204" pitchFamily="34" charset="0"/>
                          <a:ea typeface="Tahoma" panose="020B0604030504040204" pitchFamily="34" charset="0"/>
                          <a:cs typeface="Tahoma" panose="020B0604030504040204" pitchFamily="34" charset="0"/>
                          <a:sym typeface="Tahoma" charset="0"/>
                        </a:rPr>
                        <a:t> / </a:t>
                      </a:r>
                      <a:r>
                        <a:rPr kumimoji="0" lang="es-MX" sz="1200" b="1" u="none" strike="noStrike" cap="none" normalizeH="0" baseline="0" noProof="0" dirty="0" smtClean="0">
                          <a:ln>
                            <a:noFill/>
                          </a:ln>
                          <a:solidFill>
                            <a:schemeClr val="tx1"/>
                          </a:solidFill>
                          <a:effectLst/>
                          <a:latin typeface="Tahoma" panose="020B0604030504040204" pitchFamily="34" charset="0"/>
                          <a:ea typeface="Tahoma" panose="020B0604030504040204" pitchFamily="34" charset="0"/>
                          <a:cs typeface="Tahoma" panose="020B0604030504040204" pitchFamily="34" charset="0"/>
                          <a:sym typeface="Tahoma" charset="0"/>
                        </a:rPr>
                        <a:t>riesgo</a:t>
                      </a:r>
                      <a:endParaRPr kumimoji="0" lang="es-MX" sz="1200" b="1" i="0" u="none" strike="noStrike" cap="none" normalizeH="0" baseline="0" noProof="0" dirty="0">
                        <a:ln>
                          <a:noFill/>
                        </a:ln>
                        <a:solidFill>
                          <a:schemeClr val="tx1"/>
                        </a:solidFill>
                        <a:effectLst/>
                        <a:latin typeface="Tahoma" panose="020B0604030504040204" pitchFamily="34" charset="0"/>
                        <a:ea typeface="Tahoma" panose="020B0604030504040204" pitchFamily="34" charset="0"/>
                        <a:cs typeface="Tahoma" panose="020B0604030504040204" pitchFamily="34" charset="0"/>
                        <a:sym typeface="Tahoma" charset="0"/>
                      </a:endParaRPr>
                    </a:p>
                  </a:txBody>
                  <a:tcPr marL="50800" marR="50800" marT="50800" marB="50800" anchor="ctr" horzOverflow="overflow"/>
                </a:tc>
                <a:extLst>
                  <a:ext uri="{0D108BD9-81ED-4DB2-BD59-A6C34878D82A}">
                    <a16:rowId xmlns:a16="http://schemas.microsoft.com/office/drawing/2014/main" val="10000"/>
                  </a:ext>
                </a:extLst>
              </a:tr>
              <a:tr h="1294402">
                <a:tc>
                  <a:txBody>
                    <a:bodyPr/>
                    <a:lstStyle/>
                    <a:p>
                      <a:pPr marL="44450" marR="0" lvl="0" indent="0" algn="ctr" defTabSz="914400" rtl="0" eaLnBrk="1" fontAlgn="base" latinLnBrk="0" hangingPunct="1">
                        <a:lnSpc>
                          <a:spcPct val="110000"/>
                        </a:lnSpc>
                        <a:spcBef>
                          <a:spcPct val="0"/>
                        </a:spcBef>
                        <a:spcAft>
                          <a:spcPct val="0"/>
                        </a:spcAft>
                        <a:buClrTx/>
                        <a:buSzPct val="100000"/>
                        <a:buFont typeface="Tahoma" charset="0"/>
                        <a:buNone/>
                        <a:tabLst/>
                      </a:pPr>
                      <a:endParaRPr kumimoji="0" lang="en-US" sz="2000" b="1" i="0" u="none" strike="noStrike" cap="none" normalizeH="0" baseline="0" dirty="0">
                        <a:ln>
                          <a:noFill/>
                        </a:ln>
                        <a:solidFill>
                          <a:schemeClr val="tx1"/>
                        </a:solidFill>
                        <a:effectLst/>
                        <a:latin typeface="Tahoma" charset="0"/>
                        <a:sym typeface="Tahoma" charset="0"/>
                      </a:endParaRPr>
                    </a:p>
                  </a:txBody>
                  <a:tcPr marL="50800" marR="50800" marT="50800" marB="50800" anchor="ctr" horzOverflow="overflow"/>
                </a:tc>
                <a:tc>
                  <a:txBody>
                    <a:bodyPr/>
                    <a:lstStyle/>
                    <a:p>
                      <a:pPr marL="123825" marR="0" lvl="0" indent="0" algn="ctr" defTabSz="914400" rtl="0" eaLnBrk="1" fontAlgn="base" latinLnBrk="0" hangingPunct="1">
                        <a:lnSpc>
                          <a:spcPct val="110000"/>
                        </a:lnSpc>
                        <a:spcBef>
                          <a:spcPct val="0"/>
                        </a:spcBef>
                        <a:spcAft>
                          <a:spcPct val="0"/>
                        </a:spcAft>
                        <a:buClrTx/>
                        <a:buSzPct val="100000"/>
                        <a:buFont typeface="Tahoma" charset="0"/>
                        <a:buNone/>
                        <a:tabLst/>
                      </a:pPr>
                      <a:r>
                        <a:rPr kumimoji="0" lang="es-MX" sz="1400" u="none" strike="noStrike" cap="none" normalizeH="0" baseline="0" noProof="0" dirty="0" smtClean="0">
                          <a:ln>
                            <a:noFill/>
                          </a:ln>
                          <a:effectLst/>
                          <a:sym typeface="Tahoma" charset="0"/>
                        </a:rPr>
                        <a:t>Ganancias</a:t>
                      </a:r>
                    </a:p>
                    <a:p>
                      <a:pPr marL="123825" marR="0" lvl="0" indent="0" algn="ctr" defTabSz="914400" rtl="0" eaLnBrk="1" fontAlgn="base" latinLnBrk="0" hangingPunct="1">
                        <a:lnSpc>
                          <a:spcPct val="110000"/>
                        </a:lnSpc>
                        <a:spcBef>
                          <a:spcPct val="0"/>
                        </a:spcBef>
                        <a:spcAft>
                          <a:spcPct val="0"/>
                        </a:spcAft>
                        <a:buClrTx/>
                        <a:buSzPct val="100000"/>
                        <a:buFont typeface="Tahoma" charset="0"/>
                        <a:buNone/>
                        <a:tabLst/>
                      </a:pPr>
                      <a:r>
                        <a:rPr kumimoji="0" lang="es-MX" sz="1400" u="none" strike="noStrike" cap="none" normalizeH="0" baseline="0" noProof="0" dirty="0" smtClean="0">
                          <a:ln>
                            <a:noFill/>
                          </a:ln>
                          <a:effectLst/>
                          <a:sym typeface="Tahoma" charset="0"/>
                        </a:rPr>
                        <a:t>Rápidas</a:t>
                      </a:r>
                      <a:endParaRPr kumimoji="0" lang="es-MX" sz="1400" b="0" i="0" u="none" strike="noStrike" cap="none" normalizeH="0" baseline="0" noProof="0" dirty="0">
                        <a:ln>
                          <a:noFill/>
                        </a:ln>
                        <a:solidFill>
                          <a:schemeClr val="tx1"/>
                        </a:solidFill>
                        <a:effectLst/>
                        <a:latin typeface="+mn-lt"/>
                        <a:cs typeface="Arial Narrow"/>
                        <a:sym typeface="Tahoma" charset="0"/>
                      </a:endParaRPr>
                    </a:p>
                  </a:txBody>
                  <a:tcPr marL="50800" marR="50800" marT="50800" marB="50800" anchor="ctr" horzOverflow="overflow"/>
                </a:tc>
                <a:tc>
                  <a:txBody>
                    <a:bodyPr/>
                    <a:lstStyle/>
                    <a:p>
                      <a:pPr marL="123825" marR="0" lvl="0" indent="0" algn="ctr" defTabSz="914400" rtl="0" eaLnBrk="1" fontAlgn="base" latinLnBrk="0" hangingPunct="1">
                        <a:lnSpc>
                          <a:spcPct val="110000"/>
                        </a:lnSpc>
                        <a:spcBef>
                          <a:spcPct val="0"/>
                        </a:spcBef>
                        <a:spcAft>
                          <a:spcPct val="0"/>
                        </a:spcAft>
                        <a:buClrTx/>
                        <a:buSzPct val="100000"/>
                        <a:buFont typeface="Tahoma" charset="0"/>
                        <a:buNone/>
                        <a:tabLst/>
                      </a:pPr>
                      <a:r>
                        <a:rPr kumimoji="0" lang="es-MX" sz="1400" u="none" strike="noStrike" cap="none" normalizeH="0" baseline="0" noProof="0" dirty="0" smtClean="0">
                          <a:ln>
                            <a:noFill/>
                          </a:ln>
                          <a:effectLst/>
                          <a:sym typeface="Tahoma" charset="0"/>
                        </a:rPr>
                        <a:t>Problema</a:t>
                      </a:r>
                      <a:r>
                        <a:rPr kumimoji="0" lang="en-US" sz="1400" u="none" strike="noStrike" cap="none" normalizeH="0" baseline="0" dirty="0" smtClean="0">
                          <a:ln>
                            <a:noFill/>
                          </a:ln>
                          <a:effectLst/>
                          <a:sym typeface="Tahoma" charset="0"/>
                        </a:rPr>
                        <a:t> con </a:t>
                      </a:r>
                      <a:r>
                        <a:rPr kumimoji="0" lang="es-MX" sz="1400" u="none" strike="noStrike" cap="none" normalizeH="0" baseline="0" noProof="0" dirty="0" smtClean="0">
                          <a:ln>
                            <a:noFill/>
                          </a:ln>
                          <a:effectLst/>
                          <a:sym typeface="Tahoma" charset="0"/>
                        </a:rPr>
                        <a:t>patrocinador</a:t>
                      </a:r>
                      <a:endParaRPr kumimoji="0" lang="es-MX" sz="1400" b="0" i="0" u="none" strike="noStrike" cap="none" normalizeH="0" baseline="0" noProof="0" dirty="0">
                        <a:ln>
                          <a:noFill/>
                        </a:ln>
                        <a:solidFill>
                          <a:schemeClr val="tx1"/>
                        </a:solidFill>
                        <a:effectLst/>
                        <a:latin typeface="+mn-lt"/>
                        <a:cs typeface="Arial Narrow"/>
                        <a:sym typeface="Tahoma" charset="0"/>
                      </a:endParaRPr>
                    </a:p>
                  </a:txBody>
                  <a:tcPr marL="50800" marR="50800" marT="50800" marB="50800" anchor="ctr" horzOverflow="overflow"/>
                </a:tc>
                <a:extLst>
                  <a:ext uri="{0D108BD9-81ED-4DB2-BD59-A6C34878D82A}">
                    <a16:rowId xmlns:a16="http://schemas.microsoft.com/office/drawing/2014/main" val="10001"/>
                  </a:ext>
                </a:extLst>
              </a:tr>
              <a:tr h="1274468">
                <a:tc>
                  <a:txBody>
                    <a:bodyPr/>
                    <a:lstStyle/>
                    <a:p>
                      <a:pPr marL="123825" marR="0" lvl="0" indent="0" algn="ctr" defTabSz="914400" rtl="0" eaLnBrk="1" fontAlgn="base" latinLnBrk="0" hangingPunct="1">
                        <a:lnSpc>
                          <a:spcPct val="110000"/>
                        </a:lnSpc>
                        <a:spcBef>
                          <a:spcPct val="0"/>
                        </a:spcBef>
                        <a:spcAft>
                          <a:spcPct val="0"/>
                        </a:spcAft>
                        <a:buClrTx/>
                        <a:buSzPct val="100000"/>
                        <a:buFont typeface="Tahoma" charset="0"/>
                        <a:buNone/>
                        <a:tabLst/>
                      </a:pPr>
                      <a:endParaRPr kumimoji="0" lang="en-US" sz="2000" b="1" i="0" u="none" strike="noStrike" cap="none" normalizeH="0" baseline="0" dirty="0">
                        <a:ln>
                          <a:noFill/>
                        </a:ln>
                        <a:solidFill>
                          <a:schemeClr val="tx1"/>
                        </a:solidFill>
                        <a:effectLst/>
                        <a:latin typeface="Tahoma" charset="0"/>
                        <a:sym typeface="Tahoma" charset="0"/>
                      </a:endParaRPr>
                    </a:p>
                  </a:txBody>
                  <a:tcPr marL="50800" marR="50800" marT="50800" marB="50800" anchor="ctr" horzOverflow="overflow"/>
                </a:tc>
                <a:tc>
                  <a:txBody>
                    <a:bodyPr/>
                    <a:lstStyle/>
                    <a:p>
                      <a:pPr marL="123825" marR="0" lvl="0" indent="0" algn="ctr" defTabSz="914400" rtl="0" eaLnBrk="1" fontAlgn="base" latinLnBrk="0" hangingPunct="1">
                        <a:lnSpc>
                          <a:spcPct val="110000"/>
                        </a:lnSpc>
                        <a:spcBef>
                          <a:spcPct val="0"/>
                        </a:spcBef>
                        <a:spcAft>
                          <a:spcPct val="0"/>
                        </a:spcAft>
                        <a:buClrTx/>
                        <a:buSzPct val="100000"/>
                        <a:buFont typeface="Tahoma" charset="0"/>
                        <a:buNone/>
                        <a:tabLst/>
                      </a:pPr>
                      <a:r>
                        <a:rPr kumimoji="0" lang="es-MX" sz="1400" u="none" strike="noStrike" cap="none" normalizeH="0" baseline="0" noProof="0" dirty="0" smtClean="0">
                          <a:ln>
                            <a:noFill/>
                          </a:ln>
                          <a:effectLst/>
                          <a:sym typeface="Tahoma" charset="0"/>
                        </a:rPr>
                        <a:t>Deseable</a:t>
                      </a:r>
                      <a:r>
                        <a:rPr kumimoji="0" lang="en-US" sz="1400" u="none" strike="noStrike" cap="none" normalizeH="0" baseline="0" noProof="0" dirty="0" smtClean="0">
                          <a:ln>
                            <a:noFill/>
                          </a:ln>
                          <a:effectLst/>
                          <a:sym typeface="Tahoma" charset="0"/>
                        </a:rPr>
                        <a:t/>
                      </a:r>
                      <a:br>
                        <a:rPr kumimoji="0" lang="en-US" sz="1400" u="none" strike="noStrike" cap="none" normalizeH="0" baseline="0" noProof="0" dirty="0" smtClean="0">
                          <a:ln>
                            <a:noFill/>
                          </a:ln>
                          <a:effectLst/>
                          <a:sym typeface="Tahoma" charset="0"/>
                        </a:rPr>
                      </a:br>
                      <a:r>
                        <a:rPr kumimoji="0" lang="en-US" sz="1400" u="none" strike="noStrike" cap="none" normalizeH="0" baseline="0" dirty="0" smtClean="0">
                          <a:ln>
                            <a:noFill/>
                          </a:ln>
                          <a:effectLst/>
                          <a:sym typeface="Tahoma" charset="0"/>
                        </a:rPr>
                        <a:t>tener</a:t>
                      </a:r>
                      <a:endParaRPr kumimoji="0" lang="en-US" sz="1400" b="0" i="0" u="none" strike="noStrike" cap="none" normalizeH="0" baseline="0" dirty="0">
                        <a:ln>
                          <a:noFill/>
                        </a:ln>
                        <a:solidFill>
                          <a:schemeClr val="tx1"/>
                        </a:solidFill>
                        <a:effectLst/>
                        <a:latin typeface="+mn-lt"/>
                        <a:sym typeface="Tahoma" charset="0"/>
                      </a:endParaRPr>
                    </a:p>
                  </a:txBody>
                  <a:tcPr marL="50800" marR="50800" marT="50800" marB="50800" anchor="ctr" horzOverflow="overflow"/>
                </a:tc>
                <a:tc>
                  <a:txBody>
                    <a:bodyPr/>
                    <a:lstStyle/>
                    <a:p>
                      <a:pPr marL="123825" marR="0" lvl="0" indent="0" algn="ctr" defTabSz="914400" rtl="0" eaLnBrk="1" fontAlgn="base" latinLnBrk="0" hangingPunct="1">
                        <a:lnSpc>
                          <a:spcPct val="110000"/>
                        </a:lnSpc>
                        <a:spcBef>
                          <a:spcPct val="0"/>
                        </a:spcBef>
                        <a:spcAft>
                          <a:spcPct val="0"/>
                        </a:spcAft>
                        <a:buClrTx/>
                        <a:buSzPct val="100000"/>
                        <a:buFont typeface="Tahoma" charset="0"/>
                        <a:buNone/>
                        <a:tabLst/>
                      </a:pPr>
                      <a:r>
                        <a:rPr kumimoji="0" lang="es-MX" sz="1400" u="none" strike="noStrike" cap="none" normalizeH="0" baseline="0" noProof="0" dirty="0" smtClean="0">
                          <a:ln>
                            <a:noFill/>
                          </a:ln>
                          <a:effectLst/>
                          <a:sym typeface="Tahoma" charset="0"/>
                        </a:rPr>
                        <a:t>Considerar</a:t>
                      </a:r>
                      <a:r>
                        <a:rPr kumimoji="0" lang="en-US" sz="1400" u="none" strike="noStrike" cap="none" normalizeH="0" baseline="0" dirty="0" smtClean="0">
                          <a:ln>
                            <a:noFill/>
                          </a:ln>
                          <a:effectLst/>
                          <a:sym typeface="Tahoma" charset="0"/>
                        </a:rPr>
                        <a:t> </a:t>
                      </a:r>
                      <a:r>
                        <a:rPr kumimoji="0" lang="es-MX" sz="1400" u="none" strike="noStrike" cap="none" normalizeH="0" baseline="0" noProof="0" dirty="0" smtClean="0">
                          <a:ln>
                            <a:noFill/>
                          </a:ln>
                          <a:effectLst/>
                          <a:sym typeface="Tahoma" charset="0"/>
                        </a:rPr>
                        <a:t>cuidadosamente</a:t>
                      </a:r>
                      <a:endParaRPr kumimoji="0" lang="es-MX" sz="1400" b="0" i="0" u="none" strike="noStrike" cap="none" normalizeH="0" baseline="0" noProof="0" dirty="0">
                        <a:ln>
                          <a:noFill/>
                        </a:ln>
                        <a:solidFill>
                          <a:schemeClr val="tx1"/>
                        </a:solidFill>
                        <a:effectLst/>
                        <a:latin typeface="+mn-lt"/>
                        <a:sym typeface="Tahoma" charset="0"/>
                      </a:endParaRPr>
                    </a:p>
                  </a:txBody>
                  <a:tcPr marL="50800" marR="50800" marT="50800" marB="50800" anchor="ctr" horzOverflow="overflow"/>
                </a:tc>
                <a:extLst>
                  <a:ext uri="{0D108BD9-81ED-4DB2-BD59-A6C34878D82A}">
                    <a16:rowId xmlns:a16="http://schemas.microsoft.com/office/drawing/2014/main" val="10002"/>
                  </a:ext>
                </a:extLst>
              </a:tr>
            </a:tbl>
          </a:graphicData>
        </a:graphic>
      </p:graphicFrame>
      <p:pic>
        <p:nvPicPr>
          <p:cNvPr id="7" name="Picture 47"/>
          <p:cNvPicPr>
            <a:picLocks noChangeArrowheads="1"/>
          </p:cNvPicPr>
          <p:nvPr/>
        </p:nvPicPr>
        <p:blipFill>
          <a:blip r:embed="rId2">
            <a:duotone>
              <a:schemeClr val="accent6">
                <a:shade val="45000"/>
                <a:satMod val="135000"/>
              </a:schemeClr>
              <a:prstClr val="white"/>
            </a:duotone>
          </a:blip>
          <a:srcRect/>
          <a:stretch>
            <a:fillRect/>
          </a:stretch>
        </p:blipFill>
        <p:spPr bwMode="gray">
          <a:xfrm>
            <a:off x="5112692" y="3805228"/>
            <a:ext cx="179388" cy="257780"/>
          </a:xfrm>
          <a:prstGeom prst="rect">
            <a:avLst/>
          </a:prstGeom>
          <a:noFill/>
          <a:ln w="12700">
            <a:noFill/>
            <a:miter lim="800000"/>
            <a:headEnd/>
            <a:tailEnd/>
          </a:ln>
        </p:spPr>
      </p:pic>
      <p:pic>
        <p:nvPicPr>
          <p:cNvPr id="8" name="Picture 48"/>
          <p:cNvPicPr>
            <a:picLocks noChangeArrowheads="1"/>
          </p:cNvPicPr>
          <p:nvPr/>
        </p:nvPicPr>
        <p:blipFill>
          <a:blip r:embed="rId2">
            <a:duotone>
              <a:schemeClr val="accent6">
                <a:shade val="45000"/>
                <a:satMod val="135000"/>
              </a:schemeClr>
              <a:prstClr val="white"/>
            </a:duotone>
          </a:blip>
          <a:srcRect/>
          <a:stretch>
            <a:fillRect/>
          </a:stretch>
        </p:blipFill>
        <p:spPr bwMode="gray">
          <a:xfrm>
            <a:off x="3456508" y="5680065"/>
            <a:ext cx="179388" cy="257780"/>
          </a:xfrm>
          <a:prstGeom prst="rect">
            <a:avLst/>
          </a:prstGeom>
          <a:noFill/>
          <a:ln w="12700">
            <a:noFill/>
            <a:miter lim="800000"/>
            <a:headEnd/>
            <a:tailEnd/>
          </a:ln>
        </p:spPr>
      </p:pic>
      <p:pic>
        <p:nvPicPr>
          <p:cNvPr id="9" name="Picture 49"/>
          <p:cNvPicPr>
            <a:picLocks noChangeArrowheads="1"/>
          </p:cNvPicPr>
          <p:nvPr/>
        </p:nvPicPr>
        <p:blipFill>
          <a:blip r:embed="rId2">
            <a:duotone>
              <a:schemeClr val="accent6">
                <a:shade val="45000"/>
                <a:satMod val="135000"/>
              </a:schemeClr>
              <a:prstClr val="white"/>
            </a:duotone>
          </a:blip>
          <a:srcRect/>
          <a:stretch>
            <a:fillRect/>
          </a:stretch>
        </p:blipFill>
        <p:spPr bwMode="gray">
          <a:xfrm>
            <a:off x="5436096" y="4617184"/>
            <a:ext cx="179388" cy="257780"/>
          </a:xfrm>
          <a:prstGeom prst="rect">
            <a:avLst/>
          </a:prstGeom>
          <a:noFill/>
          <a:ln w="12700">
            <a:noFill/>
            <a:miter lim="800000"/>
            <a:headEnd/>
            <a:tailEnd/>
          </a:ln>
        </p:spPr>
      </p:pic>
      <p:pic>
        <p:nvPicPr>
          <p:cNvPr id="10" name="Picture 50"/>
          <p:cNvPicPr>
            <a:picLocks noChangeArrowheads="1"/>
          </p:cNvPicPr>
          <p:nvPr/>
        </p:nvPicPr>
        <p:blipFill>
          <a:blip r:embed="rId2">
            <a:duotone>
              <a:schemeClr val="accent6">
                <a:shade val="45000"/>
                <a:satMod val="135000"/>
              </a:schemeClr>
              <a:prstClr val="white"/>
            </a:duotone>
          </a:blip>
          <a:srcRect/>
          <a:stretch>
            <a:fillRect/>
          </a:stretch>
        </p:blipFill>
        <p:spPr bwMode="gray">
          <a:xfrm>
            <a:off x="4176589" y="3825096"/>
            <a:ext cx="179387" cy="257780"/>
          </a:xfrm>
          <a:prstGeom prst="rect">
            <a:avLst/>
          </a:prstGeom>
          <a:noFill/>
          <a:ln w="12700">
            <a:noFill/>
            <a:miter lim="800000"/>
            <a:headEnd/>
            <a:tailEnd/>
          </a:ln>
        </p:spPr>
      </p:pic>
      <p:pic>
        <p:nvPicPr>
          <p:cNvPr id="11" name="Picture 51"/>
          <p:cNvPicPr>
            <a:picLocks noChangeArrowheads="1"/>
          </p:cNvPicPr>
          <p:nvPr/>
        </p:nvPicPr>
        <p:blipFill>
          <a:blip r:embed="rId2">
            <a:duotone>
              <a:schemeClr val="accent6">
                <a:shade val="45000"/>
                <a:satMod val="135000"/>
              </a:schemeClr>
              <a:prstClr val="white"/>
            </a:duotone>
          </a:blip>
          <a:srcRect/>
          <a:stretch>
            <a:fillRect/>
          </a:stretch>
        </p:blipFill>
        <p:spPr bwMode="gray">
          <a:xfrm>
            <a:off x="3456508" y="4246554"/>
            <a:ext cx="179388" cy="257780"/>
          </a:xfrm>
          <a:prstGeom prst="rect">
            <a:avLst/>
          </a:prstGeom>
          <a:noFill/>
          <a:ln w="12700">
            <a:noFill/>
            <a:miter lim="800000"/>
            <a:headEnd/>
            <a:tailEnd/>
          </a:ln>
        </p:spPr>
      </p:pic>
      <p:pic>
        <p:nvPicPr>
          <p:cNvPr id="12" name="Picture 52"/>
          <p:cNvPicPr>
            <a:picLocks noChangeArrowheads="1"/>
          </p:cNvPicPr>
          <p:nvPr/>
        </p:nvPicPr>
        <p:blipFill>
          <a:blip r:embed="rId2">
            <a:duotone>
              <a:schemeClr val="accent6">
                <a:shade val="45000"/>
                <a:satMod val="135000"/>
              </a:schemeClr>
              <a:prstClr val="white"/>
            </a:duotone>
          </a:blip>
          <a:srcRect/>
          <a:stretch>
            <a:fillRect/>
          </a:stretch>
        </p:blipFill>
        <p:spPr bwMode="gray">
          <a:xfrm>
            <a:off x="3816548" y="5070465"/>
            <a:ext cx="179388" cy="257780"/>
          </a:xfrm>
          <a:prstGeom prst="rect">
            <a:avLst/>
          </a:prstGeom>
          <a:noFill/>
          <a:ln w="12700">
            <a:noFill/>
            <a:miter lim="800000"/>
            <a:headEnd/>
            <a:tailEnd/>
          </a:ln>
        </p:spPr>
      </p:pic>
      <p:pic>
        <p:nvPicPr>
          <p:cNvPr id="13" name="Picture 53"/>
          <p:cNvPicPr>
            <a:picLocks noChangeArrowheads="1"/>
          </p:cNvPicPr>
          <p:nvPr/>
        </p:nvPicPr>
        <p:blipFill>
          <a:blip r:embed="rId2">
            <a:duotone>
              <a:schemeClr val="accent6">
                <a:shade val="45000"/>
                <a:satMod val="135000"/>
              </a:schemeClr>
              <a:prstClr val="white"/>
            </a:duotone>
          </a:blip>
          <a:srcRect/>
          <a:stretch>
            <a:fillRect/>
          </a:stretch>
        </p:blipFill>
        <p:spPr bwMode="gray">
          <a:xfrm>
            <a:off x="5153051" y="5133395"/>
            <a:ext cx="179387" cy="257780"/>
          </a:xfrm>
          <a:prstGeom prst="rect">
            <a:avLst/>
          </a:prstGeom>
          <a:noFill/>
          <a:ln w="12700">
            <a:noFill/>
            <a:miter lim="800000"/>
            <a:headEnd/>
            <a:tailEnd/>
          </a:ln>
        </p:spPr>
      </p:pic>
      <p:sp>
        <p:nvSpPr>
          <p:cNvPr id="14" name="TextBox 13"/>
          <p:cNvSpPr txBox="1"/>
          <p:nvPr/>
        </p:nvSpPr>
        <p:spPr bwMode="auto">
          <a:xfrm rot="16200000">
            <a:off x="2331838" y="5427691"/>
            <a:ext cx="1288898" cy="485967"/>
          </a:xfrm>
          <a:prstGeom prst="rect">
            <a:avLst/>
          </a:prstGeom>
          <a:noFill/>
          <a:ln w="9525">
            <a:noFill/>
            <a:miter lim="800000"/>
            <a:headEnd/>
            <a:tailEnd/>
          </a:ln>
        </p:spPr>
        <p:txBody>
          <a:bodyPr vert="horz" wrap="square" lIns="91440" tIns="45720" rIns="91440" bIns="45720" numCol="1" rtlCol="0" anchor="t" anchorCtr="0" compatLnSpc="1">
            <a:prstTxWarp prst="textNoShape">
              <a:avLst/>
            </a:prstTxWarp>
            <a:spAutoFit/>
          </a:bodyPr>
          <a:lstStyle/>
          <a:p>
            <a:pPr algn="ctr" defTabSz="914400" fontAlgn="base">
              <a:lnSpc>
                <a:spcPct val="112000"/>
              </a:lnSpc>
              <a:spcBef>
                <a:spcPct val="0"/>
              </a:spcBef>
              <a:spcAft>
                <a:spcPct val="0"/>
              </a:spcAft>
            </a:pPr>
            <a:r>
              <a:rPr lang="es-MX" sz="1200" b="1" dirty="0" smtClean="0">
                <a:latin typeface="Tahoma" panose="020B0604030504040204" pitchFamily="34" charset="0"/>
                <a:ea typeface="Tahoma" panose="020B0604030504040204" pitchFamily="34" charset="0"/>
                <a:cs typeface="Tahoma" panose="020B0604030504040204" pitchFamily="34" charset="0"/>
              </a:rPr>
              <a:t>Bajo</a:t>
            </a:r>
            <a:r>
              <a:rPr lang="en-US" sz="1200" b="1" dirty="0" smtClean="0">
                <a:latin typeface="Tahoma" panose="020B0604030504040204" pitchFamily="34" charset="0"/>
                <a:ea typeface="Tahoma" panose="020B0604030504040204" pitchFamily="34" charset="0"/>
                <a:cs typeface="Tahoma" panose="020B0604030504040204" pitchFamily="34" charset="0"/>
              </a:rPr>
              <a:t> </a:t>
            </a:r>
            <a:r>
              <a:rPr lang="es-MX" sz="1200" b="1" dirty="0" smtClean="0">
                <a:latin typeface="Tahoma" panose="020B0604030504040204" pitchFamily="34" charset="0"/>
                <a:ea typeface="Tahoma" panose="020B0604030504040204" pitchFamily="34" charset="0"/>
                <a:cs typeface="Tahoma" panose="020B0604030504040204" pitchFamily="34" charset="0"/>
              </a:rPr>
              <a:t>desempeño</a:t>
            </a:r>
            <a:endParaRPr kumimoji="0" lang="es-MX" sz="1200" b="1" u="none" strike="noStrike" cap="none" normalizeH="0" baseline="0" dirty="0">
              <a:ln>
                <a:noFill/>
              </a:ln>
              <a:effectLst/>
              <a:latin typeface="Tahoma" panose="020B0604030504040204" pitchFamily="34" charset="0"/>
              <a:ea typeface="Tahoma" panose="020B0604030504040204" pitchFamily="34" charset="0"/>
              <a:cs typeface="Tahoma" panose="020B0604030504040204" pitchFamily="34" charset="0"/>
            </a:endParaRPr>
          </a:p>
        </p:txBody>
      </p:sp>
      <p:sp>
        <p:nvSpPr>
          <p:cNvPr id="15" name="TextBox 14"/>
          <p:cNvSpPr txBox="1"/>
          <p:nvPr/>
        </p:nvSpPr>
        <p:spPr bwMode="auto">
          <a:xfrm rot="16200000">
            <a:off x="2335768" y="4142298"/>
            <a:ext cx="1267395" cy="485967"/>
          </a:xfrm>
          <a:prstGeom prst="rect">
            <a:avLst/>
          </a:prstGeom>
          <a:noFill/>
          <a:ln w="9525">
            <a:noFill/>
            <a:miter lim="800000"/>
            <a:headEnd/>
            <a:tailEnd/>
          </a:ln>
        </p:spPr>
        <p:txBody>
          <a:bodyPr vert="horz" wrap="square" lIns="91440" tIns="45720" rIns="91440" bIns="45720" numCol="1" rtlCol="0" anchor="t" anchorCtr="0" compatLnSpc="1">
            <a:prstTxWarp prst="textNoShape">
              <a:avLst/>
            </a:prstTxWarp>
            <a:spAutoFit/>
          </a:bodyPr>
          <a:lstStyle/>
          <a:p>
            <a:pPr algn="ctr" defTabSz="914400" fontAlgn="base">
              <a:lnSpc>
                <a:spcPct val="112000"/>
              </a:lnSpc>
              <a:spcBef>
                <a:spcPct val="0"/>
              </a:spcBef>
              <a:spcAft>
                <a:spcPct val="0"/>
              </a:spcAft>
            </a:pPr>
            <a:r>
              <a:rPr lang="es-MX" sz="1200" b="1" dirty="0" smtClean="0">
                <a:latin typeface="Tahoma" panose="020B0604030504040204" pitchFamily="34" charset="0"/>
                <a:ea typeface="Tahoma" panose="020B0604030504040204" pitchFamily="34" charset="0"/>
                <a:cs typeface="Tahoma" panose="020B0604030504040204" pitchFamily="34" charset="0"/>
              </a:rPr>
              <a:t>Alto </a:t>
            </a:r>
            <a:r>
              <a:rPr lang="es-MX" sz="1200" b="1" dirty="0" smtClean="0">
                <a:latin typeface="Tahoma" panose="020B0604030504040204" pitchFamily="34" charset="0"/>
                <a:ea typeface="Tahoma" panose="020B0604030504040204" pitchFamily="34" charset="0"/>
                <a:cs typeface="Tahoma" panose="020B0604030504040204" pitchFamily="34" charset="0"/>
              </a:rPr>
              <a:t>desempeño</a:t>
            </a:r>
            <a:endParaRPr kumimoji="0" lang="es-MX" sz="1200" b="1" u="none" strike="noStrike" cap="none" normalizeH="0" baseline="0" dirty="0">
              <a:ln>
                <a:noFill/>
              </a:ln>
              <a:effectLst/>
              <a:latin typeface="Tahoma" panose="020B0604030504040204" pitchFamily="34" charset="0"/>
              <a:ea typeface="Tahoma" panose="020B0604030504040204" pitchFamily="34" charset="0"/>
              <a:cs typeface="Tahoma" panose="020B0604030504040204" pitchFamily="34" charset="0"/>
            </a:endParaRPr>
          </a:p>
        </p:txBody>
      </p:sp>
    </p:spTree>
    <p:extLst>
      <p:ext uri="{BB962C8B-B14F-4D97-AF65-F5344CB8AC3E}">
        <p14:creationId xmlns:p14="http://schemas.microsoft.com/office/powerpoint/2010/main" val="865483893"/>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contenido 2"/>
          <p:cNvSpPr>
            <a:spLocks noGrp="1"/>
          </p:cNvSpPr>
          <p:nvPr>
            <p:ph idx="1"/>
          </p:nvPr>
        </p:nvSpPr>
        <p:spPr>
          <a:xfrm>
            <a:off x="755576" y="764704"/>
            <a:ext cx="7704856" cy="5501319"/>
          </a:xfrm>
        </p:spPr>
        <p:txBody>
          <a:bodyPr>
            <a:noAutofit/>
          </a:bodyPr>
          <a:lstStyle/>
          <a:p>
            <a:pPr marL="0" indent="0" algn="ctr">
              <a:lnSpc>
                <a:spcPct val="150000"/>
              </a:lnSpc>
              <a:spcBef>
                <a:spcPts val="0"/>
              </a:spcBef>
              <a:spcAft>
                <a:spcPts val="1200"/>
              </a:spcAft>
              <a:buNone/>
            </a:pPr>
            <a:r>
              <a:rPr lang="es-MX" sz="1600" b="1" dirty="0" smtClean="0">
                <a:latin typeface="Tahoma" pitchFamily="34" charset="0"/>
                <a:ea typeface="Tahoma" pitchFamily="34" charset="0"/>
                <a:cs typeface="Tahoma" pitchFamily="34" charset="0"/>
              </a:rPr>
              <a:t>BENCHMARKING DE PRÁCTICAS</a:t>
            </a:r>
            <a:endParaRPr lang="es-MX" sz="1600" b="1" dirty="0">
              <a:latin typeface="Tahoma" pitchFamily="34" charset="0"/>
              <a:ea typeface="Tahoma" pitchFamily="34" charset="0"/>
              <a:cs typeface="Tahoma" pitchFamily="34" charset="0"/>
            </a:endParaRPr>
          </a:p>
          <a:p>
            <a:pPr marL="0" indent="0">
              <a:lnSpc>
                <a:spcPct val="140000"/>
              </a:lnSpc>
              <a:spcBef>
                <a:spcPts val="1200"/>
              </a:spcBef>
              <a:spcAft>
                <a:spcPts val="1200"/>
              </a:spcAft>
              <a:buNone/>
            </a:pPr>
            <a:r>
              <a:rPr lang="es-MX" sz="1600" kern="0" dirty="0"/>
              <a:t>Resultados de evaluación comparativa para un punto de referencia de 5 </a:t>
            </a:r>
            <a:r>
              <a:rPr lang="es-MX" sz="1600" kern="0" dirty="0" smtClean="0"/>
              <a:t>Cadenas </a:t>
            </a:r>
            <a:r>
              <a:rPr lang="es-MX" sz="1600" kern="0" dirty="0"/>
              <a:t>de </a:t>
            </a:r>
            <a:r>
              <a:rPr lang="es-MX" sz="1600" kern="0" dirty="0" smtClean="0"/>
              <a:t>Suministro</a:t>
            </a:r>
            <a:r>
              <a:rPr lang="en-US" sz="1600" kern="0" dirty="0" smtClean="0"/>
              <a:t> </a:t>
            </a:r>
          </a:p>
        </p:txBody>
      </p:sp>
      <p:sp>
        <p:nvSpPr>
          <p:cNvPr id="2" name="1 CuadroTexto"/>
          <p:cNvSpPr txBox="1"/>
          <p:nvPr/>
        </p:nvSpPr>
        <p:spPr>
          <a:xfrm>
            <a:off x="683568" y="6597352"/>
            <a:ext cx="3321743" cy="246221"/>
          </a:xfrm>
          <a:prstGeom prst="rect">
            <a:avLst/>
          </a:prstGeom>
          <a:noFill/>
        </p:spPr>
        <p:txBody>
          <a:bodyPr wrap="none" rtlCol="0">
            <a:spAutoFit/>
          </a:bodyPr>
          <a:lstStyle/>
          <a:p>
            <a:r>
              <a:rPr lang="es-MX" sz="1000" dirty="0" smtClean="0"/>
              <a:t>ADMINISTRACIÓN DE LA CADENA DE SUMINISTRO</a:t>
            </a:r>
            <a:endParaRPr lang="es-MX" sz="1000" dirty="0"/>
          </a:p>
        </p:txBody>
      </p:sp>
      <p:sp>
        <p:nvSpPr>
          <p:cNvPr id="5" name="4 CuadroTexto"/>
          <p:cNvSpPr txBox="1"/>
          <p:nvPr/>
        </p:nvSpPr>
        <p:spPr>
          <a:xfrm>
            <a:off x="6660232" y="6597352"/>
            <a:ext cx="1848583" cy="246221"/>
          </a:xfrm>
          <a:prstGeom prst="rect">
            <a:avLst/>
          </a:prstGeom>
          <a:noFill/>
        </p:spPr>
        <p:txBody>
          <a:bodyPr wrap="none" rtlCol="0">
            <a:spAutoFit/>
          </a:bodyPr>
          <a:lstStyle/>
          <a:p>
            <a:r>
              <a:rPr lang="es-MX" sz="1000" dirty="0" smtClean="0"/>
              <a:t>FACULTAD DE INGENIERÍA</a:t>
            </a:r>
            <a:endParaRPr lang="es-MX" sz="1000" dirty="0"/>
          </a:p>
        </p:txBody>
      </p:sp>
      <p:graphicFrame>
        <p:nvGraphicFramePr>
          <p:cNvPr id="16" name="Chart 5"/>
          <p:cNvGraphicFramePr/>
          <p:nvPr>
            <p:extLst>
              <p:ext uri="{D42A27DB-BD31-4B8C-83A1-F6EECF244321}">
                <p14:modId xmlns:p14="http://schemas.microsoft.com/office/powerpoint/2010/main" val="3001159597"/>
              </p:ext>
            </p:extLst>
          </p:nvPr>
        </p:nvGraphicFramePr>
        <p:xfrm>
          <a:off x="691520" y="2348880"/>
          <a:ext cx="8142901" cy="3622182"/>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957351894"/>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Rectángulo"/>
          <p:cNvSpPr/>
          <p:nvPr/>
        </p:nvSpPr>
        <p:spPr>
          <a:xfrm>
            <a:off x="899592" y="4365104"/>
            <a:ext cx="7344816" cy="432048"/>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4" name="Marcador de contenido 2"/>
          <p:cNvSpPr>
            <a:spLocks noGrp="1"/>
          </p:cNvSpPr>
          <p:nvPr>
            <p:ph idx="1"/>
          </p:nvPr>
        </p:nvSpPr>
        <p:spPr>
          <a:xfrm>
            <a:off x="1691680" y="980728"/>
            <a:ext cx="5976664" cy="5501319"/>
          </a:xfrm>
        </p:spPr>
        <p:txBody>
          <a:bodyPr>
            <a:noAutofit/>
          </a:bodyPr>
          <a:lstStyle/>
          <a:p>
            <a:pPr marL="0" indent="0" algn="ctr">
              <a:lnSpc>
                <a:spcPct val="150000"/>
              </a:lnSpc>
              <a:buNone/>
            </a:pPr>
            <a:r>
              <a:rPr lang="es-MX" sz="2000" b="1" dirty="0" smtClean="0">
                <a:latin typeface="Tahoma" pitchFamily="34" charset="0"/>
                <a:ea typeface="Tahoma" pitchFamily="34" charset="0"/>
                <a:cs typeface="Tahoma" pitchFamily="34" charset="0"/>
              </a:rPr>
              <a:t>CONTENIDO</a:t>
            </a:r>
          </a:p>
          <a:p>
            <a:pPr marL="0" indent="0">
              <a:lnSpc>
                <a:spcPct val="150000"/>
              </a:lnSpc>
              <a:buNone/>
            </a:pPr>
            <a:endParaRPr lang="es-MX" sz="1800" b="1" dirty="0">
              <a:latin typeface="Tahoma" pitchFamily="34" charset="0"/>
              <a:ea typeface="Tahoma" pitchFamily="34" charset="0"/>
              <a:cs typeface="Tahoma" pitchFamily="34" charset="0"/>
            </a:endParaRPr>
          </a:p>
          <a:p>
            <a:pPr marL="365125" indent="-365125">
              <a:lnSpc>
                <a:spcPct val="150000"/>
              </a:lnSpc>
              <a:buFont typeface="Wingdings" pitchFamily="2" charset="2"/>
              <a:buChar char="v"/>
            </a:pPr>
            <a:r>
              <a:rPr lang="es-MX" sz="1800" dirty="0" smtClean="0">
                <a:latin typeface="Tahoma" pitchFamily="34" charset="0"/>
                <a:ea typeface="Tahoma" pitchFamily="34" charset="0"/>
                <a:cs typeface="Tahoma" pitchFamily="34" charset="0"/>
              </a:rPr>
              <a:t>Qué es el modelo SCOR</a:t>
            </a:r>
          </a:p>
          <a:p>
            <a:pPr marL="365125" indent="-365125">
              <a:lnSpc>
                <a:spcPct val="150000"/>
              </a:lnSpc>
              <a:buFont typeface="Wingdings" pitchFamily="2" charset="2"/>
              <a:buChar char="v"/>
            </a:pPr>
            <a:r>
              <a:rPr lang="es-MX" sz="1800" dirty="0" smtClean="0">
                <a:latin typeface="Tahoma" pitchFamily="34" charset="0"/>
                <a:ea typeface="Tahoma" pitchFamily="34" charset="0"/>
                <a:cs typeface="Tahoma" pitchFamily="34" charset="0"/>
              </a:rPr>
              <a:t>Estructura del modelo SCOR</a:t>
            </a:r>
          </a:p>
          <a:p>
            <a:pPr marL="365125" indent="-365125">
              <a:lnSpc>
                <a:spcPct val="150000"/>
              </a:lnSpc>
              <a:buFont typeface="Wingdings" pitchFamily="2" charset="2"/>
              <a:buChar char="v"/>
            </a:pPr>
            <a:r>
              <a:rPr lang="es-MX" sz="1800" dirty="0" smtClean="0">
                <a:latin typeface="Tahoma" pitchFamily="34" charset="0"/>
                <a:ea typeface="Tahoma" pitchFamily="34" charset="0"/>
                <a:cs typeface="Tahoma" pitchFamily="34" charset="0"/>
              </a:rPr>
              <a:t>Sección 1. Desempeño de la Cadena de Suministro</a:t>
            </a:r>
            <a:endParaRPr lang="es-MX" sz="1800" dirty="0">
              <a:latin typeface="Tahoma" pitchFamily="34" charset="0"/>
              <a:ea typeface="Tahoma" pitchFamily="34" charset="0"/>
              <a:cs typeface="Tahoma" pitchFamily="34" charset="0"/>
            </a:endParaRPr>
          </a:p>
          <a:p>
            <a:pPr marL="365125" indent="-365125">
              <a:lnSpc>
                <a:spcPct val="150000"/>
              </a:lnSpc>
              <a:buFont typeface="Wingdings" pitchFamily="2" charset="2"/>
              <a:buChar char="v"/>
            </a:pPr>
            <a:r>
              <a:rPr lang="es-MX" sz="1800" dirty="0" smtClean="0">
                <a:latin typeface="Tahoma" pitchFamily="34" charset="0"/>
                <a:ea typeface="Tahoma" pitchFamily="34" charset="0"/>
                <a:cs typeface="Tahoma" pitchFamily="34" charset="0"/>
              </a:rPr>
              <a:t>Sección 2. Procesos </a:t>
            </a:r>
            <a:r>
              <a:rPr lang="es-MX" sz="1800" dirty="0" smtClean="0">
                <a:latin typeface="Tahoma" pitchFamily="34" charset="0"/>
                <a:ea typeface="Tahoma" pitchFamily="34" charset="0"/>
                <a:cs typeface="Tahoma" pitchFamily="34" charset="0"/>
              </a:rPr>
              <a:t>en el modelo SCOR</a:t>
            </a:r>
            <a:endParaRPr lang="es-MX" sz="1800" dirty="0" smtClean="0">
              <a:latin typeface="Tahoma" pitchFamily="34" charset="0"/>
              <a:ea typeface="Tahoma" pitchFamily="34" charset="0"/>
              <a:cs typeface="Tahoma" pitchFamily="34" charset="0"/>
            </a:endParaRPr>
          </a:p>
          <a:p>
            <a:pPr marL="365125" indent="-365125">
              <a:lnSpc>
                <a:spcPct val="150000"/>
              </a:lnSpc>
              <a:buFont typeface="Wingdings" pitchFamily="2" charset="2"/>
              <a:buChar char="v"/>
            </a:pPr>
            <a:r>
              <a:rPr lang="es-MX" sz="1800" dirty="0" smtClean="0">
                <a:latin typeface="Tahoma" pitchFamily="34" charset="0"/>
                <a:ea typeface="Tahoma" pitchFamily="34" charset="0"/>
                <a:cs typeface="Tahoma" pitchFamily="34" charset="0"/>
              </a:rPr>
              <a:t>Sección 3. </a:t>
            </a:r>
            <a:r>
              <a:rPr lang="es-MX" sz="1800" dirty="0" smtClean="0">
                <a:latin typeface="Tahoma" pitchFamily="34" charset="0"/>
                <a:ea typeface="Tahoma" pitchFamily="34" charset="0"/>
                <a:cs typeface="Tahoma" pitchFamily="34" charset="0"/>
              </a:rPr>
              <a:t>Prácticas en el modelo SCOR</a:t>
            </a:r>
            <a:endParaRPr lang="es-MX" sz="1800" dirty="0" smtClean="0">
              <a:latin typeface="Tahoma" pitchFamily="34" charset="0"/>
              <a:ea typeface="Tahoma" pitchFamily="34" charset="0"/>
              <a:cs typeface="Tahoma" pitchFamily="34" charset="0"/>
            </a:endParaRPr>
          </a:p>
          <a:p>
            <a:pPr marL="365125" indent="-365125">
              <a:lnSpc>
                <a:spcPct val="150000"/>
              </a:lnSpc>
              <a:buFont typeface="Wingdings" pitchFamily="2" charset="2"/>
              <a:buChar char="v"/>
            </a:pPr>
            <a:r>
              <a:rPr lang="es-MX" sz="1800" dirty="0" smtClean="0">
                <a:latin typeface="Tahoma" pitchFamily="34" charset="0"/>
                <a:ea typeface="Tahoma" pitchFamily="34" charset="0"/>
                <a:cs typeface="Tahoma" pitchFamily="34" charset="0"/>
              </a:rPr>
              <a:t>Sección 4. </a:t>
            </a:r>
            <a:r>
              <a:rPr lang="es-MX" sz="1800" dirty="0">
                <a:latin typeface="Tahoma" pitchFamily="34" charset="0"/>
                <a:ea typeface="Tahoma" pitchFamily="34" charset="0"/>
                <a:cs typeface="Tahoma" pitchFamily="34" charset="0"/>
              </a:rPr>
              <a:t>Personal en el modelo SCOR</a:t>
            </a:r>
            <a:endParaRPr lang="es-MX" sz="1800" dirty="0" smtClean="0">
              <a:latin typeface="Tahoma" pitchFamily="34" charset="0"/>
              <a:ea typeface="Tahoma" pitchFamily="34" charset="0"/>
              <a:cs typeface="Tahoma" pitchFamily="34" charset="0"/>
            </a:endParaRPr>
          </a:p>
          <a:p>
            <a:pPr marL="365125" indent="-365125">
              <a:lnSpc>
                <a:spcPct val="150000"/>
              </a:lnSpc>
              <a:buFont typeface="Wingdings" pitchFamily="2" charset="2"/>
              <a:buChar char="v"/>
            </a:pPr>
            <a:r>
              <a:rPr lang="es-MX" sz="1800" dirty="0" smtClean="0">
                <a:latin typeface="Tahoma" pitchFamily="34" charset="0"/>
                <a:ea typeface="Tahoma" pitchFamily="34" charset="0"/>
                <a:cs typeface="Tahoma" pitchFamily="34" charset="0"/>
              </a:rPr>
              <a:t>Sección 5. SCOR Verde</a:t>
            </a:r>
            <a:endParaRPr lang="es-MX" sz="1800" dirty="0">
              <a:latin typeface="Tahoma" pitchFamily="34" charset="0"/>
              <a:ea typeface="Tahoma" pitchFamily="34" charset="0"/>
              <a:cs typeface="Tahoma" pitchFamily="34" charset="0"/>
            </a:endParaRPr>
          </a:p>
          <a:p>
            <a:pPr marL="365125" indent="-365125">
              <a:lnSpc>
                <a:spcPct val="150000"/>
              </a:lnSpc>
              <a:buFont typeface="Wingdings" pitchFamily="2" charset="2"/>
              <a:buChar char="v"/>
            </a:pPr>
            <a:r>
              <a:rPr lang="es-MX" sz="1800" dirty="0" smtClean="0">
                <a:latin typeface="Tahoma" pitchFamily="34" charset="0"/>
                <a:ea typeface="Tahoma" pitchFamily="34" charset="0"/>
                <a:cs typeface="Tahoma" pitchFamily="34" charset="0"/>
              </a:rPr>
              <a:t>Ejemplo del uso de SCOR</a:t>
            </a:r>
            <a:endParaRPr lang="es-MX" sz="1800" dirty="0">
              <a:latin typeface="Tahoma" pitchFamily="34" charset="0"/>
              <a:ea typeface="Tahoma" pitchFamily="34" charset="0"/>
              <a:cs typeface="Tahoma" pitchFamily="34" charset="0"/>
            </a:endParaRPr>
          </a:p>
        </p:txBody>
      </p:sp>
    </p:spTree>
    <p:extLst>
      <p:ext uri="{BB962C8B-B14F-4D97-AF65-F5344CB8AC3E}">
        <p14:creationId xmlns:p14="http://schemas.microsoft.com/office/powerpoint/2010/main" val="2033474685"/>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contenido 2"/>
          <p:cNvSpPr>
            <a:spLocks noGrp="1"/>
          </p:cNvSpPr>
          <p:nvPr>
            <p:ph idx="1"/>
          </p:nvPr>
        </p:nvSpPr>
        <p:spPr>
          <a:xfrm>
            <a:off x="755576" y="764704"/>
            <a:ext cx="7704856" cy="5501319"/>
          </a:xfrm>
        </p:spPr>
        <p:txBody>
          <a:bodyPr>
            <a:noAutofit/>
          </a:bodyPr>
          <a:lstStyle/>
          <a:p>
            <a:pPr marL="0" indent="0" algn="ctr">
              <a:lnSpc>
                <a:spcPct val="150000"/>
              </a:lnSpc>
              <a:spcBef>
                <a:spcPts val="0"/>
              </a:spcBef>
              <a:spcAft>
                <a:spcPts val="1200"/>
              </a:spcAft>
              <a:buNone/>
            </a:pPr>
            <a:r>
              <a:rPr lang="es-MX" sz="1600" b="1" dirty="0" smtClean="0">
                <a:latin typeface="Tahoma" pitchFamily="34" charset="0"/>
                <a:ea typeface="Tahoma" pitchFamily="34" charset="0"/>
                <a:cs typeface="Tahoma" pitchFamily="34" charset="0"/>
              </a:rPr>
              <a:t>SECCIÓN 4. PERSONAL </a:t>
            </a:r>
            <a:endParaRPr lang="es-MX" sz="1600" b="1" dirty="0">
              <a:latin typeface="Tahoma" pitchFamily="34" charset="0"/>
              <a:ea typeface="Tahoma" pitchFamily="34" charset="0"/>
              <a:cs typeface="Tahoma" pitchFamily="34" charset="0"/>
            </a:endParaRPr>
          </a:p>
          <a:p>
            <a:pPr marL="0" indent="0">
              <a:lnSpc>
                <a:spcPct val="140000"/>
              </a:lnSpc>
              <a:spcBef>
                <a:spcPts val="1200"/>
              </a:spcBef>
              <a:spcAft>
                <a:spcPts val="1200"/>
              </a:spcAft>
              <a:buNone/>
            </a:pPr>
            <a:r>
              <a:rPr lang="es-MX" sz="1600" dirty="0">
                <a:latin typeface="Tahoma" pitchFamily="34" charset="0"/>
                <a:ea typeface="Tahoma" pitchFamily="34" charset="0"/>
                <a:cs typeface="Tahoma" pitchFamily="34" charset="0"/>
              </a:rPr>
              <a:t>La sección </a:t>
            </a:r>
            <a:r>
              <a:rPr lang="es-MX" sz="1600" dirty="0" smtClean="0">
                <a:latin typeface="Tahoma" pitchFamily="34" charset="0"/>
                <a:ea typeface="Tahoma" pitchFamily="34" charset="0"/>
                <a:cs typeface="Tahoma" pitchFamily="34" charset="0"/>
              </a:rPr>
              <a:t>Personal </a:t>
            </a:r>
            <a:r>
              <a:rPr lang="es-MX" sz="1600" dirty="0">
                <a:latin typeface="Tahoma" pitchFamily="34" charset="0"/>
                <a:ea typeface="Tahoma" pitchFamily="34" charset="0"/>
                <a:cs typeface="Tahoma" pitchFamily="34" charset="0"/>
              </a:rPr>
              <a:t>del </a:t>
            </a:r>
            <a:r>
              <a:rPr lang="es-MX" sz="1600" dirty="0" smtClean="0">
                <a:latin typeface="Tahoma" pitchFamily="34" charset="0"/>
                <a:ea typeface="Tahoma" pitchFamily="34" charset="0"/>
                <a:cs typeface="Tahoma" pitchFamily="34" charset="0"/>
              </a:rPr>
              <a:t>modelo SCOR </a:t>
            </a:r>
            <a:r>
              <a:rPr lang="es-MX" sz="1600" dirty="0">
                <a:latin typeface="Tahoma" pitchFamily="34" charset="0"/>
                <a:ea typeface="Tahoma" pitchFamily="34" charset="0"/>
                <a:cs typeface="Tahoma" pitchFamily="34" charset="0"/>
              </a:rPr>
              <a:t>introduce estándares para la gestión del talento en la </a:t>
            </a:r>
            <a:r>
              <a:rPr lang="es-MX" sz="1600" dirty="0" smtClean="0">
                <a:latin typeface="Tahoma" pitchFamily="34" charset="0"/>
                <a:ea typeface="Tahoma" pitchFamily="34" charset="0"/>
                <a:cs typeface="Tahoma" pitchFamily="34" charset="0"/>
              </a:rPr>
              <a:t>Cadena </a:t>
            </a:r>
            <a:r>
              <a:rPr lang="es-MX" sz="1600" dirty="0">
                <a:latin typeface="Tahoma" pitchFamily="34" charset="0"/>
                <a:ea typeface="Tahoma" pitchFamily="34" charset="0"/>
                <a:cs typeface="Tahoma" pitchFamily="34" charset="0"/>
              </a:rPr>
              <a:t>de </a:t>
            </a:r>
            <a:r>
              <a:rPr lang="es-MX" sz="1600" dirty="0" smtClean="0">
                <a:latin typeface="Tahoma" pitchFamily="34" charset="0"/>
                <a:ea typeface="Tahoma" pitchFamily="34" charset="0"/>
                <a:cs typeface="Tahoma" pitchFamily="34" charset="0"/>
              </a:rPr>
              <a:t>Suministro</a:t>
            </a:r>
            <a:r>
              <a:rPr lang="es-MX" sz="1600" dirty="0">
                <a:latin typeface="Tahoma" pitchFamily="34" charset="0"/>
                <a:ea typeface="Tahoma" pitchFamily="34" charset="0"/>
                <a:cs typeface="Tahoma" pitchFamily="34" charset="0"/>
              </a:rPr>
              <a:t>. </a:t>
            </a:r>
            <a:endParaRPr lang="es-MX" sz="1600" dirty="0" smtClean="0">
              <a:latin typeface="Tahoma" pitchFamily="34" charset="0"/>
              <a:ea typeface="Tahoma" pitchFamily="34" charset="0"/>
              <a:cs typeface="Tahoma" pitchFamily="34" charset="0"/>
            </a:endParaRPr>
          </a:p>
          <a:p>
            <a:pPr marL="0" indent="0">
              <a:lnSpc>
                <a:spcPct val="140000"/>
              </a:lnSpc>
              <a:spcBef>
                <a:spcPts val="600"/>
              </a:spcBef>
              <a:spcAft>
                <a:spcPts val="1200"/>
              </a:spcAft>
              <a:buNone/>
            </a:pPr>
            <a:r>
              <a:rPr lang="es-MX" sz="1600" dirty="0" smtClean="0">
                <a:latin typeface="Tahoma" pitchFamily="34" charset="0"/>
                <a:ea typeface="Tahoma" pitchFamily="34" charset="0"/>
                <a:cs typeface="Tahoma" pitchFamily="34" charset="0"/>
              </a:rPr>
              <a:t>Este </a:t>
            </a:r>
            <a:r>
              <a:rPr lang="es-MX" sz="1600" dirty="0">
                <a:latin typeface="Tahoma" pitchFamily="34" charset="0"/>
                <a:ea typeface="Tahoma" pitchFamily="34" charset="0"/>
                <a:cs typeface="Tahoma" pitchFamily="34" charset="0"/>
              </a:rPr>
              <a:t>marco de gestión de habilidades dentro de SCOR complementa la referencia de procesos, la referencia de métricas y los componentes de referencia práctica con una visión integrada de las habilidades de la </a:t>
            </a:r>
            <a:r>
              <a:rPr lang="es-MX" sz="1600" dirty="0" smtClean="0">
                <a:latin typeface="Tahoma" pitchFamily="34" charset="0"/>
                <a:ea typeface="Tahoma" pitchFamily="34" charset="0"/>
                <a:cs typeface="Tahoma" pitchFamily="34" charset="0"/>
              </a:rPr>
              <a:t>Cadena </a:t>
            </a:r>
            <a:r>
              <a:rPr lang="es-MX" sz="1600" dirty="0">
                <a:latin typeface="Tahoma" pitchFamily="34" charset="0"/>
                <a:ea typeface="Tahoma" pitchFamily="34" charset="0"/>
                <a:cs typeface="Tahoma" pitchFamily="34" charset="0"/>
              </a:rPr>
              <a:t>de </a:t>
            </a:r>
            <a:r>
              <a:rPr lang="es-MX" sz="1600" dirty="0" smtClean="0">
                <a:latin typeface="Tahoma" pitchFamily="34" charset="0"/>
                <a:ea typeface="Tahoma" pitchFamily="34" charset="0"/>
                <a:cs typeface="Tahoma" pitchFamily="34" charset="0"/>
              </a:rPr>
              <a:t>Suministro. </a:t>
            </a:r>
          </a:p>
        </p:txBody>
      </p:sp>
      <p:sp>
        <p:nvSpPr>
          <p:cNvPr id="2" name="1 CuadroTexto"/>
          <p:cNvSpPr txBox="1"/>
          <p:nvPr/>
        </p:nvSpPr>
        <p:spPr>
          <a:xfrm>
            <a:off x="683568" y="6597352"/>
            <a:ext cx="3321743" cy="246221"/>
          </a:xfrm>
          <a:prstGeom prst="rect">
            <a:avLst/>
          </a:prstGeom>
          <a:noFill/>
        </p:spPr>
        <p:txBody>
          <a:bodyPr wrap="none" rtlCol="0">
            <a:spAutoFit/>
          </a:bodyPr>
          <a:lstStyle/>
          <a:p>
            <a:r>
              <a:rPr lang="es-MX" sz="1000" dirty="0" smtClean="0"/>
              <a:t>ADMINISTRACIÓN DE LA CADENA DE SUMINISTRO</a:t>
            </a:r>
            <a:endParaRPr lang="es-MX" sz="1000" dirty="0"/>
          </a:p>
        </p:txBody>
      </p:sp>
      <p:sp>
        <p:nvSpPr>
          <p:cNvPr id="5" name="4 CuadroTexto"/>
          <p:cNvSpPr txBox="1"/>
          <p:nvPr/>
        </p:nvSpPr>
        <p:spPr>
          <a:xfrm>
            <a:off x="6660232" y="6597352"/>
            <a:ext cx="1848583" cy="246221"/>
          </a:xfrm>
          <a:prstGeom prst="rect">
            <a:avLst/>
          </a:prstGeom>
          <a:noFill/>
        </p:spPr>
        <p:txBody>
          <a:bodyPr wrap="none" rtlCol="0">
            <a:spAutoFit/>
          </a:bodyPr>
          <a:lstStyle/>
          <a:p>
            <a:r>
              <a:rPr lang="es-MX" sz="1000" dirty="0" smtClean="0"/>
              <a:t>FACULTAD DE INGENIERÍA</a:t>
            </a:r>
            <a:endParaRPr lang="es-MX" sz="1000" dirty="0"/>
          </a:p>
        </p:txBody>
      </p:sp>
    </p:spTree>
    <p:extLst>
      <p:ext uri="{BB962C8B-B14F-4D97-AF65-F5344CB8AC3E}">
        <p14:creationId xmlns:p14="http://schemas.microsoft.com/office/powerpoint/2010/main" val="1287333953"/>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contenido 2"/>
          <p:cNvSpPr>
            <a:spLocks noGrp="1"/>
          </p:cNvSpPr>
          <p:nvPr>
            <p:ph idx="1"/>
          </p:nvPr>
        </p:nvSpPr>
        <p:spPr>
          <a:xfrm>
            <a:off x="755576" y="880009"/>
            <a:ext cx="7704856" cy="5501319"/>
          </a:xfrm>
        </p:spPr>
        <p:txBody>
          <a:bodyPr>
            <a:noAutofit/>
          </a:bodyPr>
          <a:lstStyle/>
          <a:p>
            <a:pPr marL="0" indent="0" algn="ctr">
              <a:lnSpc>
                <a:spcPct val="150000"/>
              </a:lnSpc>
              <a:spcBef>
                <a:spcPts val="0"/>
              </a:spcBef>
              <a:spcAft>
                <a:spcPts val="1200"/>
              </a:spcAft>
              <a:buNone/>
            </a:pPr>
            <a:r>
              <a:rPr lang="es-MX" sz="1600" b="1" dirty="0" smtClean="0">
                <a:latin typeface="Tahoma" pitchFamily="34" charset="0"/>
                <a:ea typeface="Tahoma" pitchFamily="34" charset="0"/>
                <a:cs typeface="Tahoma" pitchFamily="34" charset="0"/>
              </a:rPr>
              <a:t>ELEMENTOS CLAVE PARA LA SELECCIÓN DE PERSONAL</a:t>
            </a:r>
            <a:endParaRPr lang="es-MX" sz="1600" b="1" dirty="0">
              <a:latin typeface="Tahoma" pitchFamily="34" charset="0"/>
              <a:ea typeface="Tahoma" pitchFamily="34" charset="0"/>
              <a:cs typeface="Tahoma" pitchFamily="34" charset="0"/>
            </a:endParaRPr>
          </a:p>
          <a:p>
            <a:pPr marL="361950" indent="-361950">
              <a:lnSpc>
                <a:spcPct val="150000"/>
              </a:lnSpc>
              <a:spcBef>
                <a:spcPts val="1200"/>
              </a:spcBef>
              <a:spcAft>
                <a:spcPts val="1200"/>
              </a:spcAft>
              <a:buFont typeface="Wingdings" panose="05000000000000000000" pitchFamily="2" charset="2"/>
              <a:buChar char="v"/>
            </a:pPr>
            <a:r>
              <a:rPr lang="es-MX" sz="1600" b="1" dirty="0" smtClean="0">
                <a:solidFill>
                  <a:schemeClr val="accent6"/>
                </a:solidFill>
                <a:latin typeface="Tahoma" pitchFamily="34" charset="0"/>
                <a:ea typeface="Tahoma" pitchFamily="34" charset="0"/>
                <a:cs typeface="Tahoma" pitchFamily="34" charset="0"/>
              </a:rPr>
              <a:t>Habilidad. </a:t>
            </a:r>
            <a:r>
              <a:rPr lang="es-MX" sz="1600" dirty="0" smtClean="0">
                <a:latin typeface="Tahoma" pitchFamily="34" charset="0"/>
                <a:ea typeface="Tahoma" pitchFamily="34" charset="0"/>
                <a:cs typeface="Tahoma" pitchFamily="34" charset="0"/>
              </a:rPr>
              <a:t>Es la capacidad </a:t>
            </a:r>
            <a:r>
              <a:rPr lang="es-MX" sz="1600" dirty="0">
                <a:latin typeface="Tahoma" pitchFamily="34" charset="0"/>
                <a:ea typeface="Tahoma" pitchFamily="34" charset="0"/>
                <a:cs typeface="Tahoma" pitchFamily="34" charset="0"/>
              </a:rPr>
              <a:t>para entregar resultados predeterminados </a:t>
            </a:r>
            <a:r>
              <a:rPr lang="es-MX" sz="1600" dirty="0" smtClean="0">
                <a:latin typeface="Tahoma" pitchFamily="34" charset="0"/>
                <a:ea typeface="Tahoma" pitchFamily="34" charset="0"/>
                <a:cs typeface="Tahoma" pitchFamily="34" charset="0"/>
              </a:rPr>
              <a:t>con la mínima cantidad </a:t>
            </a:r>
            <a:r>
              <a:rPr lang="es-MX" sz="1600" dirty="0">
                <a:latin typeface="Tahoma" pitchFamily="34" charset="0"/>
                <a:ea typeface="Tahoma" pitchFamily="34" charset="0"/>
                <a:cs typeface="Tahoma" pitchFamily="34" charset="0"/>
              </a:rPr>
              <a:t>de tiempo y </a:t>
            </a:r>
            <a:r>
              <a:rPr lang="es-MX" sz="1600" dirty="0" smtClean="0">
                <a:latin typeface="Tahoma" pitchFamily="34" charset="0"/>
                <a:ea typeface="Tahoma" pitchFamily="34" charset="0"/>
                <a:cs typeface="Tahoma" pitchFamily="34" charset="0"/>
              </a:rPr>
              <a:t>energía.</a:t>
            </a:r>
          </a:p>
          <a:p>
            <a:pPr marL="361950" indent="-361950">
              <a:lnSpc>
                <a:spcPct val="150000"/>
              </a:lnSpc>
              <a:spcBef>
                <a:spcPts val="0"/>
              </a:spcBef>
              <a:spcAft>
                <a:spcPts val="1200"/>
              </a:spcAft>
              <a:buFont typeface="Wingdings" panose="05000000000000000000" pitchFamily="2" charset="2"/>
              <a:buChar char="v"/>
            </a:pPr>
            <a:r>
              <a:rPr lang="es-MX" sz="1600" b="1" dirty="0" smtClean="0">
                <a:solidFill>
                  <a:schemeClr val="accent6"/>
                </a:solidFill>
                <a:latin typeface="Tahoma" pitchFamily="34" charset="0"/>
                <a:ea typeface="Tahoma" pitchFamily="34" charset="0"/>
                <a:cs typeface="Tahoma" pitchFamily="34" charset="0"/>
              </a:rPr>
              <a:t>Experiencia.</a:t>
            </a:r>
            <a:r>
              <a:rPr lang="es-MX" sz="1600" dirty="0" smtClean="0">
                <a:latin typeface="Tahoma" pitchFamily="34" charset="0"/>
                <a:ea typeface="Tahoma" pitchFamily="34" charset="0"/>
                <a:cs typeface="Tahoma" pitchFamily="34" charset="0"/>
              </a:rPr>
              <a:t> Es el </a:t>
            </a:r>
            <a:r>
              <a:rPr lang="es-MX" sz="1600" dirty="0">
                <a:latin typeface="Tahoma" pitchFamily="34" charset="0"/>
                <a:ea typeface="Tahoma" pitchFamily="34" charset="0"/>
                <a:cs typeface="Tahoma" pitchFamily="34" charset="0"/>
              </a:rPr>
              <a:t>conocimiento o la habilidad adquirida por la observación o la participación </a:t>
            </a:r>
            <a:r>
              <a:rPr lang="es-MX" sz="1600" dirty="0" smtClean="0">
                <a:latin typeface="Tahoma" pitchFamily="34" charset="0"/>
                <a:ea typeface="Tahoma" pitchFamily="34" charset="0"/>
                <a:cs typeface="Tahoma" pitchFamily="34" charset="0"/>
              </a:rPr>
              <a:t>activa.</a:t>
            </a:r>
          </a:p>
          <a:p>
            <a:pPr marL="361950" indent="-361950">
              <a:lnSpc>
                <a:spcPct val="150000"/>
              </a:lnSpc>
              <a:spcBef>
                <a:spcPts val="0"/>
              </a:spcBef>
              <a:spcAft>
                <a:spcPts val="1200"/>
              </a:spcAft>
              <a:buFont typeface="Wingdings" panose="05000000000000000000" pitchFamily="2" charset="2"/>
              <a:buChar char="v"/>
            </a:pPr>
            <a:r>
              <a:rPr lang="es-MX" sz="1600" b="1" dirty="0" smtClean="0">
                <a:solidFill>
                  <a:schemeClr val="accent6"/>
                </a:solidFill>
                <a:latin typeface="Tahoma" pitchFamily="34" charset="0"/>
                <a:ea typeface="Tahoma" pitchFamily="34" charset="0"/>
                <a:cs typeface="Tahoma" pitchFamily="34" charset="0"/>
              </a:rPr>
              <a:t>Aptitud.</a:t>
            </a:r>
            <a:r>
              <a:rPr lang="es-MX" sz="1600" dirty="0" smtClean="0">
                <a:latin typeface="Tahoma" pitchFamily="34" charset="0"/>
                <a:ea typeface="Tahoma" pitchFamily="34" charset="0"/>
                <a:cs typeface="Tahoma" pitchFamily="34" charset="0"/>
              </a:rPr>
              <a:t> Es la habilidad </a:t>
            </a:r>
            <a:r>
              <a:rPr lang="es-MX" sz="1600" dirty="0">
                <a:latin typeface="Tahoma" pitchFamily="34" charset="0"/>
                <a:ea typeface="Tahoma" pitchFamily="34" charset="0"/>
                <a:cs typeface="Tahoma" pitchFamily="34" charset="0"/>
              </a:rPr>
              <a:t>natural, adquirida, aprendida o desarrollada para realizar cierto tipo de trabajo en un cierto </a:t>
            </a:r>
            <a:r>
              <a:rPr lang="es-MX" sz="1600" dirty="0" smtClean="0">
                <a:latin typeface="Tahoma" pitchFamily="34" charset="0"/>
                <a:ea typeface="Tahoma" pitchFamily="34" charset="0"/>
                <a:cs typeface="Tahoma" pitchFamily="34" charset="0"/>
              </a:rPr>
              <a:t>nivel. </a:t>
            </a:r>
          </a:p>
          <a:p>
            <a:pPr marL="361950" indent="-361950">
              <a:lnSpc>
                <a:spcPct val="150000"/>
              </a:lnSpc>
              <a:spcBef>
                <a:spcPts val="0"/>
              </a:spcBef>
              <a:spcAft>
                <a:spcPts val="1200"/>
              </a:spcAft>
              <a:buFont typeface="Wingdings" panose="05000000000000000000" pitchFamily="2" charset="2"/>
              <a:buChar char="v"/>
            </a:pPr>
            <a:r>
              <a:rPr lang="es-MX" sz="1600" b="1" dirty="0" smtClean="0">
                <a:solidFill>
                  <a:schemeClr val="accent6"/>
                </a:solidFill>
                <a:latin typeface="Tahoma" pitchFamily="34" charset="0"/>
                <a:ea typeface="Tahoma" pitchFamily="34" charset="0"/>
                <a:cs typeface="Tahoma" pitchFamily="34" charset="0"/>
              </a:rPr>
              <a:t>Entrenamiento.</a:t>
            </a:r>
            <a:r>
              <a:rPr lang="es-MX" sz="1600" dirty="0" smtClean="0">
                <a:latin typeface="Tahoma" pitchFamily="34" charset="0"/>
                <a:ea typeface="Tahoma" pitchFamily="34" charset="0"/>
                <a:cs typeface="Tahoma" pitchFamily="34" charset="0"/>
              </a:rPr>
              <a:t> Es una </a:t>
            </a:r>
            <a:r>
              <a:rPr lang="es-MX" sz="1600" dirty="0">
                <a:latin typeface="Tahoma" pitchFamily="34" charset="0"/>
                <a:ea typeface="Tahoma" pitchFamily="34" charset="0"/>
                <a:cs typeface="Tahoma" pitchFamily="34" charset="0"/>
              </a:rPr>
              <a:t>habilidad particular o tipo de comportamiento aprendido a través de la instrucción durante un período de </a:t>
            </a:r>
            <a:r>
              <a:rPr lang="es-MX" sz="1600" dirty="0" smtClean="0">
                <a:latin typeface="Tahoma" pitchFamily="34" charset="0"/>
                <a:ea typeface="Tahoma" pitchFamily="34" charset="0"/>
                <a:cs typeface="Tahoma" pitchFamily="34" charset="0"/>
              </a:rPr>
              <a:t>tiempo.</a:t>
            </a:r>
          </a:p>
          <a:p>
            <a:pPr marL="361950" indent="-361950">
              <a:lnSpc>
                <a:spcPct val="150000"/>
              </a:lnSpc>
              <a:spcBef>
                <a:spcPts val="0"/>
              </a:spcBef>
              <a:spcAft>
                <a:spcPts val="1200"/>
              </a:spcAft>
              <a:buFont typeface="Wingdings" panose="05000000000000000000" pitchFamily="2" charset="2"/>
              <a:buChar char="v"/>
            </a:pPr>
            <a:r>
              <a:rPr lang="es-MX" sz="1600" b="1" dirty="0" smtClean="0">
                <a:solidFill>
                  <a:schemeClr val="accent6"/>
                </a:solidFill>
                <a:latin typeface="Tahoma" pitchFamily="34" charset="0"/>
                <a:ea typeface="Tahoma" pitchFamily="34" charset="0"/>
                <a:cs typeface="Tahoma" pitchFamily="34" charset="0"/>
              </a:rPr>
              <a:t>Nivel </a:t>
            </a:r>
            <a:r>
              <a:rPr lang="es-MX" sz="1600" b="1" dirty="0">
                <a:solidFill>
                  <a:schemeClr val="accent6"/>
                </a:solidFill>
                <a:latin typeface="Tahoma" pitchFamily="34" charset="0"/>
                <a:ea typeface="Tahoma" pitchFamily="34" charset="0"/>
                <a:cs typeface="Tahoma" pitchFamily="34" charset="0"/>
              </a:rPr>
              <a:t>de </a:t>
            </a:r>
            <a:r>
              <a:rPr lang="es-MX" sz="1600" b="1" dirty="0" smtClean="0">
                <a:solidFill>
                  <a:schemeClr val="accent6"/>
                </a:solidFill>
                <a:latin typeface="Tahoma" pitchFamily="34" charset="0"/>
                <a:ea typeface="Tahoma" pitchFamily="34" charset="0"/>
                <a:cs typeface="Tahoma" pitchFamily="34" charset="0"/>
              </a:rPr>
              <a:t>competencia.</a:t>
            </a:r>
            <a:r>
              <a:rPr lang="es-MX" sz="1600" dirty="0" smtClean="0">
                <a:latin typeface="Tahoma" pitchFamily="34" charset="0"/>
                <a:ea typeface="Tahoma" pitchFamily="34" charset="0"/>
                <a:cs typeface="Tahoma" pitchFamily="34" charset="0"/>
              </a:rPr>
              <a:t> Es el </a:t>
            </a:r>
            <a:r>
              <a:rPr lang="es-MX" sz="1600" dirty="0">
                <a:latin typeface="Tahoma" pitchFamily="34" charset="0"/>
                <a:ea typeface="Tahoma" pitchFamily="34" charset="0"/>
                <a:cs typeface="Tahoma" pitchFamily="34" charset="0"/>
              </a:rPr>
              <a:t>estado o la calidad de ser calificado, tener la capacidad para desempeñar un rol </a:t>
            </a:r>
            <a:r>
              <a:rPr lang="es-MX" sz="1600" dirty="0" smtClean="0">
                <a:latin typeface="Tahoma" pitchFamily="34" charset="0"/>
                <a:ea typeface="Tahoma" pitchFamily="34" charset="0"/>
                <a:cs typeface="Tahoma" pitchFamily="34" charset="0"/>
              </a:rPr>
              <a:t>específico.</a:t>
            </a:r>
            <a:endParaRPr lang="es-MX" sz="1600" dirty="0">
              <a:latin typeface="Tahoma" pitchFamily="34" charset="0"/>
              <a:ea typeface="Tahoma" pitchFamily="34" charset="0"/>
              <a:cs typeface="Tahoma" pitchFamily="34" charset="0"/>
            </a:endParaRPr>
          </a:p>
        </p:txBody>
      </p:sp>
      <p:sp>
        <p:nvSpPr>
          <p:cNvPr id="2" name="1 CuadroTexto"/>
          <p:cNvSpPr txBox="1"/>
          <p:nvPr/>
        </p:nvSpPr>
        <p:spPr>
          <a:xfrm>
            <a:off x="683568" y="6597352"/>
            <a:ext cx="3321743" cy="246221"/>
          </a:xfrm>
          <a:prstGeom prst="rect">
            <a:avLst/>
          </a:prstGeom>
          <a:noFill/>
        </p:spPr>
        <p:txBody>
          <a:bodyPr wrap="none" rtlCol="0">
            <a:spAutoFit/>
          </a:bodyPr>
          <a:lstStyle/>
          <a:p>
            <a:r>
              <a:rPr lang="es-MX" sz="1000" dirty="0" smtClean="0"/>
              <a:t>ADMINISTRACIÓN DE LA CADENA DE SUMINISTRO</a:t>
            </a:r>
            <a:endParaRPr lang="es-MX" sz="1000" dirty="0"/>
          </a:p>
        </p:txBody>
      </p:sp>
      <p:sp>
        <p:nvSpPr>
          <p:cNvPr id="5" name="4 CuadroTexto"/>
          <p:cNvSpPr txBox="1"/>
          <p:nvPr/>
        </p:nvSpPr>
        <p:spPr>
          <a:xfrm>
            <a:off x="6660232" y="6597352"/>
            <a:ext cx="1848583" cy="246221"/>
          </a:xfrm>
          <a:prstGeom prst="rect">
            <a:avLst/>
          </a:prstGeom>
          <a:noFill/>
        </p:spPr>
        <p:txBody>
          <a:bodyPr wrap="none" rtlCol="0">
            <a:spAutoFit/>
          </a:bodyPr>
          <a:lstStyle/>
          <a:p>
            <a:r>
              <a:rPr lang="es-MX" sz="1000" dirty="0" smtClean="0"/>
              <a:t>FACULTAD DE INGENIERÍA</a:t>
            </a:r>
            <a:endParaRPr lang="es-MX" sz="1000" dirty="0"/>
          </a:p>
        </p:txBody>
      </p:sp>
    </p:spTree>
    <p:extLst>
      <p:ext uri="{BB962C8B-B14F-4D97-AF65-F5344CB8AC3E}">
        <p14:creationId xmlns:p14="http://schemas.microsoft.com/office/powerpoint/2010/main" val="1680880327"/>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contenido 2"/>
          <p:cNvSpPr>
            <a:spLocks noGrp="1"/>
          </p:cNvSpPr>
          <p:nvPr>
            <p:ph idx="1"/>
          </p:nvPr>
        </p:nvSpPr>
        <p:spPr>
          <a:xfrm>
            <a:off x="755576" y="880009"/>
            <a:ext cx="7704856" cy="5501319"/>
          </a:xfrm>
        </p:spPr>
        <p:txBody>
          <a:bodyPr>
            <a:noAutofit/>
          </a:bodyPr>
          <a:lstStyle/>
          <a:p>
            <a:pPr marL="0" indent="0" algn="ctr">
              <a:lnSpc>
                <a:spcPct val="150000"/>
              </a:lnSpc>
              <a:spcBef>
                <a:spcPts val="0"/>
              </a:spcBef>
              <a:spcAft>
                <a:spcPts val="1200"/>
              </a:spcAft>
              <a:buNone/>
            </a:pPr>
            <a:r>
              <a:rPr lang="es-MX" sz="1600" b="1" dirty="0" smtClean="0">
                <a:latin typeface="Tahoma" pitchFamily="34" charset="0"/>
                <a:ea typeface="Tahoma" pitchFamily="34" charset="0"/>
                <a:cs typeface="Tahoma" pitchFamily="34" charset="0"/>
              </a:rPr>
              <a:t>NIVELES DE COMPETENCIA</a:t>
            </a:r>
            <a:endParaRPr lang="es-MX" sz="1600" b="1" dirty="0">
              <a:latin typeface="Tahoma" pitchFamily="34" charset="0"/>
              <a:ea typeface="Tahoma" pitchFamily="34" charset="0"/>
              <a:cs typeface="Tahoma" pitchFamily="34" charset="0"/>
            </a:endParaRPr>
          </a:p>
        </p:txBody>
      </p:sp>
      <p:sp>
        <p:nvSpPr>
          <p:cNvPr id="2" name="1 CuadroTexto"/>
          <p:cNvSpPr txBox="1"/>
          <p:nvPr/>
        </p:nvSpPr>
        <p:spPr>
          <a:xfrm>
            <a:off x="683568" y="6597352"/>
            <a:ext cx="3321743" cy="246221"/>
          </a:xfrm>
          <a:prstGeom prst="rect">
            <a:avLst/>
          </a:prstGeom>
          <a:noFill/>
        </p:spPr>
        <p:txBody>
          <a:bodyPr wrap="none" rtlCol="0">
            <a:spAutoFit/>
          </a:bodyPr>
          <a:lstStyle/>
          <a:p>
            <a:r>
              <a:rPr lang="es-MX" sz="1000" dirty="0" smtClean="0"/>
              <a:t>ADMINISTRACIÓN DE LA CADENA DE SUMINISTRO</a:t>
            </a:r>
            <a:endParaRPr lang="es-MX" sz="1000" dirty="0"/>
          </a:p>
        </p:txBody>
      </p:sp>
      <p:sp>
        <p:nvSpPr>
          <p:cNvPr id="5" name="4 CuadroTexto"/>
          <p:cNvSpPr txBox="1"/>
          <p:nvPr/>
        </p:nvSpPr>
        <p:spPr>
          <a:xfrm>
            <a:off x="6660232" y="6597352"/>
            <a:ext cx="1848583" cy="246221"/>
          </a:xfrm>
          <a:prstGeom prst="rect">
            <a:avLst/>
          </a:prstGeom>
          <a:noFill/>
        </p:spPr>
        <p:txBody>
          <a:bodyPr wrap="none" rtlCol="0">
            <a:spAutoFit/>
          </a:bodyPr>
          <a:lstStyle/>
          <a:p>
            <a:r>
              <a:rPr lang="es-MX" sz="1000" dirty="0" smtClean="0"/>
              <a:t>FACULTAD DE INGENIERÍA</a:t>
            </a:r>
            <a:endParaRPr lang="es-MX" sz="1000" dirty="0"/>
          </a:p>
        </p:txBody>
      </p:sp>
      <p:graphicFrame>
        <p:nvGraphicFramePr>
          <p:cNvPr id="6" name="Table 4"/>
          <p:cNvGraphicFramePr>
            <a:graphicFrameLocks noGrp="1"/>
          </p:cNvGraphicFramePr>
          <p:nvPr>
            <p:extLst>
              <p:ext uri="{D42A27DB-BD31-4B8C-83A1-F6EECF244321}">
                <p14:modId xmlns:p14="http://schemas.microsoft.com/office/powerpoint/2010/main" val="362747880"/>
              </p:ext>
            </p:extLst>
          </p:nvPr>
        </p:nvGraphicFramePr>
        <p:xfrm>
          <a:off x="421735" y="1707608"/>
          <a:ext cx="8254721" cy="4411980"/>
        </p:xfrm>
        <a:graphic>
          <a:graphicData uri="http://schemas.openxmlformats.org/drawingml/2006/table">
            <a:tbl>
              <a:tblPr firstRow="1" bandRow="1">
                <a:tableStyleId>{5C22544A-7EE6-4342-B048-85BDC9FD1C3A}</a:tableStyleId>
              </a:tblPr>
              <a:tblGrid>
                <a:gridCol w="1534109">
                  <a:extLst>
                    <a:ext uri="{9D8B030D-6E8A-4147-A177-3AD203B41FA5}">
                      <a16:colId xmlns:a16="http://schemas.microsoft.com/office/drawing/2014/main" val="20000"/>
                    </a:ext>
                  </a:extLst>
                </a:gridCol>
                <a:gridCol w="6720612">
                  <a:extLst>
                    <a:ext uri="{9D8B030D-6E8A-4147-A177-3AD203B41FA5}">
                      <a16:colId xmlns:a16="http://schemas.microsoft.com/office/drawing/2014/main" val="20001"/>
                    </a:ext>
                  </a:extLst>
                </a:gridCol>
              </a:tblGrid>
              <a:tr h="186612">
                <a:tc>
                  <a:txBody>
                    <a:bodyPr/>
                    <a:lstStyle/>
                    <a:p>
                      <a:pPr algn="ctr">
                        <a:lnSpc>
                          <a:spcPct val="150000"/>
                        </a:lnSpc>
                      </a:pPr>
                      <a:r>
                        <a:rPr lang="es-MX" sz="1300" kern="1200" noProof="0" dirty="0" smtClean="0">
                          <a:solidFill>
                            <a:schemeClr val="dk1"/>
                          </a:solidFill>
                          <a:latin typeface="Tahoma" panose="020B0604030504040204" pitchFamily="34" charset="0"/>
                          <a:ea typeface="Tahoma" panose="020B0604030504040204" pitchFamily="34" charset="0"/>
                          <a:cs typeface="Tahoma" panose="020B0604030504040204" pitchFamily="34" charset="0"/>
                        </a:rPr>
                        <a:t>Nivel</a:t>
                      </a:r>
                      <a:endParaRPr lang="es-MX" sz="1300" kern="1200" noProof="0" dirty="0">
                        <a:solidFill>
                          <a:schemeClr val="dk1"/>
                        </a:solidFill>
                        <a:latin typeface="Tahoma" panose="020B0604030504040204" pitchFamily="34" charset="0"/>
                        <a:ea typeface="Tahoma" panose="020B0604030504040204" pitchFamily="34" charset="0"/>
                        <a:cs typeface="Tahoma" panose="020B060403050404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50000"/>
                        </a:lnSpc>
                      </a:pPr>
                      <a:r>
                        <a:rPr lang="en-US" sz="1300" kern="1200" dirty="0">
                          <a:solidFill>
                            <a:schemeClr val="dk1"/>
                          </a:solidFill>
                          <a:latin typeface="Tahoma" panose="020B0604030504040204" pitchFamily="34" charset="0"/>
                          <a:ea typeface="Tahoma" panose="020B0604030504040204" pitchFamily="34" charset="0"/>
                          <a:cs typeface="Tahoma" panose="020B0604030504040204" pitchFamily="34" charset="0"/>
                        </a:rPr>
                        <a:t> </a:t>
                      </a:r>
                      <a:r>
                        <a:rPr lang="es-MX" sz="1300" kern="1200" noProof="0" dirty="0" smtClean="0">
                          <a:solidFill>
                            <a:schemeClr val="dk1"/>
                          </a:solidFill>
                          <a:latin typeface="Tahoma" panose="020B0604030504040204" pitchFamily="34" charset="0"/>
                          <a:ea typeface="Tahoma" panose="020B0604030504040204" pitchFamily="34" charset="0"/>
                          <a:cs typeface="Tahoma" panose="020B0604030504040204" pitchFamily="34" charset="0"/>
                        </a:rPr>
                        <a:t>Características</a:t>
                      </a:r>
                      <a:endParaRPr lang="es-MX" sz="1300" kern="1200" noProof="0" dirty="0">
                        <a:solidFill>
                          <a:schemeClr val="dk1"/>
                        </a:solidFill>
                        <a:latin typeface="Tahoma" panose="020B0604030504040204" pitchFamily="34" charset="0"/>
                        <a:ea typeface="Tahoma" panose="020B0604030504040204" pitchFamily="34" charset="0"/>
                        <a:cs typeface="Tahoma" panose="020B060403050404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0"/>
                  </a:ext>
                </a:extLst>
              </a:tr>
              <a:tr h="388776">
                <a:tc>
                  <a:txBody>
                    <a:bodyPr/>
                    <a:lstStyle/>
                    <a:p>
                      <a:pPr algn="ctr">
                        <a:lnSpc>
                          <a:spcPct val="150000"/>
                        </a:lnSpc>
                      </a:pPr>
                      <a:r>
                        <a:rPr lang="es-ES" sz="1300" b="1" kern="1200" noProof="0" dirty="0" smtClean="0">
                          <a:solidFill>
                            <a:schemeClr val="dk1"/>
                          </a:solidFill>
                          <a:latin typeface="Tahoma" panose="020B0604030504040204" pitchFamily="34" charset="0"/>
                          <a:ea typeface="Tahoma" panose="020B0604030504040204" pitchFamily="34" charset="0"/>
                          <a:cs typeface="Tahoma" panose="020B0604030504040204" pitchFamily="34" charset="0"/>
                        </a:rPr>
                        <a:t>Experto</a:t>
                      </a:r>
                      <a:endParaRPr lang="es-ES" sz="1300" b="1" kern="1200" noProof="0" dirty="0">
                        <a:solidFill>
                          <a:schemeClr val="dk1"/>
                        </a:solidFill>
                        <a:latin typeface="Tahoma" panose="020B0604030504040204" pitchFamily="34" charset="0"/>
                        <a:ea typeface="Tahoma" panose="020B0604030504040204" pitchFamily="34" charset="0"/>
                        <a:cs typeface="Tahoma" panose="020B060403050404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ct val="150000"/>
                        </a:lnSpc>
                      </a:pPr>
                      <a:r>
                        <a:rPr lang="es-ES" sz="1300" kern="1200" dirty="0" smtClean="0">
                          <a:solidFill>
                            <a:schemeClr val="dk1"/>
                          </a:solidFill>
                          <a:latin typeface="Tahoma" panose="020B0604030504040204" pitchFamily="34" charset="0"/>
                          <a:ea typeface="Tahoma" panose="020B0604030504040204" pitchFamily="34" charset="0"/>
                          <a:cs typeface="Tahoma" panose="020B0604030504040204" pitchFamily="34" charset="0"/>
                        </a:rPr>
                        <a:t>Una comprensión intuitiva de la situación y un acercamiento a los aspectos centrales; los expertos entienden lo que es posible y aplican la experiencia y el conocimiento para dominar nuevas situaciones</a:t>
                      </a:r>
                      <a:r>
                        <a:rPr lang="en-US" sz="1300" kern="1200" dirty="0" smtClean="0">
                          <a:solidFill>
                            <a:schemeClr val="dk1"/>
                          </a:solidFill>
                          <a:latin typeface="Tahoma" panose="020B0604030504040204" pitchFamily="34" charset="0"/>
                          <a:ea typeface="Tahoma" panose="020B0604030504040204" pitchFamily="34" charset="0"/>
                          <a:cs typeface="Tahoma" panose="020B0604030504040204" pitchFamily="34" charset="0"/>
                        </a:rPr>
                        <a:t>.</a:t>
                      </a:r>
                      <a:endParaRPr lang="en-US" sz="1300" kern="1200" dirty="0">
                        <a:solidFill>
                          <a:schemeClr val="dk1"/>
                        </a:solidFill>
                        <a:latin typeface="Tahoma" panose="020B0604030504040204" pitchFamily="34" charset="0"/>
                        <a:ea typeface="Tahoma" panose="020B0604030504040204" pitchFamily="34" charset="0"/>
                        <a:cs typeface="Tahoma" panose="020B060403050404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1"/>
                  </a:ext>
                </a:extLst>
              </a:tr>
              <a:tr h="466531">
                <a:tc>
                  <a:txBody>
                    <a:bodyPr/>
                    <a:lstStyle/>
                    <a:p>
                      <a:pPr algn="ctr">
                        <a:lnSpc>
                          <a:spcPct val="150000"/>
                        </a:lnSpc>
                      </a:pPr>
                      <a:r>
                        <a:rPr lang="es-MX" sz="1300" b="1" kern="1200" dirty="0" smtClean="0">
                          <a:solidFill>
                            <a:schemeClr val="dk1"/>
                          </a:solidFill>
                          <a:latin typeface="Tahoma" panose="020B0604030504040204" pitchFamily="34" charset="0"/>
                          <a:ea typeface="Tahoma" panose="020B0604030504040204" pitchFamily="34" charset="0"/>
                          <a:cs typeface="Tahoma" panose="020B0604030504040204" pitchFamily="34" charset="0"/>
                        </a:rPr>
                        <a:t>Capaz</a:t>
                      </a:r>
                      <a:endParaRPr lang="es-MX" sz="1300" b="1" kern="1200" noProof="0" dirty="0">
                        <a:solidFill>
                          <a:schemeClr val="dk1"/>
                        </a:solidFill>
                        <a:latin typeface="Tahoma" panose="020B0604030504040204" pitchFamily="34" charset="0"/>
                        <a:ea typeface="Tahoma" panose="020B0604030504040204" pitchFamily="34" charset="0"/>
                        <a:cs typeface="Tahoma" panose="020B060403050404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ct val="150000"/>
                        </a:lnSpc>
                      </a:pPr>
                      <a:r>
                        <a:rPr lang="es-ES" sz="1300" kern="1200" dirty="0" smtClean="0">
                          <a:solidFill>
                            <a:schemeClr val="dk1"/>
                          </a:solidFill>
                          <a:latin typeface="Tahoma" panose="020B0604030504040204" pitchFamily="34" charset="0"/>
                          <a:ea typeface="Tahoma" panose="020B0604030504040204" pitchFamily="34" charset="0"/>
                          <a:cs typeface="Tahoma" panose="020B0604030504040204" pitchFamily="34" charset="0"/>
                        </a:rPr>
                        <a:t>Ve la situación como un todo y actúa a partir del conocimiento personal y la convicción; los profesionales pueden priorizar la importancia en función de los aspectos situacionales</a:t>
                      </a:r>
                      <a:r>
                        <a:rPr lang="en-US" sz="1300" kern="1200" dirty="0" smtClean="0">
                          <a:solidFill>
                            <a:schemeClr val="dk1"/>
                          </a:solidFill>
                          <a:latin typeface="Tahoma" panose="020B0604030504040204" pitchFamily="34" charset="0"/>
                          <a:ea typeface="Tahoma" panose="020B0604030504040204" pitchFamily="34" charset="0"/>
                          <a:cs typeface="Tahoma" panose="020B0604030504040204" pitchFamily="34" charset="0"/>
                        </a:rPr>
                        <a:t>.</a:t>
                      </a:r>
                      <a:endParaRPr lang="en-US" sz="1300" kern="1200" dirty="0">
                        <a:solidFill>
                          <a:schemeClr val="dk1"/>
                        </a:solidFill>
                        <a:latin typeface="Tahoma" panose="020B0604030504040204" pitchFamily="34" charset="0"/>
                        <a:ea typeface="Tahoma" panose="020B0604030504040204" pitchFamily="34" charset="0"/>
                        <a:cs typeface="Tahoma" panose="020B060403050404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2"/>
                  </a:ext>
                </a:extLst>
              </a:tr>
              <a:tr h="388776">
                <a:tc>
                  <a:txBody>
                    <a:bodyPr/>
                    <a:lstStyle/>
                    <a:p>
                      <a:pPr algn="ctr">
                        <a:lnSpc>
                          <a:spcPct val="150000"/>
                        </a:lnSpc>
                      </a:pPr>
                      <a:r>
                        <a:rPr lang="es-MX" sz="1300" b="1" kern="1200" noProof="0" dirty="0" smtClean="0">
                          <a:solidFill>
                            <a:schemeClr val="dk1"/>
                          </a:solidFill>
                          <a:latin typeface="Tahoma" panose="020B0604030504040204" pitchFamily="34" charset="0"/>
                          <a:ea typeface="Tahoma" panose="020B0604030504040204" pitchFamily="34" charset="0"/>
                          <a:cs typeface="Tahoma" panose="020B0604030504040204" pitchFamily="34" charset="0"/>
                        </a:rPr>
                        <a:t>Competente</a:t>
                      </a:r>
                      <a:endParaRPr lang="es-MX" sz="1300" b="1" kern="1200" noProof="0" dirty="0">
                        <a:solidFill>
                          <a:schemeClr val="dk1"/>
                        </a:solidFill>
                        <a:latin typeface="Tahoma" panose="020B0604030504040204" pitchFamily="34" charset="0"/>
                        <a:ea typeface="Tahoma" panose="020B0604030504040204" pitchFamily="34" charset="0"/>
                        <a:cs typeface="Tahoma" panose="020B060403050404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ct val="150000"/>
                        </a:lnSpc>
                      </a:pPr>
                      <a:r>
                        <a:rPr lang="es-ES" sz="1300" kern="1200" dirty="0" smtClean="0">
                          <a:solidFill>
                            <a:schemeClr val="dk1"/>
                          </a:solidFill>
                          <a:latin typeface="Tahoma" panose="020B0604030504040204" pitchFamily="34" charset="0"/>
                          <a:ea typeface="Tahoma" panose="020B0604030504040204" pitchFamily="34" charset="0"/>
                          <a:cs typeface="Tahoma" panose="020B0604030504040204" pitchFamily="34" charset="0"/>
                        </a:rPr>
                        <a:t>Orientado a objetivos; posee las habilidades necesarias para realizar las actividades necesarias y puede determinar las prioridades para alcanzar los objetivos</a:t>
                      </a:r>
                      <a:endParaRPr lang="en-US" sz="1300" kern="1200" dirty="0">
                        <a:solidFill>
                          <a:schemeClr val="dk1"/>
                        </a:solidFill>
                        <a:latin typeface="Tahoma" panose="020B0604030504040204" pitchFamily="34" charset="0"/>
                        <a:ea typeface="Tahoma" panose="020B0604030504040204" pitchFamily="34" charset="0"/>
                        <a:cs typeface="Tahoma" panose="020B060403050404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3"/>
                  </a:ext>
                </a:extLst>
              </a:tr>
              <a:tr h="388776">
                <a:tc>
                  <a:txBody>
                    <a:bodyPr/>
                    <a:lstStyle/>
                    <a:p>
                      <a:pPr algn="ctr">
                        <a:lnSpc>
                          <a:spcPct val="150000"/>
                        </a:lnSpc>
                      </a:pPr>
                      <a:r>
                        <a:rPr lang="es-MX" sz="1300" b="1" kern="1200" noProof="0" dirty="0" smtClean="0">
                          <a:solidFill>
                            <a:schemeClr val="dk1"/>
                          </a:solidFill>
                          <a:latin typeface="Tahoma" panose="020B0604030504040204" pitchFamily="34" charset="0"/>
                          <a:ea typeface="Tahoma" panose="020B0604030504040204" pitchFamily="34" charset="0"/>
                          <a:cs typeface="Tahoma" panose="020B0604030504040204" pitchFamily="34" charset="0"/>
                        </a:rPr>
                        <a:t>Principiante</a:t>
                      </a:r>
                      <a:endParaRPr lang="es-MX" sz="1300" b="1" kern="1200" noProof="0" dirty="0">
                        <a:solidFill>
                          <a:schemeClr val="dk1"/>
                        </a:solidFill>
                        <a:latin typeface="Tahoma" panose="020B0604030504040204" pitchFamily="34" charset="0"/>
                        <a:ea typeface="Tahoma" panose="020B0604030504040204" pitchFamily="34" charset="0"/>
                        <a:cs typeface="Tahoma" panose="020B060403050404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ct val="150000"/>
                        </a:lnSpc>
                      </a:pPr>
                      <a:r>
                        <a:rPr lang="es-ES" sz="1300" kern="1200" dirty="0" smtClean="0">
                          <a:solidFill>
                            <a:schemeClr val="dk1"/>
                          </a:solidFill>
                          <a:latin typeface="Tahoma" panose="020B0604030504040204" pitchFamily="34" charset="0"/>
                          <a:ea typeface="Tahoma" panose="020B0604030504040204" pitchFamily="34" charset="0"/>
                          <a:cs typeface="Tahoma" panose="020B0604030504040204" pitchFamily="34" charset="0"/>
                        </a:rPr>
                        <a:t>No ha dominado completamente las habilidades de trabajo y tiene una "percepción situacional" limitada de las actividades laborales</a:t>
                      </a:r>
                      <a:endParaRPr lang="en-US" sz="1300" kern="1200" dirty="0">
                        <a:solidFill>
                          <a:schemeClr val="dk1"/>
                        </a:solidFill>
                        <a:latin typeface="Tahoma" panose="020B0604030504040204" pitchFamily="34" charset="0"/>
                        <a:ea typeface="Tahoma" panose="020B0604030504040204" pitchFamily="34" charset="0"/>
                        <a:cs typeface="Tahoma" panose="020B060403050404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4"/>
                  </a:ext>
                </a:extLst>
              </a:tr>
              <a:tr h="466531">
                <a:tc>
                  <a:txBody>
                    <a:bodyPr/>
                    <a:lstStyle/>
                    <a:p>
                      <a:pPr algn="ctr">
                        <a:lnSpc>
                          <a:spcPct val="150000"/>
                        </a:lnSpc>
                      </a:pPr>
                      <a:r>
                        <a:rPr lang="es-MX" sz="1300" b="1" kern="1200" noProof="0" dirty="0" smtClean="0">
                          <a:solidFill>
                            <a:schemeClr val="dk1"/>
                          </a:solidFill>
                          <a:latin typeface="Tahoma" panose="020B0604030504040204" pitchFamily="34" charset="0"/>
                          <a:ea typeface="Tahoma" panose="020B0604030504040204" pitchFamily="34" charset="0"/>
                          <a:cs typeface="Tahoma" panose="020B0604030504040204" pitchFamily="34" charset="0"/>
                        </a:rPr>
                        <a:t>Novato</a:t>
                      </a:r>
                      <a:endParaRPr lang="es-MX" sz="1300" b="1" kern="1200" noProof="0" dirty="0">
                        <a:solidFill>
                          <a:schemeClr val="dk1"/>
                        </a:solidFill>
                        <a:latin typeface="Tahoma" panose="020B0604030504040204" pitchFamily="34" charset="0"/>
                        <a:ea typeface="Tahoma" panose="020B0604030504040204" pitchFamily="34" charset="0"/>
                        <a:cs typeface="Tahoma" panose="020B060403050404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ct val="150000"/>
                        </a:lnSpc>
                      </a:pPr>
                      <a:r>
                        <a:rPr lang="es-ES" sz="1300" kern="1200" dirty="0" smtClean="0">
                          <a:solidFill>
                            <a:schemeClr val="dk1"/>
                          </a:solidFill>
                          <a:latin typeface="Tahoma" panose="020B0604030504040204" pitchFamily="34" charset="0"/>
                          <a:ea typeface="Tahoma" panose="020B0604030504040204" pitchFamily="34" charset="0"/>
                          <a:cs typeface="Tahoma" panose="020B0604030504040204" pitchFamily="34" charset="0"/>
                        </a:rPr>
                        <a:t>Nuevo en el campo o actividad; un novato necesita procedimientos estándar / escritos o instrucciones detalladas paso a paso; no capacidad de hacer juicios basados en situaciones problemáticas</a:t>
                      </a:r>
                      <a:endParaRPr lang="en-US" sz="1300" kern="1200" dirty="0">
                        <a:solidFill>
                          <a:schemeClr val="dk1"/>
                        </a:solidFill>
                        <a:latin typeface="Tahoma" panose="020B0604030504040204" pitchFamily="34" charset="0"/>
                        <a:ea typeface="Tahoma" panose="020B0604030504040204" pitchFamily="34" charset="0"/>
                        <a:cs typeface="Tahoma" panose="020B060403050404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5"/>
                  </a:ext>
                </a:extLst>
              </a:tr>
            </a:tbl>
          </a:graphicData>
        </a:graphic>
      </p:graphicFrame>
    </p:spTree>
    <p:extLst>
      <p:ext uri="{BB962C8B-B14F-4D97-AF65-F5344CB8AC3E}">
        <p14:creationId xmlns:p14="http://schemas.microsoft.com/office/powerpoint/2010/main" val="1009880240"/>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contenido 2"/>
          <p:cNvSpPr>
            <a:spLocks noGrp="1"/>
          </p:cNvSpPr>
          <p:nvPr>
            <p:ph idx="1"/>
          </p:nvPr>
        </p:nvSpPr>
        <p:spPr>
          <a:xfrm>
            <a:off x="755576" y="880009"/>
            <a:ext cx="7704856" cy="5501319"/>
          </a:xfrm>
        </p:spPr>
        <p:txBody>
          <a:bodyPr>
            <a:noAutofit/>
          </a:bodyPr>
          <a:lstStyle/>
          <a:p>
            <a:pPr marL="0" indent="0" algn="ctr">
              <a:lnSpc>
                <a:spcPct val="150000"/>
              </a:lnSpc>
              <a:spcBef>
                <a:spcPts val="0"/>
              </a:spcBef>
              <a:spcAft>
                <a:spcPts val="1200"/>
              </a:spcAft>
              <a:buNone/>
            </a:pPr>
            <a:r>
              <a:rPr lang="es-MX" sz="1600" b="1" dirty="0" smtClean="0">
                <a:latin typeface="Tahoma" pitchFamily="34" charset="0"/>
                <a:ea typeface="Tahoma" pitchFamily="34" charset="0"/>
                <a:cs typeface="Tahoma" pitchFamily="34" charset="0"/>
              </a:rPr>
              <a:t>MATRIZ DE COMPETENCIAS DE PERSONAL</a:t>
            </a:r>
            <a:endParaRPr lang="es-MX" sz="1600" b="1" dirty="0">
              <a:latin typeface="Tahoma" pitchFamily="34" charset="0"/>
              <a:ea typeface="Tahoma" pitchFamily="34" charset="0"/>
              <a:cs typeface="Tahoma" pitchFamily="34" charset="0"/>
            </a:endParaRPr>
          </a:p>
        </p:txBody>
      </p:sp>
      <p:sp>
        <p:nvSpPr>
          <p:cNvPr id="2" name="1 CuadroTexto"/>
          <p:cNvSpPr txBox="1"/>
          <p:nvPr/>
        </p:nvSpPr>
        <p:spPr>
          <a:xfrm>
            <a:off x="683568" y="6597352"/>
            <a:ext cx="3321743" cy="246221"/>
          </a:xfrm>
          <a:prstGeom prst="rect">
            <a:avLst/>
          </a:prstGeom>
          <a:noFill/>
        </p:spPr>
        <p:txBody>
          <a:bodyPr wrap="none" rtlCol="0">
            <a:spAutoFit/>
          </a:bodyPr>
          <a:lstStyle/>
          <a:p>
            <a:r>
              <a:rPr lang="es-MX" sz="1000" dirty="0" smtClean="0"/>
              <a:t>ADMINISTRACIÓN DE LA CADENA DE SUMINISTRO</a:t>
            </a:r>
            <a:endParaRPr lang="es-MX" sz="1000" dirty="0"/>
          </a:p>
        </p:txBody>
      </p:sp>
      <p:sp>
        <p:nvSpPr>
          <p:cNvPr id="5" name="4 CuadroTexto"/>
          <p:cNvSpPr txBox="1"/>
          <p:nvPr/>
        </p:nvSpPr>
        <p:spPr>
          <a:xfrm>
            <a:off x="6660232" y="6597352"/>
            <a:ext cx="1848583" cy="246221"/>
          </a:xfrm>
          <a:prstGeom prst="rect">
            <a:avLst/>
          </a:prstGeom>
          <a:noFill/>
        </p:spPr>
        <p:txBody>
          <a:bodyPr wrap="none" rtlCol="0">
            <a:spAutoFit/>
          </a:bodyPr>
          <a:lstStyle/>
          <a:p>
            <a:r>
              <a:rPr lang="es-MX" sz="1000" dirty="0" smtClean="0"/>
              <a:t>FACULTAD DE INGENIERÍA</a:t>
            </a:r>
            <a:endParaRPr lang="es-MX" sz="1000" dirty="0"/>
          </a:p>
        </p:txBody>
      </p:sp>
      <p:graphicFrame>
        <p:nvGraphicFramePr>
          <p:cNvPr id="7" name="Table 3"/>
          <p:cNvGraphicFramePr>
            <a:graphicFrameLocks noGrp="1"/>
          </p:cNvGraphicFramePr>
          <p:nvPr>
            <p:extLst>
              <p:ext uri="{D42A27DB-BD31-4B8C-83A1-F6EECF244321}">
                <p14:modId xmlns:p14="http://schemas.microsoft.com/office/powerpoint/2010/main" val="1083678977"/>
              </p:ext>
            </p:extLst>
          </p:nvPr>
        </p:nvGraphicFramePr>
        <p:xfrm>
          <a:off x="683568" y="2027091"/>
          <a:ext cx="7777425" cy="3634157"/>
        </p:xfrm>
        <a:graphic>
          <a:graphicData uri="http://schemas.openxmlformats.org/drawingml/2006/table">
            <a:tbl>
              <a:tblPr firstRow="1" bandRow="1">
                <a:tableStyleId>{5C22544A-7EE6-4342-B048-85BDC9FD1C3A}</a:tableStyleId>
              </a:tblPr>
              <a:tblGrid>
                <a:gridCol w="1668672">
                  <a:extLst>
                    <a:ext uri="{9D8B030D-6E8A-4147-A177-3AD203B41FA5}">
                      <a16:colId xmlns:a16="http://schemas.microsoft.com/office/drawing/2014/main" val="20000"/>
                    </a:ext>
                  </a:extLst>
                </a:gridCol>
                <a:gridCol w="1177636">
                  <a:extLst>
                    <a:ext uri="{9D8B030D-6E8A-4147-A177-3AD203B41FA5}">
                      <a16:colId xmlns:a16="http://schemas.microsoft.com/office/drawing/2014/main" val="20001"/>
                    </a:ext>
                  </a:extLst>
                </a:gridCol>
                <a:gridCol w="1288473">
                  <a:extLst>
                    <a:ext uri="{9D8B030D-6E8A-4147-A177-3AD203B41FA5}">
                      <a16:colId xmlns:a16="http://schemas.microsoft.com/office/drawing/2014/main" val="20002"/>
                    </a:ext>
                  </a:extLst>
                </a:gridCol>
                <a:gridCol w="1321474">
                  <a:extLst>
                    <a:ext uri="{9D8B030D-6E8A-4147-A177-3AD203B41FA5}">
                      <a16:colId xmlns:a16="http://schemas.microsoft.com/office/drawing/2014/main" val="20003"/>
                    </a:ext>
                  </a:extLst>
                </a:gridCol>
                <a:gridCol w="1195754">
                  <a:extLst>
                    <a:ext uri="{9D8B030D-6E8A-4147-A177-3AD203B41FA5}">
                      <a16:colId xmlns:a16="http://schemas.microsoft.com/office/drawing/2014/main" val="20004"/>
                    </a:ext>
                  </a:extLst>
                </a:gridCol>
                <a:gridCol w="1125416">
                  <a:extLst>
                    <a:ext uri="{9D8B030D-6E8A-4147-A177-3AD203B41FA5}">
                      <a16:colId xmlns:a16="http://schemas.microsoft.com/office/drawing/2014/main" val="20005"/>
                    </a:ext>
                  </a:extLst>
                </a:gridCol>
              </a:tblGrid>
              <a:tr h="606781">
                <a:tc>
                  <a:txBody>
                    <a:bodyPr/>
                    <a:lstStyle/>
                    <a:p>
                      <a:pPr algn="ctr"/>
                      <a:endParaRPr lang="en-US" sz="1300" dirty="0">
                        <a:latin typeface="Tahoma" panose="020B0604030504040204" pitchFamily="34" charset="0"/>
                        <a:ea typeface="Tahoma" panose="020B0604030504040204" pitchFamily="34" charset="0"/>
                        <a:cs typeface="Tahoma" panose="020B0604030504040204" pitchFamily="34" charset="0"/>
                      </a:endParaRPr>
                    </a:p>
                  </a:txBody>
                  <a:tcPr anchor="ctr" anchorCtr="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300" dirty="0" smtClean="0">
                          <a:latin typeface="Tahoma" panose="020B0604030504040204" pitchFamily="34" charset="0"/>
                          <a:ea typeface="Tahoma" panose="020B0604030504040204" pitchFamily="34" charset="0"/>
                          <a:cs typeface="Tahoma" panose="020B0604030504040204" pitchFamily="34" charset="0"/>
                        </a:rPr>
                        <a:t>Novato</a:t>
                      </a:r>
                      <a:endParaRPr lang="en-US" sz="1300" dirty="0">
                        <a:latin typeface="Tahoma" panose="020B0604030504040204" pitchFamily="34" charset="0"/>
                        <a:ea typeface="Tahoma" panose="020B0604030504040204" pitchFamily="34" charset="0"/>
                        <a:cs typeface="Tahoma" panose="020B0604030504040204" pitchFamily="34" charset="0"/>
                      </a:endParaRPr>
                    </a:p>
                  </a:txBody>
                  <a:tcPr anchor="ctr" anchorCtr="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s-MX" sz="1300" noProof="0" dirty="0" smtClean="0">
                          <a:latin typeface="Tahoma" panose="020B0604030504040204" pitchFamily="34" charset="0"/>
                          <a:ea typeface="Tahoma" panose="020B0604030504040204" pitchFamily="34" charset="0"/>
                          <a:cs typeface="Tahoma" panose="020B0604030504040204" pitchFamily="34" charset="0"/>
                        </a:rPr>
                        <a:t>Principiante</a:t>
                      </a:r>
                      <a:endParaRPr lang="es-MX" sz="1300" noProof="0" dirty="0">
                        <a:latin typeface="Tahoma" panose="020B0604030504040204" pitchFamily="34" charset="0"/>
                        <a:ea typeface="Tahoma" panose="020B0604030504040204" pitchFamily="34" charset="0"/>
                        <a:cs typeface="Tahoma" panose="020B0604030504040204" pitchFamily="34" charset="0"/>
                      </a:endParaRPr>
                    </a:p>
                  </a:txBody>
                  <a:tcPr anchor="ctr" anchorCtr="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s-MX" sz="1300" noProof="0" dirty="0" smtClean="0">
                          <a:latin typeface="Tahoma" panose="020B0604030504040204" pitchFamily="34" charset="0"/>
                          <a:ea typeface="Tahoma" panose="020B0604030504040204" pitchFamily="34" charset="0"/>
                          <a:cs typeface="Tahoma" panose="020B0604030504040204" pitchFamily="34" charset="0"/>
                        </a:rPr>
                        <a:t>Competente</a:t>
                      </a:r>
                      <a:endParaRPr lang="es-MX" sz="1300" noProof="0" dirty="0">
                        <a:latin typeface="Tahoma" panose="020B0604030504040204" pitchFamily="34" charset="0"/>
                        <a:ea typeface="Tahoma" panose="020B0604030504040204" pitchFamily="34" charset="0"/>
                        <a:cs typeface="Tahoma" panose="020B0604030504040204" pitchFamily="34" charset="0"/>
                      </a:endParaRPr>
                    </a:p>
                  </a:txBody>
                  <a:tcPr anchor="ctr" anchorCtr="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s-MX" sz="1300" noProof="0" dirty="0" smtClean="0">
                          <a:latin typeface="Tahoma" panose="020B0604030504040204" pitchFamily="34" charset="0"/>
                          <a:ea typeface="Tahoma" panose="020B0604030504040204" pitchFamily="34" charset="0"/>
                          <a:cs typeface="Tahoma" panose="020B0604030504040204" pitchFamily="34" charset="0"/>
                        </a:rPr>
                        <a:t>Profesional</a:t>
                      </a:r>
                      <a:endParaRPr lang="es-MX" sz="1300" noProof="0" dirty="0">
                        <a:latin typeface="Tahoma" panose="020B0604030504040204" pitchFamily="34" charset="0"/>
                        <a:ea typeface="Tahoma" panose="020B0604030504040204" pitchFamily="34" charset="0"/>
                        <a:cs typeface="Tahoma" panose="020B0604030504040204" pitchFamily="34" charset="0"/>
                      </a:endParaRPr>
                    </a:p>
                  </a:txBody>
                  <a:tcPr anchor="ctr" anchorCtr="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s-MX" sz="1300" noProof="0" dirty="0" smtClean="0">
                          <a:latin typeface="Tahoma" panose="020B0604030504040204" pitchFamily="34" charset="0"/>
                          <a:ea typeface="Tahoma" panose="020B0604030504040204" pitchFamily="34" charset="0"/>
                          <a:cs typeface="Tahoma" panose="020B0604030504040204" pitchFamily="34" charset="0"/>
                        </a:rPr>
                        <a:t>Experto</a:t>
                      </a:r>
                      <a:endParaRPr lang="es-MX" sz="1300" noProof="0" dirty="0">
                        <a:latin typeface="Tahoma" panose="020B0604030504040204" pitchFamily="34" charset="0"/>
                        <a:ea typeface="Tahoma" panose="020B0604030504040204" pitchFamily="34" charset="0"/>
                        <a:cs typeface="Tahoma" panose="020B0604030504040204" pitchFamily="34" charset="0"/>
                      </a:endParaRPr>
                    </a:p>
                  </a:txBody>
                  <a:tcPr anchor="ctr" anchorCtr="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0"/>
                  </a:ext>
                </a:extLst>
              </a:tr>
              <a:tr h="564007">
                <a:tc>
                  <a:txBody>
                    <a:bodyPr/>
                    <a:lstStyle/>
                    <a:p>
                      <a:pPr algn="l"/>
                      <a:r>
                        <a:rPr lang="es-MX" sz="1300" noProof="0" dirty="0" smtClean="0">
                          <a:latin typeface="Tahoma" panose="020B0604030504040204" pitchFamily="34" charset="0"/>
                          <a:ea typeface="Tahoma" panose="020B0604030504040204" pitchFamily="34" charset="0"/>
                          <a:cs typeface="Tahoma" panose="020B0604030504040204" pitchFamily="34" charset="0"/>
                        </a:rPr>
                        <a:t>Instrucciones</a:t>
                      </a:r>
                      <a:endParaRPr lang="es-MX" sz="1300" noProof="0" dirty="0">
                        <a:latin typeface="Tahoma" panose="020B0604030504040204" pitchFamily="34" charset="0"/>
                        <a:ea typeface="Tahoma" panose="020B0604030504040204" pitchFamily="34" charset="0"/>
                        <a:cs typeface="Tahoma" panose="020B060403050404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s-MX" sz="1300" noProof="0" dirty="0" smtClean="0">
                          <a:latin typeface="Tahoma" panose="020B0604030504040204" pitchFamily="34" charset="0"/>
                          <a:ea typeface="Tahoma" panose="020B0604030504040204" pitchFamily="34" charset="0"/>
                          <a:cs typeface="Tahoma" panose="020B0604030504040204" pitchFamily="34" charset="0"/>
                        </a:rPr>
                        <a:t>Escrito</a:t>
                      </a:r>
                      <a:endParaRPr lang="es-MX" sz="1300" noProof="0" dirty="0">
                        <a:latin typeface="Tahoma" panose="020B0604030504040204" pitchFamily="34" charset="0"/>
                        <a:ea typeface="Tahoma" panose="020B0604030504040204" pitchFamily="34" charset="0"/>
                        <a:cs typeface="Tahoma" panose="020B0604030504040204" pitchFamily="34" charset="0"/>
                      </a:endParaRPr>
                    </a:p>
                  </a:txBody>
                  <a:tcPr anchor="ctr" anchorCtr="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300" dirty="0">
                          <a:latin typeface="Tahoma" panose="020B0604030504040204" pitchFamily="34" charset="0"/>
                          <a:ea typeface="Tahoma" panose="020B0604030504040204" pitchFamily="34" charset="0"/>
                          <a:cs typeface="Tahoma" panose="020B0604030504040204" pitchFamily="34" charset="0"/>
                        </a:rPr>
                        <a:t>Familiar</a:t>
                      </a:r>
                    </a:p>
                  </a:txBody>
                  <a:tcPr anchor="ctr" anchorCtr="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300" dirty="0">
                          <a:latin typeface="Tahoma" panose="020B0604030504040204" pitchFamily="34" charset="0"/>
                          <a:ea typeface="Tahoma" panose="020B0604030504040204" pitchFamily="34" charset="0"/>
                          <a:cs typeface="Tahoma" panose="020B0604030504040204" pitchFamily="34" charset="0"/>
                        </a:rPr>
                        <a:t>Familiar</a:t>
                      </a:r>
                    </a:p>
                  </a:txBody>
                  <a:tcPr anchor="ctr" anchorCtr="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300" dirty="0">
                          <a:latin typeface="Tahoma" panose="020B0604030504040204" pitchFamily="34" charset="0"/>
                          <a:ea typeface="Tahoma" panose="020B0604030504040204" pitchFamily="34" charset="0"/>
                          <a:cs typeface="Tahoma" panose="020B0604030504040204" pitchFamily="34" charset="0"/>
                        </a:rPr>
                        <a:t>Familiar</a:t>
                      </a:r>
                    </a:p>
                  </a:txBody>
                  <a:tcPr anchor="ctr" anchorCtr="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300" dirty="0">
                          <a:latin typeface="Tahoma" panose="020B0604030504040204" pitchFamily="34" charset="0"/>
                          <a:ea typeface="Tahoma" panose="020B0604030504040204" pitchFamily="34" charset="0"/>
                          <a:cs typeface="Tahoma" panose="020B0604030504040204" pitchFamily="34" charset="0"/>
                        </a:rPr>
                        <a:t>Familiar</a:t>
                      </a:r>
                    </a:p>
                  </a:txBody>
                  <a:tcPr anchor="ctr" anchorCtr="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1"/>
                  </a:ext>
                </a:extLst>
              </a:tr>
              <a:tr h="564007">
                <a:tc>
                  <a:txBody>
                    <a:bodyPr/>
                    <a:lstStyle/>
                    <a:p>
                      <a:pPr algn="l"/>
                      <a:r>
                        <a:rPr lang="es-MX" sz="1300" noProof="0" dirty="0" smtClean="0">
                          <a:latin typeface="Tahoma" panose="020B0604030504040204" pitchFamily="34" charset="0"/>
                          <a:ea typeface="Tahoma" panose="020B0604030504040204" pitchFamily="34" charset="0"/>
                          <a:cs typeface="Tahoma" panose="020B0604030504040204" pitchFamily="34" charset="0"/>
                        </a:rPr>
                        <a:t>Orientación</a:t>
                      </a:r>
                      <a:endParaRPr lang="es-MX" sz="1300" noProof="0" dirty="0">
                        <a:latin typeface="Tahoma" panose="020B0604030504040204" pitchFamily="34" charset="0"/>
                        <a:ea typeface="Tahoma" panose="020B0604030504040204" pitchFamily="34" charset="0"/>
                        <a:cs typeface="Tahoma" panose="020B060403050404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s-MX" sz="1300" noProof="0" dirty="0" smtClean="0">
                          <a:latin typeface="Tahoma" panose="020B0604030504040204" pitchFamily="34" charset="0"/>
                          <a:ea typeface="Tahoma" panose="020B0604030504040204" pitchFamily="34" charset="0"/>
                          <a:cs typeface="Tahoma" panose="020B0604030504040204" pitchFamily="34" charset="0"/>
                        </a:rPr>
                        <a:t>Tarea</a:t>
                      </a:r>
                      <a:endParaRPr lang="es-MX" sz="1300" noProof="0" dirty="0">
                        <a:latin typeface="Tahoma" panose="020B0604030504040204" pitchFamily="34" charset="0"/>
                        <a:ea typeface="Tahoma" panose="020B0604030504040204" pitchFamily="34" charset="0"/>
                        <a:cs typeface="Tahoma" panose="020B0604030504040204" pitchFamily="34" charset="0"/>
                      </a:endParaRPr>
                    </a:p>
                  </a:txBody>
                  <a:tcPr anchor="ctr" anchorCtr="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s-MX" sz="1300" noProof="0" dirty="0" smtClean="0">
                          <a:latin typeface="Tahoma" panose="020B0604030504040204" pitchFamily="34" charset="0"/>
                          <a:ea typeface="Tahoma" panose="020B0604030504040204" pitchFamily="34" charset="0"/>
                          <a:cs typeface="Tahoma" panose="020B0604030504040204" pitchFamily="34" charset="0"/>
                        </a:rPr>
                        <a:t>Tarea</a:t>
                      </a:r>
                      <a:endParaRPr lang="es-MX" sz="1300" noProof="0" dirty="0">
                        <a:latin typeface="Tahoma" panose="020B0604030504040204" pitchFamily="34" charset="0"/>
                        <a:ea typeface="Tahoma" panose="020B0604030504040204" pitchFamily="34" charset="0"/>
                        <a:cs typeface="Tahoma" panose="020B0604030504040204" pitchFamily="34" charset="0"/>
                      </a:endParaRPr>
                    </a:p>
                  </a:txBody>
                  <a:tcPr anchor="ctr" anchorCtr="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300" dirty="0" smtClean="0">
                          <a:latin typeface="Tahoma" panose="020B0604030504040204" pitchFamily="34" charset="0"/>
                          <a:ea typeface="Tahoma" panose="020B0604030504040204" pitchFamily="34" charset="0"/>
                          <a:cs typeface="Tahoma" panose="020B0604030504040204" pitchFamily="34" charset="0"/>
                        </a:rPr>
                        <a:t>Meta</a:t>
                      </a:r>
                      <a:endParaRPr lang="en-US" sz="1300" dirty="0">
                        <a:latin typeface="Tahoma" panose="020B0604030504040204" pitchFamily="34" charset="0"/>
                        <a:ea typeface="Tahoma" panose="020B0604030504040204" pitchFamily="34" charset="0"/>
                        <a:cs typeface="Tahoma" panose="020B0604030504040204" pitchFamily="34" charset="0"/>
                      </a:endParaRPr>
                    </a:p>
                  </a:txBody>
                  <a:tcPr anchor="ctr" anchorCtr="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300" dirty="0" smtClean="0">
                          <a:latin typeface="Tahoma" panose="020B0604030504040204" pitchFamily="34" charset="0"/>
                          <a:ea typeface="Tahoma" panose="020B0604030504040204" pitchFamily="34" charset="0"/>
                          <a:cs typeface="Tahoma" panose="020B0604030504040204" pitchFamily="34" charset="0"/>
                        </a:rPr>
                        <a:t>Meta</a:t>
                      </a:r>
                      <a:endParaRPr lang="en-US" sz="1300" dirty="0">
                        <a:latin typeface="Tahoma" panose="020B0604030504040204" pitchFamily="34" charset="0"/>
                        <a:ea typeface="Tahoma" panose="020B0604030504040204" pitchFamily="34" charset="0"/>
                        <a:cs typeface="Tahoma" panose="020B0604030504040204" pitchFamily="34" charset="0"/>
                      </a:endParaRPr>
                    </a:p>
                  </a:txBody>
                  <a:tcPr anchor="ctr" anchorCtr="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300" dirty="0" smtClean="0">
                          <a:latin typeface="Tahoma" panose="020B0604030504040204" pitchFamily="34" charset="0"/>
                          <a:ea typeface="Tahoma" panose="020B0604030504040204" pitchFamily="34" charset="0"/>
                          <a:cs typeface="Tahoma" panose="020B0604030504040204" pitchFamily="34" charset="0"/>
                        </a:rPr>
                        <a:t>Meta</a:t>
                      </a:r>
                      <a:endParaRPr lang="en-US" sz="1300" dirty="0">
                        <a:latin typeface="Tahoma" panose="020B0604030504040204" pitchFamily="34" charset="0"/>
                        <a:ea typeface="Tahoma" panose="020B0604030504040204" pitchFamily="34" charset="0"/>
                        <a:cs typeface="Tahoma" panose="020B0604030504040204" pitchFamily="34" charset="0"/>
                      </a:endParaRPr>
                    </a:p>
                  </a:txBody>
                  <a:tcPr anchor="ctr" anchorCtr="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2"/>
                  </a:ext>
                </a:extLst>
              </a:tr>
              <a:tr h="606781">
                <a:tc>
                  <a:txBody>
                    <a:bodyPr/>
                    <a:lstStyle/>
                    <a:p>
                      <a:pPr algn="l"/>
                      <a:r>
                        <a:rPr lang="es-MX" sz="1300" noProof="0" dirty="0" smtClean="0">
                          <a:latin typeface="Tahoma" panose="020B0604030504040204" pitchFamily="34" charset="0"/>
                          <a:ea typeface="Tahoma" panose="020B0604030504040204" pitchFamily="34" charset="0"/>
                          <a:cs typeface="Tahoma" panose="020B0604030504040204" pitchFamily="34" charset="0"/>
                        </a:rPr>
                        <a:t>Toma</a:t>
                      </a:r>
                      <a:r>
                        <a:rPr lang="es-MX" sz="1300" baseline="0" noProof="0" dirty="0" smtClean="0">
                          <a:latin typeface="Tahoma" panose="020B0604030504040204" pitchFamily="34" charset="0"/>
                          <a:ea typeface="Tahoma" panose="020B0604030504040204" pitchFamily="34" charset="0"/>
                          <a:cs typeface="Tahoma" panose="020B0604030504040204" pitchFamily="34" charset="0"/>
                        </a:rPr>
                        <a:t> de decisiones </a:t>
                      </a:r>
                      <a:endParaRPr lang="es-MX" sz="1300" noProof="0" dirty="0">
                        <a:latin typeface="Tahoma" panose="020B0604030504040204" pitchFamily="34" charset="0"/>
                        <a:ea typeface="Tahoma" panose="020B0604030504040204" pitchFamily="34" charset="0"/>
                        <a:cs typeface="Tahoma" panose="020B060403050404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s-MX" sz="1300" noProof="0" dirty="0" smtClean="0">
                          <a:latin typeface="Tahoma" panose="020B0604030504040204" pitchFamily="34" charset="0"/>
                          <a:ea typeface="Tahoma" panose="020B0604030504040204" pitchFamily="34" charset="0"/>
                          <a:cs typeface="Tahoma" panose="020B0604030504040204" pitchFamily="34" charset="0"/>
                        </a:rPr>
                        <a:t>Analítico</a:t>
                      </a:r>
                      <a:endParaRPr lang="es-MX" sz="1300" noProof="0" dirty="0">
                        <a:latin typeface="Tahoma" panose="020B0604030504040204" pitchFamily="34" charset="0"/>
                        <a:ea typeface="Tahoma" panose="020B0604030504040204" pitchFamily="34" charset="0"/>
                        <a:cs typeface="Tahoma" panose="020B0604030504040204" pitchFamily="34" charset="0"/>
                      </a:endParaRPr>
                    </a:p>
                  </a:txBody>
                  <a:tcPr anchor="ctr" anchorCtr="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s-MX" sz="1300" noProof="0" dirty="0" smtClean="0">
                          <a:latin typeface="Tahoma" panose="020B0604030504040204" pitchFamily="34" charset="0"/>
                          <a:ea typeface="Tahoma" panose="020B0604030504040204" pitchFamily="34" charset="0"/>
                          <a:cs typeface="Tahoma" panose="020B0604030504040204" pitchFamily="34" charset="0"/>
                        </a:rPr>
                        <a:t>Analítico</a:t>
                      </a:r>
                      <a:endParaRPr lang="es-MX" sz="1300" noProof="0" dirty="0">
                        <a:latin typeface="Tahoma" panose="020B0604030504040204" pitchFamily="34" charset="0"/>
                        <a:ea typeface="Tahoma" panose="020B0604030504040204" pitchFamily="34" charset="0"/>
                        <a:cs typeface="Tahoma" panose="020B0604030504040204" pitchFamily="34" charset="0"/>
                      </a:endParaRPr>
                    </a:p>
                  </a:txBody>
                  <a:tcPr anchor="ctr" anchorCtr="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s-MX" sz="1300" noProof="0" dirty="0" smtClean="0">
                          <a:latin typeface="Tahoma" panose="020B0604030504040204" pitchFamily="34" charset="0"/>
                          <a:ea typeface="Tahoma" panose="020B0604030504040204" pitchFamily="34" charset="0"/>
                          <a:cs typeface="Tahoma" panose="020B0604030504040204" pitchFamily="34" charset="0"/>
                        </a:rPr>
                        <a:t>Analítico</a:t>
                      </a:r>
                      <a:endParaRPr lang="es-MX" sz="1300" noProof="0" dirty="0">
                        <a:latin typeface="Tahoma" panose="020B0604030504040204" pitchFamily="34" charset="0"/>
                        <a:ea typeface="Tahoma" panose="020B0604030504040204" pitchFamily="34" charset="0"/>
                        <a:cs typeface="Tahoma" panose="020B0604030504040204" pitchFamily="34" charset="0"/>
                      </a:endParaRPr>
                    </a:p>
                  </a:txBody>
                  <a:tcPr anchor="ctr" anchorCtr="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s-MX" sz="1300" noProof="0" dirty="0" smtClean="0">
                          <a:latin typeface="Tahoma" panose="020B0604030504040204" pitchFamily="34" charset="0"/>
                          <a:ea typeface="Tahoma" panose="020B0604030504040204" pitchFamily="34" charset="0"/>
                          <a:cs typeface="Tahoma" panose="020B0604030504040204" pitchFamily="34" charset="0"/>
                        </a:rPr>
                        <a:t>Intuitivo</a:t>
                      </a:r>
                      <a:endParaRPr lang="es-MX" sz="1300" noProof="0" dirty="0">
                        <a:latin typeface="Tahoma" panose="020B0604030504040204" pitchFamily="34" charset="0"/>
                        <a:ea typeface="Tahoma" panose="020B0604030504040204" pitchFamily="34" charset="0"/>
                        <a:cs typeface="Tahoma" panose="020B0604030504040204" pitchFamily="34" charset="0"/>
                      </a:endParaRPr>
                    </a:p>
                  </a:txBody>
                  <a:tcPr anchor="ctr" anchorCtr="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s-MX" sz="1300" noProof="0" dirty="0" smtClean="0">
                          <a:latin typeface="Tahoma" panose="020B0604030504040204" pitchFamily="34" charset="0"/>
                          <a:ea typeface="Tahoma" panose="020B0604030504040204" pitchFamily="34" charset="0"/>
                          <a:cs typeface="Tahoma" panose="020B0604030504040204" pitchFamily="34" charset="0"/>
                        </a:rPr>
                        <a:t>Intuitivo</a:t>
                      </a:r>
                      <a:endParaRPr lang="es-MX" sz="1300" noProof="0" dirty="0">
                        <a:latin typeface="Tahoma" panose="020B0604030504040204" pitchFamily="34" charset="0"/>
                        <a:ea typeface="Tahoma" panose="020B0604030504040204" pitchFamily="34" charset="0"/>
                        <a:cs typeface="Tahoma" panose="020B0604030504040204" pitchFamily="34" charset="0"/>
                      </a:endParaRPr>
                    </a:p>
                  </a:txBody>
                  <a:tcPr anchor="ctr" anchorCtr="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3"/>
                  </a:ext>
                </a:extLst>
              </a:tr>
              <a:tr h="606781">
                <a:tc>
                  <a:txBody>
                    <a:bodyPr/>
                    <a:lstStyle/>
                    <a:p>
                      <a:pPr marL="0" algn="l" defTabSz="457200" rtl="0" eaLnBrk="1" latinLnBrk="0" hangingPunct="1"/>
                      <a:r>
                        <a:rPr lang="es-MX" sz="1300" kern="1200" noProof="0" dirty="0" smtClean="0">
                          <a:solidFill>
                            <a:schemeClr val="dk1"/>
                          </a:solidFill>
                          <a:latin typeface="Tahoma" panose="020B0604030504040204" pitchFamily="34" charset="0"/>
                          <a:ea typeface="Tahoma" panose="020B0604030504040204" pitchFamily="34" charset="0"/>
                          <a:cs typeface="Tahoma" panose="020B0604030504040204" pitchFamily="34" charset="0"/>
                        </a:rPr>
                        <a:t>Reconocimiento del problema</a:t>
                      </a:r>
                      <a:endParaRPr lang="es-MX" sz="1300" kern="1200" noProof="0" dirty="0">
                        <a:solidFill>
                          <a:schemeClr val="dk1"/>
                        </a:solidFill>
                        <a:latin typeface="Tahoma" panose="020B0604030504040204" pitchFamily="34" charset="0"/>
                        <a:ea typeface="Tahoma" panose="020B0604030504040204" pitchFamily="34" charset="0"/>
                        <a:cs typeface="Tahoma" panose="020B060403050404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s-ES" sz="1300" kern="1200" dirty="0" smtClean="0">
                          <a:solidFill>
                            <a:schemeClr val="dk1"/>
                          </a:solidFill>
                          <a:latin typeface="Tahoma" panose="020B0604030504040204" pitchFamily="34" charset="0"/>
                          <a:ea typeface="Tahoma" panose="020B0604030504040204" pitchFamily="34" charset="0"/>
                          <a:cs typeface="Tahoma" panose="020B0604030504040204" pitchFamily="34" charset="0"/>
                        </a:rPr>
                        <a:t>Medición</a:t>
                      </a:r>
                      <a:endParaRPr lang="en-US" sz="1300" kern="1200" dirty="0">
                        <a:solidFill>
                          <a:schemeClr val="dk1"/>
                        </a:solidFill>
                        <a:latin typeface="Tahoma" panose="020B0604030504040204" pitchFamily="34" charset="0"/>
                        <a:ea typeface="Tahoma" panose="020B0604030504040204" pitchFamily="34" charset="0"/>
                        <a:cs typeface="Tahoma" panose="020B0604030504040204" pitchFamily="34" charset="0"/>
                      </a:endParaRPr>
                    </a:p>
                  </a:txBody>
                  <a:tcPr anchor="ctr" anchorCtr="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s-ES" sz="1300" kern="1200" dirty="0" smtClean="0">
                          <a:solidFill>
                            <a:schemeClr val="dk1"/>
                          </a:solidFill>
                          <a:latin typeface="Tahoma" panose="020B0604030504040204" pitchFamily="34" charset="0"/>
                          <a:ea typeface="Tahoma" panose="020B0604030504040204" pitchFamily="34" charset="0"/>
                          <a:cs typeface="Tahoma" panose="020B0604030504040204" pitchFamily="34" charset="0"/>
                        </a:rPr>
                        <a:t>Medición</a:t>
                      </a:r>
                      <a:endParaRPr lang="en-US" sz="1300" kern="1200" dirty="0">
                        <a:solidFill>
                          <a:schemeClr val="dk1"/>
                        </a:solidFill>
                        <a:latin typeface="Tahoma" panose="020B0604030504040204" pitchFamily="34" charset="0"/>
                        <a:ea typeface="Tahoma" panose="020B0604030504040204" pitchFamily="34" charset="0"/>
                        <a:cs typeface="Tahoma" panose="020B0604030504040204" pitchFamily="34" charset="0"/>
                      </a:endParaRPr>
                    </a:p>
                  </a:txBody>
                  <a:tcPr anchor="ctr" anchorCtr="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s-ES" sz="1300" kern="1200" dirty="0" smtClean="0">
                          <a:solidFill>
                            <a:schemeClr val="dk1"/>
                          </a:solidFill>
                          <a:latin typeface="Tahoma" panose="020B0604030504040204" pitchFamily="34" charset="0"/>
                          <a:ea typeface="Tahoma" panose="020B0604030504040204" pitchFamily="34" charset="0"/>
                          <a:cs typeface="Tahoma" panose="020B0604030504040204" pitchFamily="34" charset="0"/>
                        </a:rPr>
                        <a:t>Medición</a:t>
                      </a:r>
                      <a:endParaRPr lang="en-US" sz="1300" kern="1200" dirty="0">
                        <a:solidFill>
                          <a:schemeClr val="dk1"/>
                        </a:solidFill>
                        <a:latin typeface="Tahoma" panose="020B0604030504040204" pitchFamily="34" charset="0"/>
                        <a:ea typeface="Tahoma" panose="020B0604030504040204" pitchFamily="34" charset="0"/>
                        <a:cs typeface="Tahoma" panose="020B0604030504040204" pitchFamily="34" charset="0"/>
                      </a:endParaRPr>
                    </a:p>
                  </a:txBody>
                  <a:tcPr anchor="ctr" anchorCtr="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s-ES" sz="1300" kern="1200" dirty="0" smtClean="0">
                          <a:solidFill>
                            <a:schemeClr val="dk1"/>
                          </a:solidFill>
                          <a:latin typeface="Tahoma" panose="020B0604030504040204" pitchFamily="34" charset="0"/>
                          <a:ea typeface="Tahoma" panose="020B0604030504040204" pitchFamily="34" charset="0"/>
                          <a:cs typeface="Tahoma" panose="020B0604030504040204" pitchFamily="34" charset="0"/>
                        </a:rPr>
                        <a:t>Medición</a:t>
                      </a:r>
                      <a:endParaRPr lang="en-US" sz="1300" kern="1200" dirty="0">
                        <a:solidFill>
                          <a:schemeClr val="dk1"/>
                        </a:solidFill>
                        <a:latin typeface="Tahoma" panose="020B0604030504040204" pitchFamily="34" charset="0"/>
                        <a:ea typeface="Tahoma" panose="020B0604030504040204" pitchFamily="34" charset="0"/>
                        <a:cs typeface="Tahoma" panose="020B0604030504040204" pitchFamily="34" charset="0"/>
                      </a:endParaRPr>
                    </a:p>
                  </a:txBody>
                  <a:tcPr anchor="ctr" anchorCtr="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s-MX" sz="1300" noProof="0" dirty="0" smtClean="0">
                          <a:latin typeface="Tahoma" panose="020B0604030504040204" pitchFamily="34" charset="0"/>
                          <a:ea typeface="Tahoma" panose="020B0604030504040204" pitchFamily="34" charset="0"/>
                          <a:cs typeface="Tahoma" panose="020B0604030504040204" pitchFamily="34" charset="0"/>
                        </a:rPr>
                        <a:t>Intuitivo</a:t>
                      </a:r>
                      <a:endParaRPr lang="es-MX" sz="1300" noProof="0" dirty="0">
                        <a:latin typeface="Tahoma" panose="020B0604030504040204" pitchFamily="34" charset="0"/>
                        <a:ea typeface="Tahoma" panose="020B0604030504040204" pitchFamily="34" charset="0"/>
                        <a:cs typeface="Tahoma" panose="020B0604030504040204" pitchFamily="34" charset="0"/>
                      </a:endParaRPr>
                    </a:p>
                  </a:txBody>
                  <a:tcPr anchor="ctr" anchorCtr="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4"/>
                  </a:ext>
                </a:extLst>
              </a:tr>
              <a:tr h="606781">
                <a:tc>
                  <a:txBody>
                    <a:bodyPr/>
                    <a:lstStyle/>
                    <a:p>
                      <a:pPr algn="l"/>
                      <a:r>
                        <a:rPr lang="es-ES" sz="1300" dirty="0" smtClean="0">
                          <a:solidFill>
                            <a:srgbClr val="FFFFFF"/>
                          </a:solidFill>
                          <a:latin typeface="Tahoma" panose="020B0604030504040204" pitchFamily="34" charset="0"/>
                          <a:ea typeface="Tahoma" panose="020B0604030504040204" pitchFamily="34" charset="0"/>
                          <a:cs typeface="Tahoma" panose="020B0604030504040204" pitchFamily="34" charset="0"/>
                        </a:rPr>
                        <a:t>En términos de SCOR, concéntrese en:</a:t>
                      </a:r>
                      <a:endParaRPr lang="en-US" sz="1300" dirty="0">
                        <a:solidFill>
                          <a:srgbClr val="FFFFFF"/>
                        </a:solidFill>
                        <a:latin typeface="Tahoma" panose="020B0604030504040204" pitchFamily="34" charset="0"/>
                        <a:ea typeface="Tahoma" panose="020B0604030504040204" pitchFamily="34" charset="0"/>
                        <a:cs typeface="Tahoma" panose="020B0604030504040204" pitchFamily="34" charset="0"/>
                      </a:endParaRPr>
                    </a:p>
                  </a:txBody>
                  <a:tcPr anchor="ctr">
                    <a:lnT w="12700" cap="flat" cmpd="sng" algn="ctr">
                      <a:solidFill>
                        <a:schemeClr val="tx1"/>
                      </a:solidFill>
                      <a:prstDash val="solid"/>
                      <a:round/>
                      <a:headEnd type="none" w="med" len="med"/>
                      <a:tailEnd type="none" w="med" len="med"/>
                    </a:lnT>
                    <a:solidFill>
                      <a:schemeClr val="tx1"/>
                    </a:solidFill>
                  </a:tcPr>
                </a:tc>
                <a:tc>
                  <a:txBody>
                    <a:bodyPr/>
                    <a:lstStyle/>
                    <a:p>
                      <a:pPr algn="ctr"/>
                      <a:r>
                        <a:rPr lang="es-MX" sz="1300" noProof="0" dirty="0" smtClean="0">
                          <a:solidFill>
                            <a:srgbClr val="FFFFFF"/>
                          </a:solidFill>
                          <a:latin typeface="Tahoma" panose="020B0604030504040204" pitchFamily="34" charset="0"/>
                          <a:ea typeface="Tahoma" panose="020B0604030504040204" pitchFamily="34" charset="0"/>
                          <a:cs typeface="Tahoma" panose="020B0604030504040204" pitchFamily="34" charset="0"/>
                        </a:rPr>
                        <a:t>Procesos</a:t>
                      </a:r>
                      <a:endParaRPr lang="es-MX" sz="1300" noProof="0" dirty="0">
                        <a:solidFill>
                          <a:srgbClr val="FFFFFF"/>
                        </a:solidFill>
                        <a:latin typeface="Tahoma" panose="020B0604030504040204" pitchFamily="34" charset="0"/>
                        <a:ea typeface="Tahoma" panose="020B0604030504040204" pitchFamily="34" charset="0"/>
                        <a:cs typeface="Tahoma" panose="020B0604030504040204" pitchFamily="34" charset="0"/>
                      </a:endParaRPr>
                    </a:p>
                  </a:txBody>
                  <a:tcPr anchor="ctr" anchorCtr="1">
                    <a:lnT w="12700" cap="flat" cmpd="sng" algn="ctr">
                      <a:solidFill>
                        <a:schemeClr val="tx1"/>
                      </a:solidFill>
                      <a:prstDash val="solid"/>
                      <a:round/>
                      <a:headEnd type="none" w="med" len="med"/>
                      <a:tailEnd type="none" w="med" len="med"/>
                    </a:lnT>
                    <a:solidFill>
                      <a:schemeClr val="tx1"/>
                    </a:solidFill>
                  </a:tcPr>
                </a:tc>
                <a:tc>
                  <a:txBody>
                    <a:bodyPr/>
                    <a:lstStyle/>
                    <a:p>
                      <a:pPr algn="ctr"/>
                      <a:r>
                        <a:rPr lang="es-MX" sz="1300" noProof="0" dirty="0" smtClean="0">
                          <a:solidFill>
                            <a:srgbClr val="FFFFFF"/>
                          </a:solidFill>
                          <a:latin typeface="Tahoma" panose="020B0604030504040204" pitchFamily="34" charset="0"/>
                          <a:ea typeface="Tahoma" panose="020B0604030504040204" pitchFamily="34" charset="0"/>
                          <a:cs typeface="Tahoma" panose="020B0604030504040204" pitchFamily="34" charset="0"/>
                        </a:rPr>
                        <a:t>Practicas</a:t>
                      </a:r>
                      <a:endParaRPr lang="es-MX" sz="1300" noProof="0" dirty="0">
                        <a:solidFill>
                          <a:srgbClr val="FFFFFF"/>
                        </a:solidFill>
                        <a:latin typeface="Tahoma" panose="020B0604030504040204" pitchFamily="34" charset="0"/>
                        <a:ea typeface="Tahoma" panose="020B0604030504040204" pitchFamily="34" charset="0"/>
                        <a:cs typeface="Tahoma" panose="020B0604030504040204" pitchFamily="34" charset="0"/>
                      </a:endParaRPr>
                    </a:p>
                  </a:txBody>
                  <a:tcPr anchor="ctr" anchorCtr="1">
                    <a:lnT w="12700" cap="flat" cmpd="sng" algn="ctr">
                      <a:solidFill>
                        <a:schemeClr val="tx1"/>
                      </a:solidFill>
                      <a:prstDash val="solid"/>
                      <a:round/>
                      <a:headEnd type="none" w="med" len="med"/>
                      <a:tailEnd type="none" w="med" len="med"/>
                    </a:lnT>
                    <a:solidFill>
                      <a:schemeClr val="tx1"/>
                    </a:solidFill>
                  </a:tcPr>
                </a:tc>
                <a:tc>
                  <a:txBody>
                    <a:bodyPr/>
                    <a:lstStyle/>
                    <a:p>
                      <a:pPr algn="ctr"/>
                      <a:r>
                        <a:rPr lang="es-MX" sz="1300" noProof="0" dirty="0" smtClean="0">
                          <a:solidFill>
                            <a:srgbClr val="FFFFFF"/>
                          </a:solidFill>
                          <a:latin typeface="Tahoma" panose="020B0604030504040204" pitchFamily="34" charset="0"/>
                          <a:ea typeface="Tahoma" panose="020B0604030504040204" pitchFamily="34" charset="0"/>
                          <a:cs typeface="Tahoma" panose="020B0604030504040204" pitchFamily="34" charset="0"/>
                        </a:rPr>
                        <a:t>Métricas</a:t>
                      </a:r>
                      <a:endParaRPr lang="es-MX" sz="1300" noProof="0" dirty="0">
                        <a:solidFill>
                          <a:srgbClr val="FFFFFF"/>
                        </a:solidFill>
                        <a:latin typeface="Tahoma" panose="020B0604030504040204" pitchFamily="34" charset="0"/>
                        <a:ea typeface="Tahoma" panose="020B0604030504040204" pitchFamily="34" charset="0"/>
                        <a:cs typeface="Tahoma" panose="020B0604030504040204" pitchFamily="34" charset="0"/>
                      </a:endParaRPr>
                    </a:p>
                  </a:txBody>
                  <a:tcPr anchor="ctr" anchorCtr="1">
                    <a:lnT w="12700" cap="flat" cmpd="sng" algn="ctr">
                      <a:solidFill>
                        <a:schemeClr val="tx1"/>
                      </a:solidFill>
                      <a:prstDash val="solid"/>
                      <a:round/>
                      <a:headEnd type="none" w="med" len="med"/>
                      <a:tailEnd type="none" w="med" len="med"/>
                    </a:lnT>
                    <a:solidFill>
                      <a:schemeClr val="tx1"/>
                    </a:solidFill>
                  </a:tcPr>
                </a:tc>
                <a:tc>
                  <a:txBody>
                    <a:bodyPr/>
                    <a:lstStyle/>
                    <a:p>
                      <a:pPr algn="ctr"/>
                      <a:r>
                        <a:rPr lang="es-MX" sz="1300" noProof="0" dirty="0" smtClean="0">
                          <a:solidFill>
                            <a:srgbClr val="FFFFFF"/>
                          </a:solidFill>
                          <a:latin typeface="Tahoma" panose="020B0604030504040204" pitchFamily="34" charset="0"/>
                          <a:ea typeface="Tahoma" panose="020B0604030504040204" pitchFamily="34" charset="0"/>
                          <a:cs typeface="Tahoma" panose="020B0604030504040204" pitchFamily="34" charset="0"/>
                        </a:rPr>
                        <a:t>Proyectos</a:t>
                      </a:r>
                      <a:endParaRPr lang="es-MX" sz="1300" noProof="0" dirty="0">
                        <a:solidFill>
                          <a:srgbClr val="FFFFFF"/>
                        </a:solidFill>
                        <a:latin typeface="Tahoma" panose="020B0604030504040204" pitchFamily="34" charset="0"/>
                        <a:ea typeface="Tahoma" panose="020B0604030504040204" pitchFamily="34" charset="0"/>
                        <a:cs typeface="Tahoma" panose="020B0604030504040204" pitchFamily="34" charset="0"/>
                      </a:endParaRPr>
                    </a:p>
                  </a:txBody>
                  <a:tcPr anchor="ctr" anchorCtr="1">
                    <a:lnT w="12700" cap="flat" cmpd="sng" algn="ctr">
                      <a:solidFill>
                        <a:schemeClr val="tx1"/>
                      </a:solidFill>
                      <a:prstDash val="solid"/>
                      <a:round/>
                      <a:headEnd type="none" w="med" len="med"/>
                      <a:tailEnd type="none" w="med" len="med"/>
                    </a:lnT>
                    <a:solidFill>
                      <a:schemeClr val="tx1"/>
                    </a:solidFill>
                  </a:tcPr>
                </a:tc>
                <a:tc>
                  <a:txBody>
                    <a:bodyPr/>
                    <a:lstStyle/>
                    <a:p>
                      <a:pPr algn="ctr"/>
                      <a:r>
                        <a:rPr lang="es-MX" sz="1300" noProof="0" dirty="0" smtClean="0">
                          <a:solidFill>
                            <a:srgbClr val="FFFFFF"/>
                          </a:solidFill>
                          <a:latin typeface="Tahoma" panose="020B0604030504040204" pitchFamily="34" charset="0"/>
                          <a:ea typeface="Tahoma" panose="020B0604030504040204" pitchFamily="34" charset="0"/>
                          <a:cs typeface="Tahoma" panose="020B0604030504040204" pitchFamily="34" charset="0"/>
                        </a:rPr>
                        <a:t>Dominios</a:t>
                      </a:r>
                      <a:endParaRPr lang="es-MX" sz="1300" noProof="0" dirty="0">
                        <a:solidFill>
                          <a:srgbClr val="FFFFFF"/>
                        </a:solidFill>
                        <a:latin typeface="Tahoma" panose="020B0604030504040204" pitchFamily="34" charset="0"/>
                        <a:ea typeface="Tahoma" panose="020B0604030504040204" pitchFamily="34" charset="0"/>
                        <a:cs typeface="Tahoma" panose="020B0604030504040204" pitchFamily="34" charset="0"/>
                      </a:endParaRPr>
                    </a:p>
                  </a:txBody>
                  <a:tcPr anchor="ctr" anchorCtr="1">
                    <a:lnT w="12700" cap="flat" cmpd="sng" algn="ctr">
                      <a:solidFill>
                        <a:schemeClr val="tx1"/>
                      </a:solidFill>
                      <a:prstDash val="solid"/>
                      <a:round/>
                      <a:headEnd type="none" w="med" len="med"/>
                      <a:tailEnd type="none" w="med" len="med"/>
                    </a:lnT>
                    <a:solidFill>
                      <a:schemeClr val="tx1"/>
                    </a:solidFill>
                  </a:tcPr>
                </a:tc>
                <a:extLst>
                  <a:ext uri="{0D108BD9-81ED-4DB2-BD59-A6C34878D82A}">
                    <a16:rowId xmlns:a16="http://schemas.microsoft.com/office/drawing/2014/main" val="10005"/>
                  </a:ext>
                </a:extLst>
              </a:tr>
            </a:tbl>
          </a:graphicData>
        </a:graphic>
      </p:graphicFrame>
    </p:spTree>
    <p:extLst>
      <p:ext uri="{BB962C8B-B14F-4D97-AF65-F5344CB8AC3E}">
        <p14:creationId xmlns:p14="http://schemas.microsoft.com/office/powerpoint/2010/main" val="292303878"/>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Marcador de contenido 2"/>
          <p:cNvSpPr txBox="1">
            <a:spLocks/>
          </p:cNvSpPr>
          <p:nvPr/>
        </p:nvSpPr>
        <p:spPr>
          <a:xfrm>
            <a:off x="755576" y="692696"/>
            <a:ext cx="7704856" cy="5501319"/>
          </a:xfrm>
          <a:prstGeom prst="rect">
            <a:avLst/>
          </a:prstGeom>
        </p:spPr>
        <p:txBody>
          <a:bodyPr vert="horz" lIns="91440" tIns="45720" rIns="91440" bIns="45720" rtlCol="0">
            <a:noAutofit/>
          </a:bodyPr>
          <a:lstStyle>
            <a:lvl1pPr marL="182880" indent="-182880" algn="l" defTabSz="914400" rtl="0" eaLnBrk="1" latinLnBrk="0" hangingPunct="1">
              <a:spcBef>
                <a:spcPct val="20000"/>
              </a:spcBef>
              <a:buClr>
                <a:schemeClr val="accent1"/>
              </a:buClr>
              <a:buSzPct val="85000"/>
              <a:buFont typeface="Arial" pitchFamily="34" charset="0"/>
              <a:buChar char="•"/>
              <a:defRPr sz="2400" kern="1200">
                <a:solidFill>
                  <a:schemeClr val="tx1"/>
                </a:solidFill>
                <a:latin typeface="+mn-lt"/>
                <a:ea typeface="+mn-ea"/>
                <a:cs typeface="+mn-cs"/>
              </a:defRPr>
            </a:lvl1pPr>
            <a:lvl2pPr marL="457200" indent="-182880" algn="l" defTabSz="914400" rtl="0" eaLnBrk="1" latinLnBrk="0" hangingPunct="1">
              <a:spcBef>
                <a:spcPct val="20000"/>
              </a:spcBef>
              <a:buClr>
                <a:schemeClr val="accent1"/>
              </a:buClr>
              <a:buSzPct val="85000"/>
              <a:buFont typeface="Arial" pitchFamily="34" charset="0"/>
              <a:buChar char="•"/>
              <a:defRPr sz="2000" kern="1200">
                <a:solidFill>
                  <a:schemeClr val="tx1"/>
                </a:solidFill>
                <a:latin typeface="+mn-lt"/>
                <a:ea typeface="+mn-ea"/>
                <a:cs typeface="+mn-cs"/>
              </a:defRPr>
            </a:lvl2pPr>
            <a:lvl3pPr marL="731520" indent="-182880" algn="l" defTabSz="914400" rtl="0" eaLnBrk="1" latinLnBrk="0" hangingPunct="1">
              <a:spcBef>
                <a:spcPct val="20000"/>
              </a:spcBef>
              <a:buClr>
                <a:schemeClr val="accent1"/>
              </a:buClr>
              <a:buSzPct val="90000"/>
              <a:buFont typeface="Arial" pitchFamily="34" charset="0"/>
              <a:buChar char="•"/>
              <a:defRPr sz="1800" kern="1200">
                <a:solidFill>
                  <a:schemeClr val="tx1"/>
                </a:solidFill>
                <a:latin typeface="+mn-lt"/>
                <a:ea typeface="+mn-ea"/>
                <a:cs typeface="+mn-cs"/>
              </a:defRPr>
            </a:lvl3pPr>
            <a:lvl4pPr marL="1005840" indent="-182880" algn="l" defTabSz="914400" rtl="0" eaLnBrk="1" latinLnBrk="0" hangingPunct="1">
              <a:spcBef>
                <a:spcPct val="20000"/>
              </a:spcBef>
              <a:buClr>
                <a:schemeClr val="accent1"/>
              </a:buClr>
              <a:buFont typeface="Arial" pitchFamily="34" charset="0"/>
              <a:buChar char="•"/>
              <a:defRPr sz="1600" kern="1200">
                <a:solidFill>
                  <a:schemeClr val="tx1"/>
                </a:solidFill>
                <a:latin typeface="+mn-lt"/>
                <a:ea typeface="+mn-ea"/>
                <a:cs typeface="+mn-cs"/>
              </a:defRPr>
            </a:lvl4pPr>
            <a:lvl5pPr marL="1188720" indent="-137160" algn="l" defTabSz="914400" rtl="0" eaLnBrk="1" latinLnBrk="0" hangingPunct="1">
              <a:spcBef>
                <a:spcPct val="20000"/>
              </a:spcBef>
              <a:buClr>
                <a:schemeClr val="accent1"/>
              </a:buClr>
              <a:buSzPct val="100000"/>
              <a:buFont typeface="Arial" pitchFamily="34" charset="0"/>
              <a:buChar char="•"/>
              <a:defRPr sz="1400" kern="1200" baseline="0">
                <a:solidFill>
                  <a:schemeClr val="tx1"/>
                </a:solidFill>
                <a:latin typeface="+mn-lt"/>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a:lstStyle>
          <a:p>
            <a:pPr marL="0" indent="0" algn="ctr">
              <a:lnSpc>
                <a:spcPct val="150000"/>
              </a:lnSpc>
              <a:spcBef>
                <a:spcPts val="0"/>
              </a:spcBef>
              <a:spcAft>
                <a:spcPts val="1200"/>
              </a:spcAft>
              <a:buFont typeface="Arial" pitchFamily="34" charset="0"/>
              <a:buNone/>
            </a:pPr>
            <a:r>
              <a:rPr lang="es-MX" sz="1600" b="1" dirty="0" smtClean="0">
                <a:latin typeface="Tahoma" pitchFamily="34" charset="0"/>
                <a:ea typeface="Tahoma" pitchFamily="34" charset="0"/>
                <a:cs typeface="Tahoma" pitchFamily="34" charset="0"/>
              </a:rPr>
              <a:t>DEFINICIÓN DE HABILIDADES</a:t>
            </a:r>
            <a:endParaRPr lang="es-MX" sz="1600" dirty="0">
              <a:latin typeface="Tahoma" pitchFamily="34" charset="0"/>
              <a:ea typeface="Tahoma" pitchFamily="34" charset="0"/>
              <a:cs typeface="Tahoma" pitchFamily="34" charset="0"/>
            </a:endParaRPr>
          </a:p>
        </p:txBody>
      </p:sp>
      <p:sp>
        <p:nvSpPr>
          <p:cNvPr id="4" name="Marcador de contenido 2"/>
          <p:cNvSpPr>
            <a:spLocks noGrp="1"/>
          </p:cNvSpPr>
          <p:nvPr>
            <p:ph idx="1"/>
          </p:nvPr>
        </p:nvSpPr>
        <p:spPr>
          <a:xfrm>
            <a:off x="4860032" y="1556792"/>
            <a:ext cx="4032448" cy="2476983"/>
          </a:xfrm>
        </p:spPr>
        <p:txBody>
          <a:bodyPr numCol="1">
            <a:noAutofit/>
          </a:bodyPr>
          <a:lstStyle/>
          <a:p>
            <a:pPr marL="361950" indent="-361950">
              <a:lnSpc>
                <a:spcPct val="150000"/>
              </a:lnSpc>
              <a:spcBef>
                <a:spcPts val="0"/>
              </a:spcBef>
              <a:spcAft>
                <a:spcPts val="600"/>
              </a:spcAft>
              <a:buFont typeface="Wingdings" panose="05000000000000000000" pitchFamily="2" charset="2"/>
              <a:buChar char="v"/>
            </a:pPr>
            <a:r>
              <a:rPr lang="es-MX" sz="1600" dirty="0">
                <a:latin typeface="Tahoma" pitchFamily="34" charset="0"/>
                <a:ea typeface="Tahoma" pitchFamily="34" charset="0"/>
                <a:cs typeface="Tahoma" pitchFamily="34" charset="0"/>
              </a:rPr>
              <a:t>Cada habilidad está definida por su descripción </a:t>
            </a:r>
            <a:r>
              <a:rPr lang="es-MX" sz="1600" dirty="0" smtClean="0">
                <a:latin typeface="Tahoma" pitchFamily="34" charset="0"/>
                <a:ea typeface="Tahoma" pitchFamily="34" charset="0"/>
                <a:cs typeface="Tahoma" pitchFamily="34" charset="0"/>
              </a:rPr>
              <a:t>y por </a:t>
            </a:r>
            <a:r>
              <a:rPr lang="es-MX" sz="1600" dirty="0">
                <a:latin typeface="Tahoma" pitchFamily="34" charset="0"/>
                <a:ea typeface="Tahoma" pitchFamily="34" charset="0"/>
                <a:cs typeface="Tahoma" pitchFamily="34" charset="0"/>
              </a:rPr>
              <a:t>asociación a: experiencias, entrenamiento y aptitudes</a:t>
            </a:r>
          </a:p>
          <a:p>
            <a:pPr marL="361950" indent="-361950">
              <a:lnSpc>
                <a:spcPct val="150000"/>
              </a:lnSpc>
              <a:spcBef>
                <a:spcPts val="0"/>
              </a:spcBef>
              <a:spcAft>
                <a:spcPts val="600"/>
              </a:spcAft>
              <a:buFont typeface="Wingdings" panose="05000000000000000000" pitchFamily="2" charset="2"/>
              <a:buChar char="v"/>
            </a:pPr>
            <a:r>
              <a:rPr lang="es-MX" sz="1600" dirty="0">
                <a:latin typeface="Tahoma" pitchFamily="34" charset="0"/>
                <a:ea typeface="Tahoma" pitchFamily="34" charset="0"/>
                <a:cs typeface="Tahoma" pitchFamily="34" charset="0"/>
              </a:rPr>
              <a:t>Las experiencias, el entrenamiento y las aptitudes no están directamente relacionados con ningún otro elemento del </a:t>
            </a:r>
            <a:r>
              <a:rPr lang="es-MX" sz="1600" dirty="0" smtClean="0">
                <a:latin typeface="Tahoma" pitchFamily="34" charset="0"/>
                <a:ea typeface="Tahoma" pitchFamily="34" charset="0"/>
                <a:cs typeface="Tahoma" pitchFamily="34" charset="0"/>
              </a:rPr>
              <a:t>marco SCOR.</a:t>
            </a:r>
            <a:endParaRPr lang="es-MX" sz="1600" dirty="0">
              <a:latin typeface="Tahoma" pitchFamily="34" charset="0"/>
              <a:ea typeface="Tahoma" pitchFamily="34" charset="0"/>
              <a:cs typeface="Tahoma" pitchFamily="34" charset="0"/>
            </a:endParaRPr>
          </a:p>
        </p:txBody>
      </p:sp>
      <p:sp>
        <p:nvSpPr>
          <p:cNvPr id="2" name="1 CuadroTexto"/>
          <p:cNvSpPr txBox="1"/>
          <p:nvPr/>
        </p:nvSpPr>
        <p:spPr>
          <a:xfrm>
            <a:off x="683568" y="6597352"/>
            <a:ext cx="3321743" cy="246221"/>
          </a:xfrm>
          <a:prstGeom prst="rect">
            <a:avLst/>
          </a:prstGeom>
          <a:noFill/>
        </p:spPr>
        <p:txBody>
          <a:bodyPr wrap="none" rtlCol="0">
            <a:spAutoFit/>
          </a:bodyPr>
          <a:lstStyle/>
          <a:p>
            <a:r>
              <a:rPr lang="es-MX" sz="1000" dirty="0" smtClean="0"/>
              <a:t>ADMINISTRACIÓN DE LA CADENA DE SUMINISTRO</a:t>
            </a:r>
            <a:endParaRPr lang="es-MX" sz="1000" dirty="0"/>
          </a:p>
        </p:txBody>
      </p:sp>
      <p:sp>
        <p:nvSpPr>
          <p:cNvPr id="5" name="4 CuadroTexto"/>
          <p:cNvSpPr txBox="1"/>
          <p:nvPr/>
        </p:nvSpPr>
        <p:spPr>
          <a:xfrm>
            <a:off x="6660232" y="6597352"/>
            <a:ext cx="1848583" cy="246221"/>
          </a:xfrm>
          <a:prstGeom prst="rect">
            <a:avLst/>
          </a:prstGeom>
          <a:noFill/>
        </p:spPr>
        <p:txBody>
          <a:bodyPr wrap="none" rtlCol="0">
            <a:spAutoFit/>
          </a:bodyPr>
          <a:lstStyle/>
          <a:p>
            <a:r>
              <a:rPr lang="es-MX" sz="1000" dirty="0" smtClean="0"/>
              <a:t>FACULTAD DE INGENIERÍA</a:t>
            </a:r>
            <a:endParaRPr lang="es-MX" sz="1000" dirty="0"/>
          </a:p>
        </p:txBody>
      </p:sp>
      <p:grpSp>
        <p:nvGrpSpPr>
          <p:cNvPr id="3" name="Grupo 2"/>
          <p:cNvGrpSpPr/>
          <p:nvPr/>
        </p:nvGrpSpPr>
        <p:grpSpPr>
          <a:xfrm>
            <a:off x="539552" y="1398402"/>
            <a:ext cx="5040560" cy="3758790"/>
            <a:chOff x="539552" y="1398402"/>
            <a:chExt cx="6595483" cy="4636697"/>
          </a:xfrm>
        </p:grpSpPr>
        <p:graphicFrame>
          <p:nvGraphicFramePr>
            <p:cNvPr id="18" name="Diagram 15"/>
            <p:cNvGraphicFramePr/>
            <p:nvPr>
              <p:extLst>
                <p:ext uri="{D42A27DB-BD31-4B8C-83A1-F6EECF244321}">
                  <p14:modId xmlns:p14="http://schemas.microsoft.com/office/powerpoint/2010/main" val="369498764"/>
                </p:ext>
              </p:extLst>
            </p:nvPr>
          </p:nvGraphicFramePr>
          <p:xfrm>
            <a:off x="3000440" y="2494936"/>
            <a:ext cx="4134595" cy="35401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cxnSp>
          <p:nvCxnSpPr>
            <p:cNvPr id="19" name="Straight Connector 4"/>
            <p:cNvCxnSpPr/>
            <p:nvPr/>
          </p:nvCxnSpPr>
          <p:spPr bwMode="auto">
            <a:xfrm flipH="1" flipV="1">
              <a:off x="1426359" y="4267763"/>
              <a:ext cx="2380636" cy="1"/>
            </a:xfrm>
            <a:prstGeom prst="line">
              <a:avLst/>
            </a:prstGeom>
            <a:solidFill>
              <a:srgbClr val="90ADC1"/>
            </a:solidFill>
            <a:ln w="28575" cap="flat" cmpd="sng" algn="ctr">
              <a:solidFill>
                <a:schemeClr val="tx1"/>
              </a:solidFill>
              <a:prstDash val="dash"/>
              <a:round/>
              <a:headEnd type="none" w="med" len="med"/>
              <a:tailEnd type="none" w="med" len="med"/>
            </a:ln>
            <a:effectLst/>
          </p:spPr>
        </p:cxnSp>
        <p:cxnSp>
          <p:nvCxnSpPr>
            <p:cNvPr id="20" name="Straight Connector 5"/>
            <p:cNvCxnSpPr/>
            <p:nvPr/>
          </p:nvCxnSpPr>
          <p:spPr bwMode="auto">
            <a:xfrm flipH="1">
              <a:off x="1273959" y="2075197"/>
              <a:ext cx="990600" cy="1752600"/>
            </a:xfrm>
            <a:prstGeom prst="line">
              <a:avLst/>
            </a:prstGeom>
            <a:solidFill>
              <a:srgbClr val="90ADC1"/>
            </a:solidFill>
            <a:ln w="28575" cap="flat" cmpd="sng" algn="ctr">
              <a:solidFill>
                <a:srgbClr val="262626"/>
              </a:solidFill>
              <a:prstDash val="solid"/>
              <a:round/>
              <a:headEnd type="none" w="med" len="med"/>
              <a:tailEnd type="none" w="med" len="med"/>
            </a:ln>
            <a:effectLst/>
          </p:spPr>
        </p:cxnSp>
        <p:sp>
          <p:nvSpPr>
            <p:cNvPr id="21" name="Freeform 6"/>
            <p:cNvSpPr/>
            <p:nvPr/>
          </p:nvSpPr>
          <p:spPr>
            <a:xfrm>
              <a:off x="1870497" y="2730512"/>
              <a:ext cx="1182015" cy="1182015"/>
            </a:xfrm>
            <a:custGeom>
              <a:avLst/>
              <a:gdLst>
                <a:gd name="connsiteX0" fmla="*/ 0 w 1182015"/>
                <a:gd name="connsiteY0" fmla="*/ 591008 h 1182015"/>
                <a:gd name="connsiteX1" fmla="*/ 591008 w 1182015"/>
                <a:gd name="connsiteY1" fmla="*/ 0 h 1182015"/>
                <a:gd name="connsiteX2" fmla="*/ 1182016 w 1182015"/>
                <a:gd name="connsiteY2" fmla="*/ 591008 h 1182015"/>
                <a:gd name="connsiteX3" fmla="*/ 591008 w 1182015"/>
                <a:gd name="connsiteY3" fmla="*/ 1182016 h 1182015"/>
                <a:gd name="connsiteX4" fmla="*/ 0 w 1182015"/>
                <a:gd name="connsiteY4" fmla="*/ 591008 h 118201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82015" h="1182015">
                  <a:moveTo>
                    <a:pt x="0" y="591008"/>
                  </a:moveTo>
                  <a:cubicBezTo>
                    <a:pt x="0" y="264603"/>
                    <a:pt x="264603" y="0"/>
                    <a:pt x="591008" y="0"/>
                  </a:cubicBezTo>
                  <a:cubicBezTo>
                    <a:pt x="917413" y="0"/>
                    <a:pt x="1182016" y="264603"/>
                    <a:pt x="1182016" y="591008"/>
                  </a:cubicBezTo>
                  <a:cubicBezTo>
                    <a:pt x="1182016" y="917413"/>
                    <a:pt x="917413" y="1182016"/>
                    <a:pt x="591008" y="1182016"/>
                  </a:cubicBezTo>
                  <a:cubicBezTo>
                    <a:pt x="264603" y="1182016"/>
                    <a:pt x="0" y="917413"/>
                    <a:pt x="0" y="591008"/>
                  </a:cubicBezTo>
                  <a:close/>
                </a:path>
              </a:pathLst>
            </a:custGeom>
            <a:solidFill>
              <a:schemeClr val="accent6"/>
            </a:solidFill>
            <a:effectLst/>
          </p:spPr>
          <p:style>
            <a:lnRef idx="0">
              <a:schemeClr val="lt1">
                <a:hueOff val="0"/>
                <a:satOff val="0"/>
                <a:lumOff val="0"/>
                <a:alphaOff val="0"/>
              </a:schemeClr>
            </a:lnRef>
            <a:fillRef idx="3">
              <a:schemeClr val="accent1">
                <a:hueOff val="0"/>
                <a:satOff val="0"/>
                <a:lumOff val="0"/>
                <a:alphaOff val="0"/>
              </a:schemeClr>
            </a:fillRef>
            <a:effectRef idx="2">
              <a:schemeClr val="accent1">
                <a:hueOff val="0"/>
                <a:satOff val="0"/>
                <a:lumOff val="0"/>
                <a:alphaOff val="0"/>
              </a:schemeClr>
            </a:effectRef>
            <a:fontRef idx="minor">
              <a:schemeClr val="lt1"/>
            </a:fontRef>
          </p:style>
          <p:txBody>
            <a:bodyPr spcFirstLastPara="0" vert="horz" wrap="square" lIns="185802" tIns="185802" rIns="185802" bIns="185802" numCol="1" spcCol="1270" anchor="ctr" anchorCtr="0">
              <a:noAutofit/>
            </a:bodyPr>
            <a:lstStyle/>
            <a:p>
              <a:pPr lvl="0" algn="ctr" defTabSz="889000">
                <a:lnSpc>
                  <a:spcPct val="90000"/>
                </a:lnSpc>
                <a:spcBef>
                  <a:spcPct val="0"/>
                </a:spcBef>
                <a:spcAft>
                  <a:spcPct val="35000"/>
                </a:spcAft>
              </a:pPr>
              <a:r>
                <a:rPr lang="es-MX" sz="900" kern="1200" dirty="0" smtClean="0">
                  <a:latin typeface="Tahoma" panose="020B0604030504040204" pitchFamily="34" charset="0"/>
                  <a:ea typeface="Tahoma" panose="020B0604030504040204" pitchFamily="34" charset="0"/>
                  <a:cs typeface="Tahoma" panose="020B0604030504040204" pitchFamily="34" charset="0"/>
                </a:rPr>
                <a:t>Procesos</a:t>
              </a:r>
              <a:endParaRPr lang="es-MX" sz="900" kern="1200" dirty="0">
                <a:latin typeface="Tahoma" panose="020B0604030504040204" pitchFamily="34" charset="0"/>
                <a:ea typeface="Tahoma" panose="020B0604030504040204" pitchFamily="34" charset="0"/>
                <a:cs typeface="Tahoma" panose="020B0604030504040204" pitchFamily="34" charset="0"/>
              </a:endParaRPr>
            </a:p>
          </p:txBody>
        </p:sp>
        <p:sp>
          <p:nvSpPr>
            <p:cNvPr id="22" name="Freeform 7"/>
            <p:cNvSpPr/>
            <p:nvPr/>
          </p:nvSpPr>
          <p:spPr>
            <a:xfrm rot="16200000">
              <a:off x="2356801" y="2603571"/>
              <a:ext cx="209408" cy="44472"/>
            </a:xfrm>
            <a:custGeom>
              <a:avLst/>
              <a:gdLst>
                <a:gd name="connsiteX0" fmla="*/ 0 w 209408"/>
                <a:gd name="connsiteY0" fmla="*/ 22236 h 44472"/>
                <a:gd name="connsiteX1" fmla="*/ 209408 w 209408"/>
                <a:gd name="connsiteY1" fmla="*/ 22236 h 44472"/>
              </a:gdLst>
              <a:ahLst/>
              <a:cxnLst>
                <a:cxn ang="0">
                  <a:pos x="connsiteX0" y="connsiteY0"/>
                </a:cxn>
                <a:cxn ang="0">
                  <a:pos x="connsiteX1" y="connsiteY1"/>
                </a:cxn>
              </a:cxnLst>
              <a:rect l="l" t="t" r="r" b="b"/>
              <a:pathLst>
                <a:path w="209408" h="44472">
                  <a:moveTo>
                    <a:pt x="0" y="22236"/>
                  </a:moveTo>
                  <a:lnTo>
                    <a:pt x="209408" y="22236"/>
                  </a:lnTo>
                </a:path>
              </a:pathLst>
            </a:custGeom>
            <a:noFill/>
            <a:ln w="28575">
              <a:solidFill>
                <a:schemeClr val="tx1"/>
              </a:solidFill>
            </a:ln>
            <a:effectLst/>
          </p:spPr>
          <p:style>
            <a:lnRef idx="1">
              <a:scrgbClr r="0" g="0" b="0"/>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txBody>
            <a:bodyPr spcFirstLastPara="0" vert="horz" wrap="square" lIns="112169" tIns="17001" rIns="112169" bIns="17001" numCol="1" spcCol="1270" anchor="ctr" anchorCtr="0">
              <a:noAutofit/>
            </a:bodyPr>
            <a:lstStyle/>
            <a:p>
              <a:pPr lvl="0" algn="ctr" defTabSz="222250">
                <a:lnSpc>
                  <a:spcPct val="90000"/>
                </a:lnSpc>
                <a:spcBef>
                  <a:spcPct val="0"/>
                </a:spcBef>
                <a:spcAft>
                  <a:spcPct val="35000"/>
                </a:spcAft>
              </a:pPr>
              <a:endParaRPr lang="es-MX" sz="900" kern="1200" dirty="0">
                <a:latin typeface="Tahoma" panose="020B0604030504040204" pitchFamily="34" charset="0"/>
                <a:ea typeface="Tahoma" panose="020B0604030504040204" pitchFamily="34" charset="0"/>
                <a:cs typeface="Tahoma" panose="020B0604030504040204" pitchFamily="34" charset="0"/>
              </a:endParaRPr>
            </a:p>
          </p:txBody>
        </p:sp>
        <p:sp>
          <p:nvSpPr>
            <p:cNvPr id="23" name="Freeform 8"/>
            <p:cNvSpPr/>
            <p:nvPr/>
          </p:nvSpPr>
          <p:spPr>
            <a:xfrm>
              <a:off x="1870497" y="1398402"/>
              <a:ext cx="1182015" cy="1122701"/>
            </a:xfrm>
            <a:custGeom>
              <a:avLst/>
              <a:gdLst>
                <a:gd name="connsiteX0" fmla="*/ 0 w 1182015"/>
                <a:gd name="connsiteY0" fmla="*/ 561351 h 1122701"/>
                <a:gd name="connsiteX1" fmla="*/ 591008 w 1182015"/>
                <a:gd name="connsiteY1" fmla="*/ 0 h 1122701"/>
                <a:gd name="connsiteX2" fmla="*/ 1182016 w 1182015"/>
                <a:gd name="connsiteY2" fmla="*/ 561351 h 1122701"/>
                <a:gd name="connsiteX3" fmla="*/ 591008 w 1182015"/>
                <a:gd name="connsiteY3" fmla="*/ 1122702 h 1122701"/>
                <a:gd name="connsiteX4" fmla="*/ 0 w 1182015"/>
                <a:gd name="connsiteY4" fmla="*/ 561351 h 11227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82015" h="1122701">
                  <a:moveTo>
                    <a:pt x="0" y="561351"/>
                  </a:moveTo>
                  <a:cubicBezTo>
                    <a:pt x="0" y="251325"/>
                    <a:pt x="264603" y="0"/>
                    <a:pt x="591008" y="0"/>
                  </a:cubicBezTo>
                  <a:cubicBezTo>
                    <a:pt x="917413" y="0"/>
                    <a:pt x="1182016" y="251325"/>
                    <a:pt x="1182016" y="561351"/>
                  </a:cubicBezTo>
                  <a:cubicBezTo>
                    <a:pt x="1182016" y="871377"/>
                    <a:pt x="917413" y="1122702"/>
                    <a:pt x="591008" y="1122702"/>
                  </a:cubicBezTo>
                  <a:cubicBezTo>
                    <a:pt x="264603" y="1122702"/>
                    <a:pt x="0" y="871377"/>
                    <a:pt x="0" y="561351"/>
                  </a:cubicBezTo>
                  <a:close/>
                </a:path>
              </a:pathLst>
            </a:custGeom>
            <a:solidFill>
              <a:schemeClr val="accent6"/>
            </a:solidFill>
            <a:effectLst/>
          </p:spPr>
          <p:style>
            <a:lnRef idx="0">
              <a:schemeClr val="lt1">
                <a:hueOff val="0"/>
                <a:satOff val="0"/>
                <a:lumOff val="0"/>
                <a:alphaOff val="0"/>
              </a:schemeClr>
            </a:lnRef>
            <a:fillRef idx="3">
              <a:schemeClr val="accent1">
                <a:hueOff val="0"/>
                <a:satOff val="0"/>
                <a:lumOff val="0"/>
                <a:alphaOff val="0"/>
              </a:schemeClr>
            </a:fillRef>
            <a:effectRef idx="2">
              <a:schemeClr val="accent1">
                <a:hueOff val="0"/>
                <a:satOff val="0"/>
                <a:lumOff val="0"/>
                <a:alphaOff val="0"/>
              </a:schemeClr>
            </a:effectRef>
            <a:fontRef idx="minor">
              <a:schemeClr val="lt1"/>
            </a:fontRef>
          </p:style>
          <p:txBody>
            <a:bodyPr spcFirstLastPara="0" vert="horz" wrap="square" lIns="72000" tIns="72000" rIns="72000" bIns="72000" numCol="1" spcCol="1270" anchor="ctr" anchorCtr="0">
              <a:noAutofit/>
            </a:bodyPr>
            <a:lstStyle/>
            <a:p>
              <a:pPr lvl="0" algn="ctr" defTabSz="800100">
                <a:lnSpc>
                  <a:spcPct val="90000"/>
                </a:lnSpc>
                <a:spcBef>
                  <a:spcPct val="0"/>
                </a:spcBef>
                <a:spcAft>
                  <a:spcPct val="35000"/>
                </a:spcAft>
              </a:pPr>
              <a:r>
                <a:rPr lang="es-MX" sz="900" kern="1200" dirty="0" smtClean="0">
                  <a:latin typeface="Tahoma" panose="020B0604030504040204" pitchFamily="34" charset="0"/>
                  <a:ea typeface="Tahoma" panose="020B0604030504040204" pitchFamily="34" charset="0"/>
                  <a:cs typeface="Tahoma" panose="020B0604030504040204" pitchFamily="34" charset="0"/>
                </a:rPr>
                <a:t>Desempeño</a:t>
              </a:r>
              <a:br>
                <a:rPr lang="es-MX" sz="900" kern="1200" dirty="0" smtClean="0">
                  <a:latin typeface="Tahoma" panose="020B0604030504040204" pitchFamily="34" charset="0"/>
                  <a:ea typeface="Tahoma" panose="020B0604030504040204" pitchFamily="34" charset="0"/>
                  <a:cs typeface="Tahoma" panose="020B0604030504040204" pitchFamily="34" charset="0"/>
                </a:rPr>
              </a:br>
              <a:r>
                <a:rPr lang="es-MX" sz="900" kern="1200" dirty="0" smtClean="0">
                  <a:latin typeface="Tahoma" panose="020B0604030504040204" pitchFamily="34" charset="0"/>
                  <a:ea typeface="Tahoma" panose="020B0604030504040204" pitchFamily="34" charset="0"/>
                  <a:cs typeface="Tahoma" panose="020B0604030504040204" pitchFamily="34" charset="0"/>
                </a:rPr>
                <a:t>(métrica)</a:t>
              </a:r>
              <a:endParaRPr lang="es-MX" sz="900" kern="1200" dirty="0">
                <a:latin typeface="Tahoma" panose="020B0604030504040204" pitchFamily="34" charset="0"/>
                <a:ea typeface="Tahoma" panose="020B0604030504040204" pitchFamily="34" charset="0"/>
                <a:cs typeface="Tahoma" panose="020B0604030504040204" pitchFamily="34" charset="0"/>
              </a:endParaRPr>
            </a:p>
          </p:txBody>
        </p:sp>
        <p:sp>
          <p:nvSpPr>
            <p:cNvPr id="24" name="Freeform 9"/>
            <p:cNvSpPr/>
            <p:nvPr/>
          </p:nvSpPr>
          <p:spPr>
            <a:xfrm rot="2119955">
              <a:off x="2902264" y="3771033"/>
              <a:ext cx="449428" cy="44472"/>
            </a:xfrm>
            <a:custGeom>
              <a:avLst/>
              <a:gdLst>
                <a:gd name="connsiteX0" fmla="*/ 0 w 449428"/>
                <a:gd name="connsiteY0" fmla="*/ 22236 h 44472"/>
                <a:gd name="connsiteX1" fmla="*/ 449428 w 449428"/>
                <a:gd name="connsiteY1" fmla="*/ 22236 h 44472"/>
              </a:gdLst>
              <a:ahLst/>
              <a:cxnLst>
                <a:cxn ang="0">
                  <a:pos x="connsiteX0" y="connsiteY0"/>
                </a:cxn>
                <a:cxn ang="0">
                  <a:pos x="connsiteX1" y="connsiteY1"/>
                </a:cxn>
              </a:cxnLst>
              <a:rect l="l" t="t" r="r" b="b"/>
              <a:pathLst>
                <a:path w="449428" h="44472">
                  <a:moveTo>
                    <a:pt x="0" y="22236"/>
                  </a:moveTo>
                  <a:lnTo>
                    <a:pt x="449428" y="22236"/>
                  </a:lnTo>
                </a:path>
              </a:pathLst>
            </a:custGeom>
            <a:noFill/>
            <a:ln w="28575">
              <a:solidFill>
                <a:schemeClr val="tx1"/>
              </a:solidFill>
            </a:ln>
            <a:effectLst/>
          </p:spPr>
          <p:style>
            <a:lnRef idx="1">
              <a:scrgbClr r="0" g="0" b="0"/>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txBody>
            <a:bodyPr spcFirstLastPara="0" vert="horz" wrap="square" lIns="226177" tIns="11000" rIns="226179" bIns="11000" numCol="1" spcCol="1270" anchor="ctr" anchorCtr="0">
              <a:noAutofit/>
            </a:bodyPr>
            <a:lstStyle/>
            <a:p>
              <a:pPr lvl="0" algn="ctr" defTabSz="222250">
                <a:lnSpc>
                  <a:spcPct val="90000"/>
                </a:lnSpc>
                <a:spcBef>
                  <a:spcPct val="0"/>
                </a:spcBef>
                <a:spcAft>
                  <a:spcPct val="35000"/>
                </a:spcAft>
              </a:pPr>
              <a:endParaRPr lang="es-MX" sz="900" kern="1200" dirty="0">
                <a:latin typeface="Tahoma" panose="020B0604030504040204" pitchFamily="34" charset="0"/>
                <a:ea typeface="Tahoma" panose="020B0604030504040204" pitchFamily="34" charset="0"/>
                <a:cs typeface="Tahoma" panose="020B0604030504040204" pitchFamily="34" charset="0"/>
              </a:endParaRPr>
            </a:p>
          </p:txBody>
        </p:sp>
        <p:sp>
          <p:nvSpPr>
            <p:cNvPr id="25" name="Freeform 10"/>
            <p:cNvSpPr/>
            <p:nvPr/>
          </p:nvSpPr>
          <p:spPr>
            <a:xfrm>
              <a:off x="3201443" y="3674011"/>
              <a:ext cx="1182015" cy="1182015"/>
            </a:xfrm>
            <a:custGeom>
              <a:avLst/>
              <a:gdLst>
                <a:gd name="connsiteX0" fmla="*/ 0 w 1182015"/>
                <a:gd name="connsiteY0" fmla="*/ 591008 h 1182015"/>
                <a:gd name="connsiteX1" fmla="*/ 591008 w 1182015"/>
                <a:gd name="connsiteY1" fmla="*/ 0 h 1182015"/>
                <a:gd name="connsiteX2" fmla="*/ 1182016 w 1182015"/>
                <a:gd name="connsiteY2" fmla="*/ 591008 h 1182015"/>
                <a:gd name="connsiteX3" fmla="*/ 591008 w 1182015"/>
                <a:gd name="connsiteY3" fmla="*/ 1182016 h 1182015"/>
                <a:gd name="connsiteX4" fmla="*/ 0 w 1182015"/>
                <a:gd name="connsiteY4" fmla="*/ 591008 h 118201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82015" h="1182015">
                  <a:moveTo>
                    <a:pt x="0" y="591008"/>
                  </a:moveTo>
                  <a:cubicBezTo>
                    <a:pt x="0" y="264603"/>
                    <a:pt x="264603" y="0"/>
                    <a:pt x="591008" y="0"/>
                  </a:cubicBezTo>
                  <a:cubicBezTo>
                    <a:pt x="917413" y="0"/>
                    <a:pt x="1182016" y="264603"/>
                    <a:pt x="1182016" y="591008"/>
                  </a:cubicBezTo>
                  <a:cubicBezTo>
                    <a:pt x="1182016" y="917413"/>
                    <a:pt x="917413" y="1182016"/>
                    <a:pt x="591008" y="1182016"/>
                  </a:cubicBezTo>
                  <a:cubicBezTo>
                    <a:pt x="264603" y="1182016"/>
                    <a:pt x="0" y="917413"/>
                    <a:pt x="0" y="591008"/>
                  </a:cubicBezTo>
                  <a:close/>
                </a:path>
              </a:pathLst>
            </a:custGeom>
            <a:solidFill>
              <a:schemeClr val="accent1"/>
            </a:solidFill>
            <a:effectLst/>
          </p:spPr>
          <p:style>
            <a:lnRef idx="0">
              <a:schemeClr val="lt1">
                <a:hueOff val="0"/>
                <a:satOff val="0"/>
                <a:lumOff val="0"/>
                <a:alphaOff val="0"/>
              </a:schemeClr>
            </a:lnRef>
            <a:fillRef idx="3">
              <a:scrgbClr r="0" g="0" b="0"/>
            </a:fillRef>
            <a:effectRef idx="2">
              <a:schemeClr val="accent1">
                <a:hueOff val="0"/>
                <a:satOff val="0"/>
                <a:lumOff val="0"/>
                <a:alphaOff val="0"/>
              </a:schemeClr>
            </a:effectRef>
            <a:fontRef idx="minor">
              <a:schemeClr val="lt1"/>
            </a:fontRef>
          </p:style>
          <p:txBody>
            <a:bodyPr spcFirstLastPara="0" vert="horz" wrap="square" lIns="72000" tIns="72000" rIns="72000" bIns="72000" numCol="1" spcCol="1270" anchor="ctr" anchorCtr="0">
              <a:noAutofit/>
            </a:bodyPr>
            <a:lstStyle/>
            <a:p>
              <a:pPr lvl="0" algn="ctr" defTabSz="1066800">
                <a:lnSpc>
                  <a:spcPct val="90000"/>
                </a:lnSpc>
                <a:spcBef>
                  <a:spcPct val="0"/>
                </a:spcBef>
                <a:spcAft>
                  <a:spcPct val="35000"/>
                </a:spcAft>
              </a:pPr>
              <a:r>
                <a:rPr lang="es-MX" sz="900" kern="1200" dirty="0" smtClean="0">
                  <a:solidFill>
                    <a:schemeClr val="bg1"/>
                  </a:solidFill>
                  <a:latin typeface="Tahoma" panose="020B0604030504040204" pitchFamily="34" charset="0"/>
                  <a:ea typeface="Tahoma" panose="020B0604030504040204" pitchFamily="34" charset="0"/>
                  <a:cs typeface="Tahoma" panose="020B0604030504040204" pitchFamily="34" charset="0"/>
                </a:rPr>
                <a:t>Personal</a:t>
              </a:r>
              <a:br>
                <a:rPr lang="es-MX" sz="900" kern="1200" dirty="0" smtClean="0">
                  <a:solidFill>
                    <a:schemeClr val="bg1"/>
                  </a:solidFill>
                  <a:latin typeface="Tahoma" panose="020B0604030504040204" pitchFamily="34" charset="0"/>
                  <a:ea typeface="Tahoma" panose="020B0604030504040204" pitchFamily="34" charset="0"/>
                  <a:cs typeface="Tahoma" panose="020B0604030504040204" pitchFamily="34" charset="0"/>
                </a:rPr>
              </a:br>
              <a:r>
                <a:rPr lang="es-MX" sz="900" kern="1200" dirty="0" smtClean="0">
                  <a:solidFill>
                    <a:schemeClr val="bg1"/>
                  </a:solidFill>
                  <a:latin typeface="Tahoma" panose="020B0604030504040204" pitchFamily="34" charset="0"/>
                  <a:ea typeface="Tahoma" panose="020B0604030504040204" pitchFamily="34" charset="0"/>
                  <a:cs typeface="Tahoma" panose="020B0604030504040204" pitchFamily="34" charset="0"/>
                </a:rPr>
                <a:t>(habilidades)</a:t>
              </a:r>
              <a:endParaRPr lang="es-MX" sz="900" kern="1200" dirty="0">
                <a:solidFill>
                  <a:schemeClr val="bg1"/>
                </a:solidFill>
                <a:latin typeface="Tahoma" panose="020B0604030504040204" pitchFamily="34" charset="0"/>
                <a:ea typeface="Tahoma" panose="020B0604030504040204" pitchFamily="34" charset="0"/>
                <a:cs typeface="Tahoma" panose="020B0604030504040204" pitchFamily="34" charset="0"/>
              </a:endParaRPr>
            </a:p>
          </p:txBody>
        </p:sp>
        <p:sp>
          <p:nvSpPr>
            <p:cNvPr id="26" name="Freeform 11"/>
            <p:cNvSpPr/>
            <p:nvPr/>
          </p:nvSpPr>
          <p:spPr>
            <a:xfrm rot="19480045">
              <a:off x="1571318" y="3771032"/>
              <a:ext cx="449429" cy="44473"/>
            </a:xfrm>
            <a:custGeom>
              <a:avLst/>
              <a:gdLst>
                <a:gd name="connsiteX0" fmla="*/ 0 w 449428"/>
                <a:gd name="connsiteY0" fmla="*/ 22236 h 44472"/>
                <a:gd name="connsiteX1" fmla="*/ 449428 w 449428"/>
                <a:gd name="connsiteY1" fmla="*/ 22236 h 44472"/>
              </a:gdLst>
              <a:ahLst/>
              <a:cxnLst>
                <a:cxn ang="0">
                  <a:pos x="connsiteX0" y="connsiteY0"/>
                </a:cxn>
                <a:cxn ang="0">
                  <a:pos x="connsiteX1" y="connsiteY1"/>
                </a:cxn>
              </a:cxnLst>
              <a:rect l="l" t="t" r="r" b="b"/>
              <a:pathLst>
                <a:path w="449428" h="44472">
                  <a:moveTo>
                    <a:pt x="449428" y="22236"/>
                  </a:moveTo>
                  <a:lnTo>
                    <a:pt x="0" y="22236"/>
                  </a:lnTo>
                </a:path>
              </a:pathLst>
            </a:custGeom>
            <a:noFill/>
            <a:ln w="28575">
              <a:solidFill>
                <a:schemeClr val="tx1"/>
              </a:solidFill>
            </a:ln>
            <a:effectLst/>
          </p:spPr>
          <p:style>
            <a:lnRef idx="1">
              <a:scrgbClr r="0" g="0" b="0"/>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txBody>
            <a:bodyPr spcFirstLastPara="0" vert="horz" wrap="square" lIns="226177" tIns="11000" rIns="226180" bIns="11001" numCol="1" spcCol="1270" anchor="ctr" anchorCtr="0">
              <a:noAutofit/>
            </a:bodyPr>
            <a:lstStyle/>
            <a:p>
              <a:pPr lvl="0" algn="ctr" defTabSz="222250">
                <a:lnSpc>
                  <a:spcPct val="90000"/>
                </a:lnSpc>
                <a:spcBef>
                  <a:spcPct val="0"/>
                </a:spcBef>
                <a:spcAft>
                  <a:spcPct val="35000"/>
                </a:spcAft>
              </a:pPr>
              <a:endParaRPr lang="es-MX" sz="900" kern="1200" dirty="0">
                <a:latin typeface="Tahoma" panose="020B0604030504040204" pitchFamily="34" charset="0"/>
                <a:ea typeface="Tahoma" panose="020B0604030504040204" pitchFamily="34" charset="0"/>
                <a:cs typeface="Tahoma" panose="020B0604030504040204" pitchFamily="34" charset="0"/>
              </a:endParaRPr>
            </a:p>
          </p:txBody>
        </p:sp>
        <p:sp>
          <p:nvSpPr>
            <p:cNvPr id="27" name="Freeform 12"/>
            <p:cNvSpPr/>
            <p:nvPr/>
          </p:nvSpPr>
          <p:spPr>
            <a:xfrm>
              <a:off x="539552" y="3674011"/>
              <a:ext cx="1182015" cy="1182015"/>
            </a:xfrm>
            <a:custGeom>
              <a:avLst/>
              <a:gdLst>
                <a:gd name="connsiteX0" fmla="*/ 0 w 1182015"/>
                <a:gd name="connsiteY0" fmla="*/ 591008 h 1182015"/>
                <a:gd name="connsiteX1" fmla="*/ 591008 w 1182015"/>
                <a:gd name="connsiteY1" fmla="*/ 0 h 1182015"/>
                <a:gd name="connsiteX2" fmla="*/ 1182016 w 1182015"/>
                <a:gd name="connsiteY2" fmla="*/ 591008 h 1182015"/>
                <a:gd name="connsiteX3" fmla="*/ 591008 w 1182015"/>
                <a:gd name="connsiteY3" fmla="*/ 1182016 h 1182015"/>
                <a:gd name="connsiteX4" fmla="*/ 0 w 1182015"/>
                <a:gd name="connsiteY4" fmla="*/ 591008 h 118201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82015" h="1182015">
                  <a:moveTo>
                    <a:pt x="0" y="591008"/>
                  </a:moveTo>
                  <a:cubicBezTo>
                    <a:pt x="0" y="264603"/>
                    <a:pt x="264603" y="0"/>
                    <a:pt x="591008" y="0"/>
                  </a:cubicBezTo>
                  <a:cubicBezTo>
                    <a:pt x="917413" y="0"/>
                    <a:pt x="1182016" y="264603"/>
                    <a:pt x="1182016" y="591008"/>
                  </a:cubicBezTo>
                  <a:cubicBezTo>
                    <a:pt x="1182016" y="917413"/>
                    <a:pt x="917413" y="1182016"/>
                    <a:pt x="591008" y="1182016"/>
                  </a:cubicBezTo>
                  <a:cubicBezTo>
                    <a:pt x="264603" y="1182016"/>
                    <a:pt x="0" y="917413"/>
                    <a:pt x="0" y="591008"/>
                  </a:cubicBezTo>
                  <a:close/>
                </a:path>
              </a:pathLst>
            </a:custGeom>
            <a:solidFill>
              <a:schemeClr val="accent6"/>
            </a:solidFill>
            <a:effectLst/>
          </p:spPr>
          <p:style>
            <a:lnRef idx="0">
              <a:schemeClr val="lt1">
                <a:hueOff val="0"/>
                <a:satOff val="0"/>
                <a:lumOff val="0"/>
                <a:alphaOff val="0"/>
              </a:schemeClr>
            </a:lnRef>
            <a:fillRef idx="3">
              <a:schemeClr val="accent1">
                <a:hueOff val="0"/>
                <a:satOff val="0"/>
                <a:lumOff val="0"/>
                <a:alphaOff val="0"/>
              </a:schemeClr>
            </a:fillRef>
            <a:effectRef idx="2">
              <a:schemeClr val="accent1">
                <a:hueOff val="0"/>
                <a:satOff val="0"/>
                <a:lumOff val="0"/>
                <a:alphaOff val="0"/>
              </a:schemeClr>
            </a:effectRef>
            <a:fontRef idx="minor">
              <a:schemeClr val="lt1"/>
            </a:fontRef>
          </p:style>
          <p:txBody>
            <a:bodyPr spcFirstLastPara="0" vert="horz" wrap="square" lIns="72000" tIns="72000" rIns="72000" bIns="72000" numCol="1" spcCol="1270" anchor="ctr" anchorCtr="0">
              <a:noAutofit/>
            </a:bodyPr>
            <a:lstStyle/>
            <a:p>
              <a:pPr lvl="0" algn="ctr" defTabSz="889000">
                <a:lnSpc>
                  <a:spcPct val="90000"/>
                </a:lnSpc>
                <a:spcBef>
                  <a:spcPct val="0"/>
                </a:spcBef>
                <a:spcAft>
                  <a:spcPct val="35000"/>
                </a:spcAft>
              </a:pPr>
              <a:r>
                <a:rPr lang="es-MX" sz="900" kern="1200" dirty="0" smtClean="0">
                  <a:latin typeface="Tahoma" panose="020B0604030504040204" pitchFamily="34" charset="0"/>
                  <a:ea typeface="Tahoma" panose="020B0604030504040204" pitchFamily="34" charset="0"/>
                  <a:cs typeface="Tahoma" panose="020B0604030504040204" pitchFamily="34" charset="0"/>
                </a:rPr>
                <a:t>Prácticas</a:t>
              </a:r>
              <a:br>
                <a:rPr lang="es-MX" sz="900" kern="1200" dirty="0" smtClean="0">
                  <a:latin typeface="Tahoma" panose="020B0604030504040204" pitchFamily="34" charset="0"/>
                  <a:ea typeface="Tahoma" panose="020B0604030504040204" pitchFamily="34" charset="0"/>
                  <a:cs typeface="Tahoma" panose="020B0604030504040204" pitchFamily="34" charset="0"/>
                </a:rPr>
              </a:br>
              <a:r>
                <a:rPr lang="es-MX" sz="900" kern="1200" dirty="0" smtClean="0">
                  <a:latin typeface="Tahoma" panose="020B0604030504040204" pitchFamily="34" charset="0"/>
                  <a:ea typeface="Tahoma" panose="020B0604030504040204" pitchFamily="34" charset="0"/>
                  <a:cs typeface="Tahoma" panose="020B0604030504040204" pitchFamily="34" charset="0"/>
                </a:rPr>
                <a:t>(mejores practicas)</a:t>
              </a:r>
              <a:endParaRPr lang="es-MX" sz="900" kern="1200" dirty="0">
                <a:latin typeface="Tahoma" panose="020B0604030504040204" pitchFamily="34" charset="0"/>
                <a:ea typeface="Tahoma" panose="020B0604030504040204" pitchFamily="34" charset="0"/>
                <a:cs typeface="Tahoma" panose="020B0604030504040204" pitchFamily="34" charset="0"/>
              </a:endParaRPr>
            </a:p>
          </p:txBody>
        </p:sp>
        <p:sp>
          <p:nvSpPr>
            <p:cNvPr id="28" name="TextBox 13"/>
            <p:cNvSpPr txBox="1"/>
            <p:nvPr/>
          </p:nvSpPr>
          <p:spPr>
            <a:xfrm>
              <a:off x="4281886" y="3037242"/>
              <a:ext cx="998831" cy="284745"/>
            </a:xfrm>
            <a:prstGeom prst="rect">
              <a:avLst/>
            </a:prstGeom>
            <a:noFill/>
          </p:spPr>
          <p:txBody>
            <a:bodyPr wrap="none" rtlCol="0">
              <a:spAutoFit/>
            </a:bodyPr>
            <a:lstStyle/>
            <a:p>
              <a:r>
                <a:rPr lang="es-MX" sz="900" dirty="0" smtClean="0">
                  <a:solidFill>
                    <a:schemeClr val="bg1"/>
                  </a:solidFill>
                  <a:latin typeface="Tahoma" panose="020B0604030504040204" pitchFamily="34" charset="0"/>
                  <a:ea typeface="Tahoma" panose="020B0604030504040204" pitchFamily="34" charset="0"/>
                  <a:cs typeface="Tahoma" panose="020B0604030504040204" pitchFamily="34" charset="0"/>
                </a:rPr>
                <a:t>Experiencia</a:t>
              </a:r>
              <a:endParaRPr lang="es-MX" sz="900" dirty="0">
                <a:solidFill>
                  <a:schemeClr val="bg1"/>
                </a:solidFill>
                <a:latin typeface="Tahoma" panose="020B0604030504040204" pitchFamily="34" charset="0"/>
                <a:ea typeface="Tahoma" panose="020B0604030504040204" pitchFamily="34" charset="0"/>
                <a:cs typeface="Tahoma" panose="020B0604030504040204" pitchFamily="34" charset="0"/>
              </a:endParaRPr>
            </a:p>
          </p:txBody>
        </p:sp>
        <p:sp>
          <p:nvSpPr>
            <p:cNvPr id="29" name="TextBox 14"/>
            <p:cNvSpPr txBox="1"/>
            <p:nvPr/>
          </p:nvSpPr>
          <p:spPr>
            <a:xfrm>
              <a:off x="4119957" y="5146836"/>
              <a:ext cx="1212776" cy="284745"/>
            </a:xfrm>
            <a:prstGeom prst="rect">
              <a:avLst/>
            </a:prstGeom>
            <a:noFill/>
          </p:spPr>
          <p:txBody>
            <a:bodyPr wrap="none" rtlCol="0">
              <a:spAutoFit/>
            </a:bodyPr>
            <a:lstStyle/>
            <a:p>
              <a:r>
                <a:rPr lang="es-MX" sz="900" dirty="0" smtClean="0">
                  <a:solidFill>
                    <a:schemeClr val="bg1"/>
                  </a:solidFill>
                  <a:latin typeface="Tahoma" panose="020B0604030504040204" pitchFamily="34" charset="0"/>
                  <a:ea typeface="Tahoma" panose="020B0604030504040204" pitchFamily="34" charset="0"/>
                  <a:cs typeface="Tahoma" panose="020B0604030504040204" pitchFamily="34" charset="0"/>
                </a:rPr>
                <a:t>Entrenamiento</a:t>
              </a:r>
              <a:endParaRPr lang="es-MX" sz="900" dirty="0">
                <a:solidFill>
                  <a:schemeClr val="bg1"/>
                </a:solidFill>
                <a:latin typeface="Tahoma" panose="020B0604030504040204" pitchFamily="34" charset="0"/>
                <a:ea typeface="Tahoma" panose="020B0604030504040204" pitchFamily="34" charset="0"/>
                <a:cs typeface="Tahoma" panose="020B0604030504040204" pitchFamily="34" charset="0"/>
              </a:endParaRPr>
            </a:p>
          </p:txBody>
        </p:sp>
      </p:grpSp>
    </p:spTree>
    <p:extLst>
      <p:ext uri="{BB962C8B-B14F-4D97-AF65-F5344CB8AC3E}">
        <p14:creationId xmlns:p14="http://schemas.microsoft.com/office/powerpoint/2010/main" val="2170333210"/>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Rectángulo"/>
          <p:cNvSpPr/>
          <p:nvPr/>
        </p:nvSpPr>
        <p:spPr>
          <a:xfrm>
            <a:off x="899592" y="4797152"/>
            <a:ext cx="7344816" cy="432048"/>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4" name="Marcador de contenido 2"/>
          <p:cNvSpPr>
            <a:spLocks noGrp="1"/>
          </p:cNvSpPr>
          <p:nvPr>
            <p:ph idx="1"/>
          </p:nvPr>
        </p:nvSpPr>
        <p:spPr>
          <a:xfrm>
            <a:off x="1691680" y="980728"/>
            <a:ext cx="5976664" cy="5501319"/>
          </a:xfrm>
        </p:spPr>
        <p:txBody>
          <a:bodyPr>
            <a:noAutofit/>
          </a:bodyPr>
          <a:lstStyle/>
          <a:p>
            <a:pPr marL="0" indent="0" algn="ctr">
              <a:lnSpc>
                <a:spcPct val="150000"/>
              </a:lnSpc>
              <a:buNone/>
            </a:pPr>
            <a:r>
              <a:rPr lang="es-MX" sz="2000" b="1" dirty="0" smtClean="0">
                <a:latin typeface="Tahoma" pitchFamily="34" charset="0"/>
                <a:ea typeface="Tahoma" pitchFamily="34" charset="0"/>
                <a:cs typeface="Tahoma" pitchFamily="34" charset="0"/>
              </a:rPr>
              <a:t>CONTENIDO</a:t>
            </a:r>
          </a:p>
          <a:p>
            <a:pPr marL="0" indent="0">
              <a:lnSpc>
                <a:spcPct val="150000"/>
              </a:lnSpc>
              <a:buNone/>
            </a:pPr>
            <a:endParaRPr lang="es-MX" sz="1800" b="1" dirty="0">
              <a:latin typeface="Tahoma" pitchFamily="34" charset="0"/>
              <a:ea typeface="Tahoma" pitchFamily="34" charset="0"/>
              <a:cs typeface="Tahoma" pitchFamily="34" charset="0"/>
            </a:endParaRPr>
          </a:p>
          <a:p>
            <a:pPr marL="365125" indent="-365125">
              <a:lnSpc>
                <a:spcPct val="150000"/>
              </a:lnSpc>
              <a:buFont typeface="Wingdings" pitchFamily="2" charset="2"/>
              <a:buChar char="v"/>
            </a:pPr>
            <a:r>
              <a:rPr lang="es-MX" sz="1800" dirty="0" smtClean="0">
                <a:latin typeface="Tahoma" pitchFamily="34" charset="0"/>
                <a:ea typeface="Tahoma" pitchFamily="34" charset="0"/>
                <a:cs typeface="Tahoma" pitchFamily="34" charset="0"/>
              </a:rPr>
              <a:t>Qué es el modelo SCOR</a:t>
            </a:r>
          </a:p>
          <a:p>
            <a:pPr marL="365125" indent="-365125">
              <a:lnSpc>
                <a:spcPct val="150000"/>
              </a:lnSpc>
              <a:buFont typeface="Wingdings" pitchFamily="2" charset="2"/>
              <a:buChar char="v"/>
            </a:pPr>
            <a:r>
              <a:rPr lang="es-MX" sz="1800" dirty="0" smtClean="0">
                <a:latin typeface="Tahoma" pitchFamily="34" charset="0"/>
                <a:ea typeface="Tahoma" pitchFamily="34" charset="0"/>
                <a:cs typeface="Tahoma" pitchFamily="34" charset="0"/>
              </a:rPr>
              <a:t>Estructura del modelo SCOR</a:t>
            </a:r>
          </a:p>
          <a:p>
            <a:pPr marL="365125" indent="-365125">
              <a:lnSpc>
                <a:spcPct val="150000"/>
              </a:lnSpc>
              <a:buFont typeface="Wingdings" pitchFamily="2" charset="2"/>
              <a:buChar char="v"/>
            </a:pPr>
            <a:r>
              <a:rPr lang="es-MX" sz="1800" dirty="0" smtClean="0">
                <a:latin typeface="Tahoma" pitchFamily="34" charset="0"/>
                <a:ea typeface="Tahoma" pitchFamily="34" charset="0"/>
                <a:cs typeface="Tahoma" pitchFamily="34" charset="0"/>
              </a:rPr>
              <a:t>Sección 1. Desempeño de la Cadena de Suministro</a:t>
            </a:r>
            <a:endParaRPr lang="es-MX" sz="1800" dirty="0">
              <a:latin typeface="Tahoma" pitchFamily="34" charset="0"/>
              <a:ea typeface="Tahoma" pitchFamily="34" charset="0"/>
              <a:cs typeface="Tahoma" pitchFamily="34" charset="0"/>
            </a:endParaRPr>
          </a:p>
          <a:p>
            <a:pPr marL="365125" indent="-365125">
              <a:lnSpc>
                <a:spcPct val="150000"/>
              </a:lnSpc>
              <a:buFont typeface="Wingdings" pitchFamily="2" charset="2"/>
              <a:buChar char="v"/>
            </a:pPr>
            <a:r>
              <a:rPr lang="es-MX" sz="1800" dirty="0" smtClean="0">
                <a:latin typeface="Tahoma" pitchFamily="34" charset="0"/>
                <a:ea typeface="Tahoma" pitchFamily="34" charset="0"/>
                <a:cs typeface="Tahoma" pitchFamily="34" charset="0"/>
              </a:rPr>
              <a:t>Sección 2. Procesos </a:t>
            </a:r>
            <a:r>
              <a:rPr lang="es-MX" sz="1800" dirty="0" smtClean="0">
                <a:latin typeface="Tahoma" pitchFamily="34" charset="0"/>
                <a:ea typeface="Tahoma" pitchFamily="34" charset="0"/>
                <a:cs typeface="Tahoma" pitchFamily="34" charset="0"/>
              </a:rPr>
              <a:t>en el modelo SCOR</a:t>
            </a:r>
            <a:endParaRPr lang="es-MX" sz="1800" dirty="0" smtClean="0">
              <a:latin typeface="Tahoma" pitchFamily="34" charset="0"/>
              <a:ea typeface="Tahoma" pitchFamily="34" charset="0"/>
              <a:cs typeface="Tahoma" pitchFamily="34" charset="0"/>
            </a:endParaRPr>
          </a:p>
          <a:p>
            <a:pPr marL="365125" indent="-365125">
              <a:lnSpc>
                <a:spcPct val="150000"/>
              </a:lnSpc>
              <a:buFont typeface="Wingdings" pitchFamily="2" charset="2"/>
              <a:buChar char="v"/>
            </a:pPr>
            <a:r>
              <a:rPr lang="es-MX" sz="1800" dirty="0" smtClean="0">
                <a:latin typeface="Tahoma" pitchFamily="34" charset="0"/>
                <a:ea typeface="Tahoma" pitchFamily="34" charset="0"/>
                <a:cs typeface="Tahoma" pitchFamily="34" charset="0"/>
              </a:rPr>
              <a:t>Sección 3. </a:t>
            </a:r>
            <a:r>
              <a:rPr lang="es-MX" sz="1800" dirty="0" smtClean="0">
                <a:latin typeface="Tahoma" pitchFamily="34" charset="0"/>
                <a:ea typeface="Tahoma" pitchFamily="34" charset="0"/>
                <a:cs typeface="Tahoma" pitchFamily="34" charset="0"/>
              </a:rPr>
              <a:t>Prácticas en el modelo SCOR</a:t>
            </a:r>
            <a:endParaRPr lang="es-MX" sz="1800" dirty="0" smtClean="0">
              <a:latin typeface="Tahoma" pitchFamily="34" charset="0"/>
              <a:ea typeface="Tahoma" pitchFamily="34" charset="0"/>
              <a:cs typeface="Tahoma" pitchFamily="34" charset="0"/>
            </a:endParaRPr>
          </a:p>
          <a:p>
            <a:pPr marL="365125" indent="-365125">
              <a:lnSpc>
                <a:spcPct val="150000"/>
              </a:lnSpc>
              <a:buFont typeface="Wingdings" pitchFamily="2" charset="2"/>
              <a:buChar char="v"/>
            </a:pPr>
            <a:r>
              <a:rPr lang="es-MX" sz="1800" dirty="0" smtClean="0">
                <a:latin typeface="Tahoma" pitchFamily="34" charset="0"/>
                <a:ea typeface="Tahoma" pitchFamily="34" charset="0"/>
                <a:cs typeface="Tahoma" pitchFamily="34" charset="0"/>
              </a:rPr>
              <a:t>Sección 4. </a:t>
            </a:r>
            <a:r>
              <a:rPr lang="es-MX" sz="1800" dirty="0">
                <a:latin typeface="Tahoma" pitchFamily="34" charset="0"/>
                <a:ea typeface="Tahoma" pitchFamily="34" charset="0"/>
                <a:cs typeface="Tahoma" pitchFamily="34" charset="0"/>
              </a:rPr>
              <a:t>Personal en el modelo SCOR</a:t>
            </a:r>
            <a:endParaRPr lang="es-MX" sz="1800" dirty="0" smtClean="0">
              <a:latin typeface="Tahoma" pitchFamily="34" charset="0"/>
              <a:ea typeface="Tahoma" pitchFamily="34" charset="0"/>
              <a:cs typeface="Tahoma" pitchFamily="34" charset="0"/>
            </a:endParaRPr>
          </a:p>
          <a:p>
            <a:pPr marL="365125" indent="-365125">
              <a:lnSpc>
                <a:spcPct val="150000"/>
              </a:lnSpc>
              <a:buFont typeface="Wingdings" pitchFamily="2" charset="2"/>
              <a:buChar char="v"/>
            </a:pPr>
            <a:r>
              <a:rPr lang="es-MX" sz="1800" dirty="0" smtClean="0">
                <a:latin typeface="Tahoma" pitchFamily="34" charset="0"/>
                <a:ea typeface="Tahoma" pitchFamily="34" charset="0"/>
                <a:cs typeface="Tahoma" pitchFamily="34" charset="0"/>
              </a:rPr>
              <a:t>Sección 5. SCOR Verde</a:t>
            </a:r>
            <a:endParaRPr lang="es-MX" sz="1800" dirty="0">
              <a:latin typeface="Tahoma" pitchFamily="34" charset="0"/>
              <a:ea typeface="Tahoma" pitchFamily="34" charset="0"/>
              <a:cs typeface="Tahoma" pitchFamily="34" charset="0"/>
            </a:endParaRPr>
          </a:p>
          <a:p>
            <a:pPr marL="365125" indent="-365125">
              <a:lnSpc>
                <a:spcPct val="150000"/>
              </a:lnSpc>
              <a:buFont typeface="Wingdings" pitchFamily="2" charset="2"/>
              <a:buChar char="v"/>
            </a:pPr>
            <a:r>
              <a:rPr lang="es-MX" sz="1800" dirty="0" smtClean="0">
                <a:latin typeface="Tahoma" pitchFamily="34" charset="0"/>
                <a:ea typeface="Tahoma" pitchFamily="34" charset="0"/>
                <a:cs typeface="Tahoma" pitchFamily="34" charset="0"/>
              </a:rPr>
              <a:t>Ejemplo del uso de SCOR</a:t>
            </a:r>
            <a:endParaRPr lang="es-MX" sz="1800" dirty="0">
              <a:latin typeface="Tahoma" pitchFamily="34" charset="0"/>
              <a:ea typeface="Tahoma" pitchFamily="34" charset="0"/>
              <a:cs typeface="Tahoma" pitchFamily="34" charset="0"/>
            </a:endParaRPr>
          </a:p>
        </p:txBody>
      </p:sp>
    </p:spTree>
    <p:extLst>
      <p:ext uri="{BB962C8B-B14F-4D97-AF65-F5344CB8AC3E}">
        <p14:creationId xmlns:p14="http://schemas.microsoft.com/office/powerpoint/2010/main" val="3346746870"/>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contenido 2"/>
          <p:cNvSpPr>
            <a:spLocks noGrp="1"/>
          </p:cNvSpPr>
          <p:nvPr>
            <p:ph idx="1"/>
          </p:nvPr>
        </p:nvSpPr>
        <p:spPr>
          <a:xfrm>
            <a:off x="755576" y="764704"/>
            <a:ext cx="7704856" cy="5501319"/>
          </a:xfrm>
        </p:spPr>
        <p:txBody>
          <a:bodyPr>
            <a:noAutofit/>
          </a:bodyPr>
          <a:lstStyle/>
          <a:p>
            <a:pPr marL="0" indent="0" algn="ctr">
              <a:lnSpc>
                <a:spcPct val="150000"/>
              </a:lnSpc>
              <a:spcBef>
                <a:spcPts val="0"/>
              </a:spcBef>
              <a:spcAft>
                <a:spcPts val="1200"/>
              </a:spcAft>
              <a:buNone/>
            </a:pPr>
            <a:r>
              <a:rPr lang="es-MX" sz="1600" b="1" dirty="0" smtClean="0">
                <a:latin typeface="Tahoma" pitchFamily="34" charset="0"/>
                <a:ea typeface="Tahoma" pitchFamily="34" charset="0"/>
                <a:cs typeface="Tahoma" pitchFamily="34" charset="0"/>
              </a:rPr>
              <a:t>SECCIÓN 5. SCOR VERDE</a:t>
            </a:r>
            <a:endParaRPr lang="es-MX" sz="1600" b="1" dirty="0">
              <a:latin typeface="Tahoma" pitchFamily="34" charset="0"/>
              <a:ea typeface="Tahoma" pitchFamily="34" charset="0"/>
              <a:cs typeface="Tahoma" pitchFamily="34" charset="0"/>
            </a:endParaRPr>
          </a:p>
          <a:p>
            <a:pPr marL="0" indent="0">
              <a:lnSpc>
                <a:spcPct val="140000"/>
              </a:lnSpc>
              <a:spcBef>
                <a:spcPts val="1200"/>
              </a:spcBef>
              <a:spcAft>
                <a:spcPts val="1200"/>
              </a:spcAft>
              <a:buNone/>
            </a:pPr>
            <a:r>
              <a:rPr lang="es-MX" sz="1600" dirty="0" smtClean="0">
                <a:latin typeface="Tahoma" pitchFamily="34" charset="0"/>
                <a:ea typeface="Tahoma" pitchFamily="34" charset="0"/>
                <a:cs typeface="Tahoma" pitchFamily="34" charset="0"/>
              </a:rPr>
              <a:t>La </a:t>
            </a:r>
            <a:r>
              <a:rPr lang="es-MX" sz="1600" dirty="0">
                <a:latin typeface="Tahoma" pitchFamily="34" charset="0"/>
                <a:ea typeface="Tahoma" pitchFamily="34" charset="0"/>
                <a:cs typeface="Tahoma" pitchFamily="34" charset="0"/>
              </a:rPr>
              <a:t>sección Green SCOR del </a:t>
            </a:r>
            <a:r>
              <a:rPr lang="es-MX" sz="1600" dirty="0" smtClean="0">
                <a:latin typeface="Tahoma" pitchFamily="34" charset="0"/>
                <a:ea typeface="Tahoma" pitchFamily="34" charset="0"/>
                <a:cs typeface="Tahoma" pitchFamily="34" charset="0"/>
              </a:rPr>
              <a:t>modelo SCOR </a:t>
            </a:r>
            <a:r>
              <a:rPr lang="es-MX" sz="1600" dirty="0">
                <a:latin typeface="Tahoma" pitchFamily="34" charset="0"/>
                <a:ea typeface="Tahoma" pitchFamily="34" charset="0"/>
                <a:cs typeface="Tahoma" pitchFamily="34" charset="0"/>
              </a:rPr>
              <a:t>introduce un conjunto de métricas ambientales estratégicas que permiten de manera efectiva que el Modelo SCOR se utilice como un marco para la sostenibilidad y auditoría ambiental</a:t>
            </a:r>
            <a:r>
              <a:rPr lang="es-MX" sz="1600" dirty="0" smtClean="0">
                <a:latin typeface="Tahoma" pitchFamily="34" charset="0"/>
                <a:ea typeface="Tahoma" pitchFamily="34" charset="0"/>
                <a:cs typeface="Tahoma" pitchFamily="34" charset="0"/>
              </a:rPr>
              <a:t>.</a:t>
            </a:r>
          </a:p>
          <a:p>
            <a:pPr marL="0" indent="0">
              <a:lnSpc>
                <a:spcPct val="140000"/>
              </a:lnSpc>
              <a:spcBef>
                <a:spcPts val="1200"/>
              </a:spcBef>
              <a:spcAft>
                <a:spcPts val="1200"/>
              </a:spcAft>
              <a:buNone/>
            </a:pPr>
            <a:endParaRPr lang="es-MX" sz="1600" dirty="0" smtClean="0">
              <a:latin typeface="Tahoma" pitchFamily="34" charset="0"/>
              <a:ea typeface="Tahoma" pitchFamily="34" charset="0"/>
              <a:cs typeface="Tahoma" pitchFamily="34" charset="0"/>
            </a:endParaRPr>
          </a:p>
        </p:txBody>
      </p:sp>
      <p:sp>
        <p:nvSpPr>
          <p:cNvPr id="2" name="1 CuadroTexto"/>
          <p:cNvSpPr txBox="1"/>
          <p:nvPr/>
        </p:nvSpPr>
        <p:spPr>
          <a:xfrm>
            <a:off x="683568" y="6597352"/>
            <a:ext cx="3321743" cy="246221"/>
          </a:xfrm>
          <a:prstGeom prst="rect">
            <a:avLst/>
          </a:prstGeom>
          <a:noFill/>
        </p:spPr>
        <p:txBody>
          <a:bodyPr wrap="none" rtlCol="0">
            <a:spAutoFit/>
          </a:bodyPr>
          <a:lstStyle/>
          <a:p>
            <a:r>
              <a:rPr lang="es-MX" sz="1000" dirty="0" smtClean="0"/>
              <a:t>ADMINISTRACIÓN DE LA CADENA DE SUMINISTRO</a:t>
            </a:r>
            <a:endParaRPr lang="es-MX" sz="1000" dirty="0"/>
          </a:p>
        </p:txBody>
      </p:sp>
      <p:sp>
        <p:nvSpPr>
          <p:cNvPr id="5" name="4 CuadroTexto"/>
          <p:cNvSpPr txBox="1"/>
          <p:nvPr/>
        </p:nvSpPr>
        <p:spPr>
          <a:xfrm>
            <a:off x="6660232" y="6597352"/>
            <a:ext cx="1848583" cy="246221"/>
          </a:xfrm>
          <a:prstGeom prst="rect">
            <a:avLst/>
          </a:prstGeom>
          <a:noFill/>
        </p:spPr>
        <p:txBody>
          <a:bodyPr wrap="none" rtlCol="0">
            <a:spAutoFit/>
          </a:bodyPr>
          <a:lstStyle/>
          <a:p>
            <a:r>
              <a:rPr lang="es-MX" sz="1000" dirty="0" smtClean="0"/>
              <a:t>FACULTAD DE INGENIERÍA</a:t>
            </a:r>
            <a:endParaRPr lang="es-MX" sz="1000" dirty="0"/>
          </a:p>
        </p:txBody>
      </p:sp>
    </p:spTree>
    <p:extLst>
      <p:ext uri="{BB962C8B-B14F-4D97-AF65-F5344CB8AC3E}">
        <p14:creationId xmlns:p14="http://schemas.microsoft.com/office/powerpoint/2010/main" val="91377385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contenido 2"/>
          <p:cNvSpPr>
            <a:spLocks noGrp="1"/>
          </p:cNvSpPr>
          <p:nvPr>
            <p:ph idx="1"/>
          </p:nvPr>
        </p:nvSpPr>
        <p:spPr>
          <a:xfrm>
            <a:off x="683568" y="980728"/>
            <a:ext cx="7632848" cy="5501319"/>
          </a:xfrm>
        </p:spPr>
        <p:txBody>
          <a:bodyPr>
            <a:noAutofit/>
          </a:bodyPr>
          <a:lstStyle/>
          <a:p>
            <a:pPr marL="0" indent="0" algn="just">
              <a:lnSpc>
                <a:spcPct val="140000"/>
              </a:lnSpc>
              <a:buNone/>
            </a:pPr>
            <a:r>
              <a:rPr lang="es-MX" sz="1400" b="1" dirty="0">
                <a:latin typeface="Tahoma" pitchFamily="34" charset="0"/>
                <a:ea typeface="Tahoma" pitchFamily="34" charset="0"/>
                <a:cs typeface="Tahoma" pitchFamily="34" charset="0"/>
              </a:rPr>
              <a:t>BIBLIOGRAFÍA BÁSICA</a:t>
            </a:r>
          </a:p>
          <a:p>
            <a:pPr>
              <a:lnSpc>
                <a:spcPct val="140000"/>
              </a:lnSpc>
              <a:spcBef>
                <a:spcPts val="1200"/>
              </a:spcBef>
              <a:buFont typeface="Wingdings" panose="05000000000000000000" pitchFamily="2" charset="2"/>
              <a:buChar char="v"/>
            </a:pPr>
            <a:r>
              <a:rPr lang="es-MX" sz="1400" dirty="0">
                <a:latin typeface="Tahoma" pitchFamily="34" charset="0"/>
                <a:ea typeface="Tahoma" pitchFamily="34" charset="0"/>
                <a:cs typeface="Tahoma" pitchFamily="34" charset="0"/>
              </a:rPr>
              <a:t>Ballou, R.H. (2003). Business Logistic Management, 5a Ed., Prentice-Hall.</a:t>
            </a:r>
          </a:p>
          <a:p>
            <a:pPr>
              <a:lnSpc>
                <a:spcPct val="140000"/>
              </a:lnSpc>
              <a:spcBef>
                <a:spcPts val="1200"/>
              </a:spcBef>
              <a:buFont typeface="Wingdings" panose="05000000000000000000" pitchFamily="2" charset="2"/>
              <a:buChar char="v"/>
            </a:pPr>
            <a:r>
              <a:rPr lang="es-MX" sz="1400" dirty="0">
                <a:latin typeface="Tahoma" pitchFamily="34" charset="0"/>
                <a:ea typeface="Tahoma" pitchFamily="34" charset="0"/>
                <a:cs typeface="Tahoma" pitchFamily="34" charset="0"/>
              </a:rPr>
              <a:t>Bowersox, D.J.; Closs, D.J.; Cooper, M.B. (2012). Supply Chain Logistics Management, 4a Ed., McGraw-Hill. </a:t>
            </a:r>
          </a:p>
          <a:p>
            <a:pPr>
              <a:lnSpc>
                <a:spcPct val="140000"/>
              </a:lnSpc>
              <a:spcBef>
                <a:spcPts val="1200"/>
              </a:spcBef>
              <a:buFont typeface="Wingdings" panose="05000000000000000000" pitchFamily="2" charset="2"/>
              <a:buChar char="v"/>
            </a:pPr>
            <a:r>
              <a:rPr lang="es-MX" sz="1400" dirty="0">
                <a:latin typeface="Tahoma" pitchFamily="34" charset="0"/>
                <a:ea typeface="Tahoma" pitchFamily="34" charset="0"/>
                <a:cs typeface="Tahoma" pitchFamily="34" charset="0"/>
              </a:rPr>
              <a:t>Chopra, S.; Meindl, P. (2012). Supply Chain Management, 5a Ed., Prentice Hall.</a:t>
            </a:r>
          </a:p>
          <a:p>
            <a:pPr>
              <a:lnSpc>
                <a:spcPct val="140000"/>
              </a:lnSpc>
              <a:spcBef>
                <a:spcPts val="1200"/>
              </a:spcBef>
              <a:buFont typeface="Wingdings" panose="05000000000000000000" pitchFamily="2" charset="2"/>
              <a:buChar char="v"/>
            </a:pPr>
            <a:r>
              <a:rPr lang="es-MX" sz="1400" dirty="0">
                <a:latin typeface="Tahoma" pitchFamily="34" charset="0"/>
                <a:ea typeface="Tahoma" pitchFamily="34" charset="0"/>
                <a:cs typeface="Tahoma" pitchFamily="34" charset="0"/>
              </a:rPr>
              <a:t>Coyle, J.J.; Novak, R.A.; Gibson, B.; Bardi, E.J. (2010). Transportation: A Supply Chain Perspective, 7a Ed., Cengage Learning.</a:t>
            </a:r>
          </a:p>
          <a:p>
            <a:pPr>
              <a:lnSpc>
                <a:spcPct val="140000"/>
              </a:lnSpc>
              <a:spcBef>
                <a:spcPts val="1200"/>
              </a:spcBef>
              <a:buFont typeface="Wingdings" panose="05000000000000000000" pitchFamily="2" charset="2"/>
              <a:buChar char="v"/>
            </a:pPr>
            <a:r>
              <a:rPr lang="es-MX" sz="1400" dirty="0">
                <a:latin typeface="Tahoma" pitchFamily="34" charset="0"/>
                <a:ea typeface="Tahoma" pitchFamily="34" charset="0"/>
                <a:cs typeface="Tahoma" pitchFamily="34" charset="0"/>
              </a:rPr>
              <a:t>Garcia-Diaz, A.; Smith, J.M. (2007). Facilities Planning and Design, Prentice Hall.</a:t>
            </a:r>
          </a:p>
          <a:p>
            <a:pPr>
              <a:lnSpc>
                <a:spcPct val="140000"/>
              </a:lnSpc>
              <a:spcBef>
                <a:spcPts val="1200"/>
              </a:spcBef>
              <a:buFont typeface="Wingdings" panose="05000000000000000000" pitchFamily="2" charset="2"/>
              <a:buChar char="v"/>
            </a:pPr>
            <a:r>
              <a:rPr lang="es-MX" sz="1400" dirty="0">
                <a:latin typeface="Tahoma" pitchFamily="34" charset="0"/>
                <a:ea typeface="Tahoma" pitchFamily="34" charset="0"/>
                <a:cs typeface="Tahoma" pitchFamily="34" charset="0"/>
              </a:rPr>
              <a:t>Simchi-Levi, D., Chen, X., Bramel, J., (2014). The Logic of Logistics: Theory, Algorithms and Applications for Logistics Management, 3a Ed., Springer.</a:t>
            </a:r>
          </a:p>
          <a:p>
            <a:pPr>
              <a:lnSpc>
                <a:spcPct val="140000"/>
              </a:lnSpc>
              <a:spcBef>
                <a:spcPts val="1200"/>
              </a:spcBef>
              <a:buFont typeface="Wingdings" panose="05000000000000000000" pitchFamily="2" charset="2"/>
              <a:buChar char="v"/>
            </a:pPr>
            <a:r>
              <a:rPr lang="es-MX" sz="1400" dirty="0">
                <a:latin typeface="Tahoma" pitchFamily="34" charset="0"/>
                <a:ea typeface="Tahoma" pitchFamily="34" charset="0"/>
                <a:cs typeface="Tahoma" pitchFamily="34" charset="0"/>
              </a:rPr>
              <a:t>Simchi-Levi, D.; Kaminsky P.; Simchi-Levi E. (2009). Designing and Managing the Supply Chain: Concepts, Strategies and Case Studies, 3 a Ed., McGraw-Hill.</a:t>
            </a:r>
          </a:p>
          <a:p>
            <a:pPr>
              <a:lnSpc>
                <a:spcPct val="140000"/>
              </a:lnSpc>
              <a:spcBef>
                <a:spcPts val="1200"/>
              </a:spcBef>
              <a:buFont typeface="Wingdings" panose="05000000000000000000" pitchFamily="2" charset="2"/>
              <a:buChar char="v"/>
            </a:pPr>
            <a:r>
              <a:rPr lang="es-MX" sz="1400" dirty="0">
                <a:latin typeface="Tahoma" pitchFamily="34" charset="0"/>
                <a:ea typeface="Tahoma" pitchFamily="34" charset="0"/>
                <a:cs typeface="Tahoma" pitchFamily="34" charset="0"/>
              </a:rPr>
              <a:t>Tompkins, J.A.; White, J.A.; Bozer, Y.A.; Tanchoco, J.M.A. (2010). Facilities Planning, 4a Ed., Wiley. </a:t>
            </a:r>
          </a:p>
        </p:txBody>
      </p:sp>
    </p:spTree>
    <p:extLst>
      <p:ext uri="{BB962C8B-B14F-4D97-AF65-F5344CB8AC3E}">
        <p14:creationId xmlns:p14="http://schemas.microsoft.com/office/powerpoint/2010/main" val="771530876"/>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Table 3"/>
          <p:cNvGraphicFramePr>
            <a:graphicFrameLocks noGrp="1"/>
          </p:cNvGraphicFramePr>
          <p:nvPr>
            <p:extLst>
              <p:ext uri="{D42A27DB-BD31-4B8C-83A1-F6EECF244321}">
                <p14:modId xmlns:p14="http://schemas.microsoft.com/office/powerpoint/2010/main" val="3193865703"/>
              </p:ext>
            </p:extLst>
          </p:nvPr>
        </p:nvGraphicFramePr>
        <p:xfrm>
          <a:off x="899592" y="1556792"/>
          <a:ext cx="7560841" cy="4686300"/>
        </p:xfrm>
        <a:graphic>
          <a:graphicData uri="http://schemas.openxmlformats.org/drawingml/2006/table">
            <a:tbl>
              <a:tblPr firstRow="1" bandRow="1">
                <a:tableStyleId>{5C22544A-7EE6-4342-B048-85BDC9FD1C3A}</a:tableStyleId>
              </a:tblPr>
              <a:tblGrid>
                <a:gridCol w="1307580">
                  <a:extLst>
                    <a:ext uri="{9D8B030D-6E8A-4147-A177-3AD203B41FA5}">
                      <a16:colId xmlns:a16="http://schemas.microsoft.com/office/drawing/2014/main" val="20000"/>
                    </a:ext>
                  </a:extLst>
                </a:gridCol>
                <a:gridCol w="1147469">
                  <a:extLst>
                    <a:ext uri="{9D8B030D-6E8A-4147-A177-3AD203B41FA5}">
                      <a16:colId xmlns:a16="http://schemas.microsoft.com/office/drawing/2014/main" val="20001"/>
                    </a:ext>
                  </a:extLst>
                </a:gridCol>
                <a:gridCol w="5105792">
                  <a:extLst>
                    <a:ext uri="{9D8B030D-6E8A-4147-A177-3AD203B41FA5}">
                      <a16:colId xmlns:a16="http://schemas.microsoft.com/office/drawing/2014/main" val="20002"/>
                    </a:ext>
                  </a:extLst>
                </a:gridCol>
              </a:tblGrid>
              <a:tr h="370840">
                <a:tc>
                  <a:txBody>
                    <a:bodyPr/>
                    <a:lstStyle/>
                    <a:p>
                      <a:pPr marL="0" algn="ctr" defTabSz="914400" rtl="0" eaLnBrk="1" latinLnBrk="0" hangingPunct="1">
                        <a:lnSpc>
                          <a:spcPct val="150000"/>
                        </a:lnSpc>
                      </a:pPr>
                      <a:r>
                        <a:rPr lang="es-MX" sz="1300" kern="1200" noProof="0" dirty="0" smtClean="0">
                          <a:solidFill>
                            <a:schemeClr val="dk1"/>
                          </a:solidFill>
                          <a:latin typeface="Tahoma" panose="020B0604030504040204" pitchFamily="34" charset="0"/>
                          <a:ea typeface="Tahoma" panose="020B0604030504040204" pitchFamily="34" charset="0"/>
                          <a:cs typeface="Tahoma" panose="020B0604030504040204" pitchFamily="34" charset="0"/>
                        </a:rPr>
                        <a:t>Métricas</a:t>
                      </a:r>
                      <a:endParaRPr lang="es-MX" sz="1300" kern="1200" noProof="0" dirty="0">
                        <a:solidFill>
                          <a:schemeClr val="dk1"/>
                        </a:solidFill>
                        <a:latin typeface="Tahoma" panose="020B0604030504040204" pitchFamily="34" charset="0"/>
                        <a:ea typeface="Tahoma" panose="020B0604030504040204" pitchFamily="34" charset="0"/>
                        <a:cs typeface="Tahoma" panose="020B0604030504040204" pitchFamily="34" charset="0"/>
                      </a:endParaRPr>
                    </a:p>
                  </a:txBody>
                  <a:tcPr/>
                </a:tc>
                <a:tc>
                  <a:txBody>
                    <a:bodyPr/>
                    <a:lstStyle/>
                    <a:p>
                      <a:pPr marL="0" algn="ctr" defTabSz="914400" rtl="0" eaLnBrk="1" latinLnBrk="0" hangingPunct="1">
                        <a:lnSpc>
                          <a:spcPct val="150000"/>
                        </a:lnSpc>
                      </a:pPr>
                      <a:r>
                        <a:rPr lang="es-MX" sz="1300" kern="1200" noProof="0" dirty="0" smtClean="0">
                          <a:solidFill>
                            <a:schemeClr val="dk1"/>
                          </a:solidFill>
                          <a:latin typeface="Tahoma" panose="020B0604030504040204" pitchFamily="34" charset="0"/>
                          <a:ea typeface="Tahoma" panose="020B0604030504040204" pitchFamily="34" charset="0"/>
                          <a:cs typeface="Tahoma" panose="020B0604030504040204" pitchFamily="34" charset="0"/>
                        </a:rPr>
                        <a:t>Unidades</a:t>
                      </a:r>
                      <a:endParaRPr lang="es-MX" sz="1300" kern="1200" noProof="0" dirty="0">
                        <a:solidFill>
                          <a:schemeClr val="dk1"/>
                        </a:solidFill>
                        <a:latin typeface="Tahoma" panose="020B0604030504040204" pitchFamily="34" charset="0"/>
                        <a:ea typeface="Tahoma" panose="020B0604030504040204" pitchFamily="34" charset="0"/>
                        <a:cs typeface="Tahoma" panose="020B0604030504040204" pitchFamily="34" charset="0"/>
                      </a:endParaRPr>
                    </a:p>
                  </a:txBody>
                  <a:tcPr/>
                </a:tc>
                <a:tc>
                  <a:txBody>
                    <a:bodyPr/>
                    <a:lstStyle/>
                    <a:p>
                      <a:pPr marL="0" algn="ctr" defTabSz="914400" rtl="0" eaLnBrk="1" latinLnBrk="0" hangingPunct="1">
                        <a:lnSpc>
                          <a:spcPct val="150000"/>
                        </a:lnSpc>
                      </a:pPr>
                      <a:r>
                        <a:rPr lang="es-MX" sz="1300" kern="1200" noProof="0" dirty="0" smtClean="0">
                          <a:solidFill>
                            <a:schemeClr val="dk1"/>
                          </a:solidFill>
                          <a:latin typeface="Tahoma" panose="020B0604030504040204" pitchFamily="34" charset="0"/>
                          <a:ea typeface="Tahoma" panose="020B0604030504040204" pitchFamily="34" charset="0"/>
                          <a:cs typeface="Tahoma" panose="020B0604030504040204" pitchFamily="34" charset="0"/>
                        </a:rPr>
                        <a:t>Bases</a:t>
                      </a:r>
                      <a:endParaRPr lang="es-MX" sz="1300" kern="1200" noProof="0" dirty="0">
                        <a:solidFill>
                          <a:schemeClr val="dk1"/>
                        </a:solidFill>
                        <a:latin typeface="Tahoma" panose="020B0604030504040204" pitchFamily="34" charset="0"/>
                        <a:ea typeface="Tahoma" panose="020B0604030504040204" pitchFamily="34" charset="0"/>
                        <a:cs typeface="Tahoma" panose="020B0604030504040204" pitchFamily="34" charset="0"/>
                      </a:endParaRPr>
                    </a:p>
                  </a:txBody>
                  <a:tcPr/>
                </a:tc>
                <a:extLst>
                  <a:ext uri="{0D108BD9-81ED-4DB2-BD59-A6C34878D82A}">
                    <a16:rowId xmlns:a16="http://schemas.microsoft.com/office/drawing/2014/main" val="10000"/>
                  </a:ext>
                </a:extLst>
              </a:tr>
              <a:tr h="370840">
                <a:tc>
                  <a:txBody>
                    <a:bodyPr/>
                    <a:lstStyle/>
                    <a:p>
                      <a:pPr marL="0" algn="ctr" defTabSz="914400" rtl="0" eaLnBrk="1" latinLnBrk="0" hangingPunct="1">
                        <a:lnSpc>
                          <a:spcPct val="150000"/>
                        </a:lnSpc>
                      </a:pPr>
                      <a:r>
                        <a:rPr lang="es-ES" sz="1200" kern="1200" dirty="0" smtClean="0">
                          <a:solidFill>
                            <a:schemeClr val="dk1"/>
                          </a:solidFill>
                          <a:latin typeface="Tahoma" panose="020B0604030504040204" pitchFamily="34" charset="0"/>
                          <a:ea typeface="Tahoma" panose="020B0604030504040204" pitchFamily="34" charset="0"/>
                          <a:cs typeface="Tahoma" panose="020B0604030504040204" pitchFamily="34" charset="0"/>
                        </a:rPr>
                        <a:t>Emisiones de carbono</a:t>
                      </a:r>
                      <a:endParaRPr lang="en-US" sz="1200" kern="1200" dirty="0">
                        <a:solidFill>
                          <a:schemeClr val="dk1"/>
                        </a:solidFill>
                        <a:latin typeface="Tahoma" panose="020B0604030504040204" pitchFamily="34" charset="0"/>
                        <a:ea typeface="Tahoma" panose="020B0604030504040204" pitchFamily="34" charset="0"/>
                        <a:cs typeface="Tahoma" panose="020B0604030504040204" pitchFamily="34" charset="0"/>
                      </a:endParaRPr>
                    </a:p>
                  </a:txBody>
                  <a:tcPr anchor="ctr"/>
                </a:tc>
                <a:tc>
                  <a:txBody>
                    <a:bodyPr/>
                    <a:lstStyle/>
                    <a:p>
                      <a:pPr marL="0" algn="ctr" defTabSz="914400" rtl="0" eaLnBrk="1" latinLnBrk="0" hangingPunct="1">
                        <a:lnSpc>
                          <a:spcPct val="150000"/>
                        </a:lnSpc>
                      </a:pPr>
                      <a:r>
                        <a:rPr lang="es-ES" sz="1200" kern="1200" dirty="0" smtClean="0">
                          <a:solidFill>
                            <a:schemeClr val="dk1"/>
                          </a:solidFill>
                          <a:latin typeface="Tahoma" panose="020B0604030504040204" pitchFamily="34" charset="0"/>
                          <a:ea typeface="Tahoma" panose="020B0604030504040204" pitchFamily="34" charset="0"/>
                          <a:cs typeface="Tahoma" panose="020B0604030504040204" pitchFamily="34" charset="0"/>
                        </a:rPr>
                        <a:t>Toneladas equivalentes de CO</a:t>
                      </a:r>
                      <a:r>
                        <a:rPr lang="es-ES" sz="1200" kern="1200" baseline="-25000" dirty="0" smtClean="0">
                          <a:solidFill>
                            <a:schemeClr val="dk1"/>
                          </a:solidFill>
                          <a:latin typeface="Tahoma" panose="020B0604030504040204" pitchFamily="34" charset="0"/>
                          <a:ea typeface="Tahoma" panose="020B0604030504040204" pitchFamily="34" charset="0"/>
                          <a:cs typeface="Tahoma" panose="020B0604030504040204" pitchFamily="34" charset="0"/>
                        </a:rPr>
                        <a:t>2</a:t>
                      </a:r>
                      <a:endParaRPr lang="en-US" sz="1200" kern="1200" baseline="-25000" dirty="0">
                        <a:solidFill>
                          <a:schemeClr val="dk1"/>
                        </a:solidFill>
                        <a:latin typeface="Tahoma" panose="020B0604030504040204" pitchFamily="34" charset="0"/>
                        <a:ea typeface="Tahoma" panose="020B0604030504040204" pitchFamily="34" charset="0"/>
                        <a:cs typeface="Tahoma" panose="020B0604030504040204" pitchFamily="34" charset="0"/>
                      </a:endParaRPr>
                    </a:p>
                  </a:txBody>
                  <a:tcPr anchor="ctr"/>
                </a:tc>
                <a:tc>
                  <a:txBody>
                    <a:bodyPr/>
                    <a:lstStyle/>
                    <a:p>
                      <a:pPr marL="0" algn="l" defTabSz="914400" rtl="0" eaLnBrk="1" latinLnBrk="0" hangingPunct="1">
                        <a:lnSpc>
                          <a:spcPct val="150000"/>
                        </a:lnSpc>
                      </a:pPr>
                      <a:r>
                        <a:rPr lang="es-ES" sz="1200" kern="1200" dirty="0" smtClean="0">
                          <a:solidFill>
                            <a:schemeClr val="dk1"/>
                          </a:solidFill>
                          <a:latin typeface="Tahoma" panose="020B0604030504040204" pitchFamily="34" charset="0"/>
                          <a:ea typeface="Tahoma" panose="020B0604030504040204" pitchFamily="34" charset="0"/>
                          <a:cs typeface="Tahoma" panose="020B0604030504040204" pitchFamily="34" charset="0"/>
                        </a:rPr>
                        <a:t>Esta es la unidad de medida que se usa actualmente para las emisiones de gases de efecto invernadero y es una medida del impacto climático del CO</a:t>
                      </a:r>
                      <a:r>
                        <a:rPr lang="es-ES" sz="1200" kern="1200" baseline="-25000" dirty="0" smtClean="0">
                          <a:solidFill>
                            <a:schemeClr val="dk1"/>
                          </a:solidFill>
                          <a:latin typeface="Tahoma" panose="020B0604030504040204" pitchFamily="34" charset="0"/>
                          <a:ea typeface="Tahoma" panose="020B0604030504040204" pitchFamily="34" charset="0"/>
                          <a:cs typeface="Tahoma" panose="020B0604030504040204" pitchFamily="34" charset="0"/>
                        </a:rPr>
                        <a:t>2</a:t>
                      </a:r>
                      <a:r>
                        <a:rPr lang="es-ES" sz="1200" kern="1200" dirty="0" smtClean="0">
                          <a:solidFill>
                            <a:schemeClr val="dk1"/>
                          </a:solidFill>
                          <a:latin typeface="Tahoma" panose="020B0604030504040204" pitchFamily="34" charset="0"/>
                          <a:ea typeface="Tahoma" panose="020B0604030504040204" pitchFamily="34" charset="0"/>
                          <a:cs typeface="Tahoma" panose="020B0604030504040204" pitchFamily="34" charset="0"/>
                        </a:rPr>
                        <a:t> y otras emisiones al aire del calentamiento global.</a:t>
                      </a:r>
                      <a:endParaRPr lang="en-US" sz="1200" kern="1200" dirty="0">
                        <a:solidFill>
                          <a:schemeClr val="dk1"/>
                        </a:solidFill>
                        <a:latin typeface="Tahoma" panose="020B0604030504040204" pitchFamily="34" charset="0"/>
                        <a:ea typeface="Tahoma" panose="020B0604030504040204" pitchFamily="34" charset="0"/>
                        <a:cs typeface="Tahoma" panose="020B0604030504040204" pitchFamily="34" charset="0"/>
                      </a:endParaRPr>
                    </a:p>
                  </a:txBody>
                  <a:tcPr anchor="ctr"/>
                </a:tc>
                <a:extLst>
                  <a:ext uri="{0D108BD9-81ED-4DB2-BD59-A6C34878D82A}">
                    <a16:rowId xmlns:a16="http://schemas.microsoft.com/office/drawing/2014/main" val="10001"/>
                  </a:ext>
                </a:extLst>
              </a:tr>
              <a:tr h="370840">
                <a:tc>
                  <a:txBody>
                    <a:bodyPr/>
                    <a:lstStyle/>
                    <a:p>
                      <a:pPr marL="0" algn="ctr" defTabSz="914400" rtl="0" eaLnBrk="1" latinLnBrk="0" hangingPunct="1">
                        <a:lnSpc>
                          <a:spcPct val="150000"/>
                        </a:lnSpc>
                      </a:pPr>
                      <a:r>
                        <a:rPr lang="es-ES" sz="1200" kern="1200" dirty="0" smtClean="0">
                          <a:solidFill>
                            <a:schemeClr val="dk1"/>
                          </a:solidFill>
                          <a:latin typeface="Tahoma" panose="020B0604030504040204" pitchFamily="34" charset="0"/>
                          <a:ea typeface="Tahoma" panose="020B0604030504040204" pitchFamily="34" charset="0"/>
                          <a:cs typeface="Tahoma" panose="020B0604030504040204" pitchFamily="34" charset="0"/>
                        </a:rPr>
                        <a:t>Emisiones de contaminantes atmosféricos</a:t>
                      </a:r>
                      <a:endParaRPr lang="en-US" sz="1200" kern="1200" dirty="0">
                        <a:solidFill>
                          <a:schemeClr val="dk1"/>
                        </a:solidFill>
                        <a:latin typeface="Tahoma" panose="020B0604030504040204" pitchFamily="34" charset="0"/>
                        <a:ea typeface="Tahoma" panose="020B0604030504040204" pitchFamily="34" charset="0"/>
                        <a:cs typeface="Tahoma" panose="020B0604030504040204" pitchFamily="34" charset="0"/>
                      </a:endParaRPr>
                    </a:p>
                  </a:txBody>
                  <a:tcPr anchor="ctr"/>
                </a:tc>
                <a:tc>
                  <a:txBody>
                    <a:bodyPr/>
                    <a:lstStyle/>
                    <a:p>
                      <a:pPr marL="0" algn="ctr" defTabSz="914400" rtl="0" eaLnBrk="1" latinLnBrk="0" hangingPunct="1">
                        <a:lnSpc>
                          <a:spcPct val="150000"/>
                        </a:lnSpc>
                      </a:pPr>
                      <a:r>
                        <a:rPr lang="es-ES" sz="1200" kern="1200" dirty="0" smtClean="0">
                          <a:solidFill>
                            <a:schemeClr val="dk1"/>
                          </a:solidFill>
                          <a:latin typeface="Tahoma" panose="020B0604030504040204" pitchFamily="34" charset="0"/>
                          <a:ea typeface="Tahoma" panose="020B0604030504040204" pitchFamily="34" charset="0"/>
                          <a:cs typeface="Tahoma" panose="020B0604030504040204" pitchFamily="34" charset="0"/>
                        </a:rPr>
                        <a:t>Toneladas o kg</a:t>
                      </a:r>
                      <a:endParaRPr lang="en-US" sz="1200" kern="1200" dirty="0">
                        <a:solidFill>
                          <a:schemeClr val="dk1"/>
                        </a:solidFill>
                        <a:latin typeface="Tahoma" panose="020B0604030504040204" pitchFamily="34" charset="0"/>
                        <a:ea typeface="Tahoma" panose="020B0604030504040204" pitchFamily="34" charset="0"/>
                        <a:cs typeface="Tahoma" panose="020B0604030504040204" pitchFamily="34" charset="0"/>
                      </a:endParaRPr>
                    </a:p>
                  </a:txBody>
                  <a:tcPr anchor="ctr"/>
                </a:tc>
                <a:tc>
                  <a:txBody>
                    <a:bodyPr/>
                    <a:lstStyle/>
                    <a:p>
                      <a:pPr marL="0" algn="l" defTabSz="914400" rtl="0" eaLnBrk="1" latinLnBrk="0" hangingPunct="1">
                        <a:lnSpc>
                          <a:spcPct val="150000"/>
                        </a:lnSpc>
                      </a:pPr>
                      <a:r>
                        <a:rPr lang="es-ES" sz="1200" kern="1200" dirty="0" smtClean="0">
                          <a:solidFill>
                            <a:schemeClr val="dk1"/>
                          </a:solidFill>
                          <a:latin typeface="Tahoma" panose="020B0604030504040204" pitchFamily="34" charset="0"/>
                          <a:ea typeface="Tahoma" panose="020B0604030504040204" pitchFamily="34" charset="0"/>
                          <a:cs typeface="Tahoma" panose="020B0604030504040204" pitchFamily="34" charset="0"/>
                        </a:rPr>
                        <a:t>Esto incluye las emisiones de los principales contaminantes: CO</a:t>
                      </a:r>
                      <a:r>
                        <a:rPr lang="es-ES" sz="1200" kern="1200" baseline="-25000" dirty="0" smtClean="0">
                          <a:solidFill>
                            <a:schemeClr val="dk1"/>
                          </a:solidFill>
                          <a:latin typeface="Tahoma" panose="020B0604030504040204" pitchFamily="34" charset="0"/>
                          <a:ea typeface="Tahoma" panose="020B0604030504040204" pitchFamily="34" charset="0"/>
                          <a:cs typeface="Tahoma" panose="020B0604030504040204" pitchFamily="34" charset="0"/>
                        </a:rPr>
                        <a:t>x</a:t>
                      </a:r>
                      <a:r>
                        <a:rPr lang="es-ES" sz="1200" kern="1200" dirty="0" smtClean="0">
                          <a:solidFill>
                            <a:schemeClr val="dk1"/>
                          </a:solidFill>
                          <a:latin typeface="Tahoma" panose="020B0604030504040204" pitchFamily="34" charset="0"/>
                          <a:ea typeface="Tahoma" panose="020B0604030504040204" pitchFamily="34" charset="0"/>
                          <a:cs typeface="Tahoma" panose="020B0604030504040204" pitchFamily="34" charset="0"/>
                        </a:rPr>
                        <a:t>, NO</a:t>
                      </a:r>
                      <a:r>
                        <a:rPr lang="es-ES" sz="1200" kern="1200" baseline="-25000" dirty="0" smtClean="0">
                          <a:solidFill>
                            <a:schemeClr val="dk1"/>
                          </a:solidFill>
                          <a:latin typeface="Tahoma" panose="020B0604030504040204" pitchFamily="34" charset="0"/>
                          <a:ea typeface="Tahoma" panose="020B0604030504040204" pitchFamily="34" charset="0"/>
                          <a:cs typeface="Tahoma" panose="020B0604030504040204" pitchFamily="34" charset="0"/>
                        </a:rPr>
                        <a:t>x</a:t>
                      </a:r>
                      <a:r>
                        <a:rPr lang="es-ES" sz="1200" kern="1200" dirty="0" smtClean="0">
                          <a:solidFill>
                            <a:schemeClr val="dk1"/>
                          </a:solidFill>
                          <a:latin typeface="Tahoma" panose="020B0604030504040204" pitchFamily="34" charset="0"/>
                          <a:ea typeface="Tahoma" panose="020B0604030504040204" pitchFamily="34" charset="0"/>
                          <a:cs typeface="Tahoma" panose="020B0604030504040204" pitchFamily="34" charset="0"/>
                        </a:rPr>
                        <a:t>, SO</a:t>
                      </a:r>
                      <a:r>
                        <a:rPr lang="es-ES" sz="1200" kern="1200" baseline="-25000" dirty="0" smtClean="0">
                          <a:solidFill>
                            <a:schemeClr val="dk1"/>
                          </a:solidFill>
                          <a:latin typeface="Tahoma" panose="020B0604030504040204" pitchFamily="34" charset="0"/>
                          <a:ea typeface="Tahoma" panose="020B0604030504040204" pitchFamily="34" charset="0"/>
                          <a:cs typeface="Tahoma" panose="020B0604030504040204" pitchFamily="34" charset="0"/>
                        </a:rPr>
                        <a:t>x</a:t>
                      </a:r>
                      <a:r>
                        <a:rPr lang="es-ES" sz="1200" kern="1200" dirty="0" smtClean="0">
                          <a:solidFill>
                            <a:schemeClr val="dk1"/>
                          </a:solidFill>
                          <a:latin typeface="Tahoma" panose="020B0604030504040204" pitchFamily="34" charset="0"/>
                          <a:ea typeface="Tahoma" panose="020B0604030504040204" pitchFamily="34" charset="0"/>
                          <a:cs typeface="Tahoma" panose="020B0604030504040204" pitchFamily="34" charset="0"/>
                        </a:rPr>
                        <a:t>, compuestos orgánicos volátiles (VOC) y partículas. Estas son las principales emisiones que rastrea la US EPA.</a:t>
                      </a:r>
                      <a:endParaRPr lang="en-US" sz="1200" kern="1200" dirty="0">
                        <a:solidFill>
                          <a:schemeClr val="dk1"/>
                        </a:solidFill>
                        <a:latin typeface="Tahoma" panose="020B0604030504040204" pitchFamily="34" charset="0"/>
                        <a:ea typeface="Tahoma" panose="020B0604030504040204" pitchFamily="34" charset="0"/>
                        <a:cs typeface="Tahoma" panose="020B0604030504040204" pitchFamily="34" charset="0"/>
                      </a:endParaRPr>
                    </a:p>
                  </a:txBody>
                  <a:tcPr anchor="ctr"/>
                </a:tc>
                <a:extLst>
                  <a:ext uri="{0D108BD9-81ED-4DB2-BD59-A6C34878D82A}">
                    <a16:rowId xmlns:a16="http://schemas.microsoft.com/office/drawing/2014/main" val="10002"/>
                  </a:ext>
                </a:extLst>
              </a:tr>
              <a:tr h="370840">
                <a:tc>
                  <a:txBody>
                    <a:bodyPr/>
                    <a:lstStyle/>
                    <a:p>
                      <a:pPr marL="0" algn="ctr" defTabSz="914400" rtl="0" eaLnBrk="1" latinLnBrk="0" hangingPunct="1">
                        <a:lnSpc>
                          <a:spcPct val="150000"/>
                        </a:lnSpc>
                      </a:pPr>
                      <a:r>
                        <a:rPr lang="es-ES" sz="1200" kern="1200" dirty="0" smtClean="0">
                          <a:solidFill>
                            <a:schemeClr val="dk1"/>
                          </a:solidFill>
                          <a:latin typeface="Tahoma" panose="020B0604030504040204" pitchFamily="34" charset="0"/>
                          <a:ea typeface="Tahoma" panose="020B0604030504040204" pitchFamily="34" charset="0"/>
                          <a:cs typeface="Tahoma" panose="020B0604030504040204" pitchFamily="34" charset="0"/>
                        </a:rPr>
                        <a:t>Residuos líquidos generados</a:t>
                      </a:r>
                      <a:endParaRPr lang="en-US" sz="1200" kern="1200" dirty="0">
                        <a:solidFill>
                          <a:schemeClr val="dk1"/>
                        </a:solidFill>
                        <a:latin typeface="Tahoma" panose="020B0604030504040204" pitchFamily="34" charset="0"/>
                        <a:ea typeface="Tahoma" panose="020B0604030504040204" pitchFamily="34" charset="0"/>
                        <a:cs typeface="Tahoma" panose="020B0604030504040204" pitchFamily="34" charset="0"/>
                      </a:endParaRPr>
                    </a:p>
                  </a:txBody>
                  <a:tcPr anchor="ctr"/>
                </a:tc>
                <a:tc>
                  <a:txBody>
                    <a:bodyPr/>
                    <a:lstStyle/>
                    <a:p>
                      <a:pPr marL="0" algn="ctr" defTabSz="914400" rtl="0" eaLnBrk="1" latinLnBrk="0" hangingPunct="1">
                        <a:lnSpc>
                          <a:spcPct val="150000"/>
                        </a:lnSpc>
                      </a:pPr>
                      <a:r>
                        <a:rPr lang="es-ES" sz="1200" kern="1200" dirty="0" smtClean="0">
                          <a:solidFill>
                            <a:schemeClr val="dk1"/>
                          </a:solidFill>
                          <a:latin typeface="Tahoma" panose="020B0604030504040204" pitchFamily="34" charset="0"/>
                          <a:ea typeface="Tahoma" panose="020B0604030504040204" pitchFamily="34" charset="0"/>
                          <a:cs typeface="Tahoma" panose="020B0604030504040204" pitchFamily="34" charset="0"/>
                        </a:rPr>
                        <a:t>Toneladas o kg</a:t>
                      </a:r>
                      <a:endParaRPr lang="en-US" sz="1200" kern="1200" dirty="0">
                        <a:solidFill>
                          <a:schemeClr val="dk1"/>
                        </a:solidFill>
                        <a:latin typeface="Tahoma" panose="020B0604030504040204" pitchFamily="34" charset="0"/>
                        <a:ea typeface="Tahoma" panose="020B0604030504040204" pitchFamily="34" charset="0"/>
                        <a:cs typeface="Tahoma" panose="020B0604030504040204" pitchFamily="34" charset="0"/>
                      </a:endParaRPr>
                    </a:p>
                  </a:txBody>
                  <a:tcPr anchor="ctr"/>
                </a:tc>
                <a:tc>
                  <a:txBody>
                    <a:bodyPr/>
                    <a:lstStyle/>
                    <a:p>
                      <a:pPr marL="0" algn="l" defTabSz="914400" rtl="0" eaLnBrk="1" latinLnBrk="0" hangingPunct="1">
                        <a:lnSpc>
                          <a:spcPct val="150000"/>
                        </a:lnSpc>
                      </a:pPr>
                      <a:r>
                        <a:rPr lang="es-ES" sz="1200" kern="1200" dirty="0" smtClean="0">
                          <a:solidFill>
                            <a:schemeClr val="dk1"/>
                          </a:solidFill>
                          <a:latin typeface="Tahoma" panose="020B0604030504040204" pitchFamily="34" charset="0"/>
                          <a:ea typeface="Tahoma" panose="020B0604030504040204" pitchFamily="34" charset="0"/>
                          <a:cs typeface="Tahoma" panose="020B0604030504040204" pitchFamily="34" charset="0"/>
                        </a:rPr>
                        <a:t>Esto incluye los desechos que se desechan o se liberan en sistemas abiertos de agua o alcantarillado (estas emisiones generalmente se enumeran en los permisos de emisión de agua).</a:t>
                      </a:r>
                      <a:endParaRPr lang="en-US" sz="1200" kern="1200" dirty="0">
                        <a:solidFill>
                          <a:schemeClr val="dk1"/>
                        </a:solidFill>
                        <a:latin typeface="Tahoma" panose="020B0604030504040204" pitchFamily="34" charset="0"/>
                        <a:ea typeface="Tahoma" panose="020B0604030504040204" pitchFamily="34" charset="0"/>
                        <a:cs typeface="Tahoma" panose="020B0604030504040204" pitchFamily="34" charset="0"/>
                      </a:endParaRPr>
                    </a:p>
                  </a:txBody>
                  <a:tcPr anchor="ctr"/>
                </a:tc>
                <a:extLst>
                  <a:ext uri="{0D108BD9-81ED-4DB2-BD59-A6C34878D82A}">
                    <a16:rowId xmlns:a16="http://schemas.microsoft.com/office/drawing/2014/main" val="10003"/>
                  </a:ext>
                </a:extLst>
              </a:tr>
              <a:tr h="370840">
                <a:tc>
                  <a:txBody>
                    <a:bodyPr/>
                    <a:lstStyle/>
                    <a:p>
                      <a:pPr marL="0" algn="ctr" defTabSz="914400" rtl="0" eaLnBrk="1" latinLnBrk="0" hangingPunct="1">
                        <a:lnSpc>
                          <a:spcPct val="150000"/>
                        </a:lnSpc>
                      </a:pPr>
                      <a:r>
                        <a:rPr lang="es-ES" sz="1200" kern="1200" dirty="0" smtClean="0">
                          <a:solidFill>
                            <a:schemeClr val="dk1"/>
                          </a:solidFill>
                          <a:latin typeface="Tahoma" panose="020B0604030504040204" pitchFamily="34" charset="0"/>
                          <a:ea typeface="Tahoma" panose="020B0604030504040204" pitchFamily="34" charset="0"/>
                          <a:cs typeface="Tahoma" panose="020B0604030504040204" pitchFamily="34" charset="0"/>
                        </a:rPr>
                        <a:t>Residuos sólidos generados</a:t>
                      </a:r>
                      <a:endParaRPr lang="en-US" sz="1200" kern="1200" dirty="0">
                        <a:solidFill>
                          <a:schemeClr val="dk1"/>
                        </a:solidFill>
                        <a:latin typeface="Tahoma" panose="020B0604030504040204" pitchFamily="34" charset="0"/>
                        <a:ea typeface="Tahoma" panose="020B0604030504040204" pitchFamily="34" charset="0"/>
                        <a:cs typeface="Tahoma" panose="020B0604030504040204" pitchFamily="34" charset="0"/>
                      </a:endParaRPr>
                    </a:p>
                  </a:txBody>
                  <a:tcPr anchor="ctr"/>
                </a:tc>
                <a:tc>
                  <a:txBody>
                    <a:bodyPr/>
                    <a:lstStyle/>
                    <a:p>
                      <a:pPr marL="0" algn="ctr" defTabSz="914400" rtl="0" eaLnBrk="1" latinLnBrk="0" hangingPunct="1">
                        <a:lnSpc>
                          <a:spcPct val="150000"/>
                        </a:lnSpc>
                      </a:pPr>
                      <a:r>
                        <a:rPr lang="es-ES" sz="1200" kern="1200" dirty="0" smtClean="0">
                          <a:solidFill>
                            <a:schemeClr val="dk1"/>
                          </a:solidFill>
                          <a:latin typeface="Tahoma" panose="020B0604030504040204" pitchFamily="34" charset="0"/>
                          <a:ea typeface="Tahoma" panose="020B0604030504040204" pitchFamily="34" charset="0"/>
                          <a:cs typeface="Tahoma" panose="020B0604030504040204" pitchFamily="34" charset="0"/>
                        </a:rPr>
                        <a:t>Toneladas o kg</a:t>
                      </a:r>
                      <a:endParaRPr lang="en-US" sz="1200" kern="1200" dirty="0">
                        <a:solidFill>
                          <a:schemeClr val="dk1"/>
                        </a:solidFill>
                        <a:latin typeface="Tahoma" panose="020B0604030504040204" pitchFamily="34" charset="0"/>
                        <a:ea typeface="Tahoma" panose="020B0604030504040204" pitchFamily="34" charset="0"/>
                        <a:cs typeface="Tahoma" panose="020B0604030504040204" pitchFamily="34" charset="0"/>
                      </a:endParaRPr>
                    </a:p>
                  </a:txBody>
                  <a:tcPr anchor="ctr"/>
                </a:tc>
                <a:tc>
                  <a:txBody>
                    <a:bodyPr/>
                    <a:lstStyle/>
                    <a:p>
                      <a:pPr marL="0" algn="l" defTabSz="914400" rtl="0" eaLnBrk="1" latinLnBrk="0" hangingPunct="1">
                        <a:lnSpc>
                          <a:spcPct val="150000"/>
                        </a:lnSpc>
                      </a:pPr>
                      <a:r>
                        <a:rPr lang="es-ES" sz="1200" kern="1200" dirty="0" smtClean="0">
                          <a:solidFill>
                            <a:schemeClr val="dk1"/>
                          </a:solidFill>
                          <a:latin typeface="Tahoma" panose="020B0604030504040204" pitchFamily="34" charset="0"/>
                          <a:ea typeface="Tahoma" panose="020B0604030504040204" pitchFamily="34" charset="0"/>
                          <a:cs typeface="Tahoma" panose="020B0604030504040204" pitchFamily="34" charset="0"/>
                        </a:rPr>
                        <a:t>El total de desechos sólidos generados por el proceso</a:t>
                      </a:r>
                      <a:endParaRPr lang="es-MX" sz="1200" kern="1200" noProof="0" dirty="0">
                        <a:solidFill>
                          <a:schemeClr val="dk1"/>
                        </a:solidFill>
                        <a:latin typeface="Tahoma" panose="020B0604030504040204" pitchFamily="34" charset="0"/>
                        <a:ea typeface="Tahoma" panose="020B0604030504040204" pitchFamily="34" charset="0"/>
                        <a:cs typeface="Tahoma" panose="020B0604030504040204" pitchFamily="34" charset="0"/>
                      </a:endParaRPr>
                    </a:p>
                  </a:txBody>
                  <a:tcPr anchor="ctr"/>
                </a:tc>
                <a:extLst>
                  <a:ext uri="{0D108BD9-81ED-4DB2-BD59-A6C34878D82A}">
                    <a16:rowId xmlns:a16="http://schemas.microsoft.com/office/drawing/2014/main" val="10004"/>
                  </a:ext>
                </a:extLst>
              </a:tr>
              <a:tr h="370840">
                <a:tc>
                  <a:txBody>
                    <a:bodyPr/>
                    <a:lstStyle/>
                    <a:p>
                      <a:pPr marL="0" algn="ctr" defTabSz="914400" rtl="0" eaLnBrk="1" latinLnBrk="0" hangingPunct="1">
                        <a:lnSpc>
                          <a:spcPct val="150000"/>
                        </a:lnSpc>
                      </a:pPr>
                      <a:r>
                        <a:rPr lang="es-ES" sz="1200" kern="1200" dirty="0" smtClean="0">
                          <a:solidFill>
                            <a:schemeClr val="dk1"/>
                          </a:solidFill>
                          <a:latin typeface="Tahoma" panose="020B0604030504040204" pitchFamily="34" charset="0"/>
                          <a:ea typeface="Tahoma" panose="020B0604030504040204" pitchFamily="34" charset="0"/>
                          <a:cs typeface="Tahoma" panose="020B0604030504040204" pitchFamily="34" charset="0"/>
                        </a:rPr>
                        <a:t>Porcentaje de residuos reciclados</a:t>
                      </a:r>
                      <a:endParaRPr lang="en-US" sz="1200" kern="1200" dirty="0">
                        <a:solidFill>
                          <a:schemeClr val="dk1"/>
                        </a:solidFill>
                        <a:latin typeface="Tahoma" panose="020B0604030504040204" pitchFamily="34" charset="0"/>
                        <a:ea typeface="Tahoma" panose="020B0604030504040204" pitchFamily="34" charset="0"/>
                        <a:cs typeface="Tahoma" panose="020B0604030504040204" pitchFamily="34" charset="0"/>
                      </a:endParaRPr>
                    </a:p>
                  </a:txBody>
                  <a:tcPr anchor="ctr"/>
                </a:tc>
                <a:tc>
                  <a:txBody>
                    <a:bodyPr/>
                    <a:lstStyle/>
                    <a:p>
                      <a:pPr marL="0" algn="ctr" defTabSz="914400" rtl="0" eaLnBrk="1" latinLnBrk="0" hangingPunct="1">
                        <a:lnSpc>
                          <a:spcPct val="150000"/>
                        </a:lnSpc>
                      </a:pPr>
                      <a:r>
                        <a:rPr lang="es-ES" sz="1200" kern="1200" dirty="0" smtClean="0">
                          <a:solidFill>
                            <a:schemeClr val="dk1"/>
                          </a:solidFill>
                          <a:latin typeface="Tahoma" panose="020B0604030504040204" pitchFamily="34" charset="0"/>
                          <a:ea typeface="Tahoma" panose="020B0604030504040204" pitchFamily="34" charset="0"/>
                          <a:cs typeface="Tahoma" panose="020B0604030504040204" pitchFamily="34" charset="0"/>
                        </a:rPr>
                        <a:t>Por ciento</a:t>
                      </a:r>
                      <a:endParaRPr lang="en-US" sz="1200" kern="1200" dirty="0">
                        <a:solidFill>
                          <a:schemeClr val="dk1"/>
                        </a:solidFill>
                        <a:latin typeface="Tahoma" panose="020B0604030504040204" pitchFamily="34" charset="0"/>
                        <a:ea typeface="Tahoma" panose="020B0604030504040204" pitchFamily="34" charset="0"/>
                        <a:cs typeface="Tahoma" panose="020B0604030504040204" pitchFamily="34" charset="0"/>
                      </a:endParaRPr>
                    </a:p>
                  </a:txBody>
                  <a:tcPr anchor="ctr"/>
                </a:tc>
                <a:tc>
                  <a:txBody>
                    <a:bodyPr/>
                    <a:lstStyle/>
                    <a:p>
                      <a:pPr marL="0" algn="l" defTabSz="914400" rtl="0" eaLnBrk="1" latinLnBrk="0" hangingPunct="1">
                        <a:lnSpc>
                          <a:spcPct val="150000"/>
                        </a:lnSpc>
                      </a:pPr>
                      <a:r>
                        <a:rPr lang="es-ES" sz="1200" kern="1200" dirty="0" smtClean="0">
                          <a:solidFill>
                            <a:schemeClr val="dk1"/>
                          </a:solidFill>
                          <a:latin typeface="Tahoma" panose="020B0604030504040204" pitchFamily="34" charset="0"/>
                          <a:ea typeface="Tahoma" panose="020B0604030504040204" pitchFamily="34" charset="0"/>
                          <a:cs typeface="Tahoma" panose="020B0604030504040204" pitchFamily="34" charset="0"/>
                        </a:rPr>
                        <a:t>El porcentaje de los desechos sólidos que se reciclan</a:t>
                      </a:r>
                      <a:endParaRPr lang="en-US" sz="1200" kern="1200" dirty="0">
                        <a:solidFill>
                          <a:schemeClr val="dk1"/>
                        </a:solidFill>
                        <a:latin typeface="Tahoma" panose="020B0604030504040204" pitchFamily="34" charset="0"/>
                        <a:ea typeface="Tahoma" panose="020B0604030504040204" pitchFamily="34" charset="0"/>
                        <a:cs typeface="Tahoma" panose="020B0604030504040204" pitchFamily="34" charset="0"/>
                      </a:endParaRPr>
                    </a:p>
                  </a:txBody>
                  <a:tcPr anchor="ctr"/>
                </a:tc>
                <a:extLst>
                  <a:ext uri="{0D108BD9-81ED-4DB2-BD59-A6C34878D82A}">
                    <a16:rowId xmlns:a16="http://schemas.microsoft.com/office/drawing/2014/main" val="10005"/>
                  </a:ext>
                </a:extLst>
              </a:tr>
            </a:tbl>
          </a:graphicData>
        </a:graphic>
      </p:graphicFrame>
      <p:sp>
        <p:nvSpPr>
          <p:cNvPr id="4" name="Marcador de contenido 2"/>
          <p:cNvSpPr>
            <a:spLocks noGrp="1"/>
          </p:cNvSpPr>
          <p:nvPr>
            <p:ph idx="1"/>
          </p:nvPr>
        </p:nvSpPr>
        <p:spPr>
          <a:xfrm>
            <a:off x="755576" y="880009"/>
            <a:ext cx="7704856" cy="5501319"/>
          </a:xfrm>
        </p:spPr>
        <p:txBody>
          <a:bodyPr>
            <a:noAutofit/>
          </a:bodyPr>
          <a:lstStyle/>
          <a:p>
            <a:pPr marL="0" indent="0" algn="ctr">
              <a:lnSpc>
                <a:spcPct val="150000"/>
              </a:lnSpc>
              <a:spcBef>
                <a:spcPts val="0"/>
              </a:spcBef>
              <a:spcAft>
                <a:spcPts val="1200"/>
              </a:spcAft>
              <a:buNone/>
            </a:pPr>
            <a:r>
              <a:rPr lang="es-MX" sz="1600" b="1" dirty="0" smtClean="0">
                <a:latin typeface="Tahoma" pitchFamily="34" charset="0"/>
                <a:ea typeface="Tahoma" pitchFamily="34" charset="0"/>
                <a:cs typeface="Tahoma" pitchFamily="34" charset="0"/>
              </a:rPr>
              <a:t>LAS CINCO MÉTRICAS DE SCORE VERDE</a:t>
            </a:r>
            <a:endParaRPr lang="es-MX" sz="1600" b="1" dirty="0">
              <a:latin typeface="Tahoma" pitchFamily="34" charset="0"/>
              <a:ea typeface="Tahoma" pitchFamily="34" charset="0"/>
              <a:cs typeface="Tahoma" pitchFamily="34" charset="0"/>
            </a:endParaRPr>
          </a:p>
        </p:txBody>
      </p:sp>
      <p:sp>
        <p:nvSpPr>
          <p:cNvPr id="2" name="1 CuadroTexto"/>
          <p:cNvSpPr txBox="1"/>
          <p:nvPr/>
        </p:nvSpPr>
        <p:spPr>
          <a:xfrm>
            <a:off x="683568" y="6597352"/>
            <a:ext cx="3321743" cy="246221"/>
          </a:xfrm>
          <a:prstGeom prst="rect">
            <a:avLst/>
          </a:prstGeom>
          <a:noFill/>
        </p:spPr>
        <p:txBody>
          <a:bodyPr wrap="none" rtlCol="0">
            <a:spAutoFit/>
          </a:bodyPr>
          <a:lstStyle/>
          <a:p>
            <a:r>
              <a:rPr lang="es-MX" sz="1000" dirty="0" smtClean="0"/>
              <a:t>ADMINISTRACIÓN DE LA CADENA DE SUMINISTRO</a:t>
            </a:r>
            <a:endParaRPr lang="es-MX" sz="1000" dirty="0"/>
          </a:p>
        </p:txBody>
      </p:sp>
      <p:sp>
        <p:nvSpPr>
          <p:cNvPr id="5" name="4 CuadroTexto"/>
          <p:cNvSpPr txBox="1"/>
          <p:nvPr/>
        </p:nvSpPr>
        <p:spPr>
          <a:xfrm>
            <a:off x="6660232" y="6597352"/>
            <a:ext cx="1848583" cy="246221"/>
          </a:xfrm>
          <a:prstGeom prst="rect">
            <a:avLst/>
          </a:prstGeom>
          <a:noFill/>
        </p:spPr>
        <p:txBody>
          <a:bodyPr wrap="none" rtlCol="0">
            <a:spAutoFit/>
          </a:bodyPr>
          <a:lstStyle/>
          <a:p>
            <a:r>
              <a:rPr lang="es-MX" sz="1000" dirty="0" smtClean="0"/>
              <a:t>FACULTAD DE INGENIERÍA</a:t>
            </a:r>
            <a:endParaRPr lang="es-MX" sz="1000" dirty="0"/>
          </a:p>
        </p:txBody>
      </p:sp>
    </p:spTree>
    <p:extLst>
      <p:ext uri="{BB962C8B-B14F-4D97-AF65-F5344CB8AC3E}">
        <p14:creationId xmlns:p14="http://schemas.microsoft.com/office/powerpoint/2010/main" val="3834469280"/>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contenido 2"/>
          <p:cNvSpPr>
            <a:spLocks noGrp="1"/>
          </p:cNvSpPr>
          <p:nvPr>
            <p:ph idx="1"/>
          </p:nvPr>
        </p:nvSpPr>
        <p:spPr>
          <a:xfrm>
            <a:off x="755576" y="764704"/>
            <a:ext cx="7704856" cy="5501319"/>
          </a:xfrm>
        </p:spPr>
        <p:txBody>
          <a:bodyPr>
            <a:noAutofit/>
          </a:bodyPr>
          <a:lstStyle/>
          <a:p>
            <a:pPr marL="0" indent="0" algn="ctr">
              <a:lnSpc>
                <a:spcPct val="150000"/>
              </a:lnSpc>
              <a:spcBef>
                <a:spcPts val="0"/>
              </a:spcBef>
              <a:spcAft>
                <a:spcPts val="1200"/>
              </a:spcAft>
              <a:buNone/>
            </a:pPr>
            <a:r>
              <a:rPr lang="es-MX" sz="1600" b="1" dirty="0" smtClean="0">
                <a:latin typeface="Tahoma" pitchFamily="34" charset="0"/>
                <a:ea typeface="Tahoma" pitchFamily="34" charset="0"/>
                <a:cs typeface="Tahoma" pitchFamily="34" charset="0"/>
              </a:rPr>
              <a:t>SCOR VERDE NIVELES 1 Y 2</a:t>
            </a:r>
            <a:endParaRPr lang="es-MX" sz="1600" b="1" dirty="0">
              <a:latin typeface="Tahoma" pitchFamily="34" charset="0"/>
              <a:ea typeface="Tahoma" pitchFamily="34" charset="0"/>
              <a:cs typeface="Tahoma" pitchFamily="34" charset="0"/>
            </a:endParaRPr>
          </a:p>
        </p:txBody>
      </p:sp>
      <p:sp>
        <p:nvSpPr>
          <p:cNvPr id="2" name="1 CuadroTexto"/>
          <p:cNvSpPr txBox="1"/>
          <p:nvPr/>
        </p:nvSpPr>
        <p:spPr>
          <a:xfrm>
            <a:off x="683568" y="6597352"/>
            <a:ext cx="3321743" cy="246221"/>
          </a:xfrm>
          <a:prstGeom prst="rect">
            <a:avLst/>
          </a:prstGeom>
          <a:noFill/>
        </p:spPr>
        <p:txBody>
          <a:bodyPr wrap="none" rtlCol="0">
            <a:spAutoFit/>
          </a:bodyPr>
          <a:lstStyle/>
          <a:p>
            <a:r>
              <a:rPr lang="es-MX" sz="1000" dirty="0" smtClean="0"/>
              <a:t>ADMINISTRACIÓN DE LA CADENA DE SUMINISTRO</a:t>
            </a:r>
            <a:endParaRPr lang="es-MX" sz="1000" dirty="0"/>
          </a:p>
        </p:txBody>
      </p:sp>
      <p:sp>
        <p:nvSpPr>
          <p:cNvPr id="5" name="4 CuadroTexto"/>
          <p:cNvSpPr txBox="1"/>
          <p:nvPr/>
        </p:nvSpPr>
        <p:spPr>
          <a:xfrm>
            <a:off x="6660232" y="6597352"/>
            <a:ext cx="1848583" cy="246221"/>
          </a:xfrm>
          <a:prstGeom prst="rect">
            <a:avLst/>
          </a:prstGeom>
          <a:noFill/>
        </p:spPr>
        <p:txBody>
          <a:bodyPr wrap="none" rtlCol="0">
            <a:spAutoFit/>
          </a:bodyPr>
          <a:lstStyle/>
          <a:p>
            <a:r>
              <a:rPr lang="es-MX" sz="1000" dirty="0" smtClean="0"/>
              <a:t>FACULTAD DE INGENIERÍA</a:t>
            </a:r>
            <a:endParaRPr lang="es-MX" sz="1000" dirty="0"/>
          </a:p>
        </p:txBody>
      </p:sp>
      <p:sp>
        <p:nvSpPr>
          <p:cNvPr id="6" name="Rectangle 18"/>
          <p:cNvSpPr/>
          <p:nvPr/>
        </p:nvSpPr>
        <p:spPr bwMode="auto">
          <a:xfrm>
            <a:off x="589619" y="1789417"/>
            <a:ext cx="1292817" cy="849871"/>
          </a:xfrm>
          <a:prstGeom prst="rect">
            <a:avLst/>
          </a:prstGeom>
          <a:solidFill>
            <a:schemeClr val="accent6"/>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es-MX" sz="1600" dirty="0" smtClean="0">
                <a:solidFill>
                  <a:schemeClr val="bg1"/>
                </a:solidFill>
                <a:latin typeface="Tahoma" panose="020B0604030504040204" pitchFamily="34" charset="0"/>
                <a:ea typeface="Tahoma" panose="020B0604030504040204" pitchFamily="34" charset="0"/>
                <a:cs typeface="Tahoma" panose="020B0604030504040204" pitchFamily="34" charset="0"/>
              </a:rPr>
              <a:t>Ni</a:t>
            </a:r>
            <a:r>
              <a:rPr kumimoji="0" lang="es-MX" sz="1600" b="0" i="0" u="none" strike="noStrike" cap="none" normalizeH="0" baseline="0" dirty="0" smtClean="0">
                <a:ln>
                  <a:noFill/>
                </a:ln>
                <a:solidFill>
                  <a:schemeClr val="bg1"/>
                </a:solidFill>
                <a:effectLst/>
                <a:latin typeface="Tahoma" panose="020B0604030504040204" pitchFamily="34" charset="0"/>
                <a:ea typeface="Tahoma" panose="020B0604030504040204" pitchFamily="34" charset="0"/>
                <a:cs typeface="Tahoma" panose="020B0604030504040204" pitchFamily="34" charset="0"/>
              </a:rPr>
              <a:t>vel</a:t>
            </a:r>
            <a:r>
              <a:rPr kumimoji="0" lang="en-US" sz="1600" b="0" i="0" u="none" strike="noStrike" cap="none" normalizeH="0" dirty="0" smtClean="0">
                <a:ln>
                  <a:noFill/>
                </a:ln>
                <a:solidFill>
                  <a:schemeClr val="bg1"/>
                </a:solidFill>
                <a:effectLst/>
                <a:latin typeface="Tahoma" panose="020B0604030504040204" pitchFamily="34" charset="0"/>
                <a:ea typeface="Tahoma" panose="020B0604030504040204" pitchFamily="34" charset="0"/>
                <a:cs typeface="Tahoma" panose="020B0604030504040204" pitchFamily="34" charset="0"/>
              </a:rPr>
              <a:t> </a:t>
            </a:r>
            <a:r>
              <a:rPr kumimoji="0" lang="en-US" sz="1600" b="0" i="0" u="none" strike="noStrike" cap="none" normalizeH="0" baseline="0" dirty="0">
                <a:ln>
                  <a:noFill/>
                </a:ln>
                <a:solidFill>
                  <a:schemeClr val="bg1"/>
                </a:solidFill>
                <a:effectLst/>
                <a:latin typeface="Tahoma" panose="020B0604030504040204" pitchFamily="34" charset="0"/>
                <a:ea typeface="Tahoma" panose="020B0604030504040204" pitchFamily="34" charset="0"/>
                <a:cs typeface="Tahoma" panose="020B0604030504040204" pitchFamily="34" charset="0"/>
              </a:rPr>
              <a:t>1</a:t>
            </a:r>
          </a:p>
        </p:txBody>
      </p:sp>
      <p:sp>
        <p:nvSpPr>
          <p:cNvPr id="7" name="Rectangle 19"/>
          <p:cNvSpPr/>
          <p:nvPr/>
        </p:nvSpPr>
        <p:spPr bwMode="auto">
          <a:xfrm>
            <a:off x="2663541" y="1628799"/>
            <a:ext cx="5796891" cy="484797"/>
          </a:xfrm>
          <a:prstGeom prst="rect">
            <a:avLst/>
          </a:prstGeom>
          <a:solidFill>
            <a:schemeClr val="accent3"/>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algn="ctr" defTabSz="914400" fontAlgn="base">
              <a:spcBef>
                <a:spcPct val="0"/>
              </a:spcBef>
              <a:spcAft>
                <a:spcPct val="0"/>
              </a:spcAft>
            </a:pPr>
            <a:r>
              <a:rPr lang="es-ES" sz="1400" dirty="0">
                <a:solidFill>
                  <a:schemeClr val="bg1"/>
                </a:solidFill>
                <a:latin typeface="Tahoma" panose="020B0604030504040204" pitchFamily="34" charset="0"/>
                <a:ea typeface="Tahoma" panose="020B0604030504040204" pitchFamily="34" charset="0"/>
                <a:cs typeface="Tahoma" panose="020B0604030504040204" pitchFamily="34" charset="0"/>
              </a:rPr>
              <a:t>GS.1.001 Huella de carbono de la </a:t>
            </a:r>
            <a:r>
              <a:rPr lang="es-ES" sz="1400" dirty="0" smtClean="0">
                <a:solidFill>
                  <a:schemeClr val="bg1"/>
                </a:solidFill>
                <a:latin typeface="Tahoma" panose="020B0604030504040204" pitchFamily="34" charset="0"/>
                <a:ea typeface="Tahoma" panose="020B0604030504040204" pitchFamily="34" charset="0"/>
                <a:cs typeface="Tahoma" panose="020B0604030504040204" pitchFamily="34" charset="0"/>
              </a:rPr>
              <a:t>Cadena </a:t>
            </a:r>
            <a:r>
              <a:rPr lang="es-ES" sz="1400" dirty="0">
                <a:solidFill>
                  <a:schemeClr val="bg1"/>
                </a:solidFill>
                <a:latin typeface="Tahoma" panose="020B0604030504040204" pitchFamily="34" charset="0"/>
                <a:ea typeface="Tahoma" panose="020B0604030504040204" pitchFamily="34" charset="0"/>
                <a:cs typeface="Tahoma" panose="020B0604030504040204" pitchFamily="34" charset="0"/>
              </a:rPr>
              <a:t>de </a:t>
            </a:r>
            <a:r>
              <a:rPr lang="es-ES" sz="1400" dirty="0" smtClean="0">
                <a:solidFill>
                  <a:schemeClr val="bg1"/>
                </a:solidFill>
                <a:latin typeface="Tahoma" panose="020B0604030504040204" pitchFamily="34" charset="0"/>
                <a:ea typeface="Tahoma" panose="020B0604030504040204" pitchFamily="34" charset="0"/>
                <a:cs typeface="Tahoma" panose="020B0604030504040204" pitchFamily="34" charset="0"/>
              </a:rPr>
              <a:t>Suministro </a:t>
            </a:r>
            <a:r>
              <a:rPr lang="es-ES" sz="1400" dirty="0">
                <a:solidFill>
                  <a:schemeClr val="bg1"/>
                </a:solidFill>
                <a:latin typeface="Tahoma" panose="020B0604030504040204" pitchFamily="34" charset="0"/>
                <a:ea typeface="Tahoma" panose="020B0604030504040204" pitchFamily="34" charset="0"/>
                <a:cs typeface="Tahoma" panose="020B0604030504040204" pitchFamily="34" charset="0"/>
              </a:rPr>
              <a:t>total</a:t>
            </a:r>
            <a:endParaRPr lang="en-US" sz="1400" dirty="0">
              <a:solidFill>
                <a:schemeClr val="bg1"/>
              </a:solidFill>
              <a:latin typeface="Tahoma" panose="020B0604030504040204" pitchFamily="34" charset="0"/>
              <a:ea typeface="Tahoma" panose="020B0604030504040204" pitchFamily="34" charset="0"/>
              <a:cs typeface="Tahoma" panose="020B0604030504040204" pitchFamily="34" charset="0"/>
            </a:endParaRPr>
          </a:p>
        </p:txBody>
      </p:sp>
      <p:sp>
        <p:nvSpPr>
          <p:cNvPr id="8" name="Rectangle 20"/>
          <p:cNvSpPr/>
          <p:nvPr/>
        </p:nvSpPr>
        <p:spPr bwMode="auto">
          <a:xfrm>
            <a:off x="2663541" y="2269659"/>
            <a:ext cx="5796891" cy="627901"/>
          </a:xfrm>
          <a:prstGeom prst="rect">
            <a:avLst/>
          </a:prstGeom>
          <a:solidFill>
            <a:schemeClr val="accent3"/>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algn="ctr" defTabSz="914400" fontAlgn="base">
              <a:spcBef>
                <a:spcPct val="0"/>
              </a:spcBef>
              <a:spcAft>
                <a:spcPct val="0"/>
              </a:spcAft>
            </a:pPr>
            <a:r>
              <a:rPr lang="es-ES" sz="1400" dirty="0">
                <a:solidFill>
                  <a:schemeClr val="bg1"/>
                </a:solidFill>
                <a:latin typeface="Tahoma" panose="020B0604030504040204" pitchFamily="34" charset="0"/>
                <a:ea typeface="Tahoma" panose="020B0604030504040204" pitchFamily="34" charset="0"/>
                <a:cs typeface="Tahoma" panose="020B0604030504040204" pitchFamily="34" charset="0"/>
              </a:rPr>
              <a:t>GS.1.002 Huella ambiental total de la </a:t>
            </a:r>
            <a:r>
              <a:rPr lang="es-ES" sz="1400" dirty="0" smtClean="0">
                <a:solidFill>
                  <a:schemeClr val="bg1"/>
                </a:solidFill>
                <a:latin typeface="Tahoma" panose="020B0604030504040204" pitchFamily="34" charset="0"/>
                <a:ea typeface="Tahoma" panose="020B0604030504040204" pitchFamily="34" charset="0"/>
                <a:cs typeface="Tahoma" panose="020B0604030504040204" pitchFamily="34" charset="0"/>
              </a:rPr>
              <a:t>Cadena </a:t>
            </a:r>
            <a:r>
              <a:rPr lang="es-ES" sz="1400" dirty="0">
                <a:solidFill>
                  <a:schemeClr val="bg1"/>
                </a:solidFill>
                <a:latin typeface="Tahoma" panose="020B0604030504040204" pitchFamily="34" charset="0"/>
                <a:ea typeface="Tahoma" panose="020B0604030504040204" pitchFamily="34" charset="0"/>
                <a:cs typeface="Tahoma" panose="020B0604030504040204" pitchFamily="34" charset="0"/>
              </a:rPr>
              <a:t>de </a:t>
            </a:r>
            <a:r>
              <a:rPr lang="es-ES" sz="1400" dirty="0" smtClean="0">
                <a:solidFill>
                  <a:schemeClr val="bg1"/>
                </a:solidFill>
                <a:latin typeface="Tahoma" panose="020B0604030504040204" pitchFamily="34" charset="0"/>
                <a:ea typeface="Tahoma" panose="020B0604030504040204" pitchFamily="34" charset="0"/>
                <a:cs typeface="Tahoma" panose="020B0604030504040204" pitchFamily="34" charset="0"/>
              </a:rPr>
              <a:t>Suministro</a:t>
            </a:r>
            <a:endParaRPr lang="en-US" sz="1400" dirty="0">
              <a:solidFill>
                <a:schemeClr val="bg1"/>
              </a:solidFill>
              <a:latin typeface="Tahoma" panose="020B0604030504040204" pitchFamily="34" charset="0"/>
              <a:ea typeface="Tahoma" panose="020B0604030504040204" pitchFamily="34" charset="0"/>
              <a:cs typeface="Tahoma" panose="020B0604030504040204" pitchFamily="34" charset="0"/>
            </a:endParaRPr>
          </a:p>
        </p:txBody>
      </p:sp>
      <p:cxnSp>
        <p:nvCxnSpPr>
          <p:cNvPr id="9" name="Elbow Connector 21"/>
          <p:cNvCxnSpPr>
            <a:stCxn id="7" idx="3"/>
            <a:endCxn id="8" idx="1"/>
          </p:cNvCxnSpPr>
          <p:nvPr/>
        </p:nvCxnSpPr>
        <p:spPr bwMode="auto">
          <a:xfrm flipV="1">
            <a:off x="1882436" y="1871198"/>
            <a:ext cx="781105" cy="343156"/>
          </a:xfrm>
          <a:prstGeom prst="bentConnector3">
            <a:avLst/>
          </a:prstGeom>
          <a:solidFill>
            <a:schemeClr val="accent1"/>
          </a:solidFill>
          <a:ln w="28575" cap="flat" cmpd="sng" algn="ctr">
            <a:solidFill>
              <a:schemeClr val="tx1"/>
            </a:solidFill>
            <a:prstDash val="solid"/>
            <a:round/>
            <a:headEnd type="none" w="med" len="med"/>
            <a:tailEnd type="triangle" w="med" len="med"/>
          </a:ln>
          <a:effectLst/>
        </p:spPr>
      </p:cxnSp>
      <p:cxnSp>
        <p:nvCxnSpPr>
          <p:cNvPr id="10" name="Elbow Connector 22"/>
          <p:cNvCxnSpPr>
            <a:stCxn id="7" idx="3"/>
            <a:endCxn id="9" idx="1"/>
          </p:cNvCxnSpPr>
          <p:nvPr/>
        </p:nvCxnSpPr>
        <p:spPr bwMode="auto">
          <a:xfrm>
            <a:off x="1882436" y="2214353"/>
            <a:ext cx="781105" cy="369257"/>
          </a:xfrm>
          <a:prstGeom prst="bentConnector3">
            <a:avLst>
              <a:gd name="adj1" fmla="val 50000"/>
            </a:avLst>
          </a:prstGeom>
          <a:solidFill>
            <a:schemeClr val="accent1"/>
          </a:solidFill>
          <a:ln w="28575" cap="flat" cmpd="sng" algn="ctr">
            <a:solidFill>
              <a:schemeClr val="tx1"/>
            </a:solidFill>
            <a:prstDash val="solid"/>
            <a:round/>
            <a:headEnd type="none" w="med" len="med"/>
            <a:tailEnd type="triangle" w="med" len="med"/>
          </a:ln>
          <a:effectLst/>
        </p:spPr>
      </p:cxnSp>
      <p:sp>
        <p:nvSpPr>
          <p:cNvPr id="11" name="Rectangle 23"/>
          <p:cNvSpPr/>
          <p:nvPr/>
        </p:nvSpPr>
        <p:spPr bwMode="auto">
          <a:xfrm>
            <a:off x="602142" y="4283054"/>
            <a:ext cx="1292817" cy="849871"/>
          </a:xfrm>
          <a:prstGeom prst="rect">
            <a:avLst/>
          </a:prstGeom>
          <a:solidFill>
            <a:schemeClr val="accent4"/>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es-MX" sz="1600" dirty="0" smtClean="0">
                <a:solidFill>
                  <a:schemeClr val="bg1"/>
                </a:solidFill>
                <a:latin typeface="Tahoma" panose="020B0604030504040204" pitchFamily="34" charset="0"/>
                <a:ea typeface="Tahoma" panose="020B0604030504040204" pitchFamily="34" charset="0"/>
                <a:cs typeface="Tahoma" panose="020B0604030504040204" pitchFamily="34" charset="0"/>
              </a:rPr>
              <a:t>Ni</a:t>
            </a:r>
            <a:r>
              <a:rPr kumimoji="0" lang="es-MX" sz="1600" b="0" i="0" u="none" strike="noStrike" cap="none" normalizeH="0" baseline="0" dirty="0" smtClean="0">
                <a:ln>
                  <a:noFill/>
                </a:ln>
                <a:solidFill>
                  <a:schemeClr val="bg1"/>
                </a:solidFill>
                <a:effectLst/>
                <a:latin typeface="Tahoma" panose="020B0604030504040204" pitchFamily="34" charset="0"/>
                <a:ea typeface="Tahoma" panose="020B0604030504040204" pitchFamily="34" charset="0"/>
                <a:cs typeface="Tahoma" panose="020B0604030504040204" pitchFamily="34" charset="0"/>
              </a:rPr>
              <a:t>vel</a:t>
            </a:r>
            <a:r>
              <a:rPr kumimoji="0" lang="en-US" sz="1600" b="0" i="0" u="none" strike="noStrike" cap="none" normalizeH="0" baseline="0" dirty="0" smtClean="0">
                <a:ln>
                  <a:noFill/>
                </a:ln>
                <a:solidFill>
                  <a:schemeClr val="bg1"/>
                </a:solidFill>
                <a:effectLst/>
                <a:latin typeface="Tahoma" panose="020B0604030504040204" pitchFamily="34" charset="0"/>
                <a:ea typeface="Tahoma" panose="020B0604030504040204" pitchFamily="34" charset="0"/>
                <a:cs typeface="Tahoma" panose="020B0604030504040204" pitchFamily="34" charset="0"/>
              </a:rPr>
              <a:t> </a:t>
            </a:r>
            <a:r>
              <a:rPr kumimoji="0" lang="en-US" sz="1600" b="0" i="0" u="none" strike="noStrike" cap="none" normalizeH="0" baseline="0" dirty="0">
                <a:ln>
                  <a:noFill/>
                </a:ln>
                <a:solidFill>
                  <a:schemeClr val="bg1"/>
                </a:solidFill>
                <a:effectLst/>
                <a:latin typeface="Tahoma" panose="020B0604030504040204" pitchFamily="34" charset="0"/>
                <a:ea typeface="Tahoma" panose="020B0604030504040204" pitchFamily="34" charset="0"/>
                <a:cs typeface="Tahoma" panose="020B0604030504040204" pitchFamily="34" charset="0"/>
              </a:rPr>
              <a:t>2</a:t>
            </a:r>
          </a:p>
        </p:txBody>
      </p:sp>
      <p:sp>
        <p:nvSpPr>
          <p:cNvPr id="12" name="Rectangle 24"/>
          <p:cNvSpPr/>
          <p:nvPr/>
        </p:nvSpPr>
        <p:spPr bwMode="auto">
          <a:xfrm>
            <a:off x="2334808" y="3796433"/>
            <a:ext cx="1241387" cy="484797"/>
          </a:xfrm>
          <a:prstGeom prst="rect">
            <a:avLst/>
          </a:prstGeom>
          <a:solidFill>
            <a:schemeClr val="accent3"/>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en-US" sz="1400" dirty="0">
                <a:solidFill>
                  <a:schemeClr val="bg1"/>
                </a:solidFill>
                <a:latin typeface="Tahoma" panose="020B0604030504040204" pitchFamily="34" charset="0"/>
                <a:ea typeface="Tahoma" panose="020B0604030504040204" pitchFamily="34" charset="0"/>
                <a:cs typeface="Tahoma" panose="020B0604030504040204" pitchFamily="34" charset="0"/>
              </a:rPr>
              <a:t>GS.1.001</a:t>
            </a:r>
            <a:endParaRPr kumimoji="0" lang="en-US" sz="1400" b="0" i="0" u="none" strike="noStrike" cap="none" normalizeH="0" baseline="0" dirty="0">
              <a:ln>
                <a:noFill/>
              </a:ln>
              <a:solidFill>
                <a:schemeClr val="bg1"/>
              </a:solidFill>
              <a:effectLst/>
              <a:latin typeface="Tahoma" panose="020B0604030504040204" pitchFamily="34" charset="0"/>
              <a:ea typeface="Tahoma" panose="020B0604030504040204" pitchFamily="34" charset="0"/>
              <a:cs typeface="Tahoma" panose="020B0604030504040204" pitchFamily="34" charset="0"/>
            </a:endParaRPr>
          </a:p>
        </p:txBody>
      </p:sp>
      <p:sp>
        <p:nvSpPr>
          <p:cNvPr id="13" name="Rectangle 25"/>
          <p:cNvSpPr/>
          <p:nvPr/>
        </p:nvSpPr>
        <p:spPr bwMode="auto">
          <a:xfrm>
            <a:off x="2332006" y="5119428"/>
            <a:ext cx="1244189" cy="485916"/>
          </a:xfrm>
          <a:prstGeom prst="rect">
            <a:avLst/>
          </a:prstGeom>
          <a:solidFill>
            <a:schemeClr val="accent3"/>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en-US" sz="1400" dirty="0">
                <a:solidFill>
                  <a:schemeClr val="bg1"/>
                </a:solidFill>
                <a:latin typeface="Tahoma" panose="020B0604030504040204" pitchFamily="34" charset="0"/>
                <a:ea typeface="Tahoma" panose="020B0604030504040204" pitchFamily="34" charset="0"/>
                <a:cs typeface="Tahoma" panose="020B0604030504040204" pitchFamily="34" charset="0"/>
              </a:rPr>
              <a:t>GS.1.002</a:t>
            </a:r>
            <a:endParaRPr kumimoji="0" lang="en-US" sz="1400" b="0" i="0" u="none" strike="noStrike" cap="none" normalizeH="0" baseline="0" dirty="0">
              <a:ln>
                <a:noFill/>
              </a:ln>
              <a:solidFill>
                <a:schemeClr val="bg1"/>
              </a:solidFill>
              <a:effectLst/>
              <a:latin typeface="Tahoma" panose="020B0604030504040204" pitchFamily="34" charset="0"/>
              <a:ea typeface="Tahoma" panose="020B0604030504040204" pitchFamily="34" charset="0"/>
              <a:cs typeface="Tahoma" panose="020B0604030504040204" pitchFamily="34" charset="0"/>
            </a:endParaRPr>
          </a:p>
        </p:txBody>
      </p:sp>
      <p:sp>
        <p:nvSpPr>
          <p:cNvPr id="14" name="TextBox 26"/>
          <p:cNvSpPr txBox="1"/>
          <p:nvPr/>
        </p:nvSpPr>
        <p:spPr>
          <a:xfrm>
            <a:off x="3829789" y="3522319"/>
            <a:ext cx="3147836" cy="914793"/>
          </a:xfrm>
          <a:prstGeom prst="rect">
            <a:avLst/>
          </a:prstGeom>
          <a:noFill/>
        </p:spPr>
        <p:txBody>
          <a:bodyPr wrap="none" rtlCol="0">
            <a:spAutoFit/>
          </a:bodyPr>
          <a:lstStyle/>
          <a:p>
            <a:r>
              <a:rPr lang="es-ES" sz="1200" dirty="0">
                <a:latin typeface="Tahoma" panose="020B0604030504040204" pitchFamily="34" charset="0"/>
                <a:ea typeface="Tahoma" panose="020B0604030504040204" pitchFamily="34" charset="0"/>
                <a:cs typeface="Tahoma" panose="020B0604030504040204" pitchFamily="34" charset="0"/>
              </a:rPr>
              <a:t>GS.2.001 Plan de emisiones de carbono</a:t>
            </a:r>
            <a:br>
              <a:rPr lang="es-ES" sz="1200" dirty="0">
                <a:latin typeface="Tahoma" panose="020B0604030504040204" pitchFamily="34" charset="0"/>
                <a:ea typeface="Tahoma" panose="020B0604030504040204" pitchFamily="34" charset="0"/>
                <a:cs typeface="Tahoma" panose="020B0604030504040204" pitchFamily="34" charset="0"/>
              </a:rPr>
            </a:br>
            <a:r>
              <a:rPr lang="es-ES" sz="1200" dirty="0">
                <a:latin typeface="Tahoma" panose="020B0604030504040204" pitchFamily="34" charset="0"/>
                <a:ea typeface="Tahoma" panose="020B0604030504040204" pitchFamily="34" charset="0"/>
                <a:cs typeface="Tahoma" panose="020B0604030504040204" pitchFamily="34" charset="0"/>
              </a:rPr>
              <a:t>GS.2.002 Emisiones de carbono de la fuente</a:t>
            </a:r>
            <a:br>
              <a:rPr lang="es-ES" sz="1200" dirty="0">
                <a:latin typeface="Tahoma" panose="020B0604030504040204" pitchFamily="34" charset="0"/>
                <a:ea typeface="Tahoma" panose="020B0604030504040204" pitchFamily="34" charset="0"/>
                <a:cs typeface="Tahoma" panose="020B0604030504040204" pitchFamily="34" charset="0"/>
              </a:rPr>
            </a:br>
            <a:r>
              <a:rPr lang="es-ES" sz="1200" dirty="0">
                <a:latin typeface="Tahoma" panose="020B0604030504040204" pitchFamily="34" charset="0"/>
                <a:ea typeface="Tahoma" panose="020B0604030504040204" pitchFamily="34" charset="0"/>
                <a:cs typeface="Tahoma" panose="020B0604030504040204" pitchFamily="34" charset="0"/>
              </a:rPr>
              <a:t>GS.2.003 Hacer emisiones de carbono</a:t>
            </a:r>
            <a:br>
              <a:rPr lang="es-ES" sz="1200" dirty="0">
                <a:latin typeface="Tahoma" panose="020B0604030504040204" pitchFamily="34" charset="0"/>
                <a:ea typeface="Tahoma" panose="020B0604030504040204" pitchFamily="34" charset="0"/>
                <a:cs typeface="Tahoma" panose="020B0604030504040204" pitchFamily="34" charset="0"/>
              </a:rPr>
            </a:br>
            <a:r>
              <a:rPr lang="es-ES" sz="1200" dirty="0">
                <a:latin typeface="Tahoma" panose="020B0604030504040204" pitchFamily="34" charset="0"/>
                <a:ea typeface="Tahoma" panose="020B0604030504040204" pitchFamily="34" charset="0"/>
                <a:cs typeface="Tahoma" panose="020B0604030504040204" pitchFamily="34" charset="0"/>
              </a:rPr>
              <a:t>GS.2.004 Entregar emisiones de carbono</a:t>
            </a:r>
            <a:br>
              <a:rPr lang="es-ES" sz="1200" dirty="0">
                <a:latin typeface="Tahoma" panose="020B0604030504040204" pitchFamily="34" charset="0"/>
                <a:ea typeface="Tahoma" panose="020B0604030504040204" pitchFamily="34" charset="0"/>
                <a:cs typeface="Tahoma" panose="020B0604030504040204" pitchFamily="34" charset="0"/>
              </a:rPr>
            </a:br>
            <a:r>
              <a:rPr lang="es-ES" sz="1200" dirty="0">
                <a:latin typeface="Tahoma" panose="020B0604030504040204" pitchFamily="34" charset="0"/>
                <a:ea typeface="Tahoma" panose="020B0604030504040204" pitchFamily="34" charset="0"/>
                <a:cs typeface="Tahoma" panose="020B0604030504040204" pitchFamily="34" charset="0"/>
              </a:rPr>
              <a:t>GS.2.005 Retorno de emisiones de carbono</a:t>
            </a:r>
            <a:endParaRPr lang="en-US" sz="1200" dirty="0">
              <a:latin typeface="Tahoma" panose="020B0604030504040204" pitchFamily="34" charset="0"/>
              <a:ea typeface="Tahoma" panose="020B0604030504040204" pitchFamily="34" charset="0"/>
              <a:cs typeface="Tahoma" panose="020B0604030504040204" pitchFamily="34" charset="0"/>
            </a:endParaRPr>
          </a:p>
        </p:txBody>
      </p:sp>
      <p:sp>
        <p:nvSpPr>
          <p:cNvPr id="15" name="TextBox 27"/>
          <p:cNvSpPr txBox="1"/>
          <p:nvPr/>
        </p:nvSpPr>
        <p:spPr>
          <a:xfrm>
            <a:off x="3829789" y="4984789"/>
            <a:ext cx="4266745" cy="830997"/>
          </a:xfrm>
          <a:prstGeom prst="rect">
            <a:avLst/>
          </a:prstGeom>
          <a:noFill/>
        </p:spPr>
        <p:txBody>
          <a:bodyPr wrap="none" rtlCol="0">
            <a:spAutoFit/>
          </a:bodyPr>
          <a:lstStyle/>
          <a:p>
            <a:r>
              <a:rPr lang="es-ES" sz="1200" dirty="0">
                <a:latin typeface="Tahoma" panose="020B0604030504040204" pitchFamily="34" charset="0"/>
                <a:ea typeface="Tahoma" panose="020B0604030504040204" pitchFamily="34" charset="0"/>
                <a:cs typeface="Tahoma" panose="020B0604030504040204" pitchFamily="34" charset="0"/>
              </a:rPr>
              <a:t>GS.2.006 Emisiones al aire de la </a:t>
            </a:r>
            <a:r>
              <a:rPr lang="es-ES" sz="1200" dirty="0" smtClean="0">
                <a:latin typeface="Tahoma" panose="020B0604030504040204" pitchFamily="34" charset="0"/>
                <a:ea typeface="Tahoma" panose="020B0604030504040204" pitchFamily="34" charset="0"/>
                <a:cs typeface="Tahoma" panose="020B0604030504040204" pitchFamily="34" charset="0"/>
              </a:rPr>
              <a:t>Cadena </a:t>
            </a:r>
            <a:r>
              <a:rPr lang="es-ES" sz="1200" dirty="0">
                <a:latin typeface="Tahoma" panose="020B0604030504040204" pitchFamily="34" charset="0"/>
                <a:ea typeface="Tahoma" panose="020B0604030504040204" pitchFamily="34" charset="0"/>
                <a:cs typeface="Tahoma" panose="020B0604030504040204" pitchFamily="34" charset="0"/>
              </a:rPr>
              <a:t>de </a:t>
            </a:r>
            <a:r>
              <a:rPr lang="es-ES" sz="1200" dirty="0" smtClean="0">
                <a:latin typeface="Tahoma" panose="020B0604030504040204" pitchFamily="34" charset="0"/>
                <a:ea typeface="Tahoma" panose="020B0604030504040204" pitchFamily="34" charset="0"/>
                <a:cs typeface="Tahoma" panose="020B0604030504040204" pitchFamily="34" charset="0"/>
              </a:rPr>
              <a:t>Suministro </a:t>
            </a:r>
            <a:r>
              <a:rPr lang="es-ES" sz="1200" dirty="0">
                <a:latin typeface="Tahoma" panose="020B0604030504040204" pitchFamily="34" charset="0"/>
                <a:ea typeface="Tahoma" panose="020B0604030504040204" pitchFamily="34" charset="0"/>
                <a:cs typeface="Tahoma" panose="020B0604030504040204" pitchFamily="34" charset="0"/>
              </a:rPr>
              <a:t>total</a:t>
            </a:r>
            <a:br>
              <a:rPr lang="es-ES" sz="1200" dirty="0">
                <a:latin typeface="Tahoma" panose="020B0604030504040204" pitchFamily="34" charset="0"/>
                <a:ea typeface="Tahoma" panose="020B0604030504040204" pitchFamily="34" charset="0"/>
                <a:cs typeface="Tahoma" panose="020B0604030504040204" pitchFamily="34" charset="0"/>
              </a:rPr>
            </a:br>
            <a:r>
              <a:rPr lang="es-ES" sz="1200" dirty="0">
                <a:latin typeface="Tahoma" panose="020B0604030504040204" pitchFamily="34" charset="0"/>
                <a:ea typeface="Tahoma" panose="020B0604030504040204" pitchFamily="34" charset="0"/>
                <a:cs typeface="Tahoma" panose="020B0604030504040204" pitchFamily="34" charset="0"/>
              </a:rPr>
              <a:t>GS.2.007 Emisiones totales de la </a:t>
            </a:r>
            <a:r>
              <a:rPr lang="es-ES" sz="1200" dirty="0" smtClean="0">
                <a:latin typeface="Tahoma" panose="020B0604030504040204" pitchFamily="34" charset="0"/>
                <a:ea typeface="Tahoma" panose="020B0604030504040204" pitchFamily="34" charset="0"/>
                <a:cs typeface="Tahoma" panose="020B0604030504040204" pitchFamily="34" charset="0"/>
              </a:rPr>
              <a:t>Cadena </a:t>
            </a:r>
            <a:r>
              <a:rPr lang="es-ES" sz="1200" dirty="0">
                <a:latin typeface="Tahoma" panose="020B0604030504040204" pitchFamily="34" charset="0"/>
                <a:ea typeface="Tahoma" panose="020B0604030504040204" pitchFamily="34" charset="0"/>
                <a:cs typeface="Tahoma" panose="020B0604030504040204" pitchFamily="34" charset="0"/>
              </a:rPr>
              <a:t>de </a:t>
            </a:r>
            <a:r>
              <a:rPr lang="es-ES" sz="1200" dirty="0" smtClean="0">
                <a:latin typeface="Tahoma" panose="020B0604030504040204" pitchFamily="34" charset="0"/>
                <a:ea typeface="Tahoma" panose="020B0604030504040204" pitchFamily="34" charset="0"/>
                <a:cs typeface="Tahoma" panose="020B0604030504040204" pitchFamily="34" charset="0"/>
              </a:rPr>
              <a:t>Suministro</a:t>
            </a:r>
            <a:r>
              <a:rPr lang="es-ES" sz="1200" dirty="0">
                <a:latin typeface="Tahoma" panose="020B0604030504040204" pitchFamily="34" charset="0"/>
                <a:ea typeface="Tahoma" panose="020B0604030504040204" pitchFamily="34" charset="0"/>
                <a:cs typeface="Tahoma" panose="020B0604030504040204" pitchFamily="34" charset="0"/>
              </a:rPr>
              <a:t/>
            </a:r>
            <a:br>
              <a:rPr lang="es-ES" sz="1200" dirty="0">
                <a:latin typeface="Tahoma" panose="020B0604030504040204" pitchFamily="34" charset="0"/>
                <a:ea typeface="Tahoma" panose="020B0604030504040204" pitchFamily="34" charset="0"/>
                <a:cs typeface="Tahoma" panose="020B0604030504040204" pitchFamily="34" charset="0"/>
              </a:rPr>
            </a:br>
            <a:r>
              <a:rPr lang="es-ES" sz="1200" dirty="0">
                <a:latin typeface="Tahoma" panose="020B0604030504040204" pitchFamily="34" charset="0"/>
                <a:ea typeface="Tahoma" panose="020B0604030504040204" pitchFamily="34" charset="0"/>
                <a:cs typeface="Tahoma" panose="020B0604030504040204" pitchFamily="34" charset="0"/>
              </a:rPr>
              <a:t>GS.2.008 Emisiones totales de la </a:t>
            </a:r>
            <a:r>
              <a:rPr lang="es-ES" sz="1200" dirty="0" smtClean="0">
                <a:latin typeface="Tahoma" panose="020B0604030504040204" pitchFamily="34" charset="0"/>
                <a:ea typeface="Tahoma" panose="020B0604030504040204" pitchFamily="34" charset="0"/>
                <a:cs typeface="Tahoma" panose="020B0604030504040204" pitchFamily="34" charset="0"/>
              </a:rPr>
              <a:t>Cadena </a:t>
            </a:r>
            <a:r>
              <a:rPr lang="es-ES" sz="1200" dirty="0">
                <a:latin typeface="Tahoma" panose="020B0604030504040204" pitchFamily="34" charset="0"/>
                <a:ea typeface="Tahoma" panose="020B0604030504040204" pitchFamily="34" charset="0"/>
                <a:cs typeface="Tahoma" panose="020B0604030504040204" pitchFamily="34" charset="0"/>
              </a:rPr>
              <a:t>de </a:t>
            </a:r>
            <a:r>
              <a:rPr lang="es-ES" sz="1200" dirty="0" smtClean="0">
                <a:latin typeface="Tahoma" panose="020B0604030504040204" pitchFamily="34" charset="0"/>
                <a:ea typeface="Tahoma" panose="020B0604030504040204" pitchFamily="34" charset="0"/>
                <a:cs typeface="Tahoma" panose="020B0604030504040204" pitchFamily="34" charset="0"/>
              </a:rPr>
              <a:t>Suministro</a:t>
            </a:r>
            <a:r>
              <a:rPr lang="es-ES" sz="1200" dirty="0">
                <a:latin typeface="Tahoma" panose="020B0604030504040204" pitchFamily="34" charset="0"/>
                <a:ea typeface="Tahoma" panose="020B0604030504040204" pitchFamily="34" charset="0"/>
                <a:cs typeface="Tahoma" panose="020B0604030504040204" pitchFamily="34" charset="0"/>
              </a:rPr>
              <a:t/>
            </a:r>
            <a:br>
              <a:rPr lang="es-ES" sz="1200" dirty="0">
                <a:latin typeface="Tahoma" panose="020B0604030504040204" pitchFamily="34" charset="0"/>
                <a:ea typeface="Tahoma" panose="020B0604030504040204" pitchFamily="34" charset="0"/>
                <a:cs typeface="Tahoma" panose="020B0604030504040204" pitchFamily="34" charset="0"/>
              </a:rPr>
            </a:br>
            <a:r>
              <a:rPr lang="es-ES" sz="1200" dirty="0">
                <a:latin typeface="Tahoma" panose="020B0604030504040204" pitchFamily="34" charset="0"/>
                <a:ea typeface="Tahoma" panose="020B0604030504040204" pitchFamily="34" charset="0"/>
                <a:cs typeface="Tahoma" panose="020B0604030504040204" pitchFamily="34" charset="0"/>
              </a:rPr>
              <a:t>GS.2.009 Porcentaje de </a:t>
            </a:r>
            <a:r>
              <a:rPr lang="es-ES" sz="1200" dirty="0" smtClean="0">
                <a:latin typeface="Tahoma" panose="020B0604030504040204" pitchFamily="34" charset="0"/>
                <a:ea typeface="Tahoma" panose="020B0604030504040204" pitchFamily="34" charset="0"/>
                <a:cs typeface="Tahoma" panose="020B0604030504040204" pitchFamily="34" charset="0"/>
              </a:rPr>
              <a:t>Cadena </a:t>
            </a:r>
            <a:r>
              <a:rPr lang="es-ES" sz="1200" dirty="0">
                <a:latin typeface="Tahoma" panose="020B0604030504040204" pitchFamily="34" charset="0"/>
                <a:ea typeface="Tahoma" panose="020B0604030504040204" pitchFamily="34" charset="0"/>
                <a:cs typeface="Tahoma" panose="020B0604030504040204" pitchFamily="34" charset="0"/>
              </a:rPr>
              <a:t>de </a:t>
            </a:r>
            <a:r>
              <a:rPr lang="es-ES" sz="1200" dirty="0" smtClean="0">
                <a:latin typeface="Tahoma" panose="020B0604030504040204" pitchFamily="34" charset="0"/>
                <a:ea typeface="Tahoma" panose="020B0604030504040204" pitchFamily="34" charset="0"/>
                <a:cs typeface="Tahoma" panose="020B0604030504040204" pitchFamily="34" charset="0"/>
              </a:rPr>
              <a:t>Suministro </a:t>
            </a:r>
            <a:r>
              <a:rPr lang="es-ES" sz="1200" dirty="0">
                <a:latin typeface="Tahoma" panose="020B0604030504040204" pitchFamily="34" charset="0"/>
                <a:ea typeface="Tahoma" panose="020B0604030504040204" pitchFamily="34" charset="0"/>
                <a:cs typeface="Tahoma" panose="020B0604030504040204" pitchFamily="34" charset="0"/>
              </a:rPr>
              <a:t>total reciclado</a:t>
            </a:r>
            <a:endParaRPr lang="en-US" sz="1200" dirty="0">
              <a:latin typeface="Tahoma" panose="020B0604030504040204" pitchFamily="34" charset="0"/>
              <a:ea typeface="Tahoma" panose="020B0604030504040204" pitchFamily="34" charset="0"/>
              <a:cs typeface="Tahoma" panose="020B0604030504040204" pitchFamily="34" charset="0"/>
            </a:endParaRPr>
          </a:p>
        </p:txBody>
      </p:sp>
      <p:cxnSp>
        <p:nvCxnSpPr>
          <p:cNvPr id="17" name="Elbow Connector 28"/>
          <p:cNvCxnSpPr>
            <a:stCxn id="17" idx="3"/>
            <a:endCxn id="18" idx="1"/>
          </p:cNvCxnSpPr>
          <p:nvPr/>
        </p:nvCxnSpPr>
        <p:spPr bwMode="auto">
          <a:xfrm flipV="1">
            <a:off x="1894959" y="4038832"/>
            <a:ext cx="439848" cy="669159"/>
          </a:xfrm>
          <a:prstGeom prst="bentConnector3">
            <a:avLst/>
          </a:prstGeom>
          <a:solidFill>
            <a:schemeClr val="accent1"/>
          </a:solidFill>
          <a:ln w="28575" cap="flat" cmpd="sng" algn="ctr">
            <a:solidFill>
              <a:schemeClr val="tx1"/>
            </a:solidFill>
            <a:prstDash val="solid"/>
            <a:round/>
            <a:headEnd type="none" w="med" len="med"/>
            <a:tailEnd type="triangle" w="med" len="med"/>
          </a:ln>
          <a:effectLst/>
        </p:spPr>
      </p:cxnSp>
      <p:cxnSp>
        <p:nvCxnSpPr>
          <p:cNvPr id="18" name="Elbow Connector 29"/>
          <p:cNvCxnSpPr>
            <a:stCxn id="17" idx="3"/>
            <a:endCxn id="19" idx="1"/>
          </p:cNvCxnSpPr>
          <p:nvPr/>
        </p:nvCxnSpPr>
        <p:spPr bwMode="auto">
          <a:xfrm>
            <a:off x="1894959" y="4707990"/>
            <a:ext cx="437047" cy="654396"/>
          </a:xfrm>
          <a:prstGeom prst="bentConnector3">
            <a:avLst>
              <a:gd name="adj1" fmla="val 50000"/>
            </a:avLst>
          </a:prstGeom>
          <a:solidFill>
            <a:schemeClr val="accent1"/>
          </a:solidFill>
          <a:ln w="28575" cap="flat" cmpd="sng" algn="ctr">
            <a:solidFill>
              <a:schemeClr val="tx1"/>
            </a:solidFill>
            <a:prstDash val="solid"/>
            <a:round/>
            <a:headEnd type="none" w="med" len="med"/>
            <a:tailEnd type="triangle" w="med" len="med"/>
          </a:ln>
          <a:effectLst/>
        </p:spPr>
      </p:cxnSp>
      <p:sp>
        <p:nvSpPr>
          <p:cNvPr id="19" name="Left Brace 30"/>
          <p:cNvSpPr/>
          <p:nvPr/>
        </p:nvSpPr>
        <p:spPr bwMode="auto">
          <a:xfrm>
            <a:off x="3624823" y="3373677"/>
            <a:ext cx="348982" cy="1330607"/>
          </a:xfrm>
          <a:prstGeom prst="leftBrace">
            <a:avLst/>
          </a:prstGeom>
          <a:noFill/>
          <a:ln w="2857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1400" b="0" i="0" u="none" strike="noStrike" cap="none" normalizeH="0" baseline="0" dirty="0">
              <a:ln>
                <a:noFill/>
              </a:ln>
              <a:solidFill>
                <a:schemeClr val="tx1"/>
              </a:solidFill>
              <a:effectLst/>
              <a:latin typeface="Tahoma" panose="020B0604030504040204" pitchFamily="34" charset="0"/>
              <a:ea typeface="Tahoma" panose="020B0604030504040204" pitchFamily="34" charset="0"/>
              <a:cs typeface="Tahoma" panose="020B0604030504040204" pitchFamily="34" charset="0"/>
            </a:endParaRPr>
          </a:p>
        </p:txBody>
      </p:sp>
      <p:sp>
        <p:nvSpPr>
          <p:cNvPr id="20" name="Left Brace 31"/>
          <p:cNvSpPr/>
          <p:nvPr/>
        </p:nvSpPr>
        <p:spPr bwMode="auto">
          <a:xfrm>
            <a:off x="3637346" y="4883586"/>
            <a:ext cx="375895" cy="967290"/>
          </a:xfrm>
          <a:prstGeom prst="leftBrace">
            <a:avLst/>
          </a:prstGeom>
          <a:noFill/>
          <a:ln w="2857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1400" b="0" i="0" u="none" strike="noStrike" cap="none" normalizeH="0" baseline="0" dirty="0">
              <a:ln>
                <a:noFill/>
              </a:ln>
              <a:solidFill>
                <a:schemeClr val="tx1"/>
              </a:solidFill>
              <a:effectLst/>
              <a:latin typeface="Tahoma" panose="020B0604030504040204" pitchFamily="34" charset="0"/>
              <a:ea typeface="Tahoma" panose="020B0604030504040204" pitchFamily="34" charset="0"/>
              <a:cs typeface="Tahoma" panose="020B0604030504040204" pitchFamily="34" charset="0"/>
            </a:endParaRPr>
          </a:p>
        </p:txBody>
      </p:sp>
      <p:cxnSp>
        <p:nvCxnSpPr>
          <p:cNvPr id="21" name="Straight Connector 32"/>
          <p:cNvCxnSpPr>
            <a:stCxn id="7" idx="2"/>
            <a:endCxn id="17" idx="0"/>
          </p:cNvCxnSpPr>
          <p:nvPr/>
        </p:nvCxnSpPr>
        <p:spPr bwMode="auto">
          <a:xfrm>
            <a:off x="1236028" y="2639288"/>
            <a:ext cx="12523" cy="1643766"/>
          </a:xfrm>
          <a:prstGeom prst="line">
            <a:avLst/>
          </a:prstGeom>
          <a:solidFill>
            <a:schemeClr val="accent1"/>
          </a:solidFill>
          <a:ln w="28575" cap="flat" cmpd="sng" algn="ctr">
            <a:solidFill>
              <a:schemeClr val="tx1"/>
            </a:solidFill>
            <a:prstDash val="solid"/>
            <a:round/>
            <a:headEnd type="none" w="med" len="med"/>
            <a:tailEnd type="triangle" w="med" len="med"/>
          </a:ln>
          <a:effectLst/>
        </p:spPr>
      </p:cxnSp>
    </p:spTree>
    <p:extLst>
      <p:ext uri="{BB962C8B-B14F-4D97-AF65-F5344CB8AC3E}">
        <p14:creationId xmlns:p14="http://schemas.microsoft.com/office/powerpoint/2010/main" val="2350458905"/>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Rectángulo"/>
          <p:cNvSpPr/>
          <p:nvPr/>
        </p:nvSpPr>
        <p:spPr>
          <a:xfrm>
            <a:off x="899592" y="5301208"/>
            <a:ext cx="7344816" cy="432048"/>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4" name="Marcador de contenido 2"/>
          <p:cNvSpPr>
            <a:spLocks noGrp="1"/>
          </p:cNvSpPr>
          <p:nvPr>
            <p:ph idx="1"/>
          </p:nvPr>
        </p:nvSpPr>
        <p:spPr>
          <a:xfrm>
            <a:off x="1691680" y="980728"/>
            <a:ext cx="5976664" cy="5501319"/>
          </a:xfrm>
        </p:spPr>
        <p:txBody>
          <a:bodyPr>
            <a:noAutofit/>
          </a:bodyPr>
          <a:lstStyle/>
          <a:p>
            <a:pPr marL="0" indent="0" algn="ctr">
              <a:lnSpc>
                <a:spcPct val="150000"/>
              </a:lnSpc>
              <a:buNone/>
            </a:pPr>
            <a:r>
              <a:rPr lang="es-MX" sz="2000" b="1" dirty="0" smtClean="0">
                <a:latin typeface="Tahoma" pitchFamily="34" charset="0"/>
                <a:ea typeface="Tahoma" pitchFamily="34" charset="0"/>
                <a:cs typeface="Tahoma" pitchFamily="34" charset="0"/>
              </a:rPr>
              <a:t>CONTENIDO</a:t>
            </a:r>
          </a:p>
          <a:p>
            <a:pPr marL="0" indent="0">
              <a:lnSpc>
                <a:spcPct val="150000"/>
              </a:lnSpc>
              <a:buNone/>
            </a:pPr>
            <a:endParaRPr lang="es-MX" sz="1800" b="1" dirty="0">
              <a:latin typeface="Tahoma" pitchFamily="34" charset="0"/>
              <a:ea typeface="Tahoma" pitchFamily="34" charset="0"/>
              <a:cs typeface="Tahoma" pitchFamily="34" charset="0"/>
            </a:endParaRPr>
          </a:p>
          <a:p>
            <a:pPr marL="365125" indent="-365125">
              <a:lnSpc>
                <a:spcPct val="150000"/>
              </a:lnSpc>
              <a:buFont typeface="Wingdings" pitchFamily="2" charset="2"/>
              <a:buChar char="v"/>
            </a:pPr>
            <a:r>
              <a:rPr lang="es-MX" sz="1800" dirty="0" smtClean="0">
                <a:latin typeface="Tahoma" pitchFamily="34" charset="0"/>
                <a:ea typeface="Tahoma" pitchFamily="34" charset="0"/>
                <a:cs typeface="Tahoma" pitchFamily="34" charset="0"/>
              </a:rPr>
              <a:t>Qué es el modelo SCOR</a:t>
            </a:r>
          </a:p>
          <a:p>
            <a:pPr marL="365125" indent="-365125">
              <a:lnSpc>
                <a:spcPct val="150000"/>
              </a:lnSpc>
              <a:buFont typeface="Wingdings" pitchFamily="2" charset="2"/>
              <a:buChar char="v"/>
            </a:pPr>
            <a:r>
              <a:rPr lang="es-MX" sz="1800" dirty="0" smtClean="0">
                <a:latin typeface="Tahoma" pitchFamily="34" charset="0"/>
                <a:ea typeface="Tahoma" pitchFamily="34" charset="0"/>
                <a:cs typeface="Tahoma" pitchFamily="34" charset="0"/>
              </a:rPr>
              <a:t>Estructura del modelo SCOR</a:t>
            </a:r>
          </a:p>
          <a:p>
            <a:pPr marL="365125" indent="-365125">
              <a:lnSpc>
                <a:spcPct val="150000"/>
              </a:lnSpc>
              <a:buFont typeface="Wingdings" pitchFamily="2" charset="2"/>
              <a:buChar char="v"/>
            </a:pPr>
            <a:r>
              <a:rPr lang="es-MX" sz="1800" dirty="0" smtClean="0">
                <a:latin typeface="Tahoma" pitchFamily="34" charset="0"/>
                <a:ea typeface="Tahoma" pitchFamily="34" charset="0"/>
                <a:cs typeface="Tahoma" pitchFamily="34" charset="0"/>
              </a:rPr>
              <a:t>Sección 1. Desempeño de la Cadena de Suministro</a:t>
            </a:r>
            <a:endParaRPr lang="es-MX" sz="1800" dirty="0">
              <a:latin typeface="Tahoma" pitchFamily="34" charset="0"/>
              <a:ea typeface="Tahoma" pitchFamily="34" charset="0"/>
              <a:cs typeface="Tahoma" pitchFamily="34" charset="0"/>
            </a:endParaRPr>
          </a:p>
          <a:p>
            <a:pPr marL="365125" indent="-365125">
              <a:lnSpc>
                <a:spcPct val="150000"/>
              </a:lnSpc>
              <a:buFont typeface="Wingdings" pitchFamily="2" charset="2"/>
              <a:buChar char="v"/>
            </a:pPr>
            <a:r>
              <a:rPr lang="es-MX" sz="1800" dirty="0" smtClean="0">
                <a:latin typeface="Tahoma" pitchFamily="34" charset="0"/>
                <a:ea typeface="Tahoma" pitchFamily="34" charset="0"/>
                <a:cs typeface="Tahoma" pitchFamily="34" charset="0"/>
              </a:rPr>
              <a:t>Sección 2. Procesos </a:t>
            </a:r>
            <a:r>
              <a:rPr lang="es-MX" sz="1800" dirty="0" smtClean="0">
                <a:latin typeface="Tahoma" pitchFamily="34" charset="0"/>
                <a:ea typeface="Tahoma" pitchFamily="34" charset="0"/>
                <a:cs typeface="Tahoma" pitchFamily="34" charset="0"/>
              </a:rPr>
              <a:t>en el modelo SCOR</a:t>
            </a:r>
            <a:endParaRPr lang="es-MX" sz="1800" dirty="0" smtClean="0">
              <a:latin typeface="Tahoma" pitchFamily="34" charset="0"/>
              <a:ea typeface="Tahoma" pitchFamily="34" charset="0"/>
              <a:cs typeface="Tahoma" pitchFamily="34" charset="0"/>
            </a:endParaRPr>
          </a:p>
          <a:p>
            <a:pPr marL="365125" indent="-365125">
              <a:lnSpc>
                <a:spcPct val="150000"/>
              </a:lnSpc>
              <a:buFont typeface="Wingdings" pitchFamily="2" charset="2"/>
              <a:buChar char="v"/>
            </a:pPr>
            <a:r>
              <a:rPr lang="es-MX" sz="1800" dirty="0" smtClean="0">
                <a:latin typeface="Tahoma" pitchFamily="34" charset="0"/>
                <a:ea typeface="Tahoma" pitchFamily="34" charset="0"/>
                <a:cs typeface="Tahoma" pitchFamily="34" charset="0"/>
              </a:rPr>
              <a:t>Sección 3. </a:t>
            </a:r>
            <a:r>
              <a:rPr lang="es-MX" sz="1800" dirty="0" smtClean="0">
                <a:latin typeface="Tahoma" pitchFamily="34" charset="0"/>
                <a:ea typeface="Tahoma" pitchFamily="34" charset="0"/>
                <a:cs typeface="Tahoma" pitchFamily="34" charset="0"/>
              </a:rPr>
              <a:t>Prácticas en el modelo SCOR</a:t>
            </a:r>
            <a:endParaRPr lang="es-MX" sz="1800" dirty="0" smtClean="0">
              <a:latin typeface="Tahoma" pitchFamily="34" charset="0"/>
              <a:ea typeface="Tahoma" pitchFamily="34" charset="0"/>
              <a:cs typeface="Tahoma" pitchFamily="34" charset="0"/>
            </a:endParaRPr>
          </a:p>
          <a:p>
            <a:pPr marL="365125" indent="-365125">
              <a:lnSpc>
                <a:spcPct val="150000"/>
              </a:lnSpc>
              <a:buFont typeface="Wingdings" pitchFamily="2" charset="2"/>
              <a:buChar char="v"/>
            </a:pPr>
            <a:r>
              <a:rPr lang="es-MX" sz="1800" dirty="0" smtClean="0">
                <a:latin typeface="Tahoma" pitchFamily="34" charset="0"/>
                <a:ea typeface="Tahoma" pitchFamily="34" charset="0"/>
                <a:cs typeface="Tahoma" pitchFamily="34" charset="0"/>
              </a:rPr>
              <a:t>Sección 4. </a:t>
            </a:r>
            <a:r>
              <a:rPr lang="es-MX" sz="1800" dirty="0">
                <a:latin typeface="Tahoma" pitchFamily="34" charset="0"/>
                <a:ea typeface="Tahoma" pitchFamily="34" charset="0"/>
                <a:cs typeface="Tahoma" pitchFamily="34" charset="0"/>
              </a:rPr>
              <a:t>Personal en el modelo SCOR</a:t>
            </a:r>
            <a:endParaRPr lang="es-MX" sz="1800" dirty="0" smtClean="0">
              <a:latin typeface="Tahoma" pitchFamily="34" charset="0"/>
              <a:ea typeface="Tahoma" pitchFamily="34" charset="0"/>
              <a:cs typeface="Tahoma" pitchFamily="34" charset="0"/>
            </a:endParaRPr>
          </a:p>
          <a:p>
            <a:pPr marL="365125" indent="-365125">
              <a:lnSpc>
                <a:spcPct val="150000"/>
              </a:lnSpc>
              <a:buFont typeface="Wingdings" pitchFamily="2" charset="2"/>
              <a:buChar char="v"/>
            </a:pPr>
            <a:r>
              <a:rPr lang="es-MX" sz="1800" dirty="0" smtClean="0">
                <a:latin typeface="Tahoma" pitchFamily="34" charset="0"/>
                <a:ea typeface="Tahoma" pitchFamily="34" charset="0"/>
                <a:cs typeface="Tahoma" pitchFamily="34" charset="0"/>
              </a:rPr>
              <a:t>Sección 5. SCOR Verde</a:t>
            </a:r>
            <a:endParaRPr lang="es-MX" sz="1800" dirty="0">
              <a:latin typeface="Tahoma" pitchFamily="34" charset="0"/>
              <a:ea typeface="Tahoma" pitchFamily="34" charset="0"/>
              <a:cs typeface="Tahoma" pitchFamily="34" charset="0"/>
            </a:endParaRPr>
          </a:p>
          <a:p>
            <a:pPr marL="365125" indent="-365125">
              <a:lnSpc>
                <a:spcPct val="150000"/>
              </a:lnSpc>
              <a:buFont typeface="Wingdings" pitchFamily="2" charset="2"/>
              <a:buChar char="v"/>
            </a:pPr>
            <a:r>
              <a:rPr lang="es-MX" sz="1800" dirty="0" smtClean="0">
                <a:latin typeface="Tahoma" pitchFamily="34" charset="0"/>
                <a:ea typeface="Tahoma" pitchFamily="34" charset="0"/>
                <a:cs typeface="Tahoma" pitchFamily="34" charset="0"/>
              </a:rPr>
              <a:t>Ejemplo del uso de SCOR</a:t>
            </a:r>
            <a:endParaRPr lang="es-MX" sz="1800" dirty="0">
              <a:latin typeface="Tahoma" pitchFamily="34" charset="0"/>
              <a:ea typeface="Tahoma" pitchFamily="34" charset="0"/>
              <a:cs typeface="Tahoma" pitchFamily="34" charset="0"/>
            </a:endParaRPr>
          </a:p>
        </p:txBody>
      </p:sp>
    </p:spTree>
    <p:extLst>
      <p:ext uri="{BB962C8B-B14F-4D97-AF65-F5344CB8AC3E}">
        <p14:creationId xmlns:p14="http://schemas.microsoft.com/office/powerpoint/2010/main" val="1252488473"/>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contenido 2"/>
          <p:cNvSpPr>
            <a:spLocks noGrp="1"/>
          </p:cNvSpPr>
          <p:nvPr>
            <p:ph idx="1"/>
          </p:nvPr>
        </p:nvSpPr>
        <p:spPr>
          <a:xfrm>
            <a:off x="755576" y="620688"/>
            <a:ext cx="7704856" cy="5501319"/>
          </a:xfrm>
        </p:spPr>
        <p:txBody>
          <a:bodyPr>
            <a:noAutofit/>
          </a:bodyPr>
          <a:lstStyle/>
          <a:p>
            <a:pPr marL="0" indent="0" algn="ctr">
              <a:lnSpc>
                <a:spcPct val="150000"/>
              </a:lnSpc>
              <a:spcBef>
                <a:spcPts val="0"/>
              </a:spcBef>
              <a:spcAft>
                <a:spcPts val="1200"/>
              </a:spcAft>
              <a:buNone/>
            </a:pPr>
            <a:r>
              <a:rPr lang="es-MX" sz="1600" b="1" dirty="0" smtClean="0">
                <a:latin typeface="Tahoma" pitchFamily="34" charset="0"/>
                <a:ea typeface="Tahoma" pitchFamily="34" charset="0"/>
                <a:cs typeface="Tahoma" pitchFamily="34" charset="0"/>
              </a:rPr>
              <a:t>APLICACIÓN DEL MARCO SCOR</a:t>
            </a:r>
            <a:endParaRPr lang="es-MX" sz="1600" b="1" dirty="0">
              <a:latin typeface="Tahoma" pitchFamily="34" charset="0"/>
              <a:ea typeface="Tahoma" pitchFamily="34" charset="0"/>
              <a:cs typeface="Tahoma" pitchFamily="34" charset="0"/>
            </a:endParaRPr>
          </a:p>
          <a:p>
            <a:pPr marL="0" indent="0">
              <a:lnSpc>
                <a:spcPct val="140000"/>
              </a:lnSpc>
              <a:spcBef>
                <a:spcPts val="1200"/>
              </a:spcBef>
              <a:spcAft>
                <a:spcPts val="1200"/>
              </a:spcAft>
              <a:buNone/>
            </a:pPr>
            <a:endParaRPr lang="es-MX" sz="1600" dirty="0" smtClean="0">
              <a:latin typeface="Tahoma" pitchFamily="34" charset="0"/>
              <a:ea typeface="Tahoma" pitchFamily="34" charset="0"/>
              <a:cs typeface="Tahoma" pitchFamily="34" charset="0"/>
            </a:endParaRPr>
          </a:p>
          <a:p>
            <a:pPr marL="0" indent="0">
              <a:lnSpc>
                <a:spcPct val="140000"/>
              </a:lnSpc>
              <a:spcBef>
                <a:spcPts val="1200"/>
              </a:spcBef>
              <a:spcAft>
                <a:spcPts val="1200"/>
              </a:spcAft>
              <a:buNone/>
            </a:pPr>
            <a:endParaRPr lang="es-MX" sz="1600" dirty="0" smtClean="0">
              <a:latin typeface="Tahoma" pitchFamily="34" charset="0"/>
              <a:ea typeface="Tahoma" pitchFamily="34" charset="0"/>
              <a:cs typeface="Tahoma" pitchFamily="34" charset="0"/>
            </a:endParaRPr>
          </a:p>
        </p:txBody>
      </p:sp>
      <p:sp>
        <p:nvSpPr>
          <p:cNvPr id="2" name="1 CuadroTexto"/>
          <p:cNvSpPr txBox="1"/>
          <p:nvPr/>
        </p:nvSpPr>
        <p:spPr>
          <a:xfrm>
            <a:off x="683568" y="6597352"/>
            <a:ext cx="3321743" cy="246221"/>
          </a:xfrm>
          <a:prstGeom prst="rect">
            <a:avLst/>
          </a:prstGeom>
          <a:noFill/>
        </p:spPr>
        <p:txBody>
          <a:bodyPr wrap="none" rtlCol="0">
            <a:spAutoFit/>
          </a:bodyPr>
          <a:lstStyle/>
          <a:p>
            <a:r>
              <a:rPr lang="es-MX" sz="1000" dirty="0" smtClean="0"/>
              <a:t>ADMINISTRACIÓN DE LA CADENA DE SUMINISTRO</a:t>
            </a:r>
            <a:endParaRPr lang="es-MX" sz="1000" dirty="0"/>
          </a:p>
        </p:txBody>
      </p:sp>
      <p:sp>
        <p:nvSpPr>
          <p:cNvPr id="5" name="4 CuadroTexto"/>
          <p:cNvSpPr txBox="1"/>
          <p:nvPr/>
        </p:nvSpPr>
        <p:spPr>
          <a:xfrm>
            <a:off x="6660232" y="6597352"/>
            <a:ext cx="1848583" cy="246221"/>
          </a:xfrm>
          <a:prstGeom prst="rect">
            <a:avLst/>
          </a:prstGeom>
          <a:noFill/>
        </p:spPr>
        <p:txBody>
          <a:bodyPr wrap="none" rtlCol="0">
            <a:spAutoFit/>
          </a:bodyPr>
          <a:lstStyle/>
          <a:p>
            <a:r>
              <a:rPr lang="es-MX" sz="1000" dirty="0" smtClean="0"/>
              <a:t>FACULTAD DE INGENIERÍA</a:t>
            </a:r>
            <a:endParaRPr lang="es-MX" sz="1000" dirty="0"/>
          </a:p>
        </p:txBody>
      </p:sp>
      <p:grpSp>
        <p:nvGrpSpPr>
          <p:cNvPr id="6" name="Group 166"/>
          <p:cNvGrpSpPr>
            <a:grpSpLocks/>
          </p:cNvGrpSpPr>
          <p:nvPr/>
        </p:nvGrpSpPr>
        <p:grpSpPr bwMode="auto">
          <a:xfrm>
            <a:off x="3525848" y="3960270"/>
            <a:ext cx="1392240" cy="684213"/>
            <a:chOff x="2221" y="2355"/>
            <a:chExt cx="877" cy="431"/>
          </a:xfrm>
        </p:grpSpPr>
        <p:grpSp>
          <p:nvGrpSpPr>
            <p:cNvPr id="7" name="Group 3"/>
            <p:cNvGrpSpPr>
              <a:grpSpLocks/>
            </p:cNvGrpSpPr>
            <p:nvPr/>
          </p:nvGrpSpPr>
          <p:grpSpPr bwMode="auto">
            <a:xfrm>
              <a:off x="2221" y="2355"/>
              <a:ext cx="419" cy="173"/>
              <a:chOff x="2212" y="2355"/>
              <a:chExt cx="419" cy="173"/>
            </a:xfrm>
          </p:grpSpPr>
          <p:sp>
            <p:nvSpPr>
              <p:cNvPr id="9" name="Rectangle 4"/>
              <p:cNvSpPr>
                <a:spLocks noChangeArrowheads="1"/>
              </p:cNvSpPr>
              <p:nvPr/>
            </p:nvSpPr>
            <p:spPr bwMode="auto">
              <a:xfrm>
                <a:off x="2338" y="2499"/>
                <a:ext cx="102" cy="9"/>
              </a:xfrm>
              <a:prstGeom prst="rect">
                <a:avLst/>
              </a:prstGeom>
              <a:solidFill>
                <a:srgbClr val="FF9900"/>
              </a:solidFill>
              <a:ln w="3175">
                <a:solidFill>
                  <a:srgbClr val="000000"/>
                </a:solidFill>
                <a:miter lim="800000"/>
                <a:headEnd/>
                <a:tailEnd/>
              </a:ln>
            </p:spPr>
            <p:txBody>
              <a:bodyPr/>
              <a:lstStyle/>
              <a:p>
                <a:endParaRPr lang="es-MX" dirty="0"/>
              </a:p>
            </p:txBody>
          </p:sp>
          <p:sp>
            <p:nvSpPr>
              <p:cNvPr id="10" name="Freeform 5"/>
              <p:cNvSpPr>
                <a:spLocks/>
              </p:cNvSpPr>
              <p:nvPr/>
            </p:nvSpPr>
            <p:spPr bwMode="auto">
              <a:xfrm>
                <a:off x="2212" y="2398"/>
                <a:ext cx="126" cy="110"/>
              </a:xfrm>
              <a:custGeom>
                <a:avLst/>
                <a:gdLst>
                  <a:gd name="T0" fmla="*/ 352 w 352"/>
                  <a:gd name="T1" fmla="*/ 277 h 277"/>
                  <a:gd name="T2" fmla="*/ 0 w 352"/>
                  <a:gd name="T3" fmla="*/ 277 h 277"/>
                  <a:gd name="T4" fmla="*/ 0 w 352"/>
                  <a:gd name="T5" fmla="*/ 111 h 277"/>
                  <a:gd name="T6" fmla="*/ 136 w 352"/>
                  <a:gd name="T7" fmla="*/ 111 h 277"/>
                  <a:gd name="T8" fmla="*/ 194 w 352"/>
                  <a:gd name="T9" fmla="*/ 0 h 277"/>
                  <a:gd name="T10" fmla="*/ 352 w 352"/>
                  <a:gd name="T11" fmla="*/ 0 h 277"/>
                  <a:gd name="T12" fmla="*/ 352 w 352"/>
                  <a:gd name="T13" fmla="*/ 277 h 277"/>
                </a:gdLst>
                <a:ahLst/>
                <a:cxnLst>
                  <a:cxn ang="0">
                    <a:pos x="T0" y="T1"/>
                  </a:cxn>
                  <a:cxn ang="0">
                    <a:pos x="T2" y="T3"/>
                  </a:cxn>
                  <a:cxn ang="0">
                    <a:pos x="T4" y="T5"/>
                  </a:cxn>
                  <a:cxn ang="0">
                    <a:pos x="T6" y="T7"/>
                  </a:cxn>
                  <a:cxn ang="0">
                    <a:pos x="T8" y="T9"/>
                  </a:cxn>
                  <a:cxn ang="0">
                    <a:pos x="T10" y="T11"/>
                  </a:cxn>
                  <a:cxn ang="0">
                    <a:pos x="T12" y="T13"/>
                  </a:cxn>
                </a:cxnLst>
                <a:rect l="0" t="0" r="r" b="b"/>
                <a:pathLst>
                  <a:path w="352" h="277">
                    <a:moveTo>
                      <a:pt x="352" y="277"/>
                    </a:moveTo>
                    <a:lnTo>
                      <a:pt x="0" y="277"/>
                    </a:lnTo>
                    <a:lnTo>
                      <a:pt x="0" y="111"/>
                    </a:lnTo>
                    <a:lnTo>
                      <a:pt x="136" y="111"/>
                    </a:lnTo>
                    <a:lnTo>
                      <a:pt x="194" y="0"/>
                    </a:lnTo>
                    <a:lnTo>
                      <a:pt x="352" y="0"/>
                    </a:lnTo>
                    <a:lnTo>
                      <a:pt x="352" y="277"/>
                    </a:lnTo>
                    <a:close/>
                  </a:path>
                </a:pathLst>
              </a:custGeom>
              <a:solidFill>
                <a:srgbClr val="FF9900"/>
              </a:solidFill>
              <a:ln w="3175">
                <a:solidFill>
                  <a:srgbClr val="000000"/>
                </a:solidFill>
                <a:prstDash val="solid"/>
                <a:round/>
                <a:headEnd/>
                <a:tailEnd/>
              </a:ln>
            </p:spPr>
            <p:txBody>
              <a:bodyPr/>
              <a:lstStyle/>
              <a:p>
                <a:endParaRPr lang="es-MX" dirty="0"/>
              </a:p>
            </p:txBody>
          </p:sp>
          <p:sp>
            <p:nvSpPr>
              <p:cNvPr id="11" name="Freeform 6"/>
              <p:cNvSpPr>
                <a:spLocks/>
              </p:cNvSpPr>
              <p:nvPr/>
            </p:nvSpPr>
            <p:spPr bwMode="auto">
              <a:xfrm>
                <a:off x="2235" y="2480"/>
                <a:ext cx="42" cy="48"/>
              </a:xfrm>
              <a:custGeom>
                <a:avLst/>
                <a:gdLst>
                  <a:gd name="T0" fmla="*/ 0 w 119"/>
                  <a:gd name="T1" fmla="*/ 59 h 119"/>
                  <a:gd name="T2" fmla="*/ 4 w 119"/>
                  <a:gd name="T3" fmla="*/ 38 h 119"/>
                  <a:gd name="T4" fmla="*/ 14 w 119"/>
                  <a:gd name="T5" fmla="*/ 21 h 119"/>
                  <a:gd name="T6" fmla="*/ 29 w 119"/>
                  <a:gd name="T7" fmla="*/ 7 h 119"/>
                  <a:gd name="T8" fmla="*/ 50 w 119"/>
                  <a:gd name="T9" fmla="*/ 0 h 119"/>
                  <a:gd name="T10" fmla="*/ 69 w 119"/>
                  <a:gd name="T11" fmla="*/ 0 h 119"/>
                  <a:gd name="T12" fmla="*/ 91 w 119"/>
                  <a:gd name="T13" fmla="*/ 7 h 119"/>
                  <a:gd name="T14" fmla="*/ 106 w 119"/>
                  <a:gd name="T15" fmla="*/ 21 h 119"/>
                  <a:gd name="T16" fmla="*/ 116 w 119"/>
                  <a:gd name="T17" fmla="*/ 38 h 119"/>
                  <a:gd name="T18" fmla="*/ 119 w 119"/>
                  <a:gd name="T19" fmla="*/ 59 h 119"/>
                  <a:gd name="T20" fmla="*/ 116 w 119"/>
                  <a:gd name="T21" fmla="*/ 79 h 119"/>
                  <a:gd name="T22" fmla="*/ 106 w 119"/>
                  <a:gd name="T23" fmla="*/ 98 h 119"/>
                  <a:gd name="T24" fmla="*/ 91 w 119"/>
                  <a:gd name="T25" fmla="*/ 111 h 119"/>
                  <a:gd name="T26" fmla="*/ 69 w 119"/>
                  <a:gd name="T27" fmla="*/ 119 h 119"/>
                  <a:gd name="T28" fmla="*/ 50 w 119"/>
                  <a:gd name="T29" fmla="*/ 119 h 119"/>
                  <a:gd name="T30" fmla="*/ 29 w 119"/>
                  <a:gd name="T31" fmla="*/ 111 h 119"/>
                  <a:gd name="T32" fmla="*/ 14 w 119"/>
                  <a:gd name="T33" fmla="*/ 98 h 119"/>
                  <a:gd name="T34" fmla="*/ 4 w 119"/>
                  <a:gd name="T35" fmla="*/ 79 h 119"/>
                  <a:gd name="T36" fmla="*/ 0 w 119"/>
                  <a:gd name="T37" fmla="*/ 59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19" h="119">
                    <a:moveTo>
                      <a:pt x="0" y="59"/>
                    </a:moveTo>
                    <a:lnTo>
                      <a:pt x="4" y="38"/>
                    </a:lnTo>
                    <a:lnTo>
                      <a:pt x="14" y="21"/>
                    </a:lnTo>
                    <a:lnTo>
                      <a:pt x="29" y="7"/>
                    </a:lnTo>
                    <a:lnTo>
                      <a:pt x="50" y="0"/>
                    </a:lnTo>
                    <a:lnTo>
                      <a:pt x="69" y="0"/>
                    </a:lnTo>
                    <a:lnTo>
                      <a:pt x="91" y="7"/>
                    </a:lnTo>
                    <a:lnTo>
                      <a:pt x="106" y="21"/>
                    </a:lnTo>
                    <a:lnTo>
                      <a:pt x="116" y="38"/>
                    </a:lnTo>
                    <a:lnTo>
                      <a:pt x="119" y="59"/>
                    </a:lnTo>
                    <a:lnTo>
                      <a:pt x="116" y="79"/>
                    </a:lnTo>
                    <a:lnTo>
                      <a:pt x="106" y="98"/>
                    </a:lnTo>
                    <a:lnTo>
                      <a:pt x="91" y="111"/>
                    </a:lnTo>
                    <a:lnTo>
                      <a:pt x="69" y="119"/>
                    </a:lnTo>
                    <a:lnTo>
                      <a:pt x="50" y="119"/>
                    </a:lnTo>
                    <a:lnTo>
                      <a:pt x="29" y="111"/>
                    </a:lnTo>
                    <a:lnTo>
                      <a:pt x="14" y="98"/>
                    </a:lnTo>
                    <a:lnTo>
                      <a:pt x="4" y="79"/>
                    </a:lnTo>
                    <a:lnTo>
                      <a:pt x="0" y="59"/>
                    </a:lnTo>
                    <a:close/>
                  </a:path>
                </a:pathLst>
              </a:custGeom>
              <a:solidFill>
                <a:srgbClr val="FF9900"/>
              </a:solidFill>
              <a:ln w="3175">
                <a:solidFill>
                  <a:srgbClr val="000000"/>
                </a:solidFill>
                <a:prstDash val="solid"/>
                <a:round/>
                <a:headEnd/>
                <a:tailEnd/>
              </a:ln>
            </p:spPr>
            <p:txBody>
              <a:bodyPr/>
              <a:lstStyle/>
              <a:p>
                <a:endParaRPr lang="es-MX" dirty="0"/>
              </a:p>
            </p:txBody>
          </p:sp>
          <p:sp>
            <p:nvSpPr>
              <p:cNvPr id="12" name="Rectangle 7"/>
              <p:cNvSpPr>
                <a:spLocks noChangeArrowheads="1"/>
              </p:cNvSpPr>
              <p:nvPr/>
            </p:nvSpPr>
            <p:spPr bwMode="auto">
              <a:xfrm>
                <a:off x="2355" y="2355"/>
                <a:ext cx="276" cy="124"/>
              </a:xfrm>
              <a:prstGeom prst="rect">
                <a:avLst/>
              </a:prstGeom>
              <a:solidFill>
                <a:srgbClr val="FF9900"/>
              </a:solidFill>
              <a:ln w="3175">
                <a:solidFill>
                  <a:srgbClr val="000000"/>
                </a:solidFill>
                <a:miter lim="800000"/>
                <a:headEnd/>
                <a:tailEnd/>
              </a:ln>
            </p:spPr>
            <p:txBody>
              <a:bodyPr/>
              <a:lstStyle/>
              <a:p>
                <a:endParaRPr lang="es-MX" dirty="0"/>
              </a:p>
            </p:txBody>
          </p:sp>
          <p:sp>
            <p:nvSpPr>
              <p:cNvPr id="13" name="Freeform 8"/>
              <p:cNvSpPr>
                <a:spLocks/>
              </p:cNvSpPr>
              <p:nvPr/>
            </p:nvSpPr>
            <p:spPr bwMode="auto">
              <a:xfrm>
                <a:off x="2350" y="2480"/>
                <a:ext cx="43" cy="48"/>
              </a:xfrm>
              <a:custGeom>
                <a:avLst/>
                <a:gdLst>
                  <a:gd name="T0" fmla="*/ 0 w 120"/>
                  <a:gd name="T1" fmla="*/ 59 h 119"/>
                  <a:gd name="T2" fmla="*/ 2 w 120"/>
                  <a:gd name="T3" fmla="*/ 38 h 119"/>
                  <a:gd name="T4" fmla="*/ 14 w 120"/>
                  <a:gd name="T5" fmla="*/ 21 h 119"/>
                  <a:gd name="T6" fmla="*/ 29 w 120"/>
                  <a:gd name="T7" fmla="*/ 7 h 119"/>
                  <a:gd name="T8" fmla="*/ 48 w 120"/>
                  <a:gd name="T9" fmla="*/ 0 h 119"/>
                  <a:gd name="T10" fmla="*/ 70 w 120"/>
                  <a:gd name="T11" fmla="*/ 0 h 119"/>
                  <a:gd name="T12" fmla="*/ 89 w 120"/>
                  <a:gd name="T13" fmla="*/ 7 h 119"/>
                  <a:gd name="T14" fmla="*/ 106 w 120"/>
                  <a:gd name="T15" fmla="*/ 21 h 119"/>
                  <a:gd name="T16" fmla="*/ 116 w 120"/>
                  <a:gd name="T17" fmla="*/ 38 h 119"/>
                  <a:gd name="T18" fmla="*/ 120 w 120"/>
                  <a:gd name="T19" fmla="*/ 59 h 119"/>
                  <a:gd name="T20" fmla="*/ 116 w 120"/>
                  <a:gd name="T21" fmla="*/ 79 h 119"/>
                  <a:gd name="T22" fmla="*/ 106 w 120"/>
                  <a:gd name="T23" fmla="*/ 98 h 119"/>
                  <a:gd name="T24" fmla="*/ 89 w 120"/>
                  <a:gd name="T25" fmla="*/ 111 h 119"/>
                  <a:gd name="T26" fmla="*/ 70 w 120"/>
                  <a:gd name="T27" fmla="*/ 119 h 119"/>
                  <a:gd name="T28" fmla="*/ 48 w 120"/>
                  <a:gd name="T29" fmla="*/ 119 h 119"/>
                  <a:gd name="T30" fmla="*/ 29 w 120"/>
                  <a:gd name="T31" fmla="*/ 111 h 119"/>
                  <a:gd name="T32" fmla="*/ 14 w 120"/>
                  <a:gd name="T33" fmla="*/ 98 h 119"/>
                  <a:gd name="T34" fmla="*/ 2 w 120"/>
                  <a:gd name="T35" fmla="*/ 79 h 119"/>
                  <a:gd name="T36" fmla="*/ 0 w 120"/>
                  <a:gd name="T37" fmla="*/ 59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20" h="119">
                    <a:moveTo>
                      <a:pt x="0" y="59"/>
                    </a:moveTo>
                    <a:lnTo>
                      <a:pt x="2" y="38"/>
                    </a:lnTo>
                    <a:lnTo>
                      <a:pt x="14" y="21"/>
                    </a:lnTo>
                    <a:lnTo>
                      <a:pt x="29" y="7"/>
                    </a:lnTo>
                    <a:lnTo>
                      <a:pt x="48" y="0"/>
                    </a:lnTo>
                    <a:lnTo>
                      <a:pt x="70" y="0"/>
                    </a:lnTo>
                    <a:lnTo>
                      <a:pt x="89" y="7"/>
                    </a:lnTo>
                    <a:lnTo>
                      <a:pt x="106" y="21"/>
                    </a:lnTo>
                    <a:lnTo>
                      <a:pt x="116" y="38"/>
                    </a:lnTo>
                    <a:lnTo>
                      <a:pt x="120" y="59"/>
                    </a:lnTo>
                    <a:lnTo>
                      <a:pt x="116" y="79"/>
                    </a:lnTo>
                    <a:lnTo>
                      <a:pt x="106" y="98"/>
                    </a:lnTo>
                    <a:lnTo>
                      <a:pt x="89" y="111"/>
                    </a:lnTo>
                    <a:lnTo>
                      <a:pt x="70" y="119"/>
                    </a:lnTo>
                    <a:lnTo>
                      <a:pt x="48" y="119"/>
                    </a:lnTo>
                    <a:lnTo>
                      <a:pt x="29" y="111"/>
                    </a:lnTo>
                    <a:lnTo>
                      <a:pt x="14" y="98"/>
                    </a:lnTo>
                    <a:lnTo>
                      <a:pt x="2" y="79"/>
                    </a:lnTo>
                    <a:lnTo>
                      <a:pt x="0" y="59"/>
                    </a:lnTo>
                    <a:close/>
                  </a:path>
                </a:pathLst>
              </a:custGeom>
              <a:solidFill>
                <a:srgbClr val="FF9900"/>
              </a:solidFill>
              <a:ln w="3175">
                <a:solidFill>
                  <a:srgbClr val="000000"/>
                </a:solidFill>
                <a:prstDash val="solid"/>
                <a:round/>
                <a:headEnd/>
                <a:tailEnd/>
              </a:ln>
            </p:spPr>
            <p:txBody>
              <a:bodyPr/>
              <a:lstStyle/>
              <a:p>
                <a:endParaRPr lang="es-MX" dirty="0"/>
              </a:p>
            </p:txBody>
          </p:sp>
          <p:sp>
            <p:nvSpPr>
              <p:cNvPr id="14" name="Freeform 9"/>
              <p:cNvSpPr>
                <a:spLocks/>
              </p:cNvSpPr>
              <p:nvPr/>
            </p:nvSpPr>
            <p:spPr bwMode="auto">
              <a:xfrm>
                <a:off x="2317" y="2480"/>
                <a:ext cx="42" cy="48"/>
              </a:xfrm>
              <a:custGeom>
                <a:avLst/>
                <a:gdLst>
                  <a:gd name="T0" fmla="*/ 0 w 121"/>
                  <a:gd name="T1" fmla="*/ 59 h 119"/>
                  <a:gd name="T2" fmla="*/ 4 w 121"/>
                  <a:gd name="T3" fmla="*/ 38 h 119"/>
                  <a:gd name="T4" fmla="*/ 16 w 121"/>
                  <a:gd name="T5" fmla="*/ 21 h 119"/>
                  <a:gd name="T6" fmla="*/ 31 w 121"/>
                  <a:gd name="T7" fmla="*/ 7 h 119"/>
                  <a:gd name="T8" fmla="*/ 50 w 121"/>
                  <a:gd name="T9" fmla="*/ 0 h 119"/>
                  <a:gd name="T10" fmla="*/ 71 w 121"/>
                  <a:gd name="T11" fmla="*/ 0 h 119"/>
                  <a:gd name="T12" fmla="*/ 91 w 121"/>
                  <a:gd name="T13" fmla="*/ 7 h 119"/>
                  <a:gd name="T14" fmla="*/ 108 w 121"/>
                  <a:gd name="T15" fmla="*/ 21 h 119"/>
                  <a:gd name="T16" fmla="*/ 118 w 121"/>
                  <a:gd name="T17" fmla="*/ 38 h 119"/>
                  <a:gd name="T18" fmla="*/ 121 w 121"/>
                  <a:gd name="T19" fmla="*/ 59 h 119"/>
                  <a:gd name="T20" fmla="*/ 118 w 121"/>
                  <a:gd name="T21" fmla="*/ 79 h 119"/>
                  <a:gd name="T22" fmla="*/ 108 w 121"/>
                  <a:gd name="T23" fmla="*/ 98 h 119"/>
                  <a:gd name="T24" fmla="*/ 91 w 121"/>
                  <a:gd name="T25" fmla="*/ 111 h 119"/>
                  <a:gd name="T26" fmla="*/ 71 w 121"/>
                  <a:gd name="T27" fmla="*/ 119 h 119"/>
                  <a:gd name="T28" fmla="*/ 50 w 121"/>
                  <a:gd name="T29" fmla="*/ 119 h 119"/>
                  <a:gd name="T30" fmla="*/ 31 w 121"/>
                  <a:gd name="T31" fmla="*/ 111 h 119"/>
                  <a:gd name="T32" fmla="*/ 16 w 121"/>
                  <a:gd name="T33" fmla="*/ 98 h 119"/>
                  <a:gd name="T34" fmla="*/ 4 w 121"/>
                  <a:gd name="T35" fmla="*/ 79 h 119"/>
                  <a:gd name="T36" fmla="*/ 0 w 121"/>
                  <a:gd name="T37" fmla="*/ 59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21" h="119">
                    <a:moveTo>
                      <a:pt x="0" y="59"/>
                    </a:moveTo>
                    <a:lnTo>
                      <a:pt x="4" y="38"/>
                    </a:lnTo>
                    <a:lnTo>
                      <a:pt x="16" y="21"/>
                    </a:lnTo>
                    <a:lnTo>
                      <a:pt x="31" y="7"/>
                    </a:lnTo>
                    <a:lnTo>
                      <a:pt x="50" y="0"/>
                    </a:lnTo>
                    <a:lnTo>
                      <a:pt x="71" y="0"/>
                    </a:lnTo>
                    <a:lnTo>
                      <a:pt x="91" y="7"/>
                    </a:lnTo>
                    <a:lnTo>
                      <a:pt x="108" y="21"/>
                    </a:lnTo>
                    <a:lnTo>
                      <a:pt x="118" y="38"/>
                    </a:lnTo>
                    <a:lnTo>
                      <a:pt x="121" y="59"/>
                    </a:lnTo>
                    <a:lnTo>
                      <a:pt x="118" y="79"/>
                    </a:lnTo>
                    <a:lnTo>
                      <a:pt x="108" y="98"/>
                    </a:lnTo>
                    <a:lnTo>
                      <a:pt x="91" y="111"/>
                    </a:lnTo>
                    <a:lnTo>
                      <a:pt x="71" y="119"/>
                    </a:lnTo>
                    <a:lnTo>
                      <a:pt x="50" y="119"/>
                    </a:lnTo>
                    <a:lnTo>
                      <a:pt x="31" y="111"/>
                    </a:lnTo>
                    <a:lnTo>
                      <a:pt x="16" y="98"/>
                    </a:lnTo>
                    <a:lnTo>
                      <a:pt x="4" y="79"/>
                    </a:lnTo>
                    <a:lnTo>
                      <a:pt x="0" y="59"/>
                    </a:lnTo>
                    <a:close/>
                  </a:path>
                </a:pathLst>
              </a:custGeom>
              <a:solidFill>
                <a:srgbClr val="FF9900"/>
              </a:solidFill>
              <a:ln w="3175">
                <a:solidFill>
                  <a:srgbClr val="000000"/>
                </a:solidFill>
                <a:prstDash val="solid"/>
                <a:round/>
                <a:headEnd/>
                <a:tailEnd/>
              </a:ln>
            </p:spPr>
            <p:txBody>
              <a:bodyPr/>
              <a:lstStyle/>
              <a:p>
                <a:endParaRPr lang="es-MX" dirty="0"/>
              </a:p>
            </p:txBody>
          </p:sp>
          <p:sp>
            <p:nvSpPr>
              <p:cNvPr id="15" name="Freeform 10"/>
              <p:cNvSpPr>
                <a:spLocks/>
              </p:cNvSpPr>
              <p:nvPr/>
            </p:nvSpPr>
            <p:spPr bwMode="auto">
              <a:xfrm>
                <a:off x="2521" y="2480"/>
                <a:ext cx="43" cy="48"/>
              </a:xfrm>
              <a:custGeom>
                <a:avLst/>
                <a:gdLst>
                  <a:gd name="T0" fmla="*/ 0 w 121"/>
                  <a:gd name="T1" fmla="*/ 59 h 119"/>
                  <a:gd name="T2" fmla="*/ 3 w 121"/>
                  <a:gd name="T3" fmla="*/ 38 h 119"/>
                  <a:gd name="T4" fmla="*/ 13 w 121"/>
                  <a:gd name="T5" fmla="*/ 21 h 119"/>
                  <a:gd name="T6" fmla="*/ 30 w 121"/>
                  <a:gd name="T7" fmla="*/ 7 h 119"/>
                  <a:gd name="T8" fmla="*/ 50 w 121"/>
                  <a:gd name="T9" fmla="*/ 0 h 119"/>
                  <a:gd name="T10" fmla="*/ 71 w 121"/>
                  <a:gd name="T11" fmla="*/ 0 h 119"/>
                  <a:gd name="T12" fmla="*/ 90 w 121"/>
                  <a:gd name="T13" fmla="*/ 7 h 119"/>
                  <a:gd name="T14" fmla="*/ 105 w 121"/>
                  <a:gd name="T15" fmla="*/ 21 h 119"/>
                  <a:gd name="T16" fmla="*/ 117 w 121"/>
                  <a:gd name="T17" fmla="*/ 38 h 119"/>
                  <a:gd name="T18" fmla="*/ 121 w 121"/>
                  <a:gd name="T19" fmla="*/ 59 h 119"/>
                  <a:gd name="T20" fmla="*/ 117 w 121"/>
                  <a:gd name="T21" fmla="*/ 79 h 119"/>
                  <a:gd name="T22" fmla="*/ 105 w 121"/>
                  <a:gd name="T23" fmla="*/ 98 h 119"/>
                  <a:gd name="T24" fmla="*/ 90 w 121"/>
                  <a:gd name="T25" fmla="*/ 111 h 119"/>
                  <a:gd name="T26" fmla="*/ 71 w 121"/>
                  <a:gd name="T27" fmla="*/ 119 h 119"/>
                  <a:gd name="T28" fmla="*/ 50 w 121"/>
                  <a:gd name="T29" fmla="*/ 119 h 119"/>
                  <a:gd name="T30" fmla="*/ 30 w 121"/>
                  <a:gd name="T31" fmla="*/ 111 h 119"/>
                  <a:gd name="T32" fmla="*/ 13 w 121"/>
                  <a:gd name="T33" fmla="*/ 98 h 119"/>
                  <a:gd name="T34" fmla="*/ 3 w 121"/>
                  <a:gd name="T35" fmla="*/ 79 h 119"/>
                  <a:gd name="T36" fmla="*/ 0 w 121"/>
                  <a:gd name="T37" fmla="*/ 59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21" h="119">
                    <a:moveTo>
                      <a:pt x="0" y="59"/>
                    </a:moveTo>
                    <a:lnTo>
                      <a:pt x="3" y="38"/>
                    </a:lnTo>
                    <a:lnTo>
                      <a:pt x="13" y="21"/>
                    </a:lnTo>
                    <a:lnTo>
                      <a:pt x="30" y="7"/>
                    </a:lnTo>
                    <a:lnTo>
                      <a:pt x="50" y="0"/>
                    </a:lnTo>
                    <a:lnTo>
                      <a:pt x="71" y="0"/>
                    </a:lnTo>
                    <a:lnTo>
                      <a:pt x="90" y="7"/>
                    </a:lnTo>
                    <a:lnTo>
                      <a:pt x="105" y="21"/>
                    </a:lnTo>
                    <a:lnTo>
                      <a:pt x="117" y="38"/>
                    </a:lnTo>
                    <a:lnTo>
                      <a:pt x="121" y="59"/>
                    </a:lnTo>
                    <a:lnTo>
                      <a:pt x="117" y="79"/>
                    </a:lnTo>
                    <a:lnTo>
                      <a:pt x="105" y="98"/>
                    </a:lnTo>
                    <a:lnTo>
                      <a:pt x="90" y="111"/>
                    </a:lnTo>
                    <a:lnTo>
                      <a:pt x="71" y="119"/>
                    </a:lnTo>
                    <a:lnTo>
                      <a:pt x="50" y="119"/>
                    </a:lnTo>
                    <a:lnTo>
                      <a:pt x="30" y="111"/>
                    </a:lnTo>
                    <a:lnTo>
                      <a:pt x="13" y="98"/>
                    </a:lnTo>
                    <a:lnTo>
                      <a:pt x="3" y="79"/>
                    </a:lnTo>
                    <a:lnTo>
                      <a:pt x="0" y="59"/>
                    </a:lnTo>
                    <a:close/>
                  </a:path>
                </a:pathLst>
              </a:custGeom>
              <a:solidFill>
                <a:srgbClr val="FF9900"/>
              </a:solidFill>
              <a:ln w="3175">
                <a:solidFill>
                  <a:srgbClr val="000000"/>
                </a:solidFill>
                <a:prstDash val="solid"/>
                <a:round/>
                <a:headEnd/>
                <a:tailEnd/>
              </a:ln>
            </p:spPr>
            <p:txBody>
              <a:bodyPr/>
              <a:lstStyle/>
              <a:p>
                <a:endParaRPr lang="es-MX" dirty="0"/>
              </a:p>
            </p:txBody>
          </p:sp>
          <p:sp>
            <p:nvSpPr>
              <p:cNvPr id="16" name="Freeform 11"/>
              <p:cNvSpPr>
                <a:spLocks/>
              </p:cNvSpPr>
              <p:nvPr/>
            </p:nvSpPr>
            <p:spPr bwMode="auto">
              <a:xfrm>
                <a:off x="2568" y="2480"/>
                <a:ext cx="43" cy="48"/>
              </a:xfrm>
              <a:custGeom>
                <a:avLst/>
                <a:gdLst>
                  <a:gd name="T0" fmla="*/ 0 w 120"/>
                  <a:gd name="T1" fmla="*/ 59 h 119"/>
                  <a:gd name="T2" fmla="*/ 4 w 120"/>
                  <a:gd name="T3" fmla="*/ 38 h 119"/>
                  <a:gd name="T4" fmla="*/ 14 w 120"/>
                  <a:gd name="T5" fmla="*/ 21 h 119"/>
                  <a:gd name="T6" fmla="*/ 29 w 120"/>
                  <a:gd name="T7" fmla="*/ 7 h 119"/>
                  <a:gd name="T8" fmla="*/ 50 w 120"/>
                  <a:gd name="T9" fmla="*/ 0 h 119"/>
                  <a:gd name="T10" fmla="*/ 70 w 120"/>
                  <a:gd name="T11" fmla="*/ 0 h 119"/>
                  <a:gd name="T12" fmla="*/ 91 w 120"/>
                  <a:gd name="T13" fmla="*/ 7 h 119"/>
                  <a:gd name="T14" fmla="*/ 106 w 120"/>
                  <a:gd name="T15" fmla="*/ 21 h 119"/>
                  <a:gd name="T16" fmla="*/ 116 w 120"/>
                  <a:gd name="T17" fmla="*/ 38 h 119"/>
                  <a:gd name="T18" fmla="*/ 120 w 120"/>
                  <a:gd name="T19" fmla="*/ 59 h 119"/>
                  <a:gd name="T20" fmla="*/ 116 w 120"/>
                  <a:gd name="T21" fmla="*/ 79 h 119"/>
                  <a:gd name="T22" fmla="*/ 106 w 120"/>
                  <a:gd name="T23" fmla="*/ 98 h 119"/>
                  <a:gd name="T24" fmla="*/ 91 w 120"/>
                  <a:gd name="T25" fmla="*/ 111 h 119"/>
                  <a:gd name="T26" fmla="*/ 70 w 120"/>
                  <a:gd name="T27" fmla="*/ 119 h 119"/>
                  <a:gd name="T28" fmla="*/ 50 w 120"/>
                  <a:gd name="T29" fmla="*/ 119 h 119"/>
                  <a:gd name="T30" fmla="*/ 29 w 120"/>
                  <a:gd name="T31" fmla="*/ 111 h 119"/>
                  <a:gd name="T32" fmla="*/ 14 w 120"/>
                  <a:gd name="T33" fmla="*/ 98 h 119"/>
                  <a:gd name="T34" fmla="*/ 4 w 120"/>
                  <a:gd name="T35" fmla="*/ 79 h 119"/>
                  <a:gd name="T36" fmla="*/ 0 w 120"/>
                  <a:gd name="T37" fmla="*/ 59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20" h="119">
                    <a:moveTo>
                      <a:pt x="0" y="59"/>
                    </a:moveTo>
                    <a:lnTo>
                      <a:pt x="4" y="38"/>
                    </a:lnTo>
                    <a:lnTo>
                      <a:pt x="14" y="21"/>
                    </a:lnTo>
                    <a:lnTo>
                      <a:pt x="29" y="7"/>
                    </a:lnTo>
                    <a:lnTo>
                      <a:pt x="50" y="0"/>
                    </a:lnTo>
                    <a:lnTo>
                      <a:pt x="70" y="0"/>
                    </a:lnTo>
                    <a:lnTo>
                      <a:pt x="91" y="7"/>
                    </a:lnTo>
                    <a:lnTo>
                      <a:pt x="106" y="21"/>
                    </a:lnTo>
                    <a:lnTo>
                      <a:pt x="116" y="38"/>
                    </a:lnTo>
                    <a:lnTo>
                      <a:pt x="120" y="59"/>
                    </a:lnTo>
                    <a:lnTo>
                      <a:pt x="116" y="79"/>
                    </a:lnTo>
                    <a:lnTo>
                      <a:pt x="106" y="98"/>
                    </a:lnTo>
                    <a:lnTo>
                      <a:pt x="91" y="111"/>
                    </a:lnTo>
                    <a:lnTo>
                      <a:pt x="70" y="119"/>
                    </a:lnTo>
                    <a:lnTo>
                      <a:pt x="50" y="119"/>
                    </a:lnTo>
                    <a:lnTo>
                      <a:pt x="29" y="111"/>
                    </a:lnTo>
                    <a:lnTo>
                      <a:pt x="14" y="98"/>
                    </a:lnTo>
                    <a:lnTo>
                      <a:pt x="4" y="79"/>
                    </a:lnTo>
                    <a:lnTo>
                      <a:pt x="0" y="59"/>
                    </a:lnTo>
                    <a:close/>
                  </a:path>
                </a:pathLst>
              </a:custGeom>
              <a:solidFill>
                <a:srgbClr val="FF9900"/>
              </a:solidFill>
              <a:ln w="3175">
                <a:solidFill>
                  <a:srgbClr val="000000"/>
                </a:solidFill>
                <a:prstDash val="solid"/>
                <a:round/>
                <a:headEnd/>
                <a:tailEnd/>
              </a:ln>
            </p:spPr>
            <p:txBody>
              <a:bodyPr/>
              <a:lstStyle/>
              <a:p>
                <a:endParaRPr lang="es-MX" dirty="0"/>
              </a:p>
            </p:txBody>
          </p:sp>
        </p:grpSp>
        <p:sp>
          <p:nvSpPr>
            <p:cNvPr id="8" name="Rectangle 12"/>
            <p:cNvSpPr>
              <a:spLocks noChangeArrowheads="1"/>
            </p:cNvSpPr>
            <p:nvPr/>
          </p:nvSpPr>
          <p:spPr bwMode="auto">
            <a:xfrm>
              <a:off x="2274" y="2553"/>
              <a:ext cx="824" cy="233"/>
            </a:xfrm>
            <a:prstGeom prst="rect">
              <a:avLst/>
            </a:prstGeom>
            <a:solidFill>
              <a:srgbClr val="FF9900"/>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eaLnBrk="0" hangingPunct="0">
                <a:defRPr sz="2400">
                  <a:solidFill>
                    <a:schemeClr val="tx1"/>
                  </a:solidFill>
                  <a:latin typeface="Times New Roman" panose="02020603050405020304" pitchFamily="18" charset="0"/>
                </a:defRPr>
              </a:lvl2pPr>
              <a:lvl3pPr eaLnBrk="0" hangingPunct="0">
                <a:defRPr sz="2400">
                  <a:solidFill>
                    <a:schemeClr val="tx1"/>
                  </a:solidFill>
                  <a:latin typeface="Times New Roman" panose="02020603050405020304" pitchFamily="18" charset="0"/>
                </a:defRPr>
              </a:lvl3pPr>
              <a:lvl4pPr eaLnBrk="0" hangingPunct="0">
                <a:defRPr sz="2400">
                  <a:solidFill>
                    <a:schemeClr val="tx1"/>
                  </a:solidFill>
                  <a:latin typeface="Times New Roman" panose="02020603050405020304" pitchFamily="18" charset="0"/>
                </a:defRPr>
              </a:lvl4pPr>
              <a:lvl5pPr eaLnBrk="0" hangingPunct="0">
                <a:defRPr sz="2400">
                  <a:solidFill>
                    <a:schemeClr val="tx1"/>
                  </a:solidFill>
                  <a:latin typeface="Times New Roman" panose="02020603050405020304" pitchFamily="18" charset="0"/>
                </a:defRPr>
              </a:lvl5pPr>
              <a:lvl6pPr marL="457200" eaLnBrk="0" fontAlgn="base" hangingPunct="0">
                <a:spcBef>
                  <a:spcPct val="0"/>
                </a:spcBef>
                <a:spcAft>
                  <a:spcPct val="0"/>
                </a:spcAft>
                <a:defRPr sz="2400">
                  <a:solidFill>
                    <a:schemeClr val="tx1"/>
                  </a:solidFill>
                  <a:latin typeface="Times New Roman" panose="02020603050405020304" pitchFamily="18" charset="0"/>
                </a:defRPr>
              </a:lvl6pPr>
              <a:lvl7pPr marL="914400" eaLnBrk="0" fontAlgn="base" hangingPunct="0">
                <a:spcBef>
                  <a:spcPct val="0"/>
                </a:spcBef>
                <a:spcAft>
                  <a:spcPct val="0"/>
                </a:spcAft>
                <a:defRPr sz="2400">
                  <a:solidFill>
                    <a:schemeClr val="tx1"/>
                  </a:solidFill>
                  <a:latin typeface="Times New Roman" panose="02020603050405020304" pitchFamily="18" charset="0"/>
                </a:defRPr>
              </a:lvl7pPr>
              <a:lvl8pPr marL="1371600" eaLnBrk="0" fontAlgn="base" hangingPunct="0">
                <a:spcBef>
                  <a:spcPct val="0"/>
                </a:spcBef>
                <a:spcAft>
                  <a:spcPct val="0"/>
                </a:spcAft>
                <a:defRPr sz="2400">
                  <a:solidFill>
                    <a:schemeClr val="tx1"/>
                  </a:solidFill>
                  <a:latin typeface="Times New Roman" panose="02020603050405020304" pitchFamily="18" charset="0"/>
                </a:defRPr>
              </a:lvl8pPr>
              <a:lvl9pPr marL="1828800" eaLnBrk="0" fontAlgn="base" hangingPunct="0">
                <a:spcBef>
                  <a:spcPct val="0"/>
                </a:spcBef>
                <a:spcAft>
                  <a:spcPct val="0"/>
                </a:spcAft>
                <a:defRPr sz="2400">
                  <a:solidFill>
                    <a:schemeClr val="tx1"/>
                  </a:solidFill>
                  <a:latin typeface="Times New Roman" panose="02020603050405020304" pitchFamily="18" charset="0"/>
                </a:defRPr>
              </a:lvl9pPr>
            </a:lstStyle>
            <a:p>
              <a:r>
                <a:rPr lang="es-MX" altLang="es-MX" sz="1200" b="1" dirty="0" smtClean="0">
                  <a:solidFill>
                    <a:schemeClr val="tx2"/>
                  </a:solidFill>
                  <a:effectLst>
                    <a:outerShdw blurRad="38100" dist="38100" dir="2700000" algn="tl">
                      <a:srgbClr val="000000"/>
                    </a:outerShdw>
                  </a:effectLst>
                  <a:latin typeface="Arial" panose="020B0604020202020204" pitchFamily="34" charset="0"/>
                </a:rPr>
                <a:t>Proveedores</a:t>
              </a:r>
            </a:p>
            <a:p>
              <a:r>
                <a:rPr lang="es-MX" altLang="es-MX" sz="1200" b="1" dirty="0" smtClean="0">
                  <a:solidFill>
                    <a:schemeClr val="tx2"/>
                  </a:solidFill>
                  <a:effectLst>
                    <a:outerShdw blurRad="38100" dist="38100" dir="2700000" algn="tl">
                      <a:srgbClr val="000000"/>
                    </a:outerShdw>
                  </a:effectLst>
                  <a:latin typeface="Arial" panose="020B0604020202020204" pitchFamily="34" charset="0"/>
                </a:rPr>
                <a:t>de Latinoamérica</a:t>
              </a:r>
              <a:endParaRPr lang="es-MX" altLang="es-MX" sz="1200" b="1" dirty="0">
                <a:solidFill>
                  <a:schemeClr val="tx2"/>
                </a:solidFill>
                <a:effectLst>
                  <a:outerShdw blurRad="38100" dist="38100" dir="2700000" algn="tl">
                    <a:srgbClr val="000000"/>
                  </a:outerShdw>
                </a:effectLst>
                <a:latin typeface="Arial" panose="020B0604020202020204" pitchFamily="34" charset="0"/>
              </a:endParaRPr>
            </a:p>
          </p:txBody>
        </p:sp>
      </p:grpSp>
      <p:sp>
        <p:nvSpPr>
          <p:cNvPr id="17" name="Rectangle 13"/>
          <p:cNvSpPr>
            <a:spLocks noChangeArrowheads="1"/>
          </p:cNvSpPr>
          <p:nvPr/>
        </p:nvSpPr>
        <p:spPr bwMode="auto">
          <a:xfrm>
            <a:off x="3786333" y="4657179"/>
            <a:ext cx="298159" cy="18466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0" tIns="0" rIns="0" bIns="0">
            <a:spAutoFit/>
          </a:bodyPr>
          <a:lstStyle>
            <a:lvl1pPr algn="ctr">
              <a:defRPr sz="3600">
                <a:solidFill>
                  <a:srgbClr val="FFFFFF"/>
                </a:solidFill>
                <a:effectLst>
                  <a:outerShdw blurRad="38100" dist="38100" dir="2700000" algn="tl">
                    <a:srgbClr val="000000"/>
                  </a:outerShdw>
                </a:effectLst>
                <a:latin typeface="Arial" panose="020B0604020202020204" pitchFamily="34" charset="0"/>
                <a:cs typeface="Arial" panose="020B0604020202020204" pitchFamily="34" charset="0"/>
              </a:defRPr>
            </a:lvl1pPr>
            <a:lvl2pPr algn="ctr">
              <a:defRPr sz="3600">
                <a:solidFill>
                  <a:srgbClr val="FFFFFF"/>
                </a:solidFill>
                <a:effectLst>
                  <a:outerShdw blurRad="38100" dist="38100" dir="2700000" algn="tl">
                    <a:srgbClr val="000000"/>
                  </a:outerShdw>
                </a:effectLst>
                <a:latin typeface="Arial" panose="020B0604020202020204" pitchFamily="34" charset="0"/>
                <a:cs typeface="Arial" panose="020B0604020202020204" pitchFamily="34" charset="0"/>
              </a:defRPr>
            </a:lvl2pPr>
            <a:lvl3pPr algn="ctr">
              <a:defRPr sz="3600">
                <a:solidFill>
                  <a:srgbClr val="FFFFFF"/>
                </a:solidFill>
                <a:effectLst>
                  <a:outerShdw blurRad="38100" dist="38100" dir="2700000" algn="tl">
                    <a:srgbClr val="000000"/>
                  </a:outerShdw>
                </a:effectLst>
                <a:latin typeface="Arial" panose="020B0604020202020204" pitchFamily="34" charset="0"/>
                <a:cs typeface="Arial" panose="020B0604020202020204" pitchFamily="34" charset="0"/>
              </a:defRPr>
            </a:lvl3pPr>
            <a:lvl4pPr algn="ctr">
              <a:defRPr sz="3600">
                <a:solidFill>
                  <a:srgbClr val="FFFFFF"/>
                </a:solidFill>
                <a:effectLst>
                  <a:outerShdw blurRad="38100" dist="38100" dir="2700000" algn="tl">
                    <a:srgbClr val="000000"/>
                  </a:outerShdw>
                </a:effectLst>
                <a:latin typeface="Arial" panose="020B0604020202020204" pitchFamily="34" charset="0"/>
                <a:cs typeface="Arial" panose="020B0604020202020204" pitchFamily="34" charset="0"/>
              </a:defRPr>
            </a:lvl4pPr>
            <a:lvl5pPr algn="ctr">
              <a:defRPr sz="3600">
                <a:solidFill>
                  <a:srgbClr val="FFFFFF"/>
                </a:solidFill>
                <a:effectLst>
                  <a:outerShdw blurRad="38100" dist="38100" dir="2700000" algn="tl">
                    <a:srgbClr val="000000"/>
                  </a:outerShdw>
                </a:effectLst>
                <a:latin typeface="Arial" panose="020B0604020202020204" pitchFamily="34" charset="0"/>
                <a:cs typeface="Arial" panose="020B0604020202020204" pitchFamily="34" charset="0"/>
              </a:defRPr>
            </a:lvl5pPr>
            <a:lvl6pPr marL="457200" algn="ctr" fontAlgn="base">
              <a:spcBef>
                <a:spcPct val="0"/>
              </a:spcBef>
              <a:spcAft>
                <a:spcPct val="0"/>
              </a:spcAft>
              <a:defRPr sz="3600">
                <a:solidFill>
                  <a:srgbClr val="FFFFFF"/>
                </a:solidFill>
                <a:effectLst>
                  <a:outerShdw blurRad="38100" dist="38100" dir="2700000" algn="tl">
                    <a:srgbClr val="000000"/>
                  </a:outerShdw>
                </a:effectLst>
                <a:latin typeface="Arial" panose="020B0604020202020204" pitchFamily="34" charset="0"/>
                <a:cs typeface="Arial" panose="020B0604020202020204" pitchFamily="34" charset="0"/>
              </a:defRPr>
            </a:lvl6pPr>
            <a:lvl7pPr marL="914400" algn="ctr" fontAlgn="base">
              <a:spcBef>
                <a:spcPct val="0"/>
              </a:spcBef>
              <a:spcAft>
                <a:spcPct val="0"/>
              </a:spcAft>
              <a:defRPr sz="3600">
                <a:solidFill>
                  <a:srgbClr val="FFFFFF"/>
                </a:solidFill>
                <a:effectLst>
                  <a:outerShdw blurRad="38100" dist="38100" dir="2700000" algn="tl">
                    <a:srgbClr val="000000"/>
                  </a:outerShdw>
                </a:effectLst>
                <a:latin typeface="Arial" panose="020B0604020202020204" pitchFamily="34" charset="0"/>
                <a:cs typeface="Arial" panose="020B0604020202020204" pitchFamily="34" charset="0"/>
              </a:defRPr>
            </a:lvl7pPr>
            <a:lvl8pPr marL="1371600" algn="ctr" fontAlgn="base">
              <a:spcBef>
                <a:spcPct val="0"/>
              </a:spcBef>
              <a:spcAft>
                <a:spcPct val="0"/>
              </a:spcAft>
              <a:defRPr sz="3600">
                <a:solidFill>
                  <a:srgbClr val="FFFFFF"/>
                </a:solidFill>
                <a:effectLst>
                  <a:outerShdw blurRad="38100" dist="38100" dir="2700000" algn="tl">
                    <a:srgbClr val="000000"/>
                  </a:outerShdw>
                </a:effectLst>
                <a:latin typeface="Arial" panose="020B0604020202020204" pitchFamily="34" charset="0"/>
                <a:cs typeface="Arial" panose="020B0604020202020204" pitchFamily="34" charset="0"/>
              </a:defRPr>
            </a:lvl8pPr>
            <a:lvl9pPr marL="1828800" algn="ctr" fontAlgn="base">
              <a:spcBef>
                <a:spcPct val="0"/>
              </a:spcBef>
              <a:spcAft>
                <a:spcPct val="0"/>
              </a:spcAft>
              <a:defRPr sz="3600">
                <a:solidFill>
                  <a:srgbClr val="FFFFFF"/>
                </a:solidFill>
                <a:effectLst>
                  <a:outerShdw blurRad="38100" dist="38100" dir="2700000" algn="tl">
                    <a:srgbClr val="000000"/>
                  </a:outerShdw>
                </a:effectLst>
                <a:latin typeface="Arial" panose="020B0604020202020204" pitchFamily="34" charset="0"/>
                <a:cs typeface="Arial" panose="020B0604020202020204" pitchFamily="34" charset="0"/>
              </a:defRPr>
            </a:lvl9pPr>
          </a:lstStyle>
          <a:p>
            <a:r>
              <a:rPr lang="es-MX" altLang="es-MX" sz="1200" i="1" dirty="0" smtClean="0"/>
              <a:t>(D1)</a:t>
            </a:r>
            <a:endParaRPr lang="es-MX" altLang="es-MX" sz="1200" i="1" dirty="0"/>
          </a:p>
        </p:txBody>
      </p:sp>
      <p:sp>
        <p:nvSpPr>
          <p:cNvPr id="18" name="Freeform 14"/>
          <p:cNvSpPr>
            <a:spLocks/>
          </p:cNvSpPr>
          <p:nvPr/>
        </p:nvSpPr>
        <p:spPr bwMode="auto">
          <a:xfrm>
            <a:off x="4916488" y="4125367"/>
            <a:ext cx="874712" cy="2039937"/>
          </a:xfrm>
          <a:custGeom>
            <a:avLst/>
            <a:gdLst>
              <a:gd name="T0" fmla="*/ 0 w 472"/>
              <a:gd name="T1" fmla="*/ 158 h 947"/>
              <a:gd name="T2" fmla="*/ 23 w 472"/>
              <a:gd name="T3" fmla="*/ 283 h 947"/>
              <a:gd name="T4" fmla="*/ 62 w 472"/>
              <a:gd name="T5" fmla="*/ 333 h 947"/>
              <a:gd name="T6" fmla="*/ 94 w 472"/>
              <a:gd name="T7" fmla="*/ 382 h 947"/>
              <a:gd name="T8" fmla="*/ 107 w 472"/>
              <a:gd name="T9" fmla="*/ 477 h 947"/>
              <a:gd name="T10" fmla="*/ 91 w 472"/>
              <a:gd name="T11" fmla="*/ 593 h 947"/>
              <a:gd name="T12" fmla="*/ 85 w 472"/>
              <a:gd name="T13" fmla="*/ 681 h 947"/>
              <a:gd name="T14" fmla="*/ 79 w 472"/>
              <a:gd name="T15" fmla="*/ 756 h 947"/>
              <a:gd name="T16" fmla="*/ 65 w 472"/>
              <a:gd name="T17" fmla="*/ 813 h 947"/>
              <a:gd name="T18" fmla="*/ 74 w 472"/>
              <a:gd name="T19" fmla="*/ 874 h 947"/>
              <a:gd name="T20" fmla="*/ 107 w 472"/>
              <a:gd name="T21" fmla="*/ 937 h 947"/>
              <a:gd name="T22" fmla="*/ 130 w 472"/>
              <a:gd name="T23" fmla="*/ 946 h 947"/>
              <a:gd name="T24" fmla="*/ 153 w 472"/>
              <a:gd name="T25" fmla="*/ 947 h 947"/>
              <a:gd name="T26" fmla="*/ 163 w 472"/>
              <a:gd name="T27" fmla="*/ 937 h 947"/>
              <a:gd name="T28" fmla="*/ 148 w 472"/>
              <a:gd name="T29" fmla="*/ 919 h 947"/>
              <a:gd name="T30" fmla="*/ 135 w 472"/>
              <a:gd name="T31" fmla="*/ 874 h 947"/>
              <a:gd name="T32" fmla="*/ 150 w 472"/>
              <a:gd name="T33" fmla="*/ 806 h 947"/>
              <a:gd name="T34" fmla="*/ 184 w 472"/>
              <a:gd name="T35" fmla="*/ 767 h 947"/>
              <a:gd name="T36" fmla="*/ 204 w 472"/>
              <a:gd name="T37" fmla="*/ 711 h 947"/>
              <a:gd name="T38" fmla="*/ 231 w 472"/>
              <a:gd name="T39" fmla="*/ 684 h 947"/>
              <a:gd name="T40" fmla="*/ 260 w 472"/>
              <a:gd name="T41" fmla="*/ 654 h 947"/>
              <a:gd name="T42" fmla="*/ 283 w 472"/>
              <a:gd name="T43" fmla="*/ 620 h 947"/>
              <a:gd name="T44" fmla="*/ 304 w 472"/>
              <a:gd name="T45" fmla="*/ 586 h 947"/>
              <a:gd name="T46" fmla="*/ 317 w 472"/>
              <a:gd name="T47" fmla="*/ 557 h 947"/>
              <a:gd name="T48" fmla="*/ 325 w 472"/>
              <a:gd name="T49" fmla="*/ 521 h 947"/>
              <a:gd name="T50" fmla="*/ 334 w 472"/>
              <a:gd name="T51" fmla="*/ 496 h 947"/>
              <a:gd name="T52" fmla="*/ 360 w 472"/>
              <a:gd name="T53" fmla="*/ 491 h 947"/>
              <a:gd name="T54" fmla="*/ 390 w 472"/>
              <a:gd name="T55" fmla="*/ 477 h 947"/>
              <a:gd name="T56" fmla="*/ 417 w 472"/>
              <a:gd name="T57" fmla="*/ 466 h 947"/>
              <a:gd name="T58" fmla="*/ 435 w 472"/>
              <a:gd name="T59" fmla="*/ 432 h 947"/>
              <a:gd name="T60" fmla="*/ 456 w 472"/>
              <a:gd name="T61" fmla="*/ 358 h 947"/>
              <a:gd name="T62" fmla="*/ 467 w 472"/>
              <a:gd name="T63" fmla="*/ 303 h 947"/>
              <a:gd name="T64" fmla="*/ 470 w 472"/>
              <a:gd name="T65" fmla="*/ 256 h 947"/>
              <a:gd name="T66" fmla="*/ 456 w 472"/>
              <a:gd name="T67" fmla="*/ 228 h 947"/>
              <a:gd name="T68" fmla="*/ 435 w 472"/>
              <a:gd name="T69" fmla="*/ 219 h 947"/>
              <a:gd name="T70" fmla="*/ 417 w 472"/>
              <a:gd name="T71" fmla="*/ 204 h 947"/>
              <a:gd name="T72" fmla="*/ 404 w 472"/>
              <a:gd name="T73" fmla="*/ 179 h 947"/>
              <a:gd name="T74" fmla="*/ 384 w 472"/>
              <a:gd name="T75" fmla="*/ 172 h 947"/>
              <a:gd name="T76" fmla="*/ 364 w 472"/>
              <a:gd name="T77" fmla="*/ 172 h 947"/>
              <a:gd name="T78" fmla="*/ 346 w 472"/>
              <a:gd name="T79" fmla="*/ 163 h 947"/>
              <a:gd name="T80" fmla="*/ 323 w 472"/>
              <a:gd name="T81" fmla="*/ 124 h 947"/>
              <a:gd name="T82" fmla="*/ 299 w 472"/>
              <a:gd name="T83" fmla="*/ 92 h 947"/>
              <a:gd name="T84" fmla="*/ 258 w 472"/>
              <a:gd name="T85" fmla="*/ 59 h 947"/>
              <a:gd name="T86" fmla="*/ 204 w 472"/>
              <a:gd name="T87" fmla="*/ 31 h 947"/>
              <a:gd name="T88" fmla="*/ 160 w 472"/>
              <a:gd name="T89" fmla="*/ 24 h 947"/>
              <a:gd name="T90" fmla="*/ 130 w 472"/>
              <a:gd name="T91" fmla="*/ 20 h 947"/>
              <a:gd name="T92" fmla="*/ 113 w 472"/>
              <a:gd name="T93" fmla="*/ 20 h 947"/>
              <a:gd name="T94" fmla="*/ 95 w 472"/>
              <a:gd name="T95" fmla="*/ 11 h 947"/>
              <a:gd name="T96" fmla="*/ 79 w 472"/>
              <a:gd name="T97" fmla="*/ 0 h 947"/>
              <a:gd name="T98" fmla="*/ 59 w 472"/>
              <a:gd name="T99" fmla="*/ 15 h 947"/>
              <a:gd name="T100" fmla="*/ 38 w 472"/>
              <a:gd name="T101" fmla="*/ 42 h 947"/>
              <a:gd name="T102" fmla="*/ 21 w 472"/>
              <a:gd name="T103" fmla="*/ 54 h 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472" h="947">
                <a:moveTo>
                  <a:pt x="15" y="61"/>
                </a:moveTo>
                <a:lnTo>
                  <a:pt x="6" y="102"/>
                </a:lnTo>
                <a:lnTo>
                  <a:pt x="0" y="158"/>
                </a:lnTo>
                <a:lnTo>
                  <a:pt x="2" y="217"/>
                </a:lnTo>
                <a:lnTo>
                  <a:pt x="12" y="265"/>
                </a:lnTo>
                <a:lnTo>
                  <a:pt x="23" y="283"/>
                </a:lnTo>
                <a:lnTo>
                  <a:pt x="35" y="301"/>
                </a:lnTo>
                <a:lnTo>
                  <a:pt x="48" y="317"/>
                </a:lnTo>
                <a:lnTo>
                  <a:pt x="62" y="333"/>
                </a:lnTo>
                <a:lnTo>
                  <a:pt x="74" y="349"/>
                </a:lnTo>
                <a:lnTo>
                  <a:pt x="86" y="366"/>
                </a:lnTo>
                <a:lnTo>
                  <a:pt x="94" y="382"/>
                </a:lnTo>
                <a:lnTo>
                  <a:pt x="100" y="400"/>
                </a:lnTo>
                <a:lnTo>
                  <a:pt x="106" y="435"/>
                </a:lnTo>
                <a:lnTo>
                  <a:pt x="107" y="477"/>
                </a:lnTo>
                <a:lnTo>
                  <a:pt x="104" y="520"/>
                </a:lnTo>
                <a:lnTo>
                  <a:pt x="97" y="564"/>
                </a:lnTo>
                <a:lnTo>
                  <a:pt x="91" y="593"/>
                </a:lnTo>
                <a:lnTo>
                  <a:pt x="88" y="622"/>
                </a:lnTo>
                <a:lnTo>
                  <a:pt x="86" y="652"/>
                </a:lnTo>
                <a:lnTo>
                  <a:pt x="85" y="681"/>
                </a:lnTo>
                <a:lnTo>
                  <a:pt x="83" y="708"/>
                </a:lnTo>
                <a:lnTo>
                  <a:pt x="82" y="733"/>
                </a:lnTo>
                <a:lnTo>
                  <a:pt x="79" y="756"/>
                </a:lnTo>
                <a:lnTo>
                  <a:pt x="76" y="774"/>
                </a:lnTo>
                <a:lnTo>
                  <a:pt x="70" y="792"/>
                </a:lnTo>
                <a:lnTo>
                  <a:pt x="65" y="813"/>
                </a:lnTo>
                <a:lnTo>
                  <a:pt x="62" y="833"/>
                </a:lnTo>
                <a:lnTo>
                  <a:pt x="67" y="853"/>
                </a:lnTo>
                <a:lnTo>
                  <a:pt x="74" y="874"/>
                </a:lnTo>
                <a:lnTo>
                  <a:pt x="85" y="899"/>
                </a:lnTo>
                <a:lnTo>
                  <a:pt x="95" y="922"/>
                </a:lnTo>
                <a:lnTo>
                  <a:pt x="107" y="937"/>
                </a:lnTo>
                <a:lnTo>
                  <a:pt x="115" y="940"/>
                </a:lnTo>
                <a:lnTo>
                  <a:pt x="122" y="942"/>
                </a:lnTo>
                <a:lnTo>
                  <a:pt x="130" y="946"/>
                </a:lnTo>
                <a:lnTo>
                  <a:pt x="138" y="946"/>
                </a:lnTo>
                <a:lnTo>
                  <a:pt x="147" y="947"/>
                </a:lnTo>
                <a:lnTo>
                  <a:pt x="153" y="947"/>
                </a:lnTo>
                <a:lnTo>
                  <a:pt x="159" y="946"/>
                </a:lnTo>
                <a:lnTo>
                  <a:pt x="163" y="944"/>
                </a:lnTo>
                <a:lnTo>
                  <a:pt x="163" y="937"/>
                </a:lnTo>
                <a:lnTo>
                  <a:pt x="159" y="933"/>
                </a:lnTo>
                <a:lnTo>
                  <a:pt x="154" y="928"/>
                </a:lnTo>
                <a:lnTo>
                  <a:pt x="148" y="919"/>
                </a:lnTo>
                <a:lnTo>
                  <a:pt x="142" y="908"/>
                </a:lnTo>
                <a:lnTo>
                  <a:pt x="138" y="894"/>
                </a:lnTo>
                <a:lnTo>
                  <a:pt x="135" y="874"/>
                </a:lnTo>
                <a:lnTo>
                  <a:pt x="136" y="847"/>
                </a:lnTo>
                <a:lnTo>
                  <a:pt x="142" y="822"/>
                </a:lnTo>
                <a:lnTo>
                  <a:pt x="150" y="806"/>
                </a:lnTo>
                <a:lnTo>
                  <a:pt x="160" y="793"/>
                </a:lnTo>
                <a:lnTo>
                  <a:pt x="172" y="781"/>
                </a:lnTo>
                <a:lnTo>
                  <a:pt x="184" y="767"/>
                </a:lnTo>
                <a:lnTo>
                  <a:pt x="192" y="749"/>
                </a:lnTo>
                <a:lnTo>
                  <a:pt x="198" y="729"/>
                </a:lnTo>
                <a:lnTo>
                  <a:pt x="204" y="711"/>
                </a:lnTo>
                <a:lnTo>
                  <a:pt x="212" y="697"/>
                </a:lnTo>
                <a:lnTo>
                  <a:pt x="221" y="690"/>
                </a:lnTo>
                <a:lnTo>
                  <a:pt x="231" y="684"/>
                </a:lnTo>
                <a:lnTo>
                  <a:pt x="242" y="677"/>
                </a:lnTo>
                <a:lnTo>
                  <a:pt x="251" y="668"/>
                </a:lnTo>
                <a:lnTo>
                  <a:pt x="260" y="654"/>
                </a:lnTo>
                <a:lnTo>
                  <a:pt x="268" y="641"/>
                </a:lnTo>
                <a:lnTo>
                  <a:pt x="275" y="631"/>
                </a:lnTo>
                <a:lnTo>
                  <a:pt x="283" y="620"/>
                </a:lnTo>
                <a:lnTo>
                  <a:pt x="290" y="609"/>
                </a:lnTo>
                <a:lnTo>
                  <a:pt x="296" y="598"/>
                </a:lnTo>
                <a:lnTo>
                  <a:pt x="304" y="586"/>
                </a:lnTo>
                <a:lnTo>
                  <a:pt x="310" y="575"/>
                </a:lnTo>
                <a:lnTo>
                  <a:pt x="313" y="566"/>
                </a:lnTo>
                <a:lnTo>
                  <a:pt x="317" y="557"/>
                </a:lnTo>
                <a:lnTo>
                  <a:pt x="323" y="548"/>
                </a:lnTo>
                <a:lnTo>
                  <a:pt x="326" y="536"/>
                </a:lnTo>
                <a:lnTo>
                  <a:pt x="325" y="521"/>
                </a:lnTo>
                <a:lnTo>
                  <a:pt x="323" y="509"/>
                </a:lnTo>
                <a:lnTo>
                  <a:pt x="326" y="500"/>
                </a:lnTo>
                <a:lnTo>
                  <a:pt x="334" y="496"/>
                </a:lnTo>
                <a:lnTo>
                  <a:pt x="343" y="494"/>
                </a:lnTo>
                <a:lnTo>
                  <a:pt x="351" y="494"/>
                </a:lnTo>
                <a:lnTo>
                  <a:pt x="360" y="491"/>
                </a:lnTo>
                <a:lnTo>
                  <a:pt x="369" y="487"/>
                </a:lnTo>
                <a:lnTo>
                  <a:pt x="379" y="482"/>
                </a:lnTo>
                <a:lnTo>
                  <a:pt x="390" y="477"/>
                </a:lnTo>
                <a:lnTo>
                  <a:pt x="401" y="475"/>
                </a:lnTo>
                <a:lnTo>
                  <a:pt x="410" y="473"/>
                </a:lnTo>
                <a:lnTo>
                  <a:pt x="417" y="466"/>
                </a:lnTo>
                <a:lnTo>
                  <a:pt x="423" y="457"/>
                </a:lnTo>
                <a:lnTo>
                  <a:pt x="429" y="448"/>
                </a:lnTo>
                <a:lnTo>
                  <a:pt x="435" y="432"/>
                </a:lnTo>
                <a:lnTo>
                  <a:pt x="443" y="407"/>
                </a:lnTo>
                <a:lnTo>
                  <a:pt x="450" y="380"/>
                </a:lnTo>
                <a:lnTo>
                  <a:pt x="456" y="358"/>
                </a:lnTo>
                <a:lnTo>
                  <a:pt x="459" y="341"/>
                </a:lnTo>
                <a:lnTo>
                  <a:pt x="464" y="321"/>
                </a:lnTo>
                <a:lnTo>
                  <a:pt x="467" y="303"/>
                </a:lnTo>
                <a:lnTo>
                  <a:pt x="470" y="289"/>
                </a:lnTo>
                <a:lnTo>
                  <a:pt x="472" y="274"/>
                </a:lnTo>
                <a:lnTo>
                  <a:pt x="470" y="256"/>
                </a:lnTo>
                <a:lnTo>
                  <a:pt x="466" y="238"/>
                </a:lnTo>
                <a:lnTo>
                  <a:pt x="461" y="230"/>
                </a:lnTo>
                <a:lnTo>
                  <a:pt x="456" y="228"/>
                </a:lnTo>
                <a:lnTo>
                  <a:pt x="450" y="224"/>
                </a:lnTo>
                <a:lnTo>
                  <a:pt x="443" y="222"/>
                </a:lnTo>
                <a:lnTo>
                  <a:pt x="435" y="219"/>
                </a:lnTo>
                <a:lnTo>
                  <a:pt x="429" y="215"/>
                </a:lnTo>
                <a:lnTo>
                  <a:pt x="422" y="210"/>
                </a:lnTo>
                <a:lnTo>
                  <a:pt x="417" y="204"/>
                </a:lnTo>
                <a:lnTo>
                  <a:pt x="414" y="199"/>
                </a:lnTo>
                <a:lnTo>
                  <a:pt x="410" y="188"/>
                </a:lnTo>
                <a:lnTo>
                  <a:pt x="404" y="179"/>
                </a:lnTo>
                <a:lnTo>
                  <a:pt x="396" y="174"/>
                </a:lnTo>
                <a:lnTo>
                  <a:pt x="388" y="172"/>
                </a:lnTo>
                <a:lnTo>
                  <a:pt x="384" y="172"/>
                </a:lnTo>
                <a:lnTo>
                  <a:pt x="378" y="172"/>
                </a:lnTo>
                <a:lnTo>
                  <a:pt x="372" y="172"/>
                </a:lnTo>
                <a:lnTo>
                  <a:pt x="364" y="172"/>
                </a:lnTo>
                <a:lnTo>
                  <a:pt x="357" y="170"/>
                </a:lnTo>
                <a:lnTo>
                  <a:pt x="351" y="167"/>
                </a:lnTo>
                <a:lnTo>
                  <a:pt x="346" y="163"/>
                </a:lnTo>
                <a:lnTo>
                  <a:pt x="342" y="158"/>
                </a:lnTo>
                <a:lnTo>
                  <a:pt x="334" y="144"/>
                </a:lnTo>
                <a:lnTo>
                  <a:pt x="323" y="124"/>
                </a:lnTo>
                <a:lnTo>
                  <a:pt x="314" y="108"/>
                </a:lnTo>
                <a:lnTo>
                  <a:pt x="305" y="97"/>
                </a:lnTo>
                <a:lnTo>
                  <a:pt x="299" y="92"/>
                </a:lnTo>
                <a:lnTo>
                  <a:pt x="289" y="83"/>
                </a:lnTo>
                <a:lnTo>
                  <a:pt x="275" y="72"/>
                </a:lnTo>
                <a:lnTo>
                  <a:pt x="258" y="59"/>
                </a:lnTo>
                <a:lnTo>
                  <a:pt x="240" y="49"/>
                </a:lnTo>
                <a:lnTo>
                  <a:pt x="222" y="38"/>
                </a:lnTo>
                <a:lnTo>
                  <a:pt x="204" y="31"/>
                </a:lnTo>
                <a:lnTo>
                  <a:pt x="187" y="27"/>
                </a:lnTo>
                <a:lnTo>
                  <a:pt x="172" y="25"/>
                </a:lnTo>
                <a:lnTo>
                  <a:pt x="160" y="24"/>
                </a:lnTo>
                <a:lnTo>
                  <a:pt x="148" y="22"/>
                </a:lnTo>
                <a:lnTo>
                  <a:pt x="139" y="20"/>
                </a:lnTo>
                <a:lnTo>
                  <a:pt x="130" y="20"/>
                </a:lnTo>
                <a:lnTo>
                  <a:pt x="122" y="18"/>
                </a:lnTo>
                <a:lnTo>
                  <a:pt x="118" y="18"/>
                </a:lnTo>
                <a:lnTo>
                  <a:pt x="113" y="20"/>
                </a:lnTo>
                <a:lnTo>
                  <a:pt x="107" y="20"/>
                </a:lnTo>
                <a:lnTo>
                  <a:pt x="101" y="17"/>
                </a:lnTo>
                <a:lnTo>
                  <a:pt x="95" y="11"/>
                </a:lnTo>
                <a:lnTo>
                  <a:pt x="91" y="6"/>
                </a:lnTo>
                <a:lnTo>
                  <a:pt x="85" y="2"/>
                </a:lnTo>
                <a:lnTo>
                  <a:pt x="79" y="0"/>
                </a:lnTo>
                <a:lnTo>
                  <a:pt x="71" y="4"/>
                </a:lnTo>
                <a:lnTo>
                  <a:pt x="65" y="8"/>
                </a:lnTo>
                <a:lnTo>
                  <a:pt x="59" y="15"/>
                </a:lnTo>
                <a:lnTo>
                  <a:pt x="51" y="25"/>
                </a:lnTo>
                <a:lnTo>
                  <a:pt x="45" y="34"/>
                </a:lnTo>
                <a:lnTo>
                  <a:pt x="38" y="42"/>
                </a:lnTo>
                <a:lnTo>
                  <a:pt x="35" y="43"/>
                </a:lnTo>
                <a:lnTo>
                  <a:pt x="29" y="47"/>
                </a:lnTo>
                <a:lnTo>
                  <a:pt x="21" y="54"/>
                </a:lnTo>
                <a:lnTo>
                  <a:pt x="15" y="61"/>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dirty="0"/>
          </a:p>
        </p:txBody>
      </p:sp>
      <p:sp>
        <p:nvSpPr>
          <p:cNvPr id="19" name="Freeform 15"/>
          <p:cNvSpPr>
            <a:spLocks/>
          </p:cNvSpPr>
          <p:nvPr/>
        </p:nvSpPr>
        <p:spPr bwMode="auto">
          <a:xfrm>
            <a:off x="3200400" y="1974304"/>
            <a:ext cx="2212975" cy="2282825"/>
          </a:xfrm>
          <a:custGeom>
            <a:avLst/>
            <a:gdLst>
              <a:gd name="T0" fmla="*/ 809 w 1194"/>
              <a:gd name="T1" fmla="*/ 788 h 1060"/>
              <a:gd name="T2" fmla="*/ 753 w 1194"/>
              <a:gd name="T3" fmla="*/ 815 h 1060"/>
              <a:gd name="T4" fmla="*/ 785 w 1194"/>
              <a:gd name="T5" fmla="*/ 912 h 1060"/>
              <a:gd name="T6" fmla="*/ 834 w 1194"/>
              <a:gd name="T7" fmla="*/ 887 h 1060"/>
              <a:gd name="T8" fmla="*/ 854 w 1194"/>
              <a:gd name="T9" fmla="*/ 946 h 1060"/>
              <a:gd name="T10" fmla="*/ 899 w 1194"/>
              <a:gd name="T11" fmla="*/ 1026 h 1060"/>
              <a:gd name="T12" fmla="*/ 946 w 1194"/>
              <a:gd name="T13" fmla="*/ 1042 h 1060"/>
              <a:gd name="T14" fmla="*/ 913 w 1194"/>
              <a:gd name="T15" fmla="*/ 1058 h 1060"/>
              <a:gd name="T16" fmla="*/ 862 w 1194"/>
              <a:gd name="T17" fmla="*/ 1030 h 1060"/>
              <a:gd name="T18" fmla="*/ 807 w 1194"/>
              <a:gd name="T19" fmla="*/ 976 h 1060"/>
              <a:gd name="T20" fmla="*/ 733 w 1194"/>
              <a:gd name="T21" fmla="*/ 942 h 1060"/>
              <a:gd name="T22" fmla="*/ 677 w 1194"/>
              <a:gd name="T23" fmla="*/ 885 h 1060"/>
              <a:gd name="T24" fmla="*/ 618 w 1194"/>
              <a:gd name="T25" fmla="*/ 842 h 1060"/>
              <a:gd name="T26" fmla="*/ 541 w 1194"/>
              <a:gd name="T27" fmla="*/ 763 h 1060"/>
              <a:gd name="T28" fmla="*/ 505 w 1194"/>
              <a:gd name="T29" fmla="*/ 674 h 1060"/>
              <a:gd name="T30" fmla="*/ 469 w 1194"/>
              <a:gd name="T31" fmla="*/ 557 h 1060"/>
              <a:gd name="T32" fmla="*/ 451 w 1194"/>
              <a:gd name="T33" fmla="*/ 423 h 1060"/>
              <a:gd name="T34" fmla="*/ 392 w 1194"/>
              <a:gd name="T35" fmla="*/ 339 h 1060"/>
              <a:gd name="T36" fmla="*/ 331 w 1194"/>
              <a:gd name="T37" fmla="*/ 319 h 1060"/>
              <a:gd name="T38" fmla="*/ 271 w 1194"/>
              <a:gd name="T39" fmla="*/ 296 h 1060"/>
              <a:gd name="T40" fmla="*/ 212 w 1194"/>
              <a:gd name="T41" fmla="*/ 276 h 1060"/>
              <a:gd name="T42" fmla="*/ 138 w 1194"/>
              <a:gd name="T43" fmla="*/ 301 h 1060"/>
              <a:gd name="T44" fmla="*/ 71 w 1194"/>
              <a:gd name="T45" fmla="*/ 319 h 1060"/>
              <a:gd name="T46" fmla="*/ 52 w 1194"/>
              <a:gd name="T47" fmla="*/ 201 h 1060"/>
              <a:gd name="T48" fmla="*/ 5 w 1194"/>
              <a:gd name="T49" fmla="*/ 147 h 1060"/>
              <a:gd name="T50" fmla="*/ 80 w 1194"/>
              <a:gd name="T51" fmla="*/ 54 h 1060"/>
              <a:gd name="T52" fmla="*/ 219 w 1194"/>
              <a:gd name="T53" fmla="*/ 65 h 1060"/>
              <a:gd name="T54" fmla="*/ 293 w 1194"/>
              <a:gd name="T55" fmla="*/ 85 h 1060"/>
              <a:gd name="T56" fmla="*/ 398 w 1194"/>
              <a:gd name="T57" fmla="*/ 88 h 1060"/>
              <a:gd name="T58" fmla="*/ 484 w 1194"/>
              <a:gd name="T59" fmla="*/ 94 h 1060"/>
              <a:gd name="T60" fmla="*/ 567 w 1194"/>
              <a:gd name="T61" fmla="*/ 117 h 1060"/>
              <a:gd name="T62" fmla="*/ 676 w 1194"/>
              <a:gd name="T63" fmla="*/ 126 h 1060"/>
              <a:gd name="T64" fmla="*/ 780 w 1194"/>
              <a:gd name="T65" fmla="*/ 86 h 1060"/>
              <a:gd name="T66" fmla="*/ 765 w 1194"/>
              <a:gd name="T67" fmla="*/ 15 h 1060"/>
              <a:gd name="T68" fmla="*/ 819 w 1194"/>
              <a:gd name="T69" fmla="*/ 42 h 1060"/>
              <a:gd name="T70" fmla="*/ 877 w 1194"/>
              <a:gd name="T71" fmla="*/ 85 h 1060"/>
              <a:gd name="T72" fmla="*/ 933 w 1194"/>
              <a:gd name="T73" fmla="*/ 108 h 1060"/>
              <a:gd name="T74" fmla="*/ 890 w 1194"/>
              <a:gd name="T75" fmla="*/ 137 h 1060"/>
              <a:gd name="T76" fmla="*/ 807 w 1194"/>
              <a:gd name="T77" fmla="*/ 205 h 1060"/>
              <a:gd name="T78" fmla="*/ 815 w 1194"/>
              <a:gd name="T79" fmla="*/ 339 h 1060"/>
              <a:gd name="T80" fmla="*/ 883 w 1194"/>
              <a:gd name="T81" fmla="*/ 362 h 1060"/>
              <a:gd name="T82" fmla="*/ 924 w 1194"/>
              <a:gd name="T83" fmla="*/ 398 h 1060"/>
              <a:gd name="T84" fmla="*/ 955 w 1194"/>
              <a:gd name="T85" fmla="*/ 328 h 1060"/>
              <a:gd name="T86" fmla="*/ 951 w 1194"/>
              <a:gd name="T87" fmla="*/ 253 h 1060"/>
              <a:gd name="T88" fmla="*/ 1020 w 1194"/>
              <a:gd name="T89" fmla="*/ 256 h 1060"/>
              <a:gd name="T90" fmla="*/ 1076 w 1194"/>
              <a:gd name="T91" fmla="*/ 274 h 1060"/>
              <a:gd name="T92" fmla="*/ 1131 w 1194"/>
              <a:gd name="T93" fmla="*/ 316 h 1060"/>
              <a:gd name="T94" fmla="*/ 1177 w 1194"/>
              <a:gd name="T95" fmla="*/ 375 h 1060"/>
              <a:gd name="T96" fmla="*/ 1164 w 1194"/>
              <a:gd name="T97" fmla="*/ 432 h 1060"/>
              <a:gd name="T98" fmla="*/ 1122 w 1194"/>
              <a:gd name="T99" fmla="*/ 478 h 1060"/>
              <a:gd name="T100" fmla="*/ 1057 w 1194"/>
              <a:gd name="T101" fmla="*/ 557 h 1060"/>
              <a:gd name="T102" fmla="*/ 1007 w 1194"/>
              <a:gd name="T103" fmla="*/ 615 h 1060"/>
              <a:gd name="T104" fmla="*/ 983 w 1194"/>
              <a:gd name="T105" fmla="*/ 684 h 1060"/>
              <a:gd name="T106" fmla="*/ 946 w 1194"/>
              <a:gd name="T107" fmla="*/ 727 h 1060"/>
              <a:gd name="T108" fmla="*/ 921 w 1194"/>
              <a:gd name="T109" fmla="*/ 817 h 1060"/>
              <a:gd name="T110" fmla="*/ 881 w 1194"/>
              <a:gd name="T111" fmla="*/ 768 h 10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194" h="1060">
                <a:moveTo>
                  <a:pt x="872" y="770"/>
                </a:moveTo>
                <a:lnTo>
                  <a:pt x="862" y="772"/>
                </a:lnTo>
                <a:lnTo>
                  <a:pt x="853" y="767"/>
                </a:lnTo>
                <a:lnTo>
                  <a:pt x="843" y="763"/>
                </a:lnTo>
                <a:lnTo>
                  <a:pt x="833" y="768"/>
                </a:lnTo>
                <a:lnTo>
                  <a:pt x="822" y="779"/>
                </a:lnTo>
                <a:lnTo>
                  <a:pt x="816" y="785"/>
                </a:lnTo>
                <a:lnTo>
                  <a:pt x="809" y="788"/>
                </a:lnTo>
                <a:lnTo>
                  <a:pt x="800" y="790"/>
                </a:lnTo>
                <a:lnTo>
                  <a:pt x="794" y="790"/>
                </a:lnTo>
                <a:lnTo>
                  <a:pt x="786" y="790"/>
                </a:lnTo>
                <a:lnTo>
                  <a:pt x="778" y="790"/>
                </a:lnTo>
                <a:lnTo>
                  <a:pt x="771" y="790"/>
                </a:lnTo>
                <a:lnTo>
                  <a:pt x="765" y="795"/>
                </a:lnTo>
                <a:lnTo>
                  <a:pt x="759" y="802"/>
                </a:lnTo>
                <a:lnTo>
                  <a:pt x="753" y="815"/>
                </a:lnTo>
                <a:lnTo>
                  <a:pt x="750" y="833"/>
                </a:lnTo>
                <a:lnTo>
                  <a:pt x="748" y="853"/>
                </a:lnTo>
                <a:lnTo>
                  <a:pt x="750" y="869"/>
                </a:lnTo>
                <a:lnTo>
                  <a:pt x="756" y="881"/>
                </a:lnTo>
                <a:lnTo>
                  <a:pt x="762" y="892"/>
                </a:lnTo>
                <a:lnTo>
                  <a:pt x="769" y="901"/>
                </a:lnTo>
                <a:lnTo>
                  <a:pt x="777" y="908"/>
                </a:lnTo>
                <a:lnTo>
                  <a:pt x="785" y="912"/>
                </a:lnTo>
                <a:lnTo>
                  <a:pt x="791" y="915"/>
                </a:lnTo>
                <a:lnTo>
                  <a:pt x="797" y="915"/>
                </a:lnTo>
                <a:lnTo>
                  <a:pt x="803" y="913"/>
                </a:lnTo>
                <a:lnTo>
                  <a:pt x="809" y="910"/>
                </a:lnTo>
                <a:lnTo>
                  <a:pt x="816" y="905"/>
                </a:lnTo>
                <a:lnTo>
                  <a:pt x="822" y="899"/>
                </a:lnTo>
                <a:lnTo>
                  <a:pt x="828" y="892"/>
                </a:lnTo>
                <a:lnTo>
                  <a:pt x="834" y="887"/>
                </a:lnTo>
                <a:lnTo>
                  <a:pt x="840" y="879"/>
                </a:lnTo>
                <a:lnTo>
                  <a:pt x="850" y="878"/>
                </a:lnTo>
                <a:lnTo>
                  <a:pt x="854" y="890"/>
                </a:lnTo>
                <a:lnTo>
                  <a:pt x="854" y="908"/>
                </a:lnTo>
                <a:lnTo>
                  <a:pt x="850" y="924"/>
                </a:lnTo>
                <a:lnTo>
                  <a:pt x="845" y="935"/>
                </a:lnTo>
                <a:lnTo>
                  <a:pt x="848" y="940"/>
                </a:lnTo>
                <a:lnTo>
                  <a:pt x="854" y="946"/>
                </a:lnTo>
                <a:lnTo>
                  <a:pt x="863" y="947"/>
                </a:lnTo>
                <a:lnTo>
                  <a:pt x="872" y="951"/>
                </a:lnTo>
                <a:lnTo>
                  <a:pt x="881" y="958"/>
                </a:lnTo>
                <a:lnTo>
                  <a:pt x="890" y="971"/>
                </a:lnTo>
                <a:lnTo>
                  <a:pt x="895" y="989"/>
                </a:lnTo>
                <a:lnTo>
                  <a:pt x="896" y="1005"/>
                </a:lnTo>
                <a:lnTo>
                  <a:pt x="898" y="1016"/>
                </a:lnTo>
                <a:lnTo>
                  <a:pt x="899" y="1026"/>
                </a:lnTo>
                <a:lnTo>
                  <a:pt x="904" y="1033"/>
                </a:lnTo>
                <a:lnTo>
                  <a:pt x="910" y="1037"/>
                </a:lnTo>
                <a:lnTo>
                  <a:pt x="919" y="1041"/>
                </a:lnTo>
                <a:lnTo>
                  <a:pt x="928" y="1042"/>
                </a:lnTo>
                <a:lnTo>
                  <a:pt x="936" y="1044"/>
                </a:lnTo>
                <a:lnTo>
                  <a:pt x="942" y="1044"/>
                </a:lnTo>
                <a:lnTo>
                  <a:pt x="945" y="1042"/>
                </a:lnTo>
                <a:lnTo>
                  <a:pt x="946" y="1042"/>
                </a:lnTo>
                <a:lnTo>
                  <a:pt x="946" y="1044"/>
                </a:lnTo>
                <a:lnTo>
                  <a:pt x="945" y="1048"/>
                </a:lnTo>
                <a:lnTo>
                  <a:pt x="942" y="1053"/>
                </a:lnTo>
                <a:lnTo>
                  <a:pt x="937" y="1058"/>
                </a:lnTo>
                <a:lnTo>
                  <a:pt x="931" y="1060"/>
                </a:lnTo>
                <a:lnTo>
                  <a:pt x="927" y="1060"/>
                </a:lnTo>
                <a:lnTo>
                  <a:pt x="919" y="1058"/>
                </a:lnTo>
                <a:lnTo>
                  <a:pt x="913" y="1058"/>
                </a:lnTo>
                <a:lnTo>
                  <a:pt x="905" y="1055"/>
                </a:lnTo>
                <a:lnTo>
                  <a:pt x="898" y="1053"/>
                </a:lnTo>
                <a:lnTo>
                  <a:pt x="890" y="1051"/>
                </a:lnTo>
                <a:lnTo>
                  <a:pt x="886" y="1048"/>
                </a:lnTo>
                <a:lnTo>
                  <a:pt x="883" y="1046"/>
                </a:lnTo>
                <a:lnTo>
                  <a:pt x="878" y="1042"/>
                </a:lnTo>
                <a:lnTo>
                  <a:pt x="871" y="1037"/>
                </a:lnTo>
                <a:lnTo>
                  <a:pt x="862" y="1030"/>
                </a:lnTo>
                <a:lnTo>
                  <a:pt x="851" y="1021"/>
                </a:lnTo>
                <a:lnTo>
                  <a:pt x="842" y="1012"/>
                </a:lnTo>
                <a:lnTo>
                  <a:pt x="836" y="1005"/>
                </a:lnTo>
                <a:lnTo>
                  <a:pt x="831" y="998"/>
                </a:lnTo>
                <a:lnTo>
                  <a:pt x="827" y="992"/>
                </a:lnTo>
                <a:lnTo>
                  <a:pt x="822" y="987"/>
                </a:lnTo>
                <a:lnTo>
                  <a:pt x="816" y="981"/>
                </a:lnTo>
                <a:lnTo>
                  <a:pt x="807" y="976"/>
                </a:lnTo>
                <a:lnTo>
                  <a:pt x="795" y="971"/>
                </a:lnTo>
                <a:lnTo>
                  <a:pt x="786" y="967"/>
                </a:lnTo>
                <a:lnTo>
                  <a:pt x="775" y="962"/>
                </a:lnTo>
                <a:lnTo>
                  <a:pt x="766" y="958"/>
                </a:lnTo>
                <a:lnTo>
                  <a:pt x="757" y="953"/>
                </a:lnTo>
                <a:lnTo>
                  <a:pt x="748" y="949"/>
                </a:lnTo>
                <a:lnTo>
                  <a:pt x="741" y="946"/>
                </a:lnTo>
                <a:lnTo>
                  <a:pt x="733" y="942"/>
                </a:lnTo>
                <a:lnTo>
                  <a:pt x="726" y="939"/>
                </a:lnTo>
                <a:lnTo>
                  <a:pt x="718" y="935"/>
                </a:lnTo>
                <a:lnTo>
                  <a:pt x="710" y="928"/>
                </a:lnTo>
                <a:lnTo>
                  <a:pt x="703" y="919"/>
                </a:lnTo>
                <a:lnTo>
                  <a:pt x="695" y="910"/>
                </a:lnTo>
                <a:lnTo>
                  <a:pt x="689" y="901"/>
                </a:lnTo>
                <a:lnTo>
                  <a:pt x="683" y="892"/>
                </a:lnTo>
                <a:lnTo>
                  <a:pt x="677" y="885"/>
                </a:lnTo>
                <a:lnTo>
                  <a:pt x="674" y="881"/>
                </a:lnTo>
                <a:lnTo>
                  <a:pt x="668" y="874"/>
                </a:lnTo>
                <a:lnTo>
                  <a:pt x="661" y="863"/>
                </a:lnTo>
                <a:lnTo>
                  <a:pt x="653" y="854"/>
                </a:lnTo>
                <a:lnTo>
                  <a:pt x="642" y="849"/>
                </a:lnTo>
                <a:lnTo>
                  <a:pt x="635" y="847"/>
                </a:lnTo>
                <a:lnTo>
                  <a:pt x="627" y="845"/>
                </a:lnTo>
                <a:lnTo>
                  <a:pt x="618" y="842"/>
                </a:lnTo>
                <a:lnTo>
                  <a:pt x="609" y="838"/>
                </a:lnTo>
                <a:lnTo>
                  <a:pt x="600" y="833"/>
                </a:lnTo>
                <a:lnTo>
                  <a:pt x="591" y="826"/>
                </a:lnTo>
                <a:lnTo>
                  <a:pt x="584" y="820"/>
                </a:lnTo>
                <a:lnTo>
                  <a:pt x="576" y="811"/>
                </a:lnTo>
                <a:lnTo>
                  <a:pt x="562" y="795"/>
                </a:lnTo>
                <a:lnTo>
                  <a:pt x="550" y="779"/>
                </a:lnTo>
                <a:lnTo>
                  <a:pt x="541" y="763"/>
                </a:lnTo>
                <a:lnTo>
                  <a:pt x="537" y="749"/>
                </a:lnTo>
                <a:lnTo>
                  <a:pt x="532" y="734"/>
                </a:lnTo>
                <a:lnTo>
                  <a:pt x="529" y="720"/>
                </a:lnTo>
                <a:lnTo>
                  <a:pt x="525" y="706"/>
                </a:lnTo>
                <a:lnTo>
                  <a:pt x="520" y="693"/>
                </a:lnTo>
                <a:lnTo>
                  <a:pt x="517" y="688"/>
                </a:lnTo>
                <a:lnTo>
                  <a:pt x="512" y="681"/>
                </a:lnTo>
                <a:lnTo>
                  <a:pt x="505" y="674"/>
                </a:lnTo>
                <a:lnTo>
                  <a:pt x="497" y="665"/>
                </a:lnTo>
                <a:lnTo>
                  <a:pt x="490" y="657"/>
                </a:lnTo>
                <a:lnTo>
                  <a:pt x="481" y="647"/>
                </a:lnTo>
                <a:lnTo>
                  <a:pt x="475" y="638"/>
                </a:lnTo>
                <a:lnTo>
                  <a:pt x="469" y="627"/>
                </a:lnTo>
                <a:lnTo>
                  <a:pt x="464" y="604"/>
                </a:lnTo>
                <a:lnTo>
                  <a:pt x="464" y="579"/>
                </a:lnTo>
                <a:lnTo>
                  <a:pt x="469" y="557"/>
                </a:lnTo>
                <a:lnTo>
                  <a:pt x="473" y="543"/>
                </a:lnTo>
                <a:lnTo>
                  <a:pt x="475" y="527"/>
                </a:lnTo>
                <a:lnTo>
                  <a:pt x="475" y="505"/>
                </a:lnTo>
                <a:lnTo>
                  <a:pt x="473" y="480"/>
                </a:lnTo>
                <a:lnTo>
                  <a:pt x="469" y="457"/>
                </a:lnTo>
                <a:lnTo>
                  <a:pt x="463" y="441"/>
                </a:lnTo>
                <a:lnTo>
                  <a:pt x="458" y="430"/>
                </a:lnTo>
                <a:lnTo>
                  <a:pt x="451" y="423"/>
                </a:lnTo>
                <a:lnTo>
                  <a:pt x="440" y="414"/>
                </a:lnTo>
                <a:lnTo>
                  <a:pt x="431" y="403"/>
                </a:lnTo>
                <a:lnTo>
                  <a:pt x="425" y="393"/>
                </a:lnTo>
                <a:lnTo>
                  <a:pt x="420" y="382"/>
                </a:lnTo>
                <a:lnTo>
                  <a:pt x="417" y="367"/>
                </a:lnTo>
                <a:lnTo>
                  <a:pt x="411" y="355"/>
                </a:lnTo>
                <a:lnTo>
                  <a:pt x="402" y="344"/>
                </a:lnTo>
                <a:lnTo>
                  <a:pt x="392" y="339"/>
                </a:lnTo>
                <a:lnTo>
                  <a:pt x="381" y="339"/>
                </a:lnTo>
                <a:lnTo>
                  <a:pt x="376" y="341"/>
                </a:lnTo>
                <a:lnTo>
                  <a:pt x="369" y="339"/>
                </a:lnTo>
                <a:lnTo>
                  <a:pt x="363" y="337"/>
                </a:lnTo>
                <a:lnTo>
                  <a:pt x="355" y="332"/>
                </a:lnTo>
                <a:lnTo>
                  <a:pt x="346" y="328"/>
                </a:lnTo>
                <a:lnTo>
                  <a:pt x="339" y="324"/>
                </a:lnTo>
                <a:lnTo>
                  <a:pt x="331" y="319"/>
                </a:lnTo>
                <a:lnTo>
                  <a:pt x="325" y="316"/>
                </a:lnTo>
                <a:lnTo>
                  <a:pt x="315" y="310"/>
                </a:lnTo>
                <a:lnTo>
                  <a:pt x="307" y="305"/>
                </a:lnTo>
                <a:lnTo>
                  <a:pt x="299" y="299"/>
                </a:lnTo>
                <a:lnTo>
                  <a:pt x="289" y="296"/>
                </a:lnTo>
                <a:lnTo>
                  <a:pt x="283" y="296"/>
                </a:lnTo>
                <a:lnTo>
                  <a:pt x="277" y="294"/>
                </a:lnTo>
                <a:lnTo>
                  <a:pt x="271" y="296"/>
                </a:lnTo>
                <a:lnTo>
                  <a:pt x="263" y="296"/>
                </a:lnTo>
                <a:lnTo>
                  <a:pt x="256" y="296"/>
                </a:lnTo>
                <a:lnTo>
                  <a:pt x="248" y="294"/>
                </a:lnTo>
                <a:lnTo>
                  <a:pt x="240" y="290"/>
                </a:lnTo>
                <a:lnTo>
                  <a:pt x="233" y="287"/>
                </a:lnTo>
                <a:lnTo>
                  <a:pt x="225" y="282"/>
                </a:lnTo>
                <a:lnTo>
                  <a:pt x="219" y="278"/>
                </a:lnTo>
                <a:lnTo>
                  <a:pt x="212" y="276"/>
                </a:lnTo>
                <a:lnTo>
                  <a:pt x="204" y="274"/>
                </a:lnTo>
                <a:lnTo>
                  <a:pt x="197" y="274"/>
                </a:lnTo>
                <a:lnTo>
                  <a:pt x="188" y="274"/>
                </a:lnTo>
                <a:lnTo>
                  <a:pt x="177" y="276"/>
                </a:lnTo>
                <a:lnTo>
                  <a:pt x="166" y="278"/>
                </a:lnTo>
                <a:lnTo>
                  <a:pt x="156" y="282"/>
                </a:lnTo>
                <a:lnTo>
                  <a:pt x="145" y="290"/>
                </a:lnTo>
                <a:lnTo>
                  <a:pt x="138" y="301"/>
                </a:lnTo>
                <a:lnTo>
                  <a:pt x="129" y="312"/>
                </a:lnTo>
                <a:lnTo>
                  <a:pt x="121" y="323"/>
                </a:lnTo>
                <a:lnTo>
                  <a:pt x="112" y="332"/>
                </a:lnTo>
                <a:lnTo>
                  <a:pt x="103" y="339"/>
                </a:lnTo>
                <a:lnTo>
                  <a:pt x="92" y="339"/>
                </a:lnTo>
                <a:lnTo>
                  <a:pt x="82" y="333"/>
                </a:lnTo>
                <a:lnTo>
                  <a:pt x="76" y="326"/>
                </a:lnTo>
                <a:lnTo>
                  <a:pt x="71" y="319"/>
                </a:lnTo>
                <a:lnTo>
                  <a:pt x="62" y="310"/>
                </a:lnTo>
                <a:lnTo>
                  <a:pt x="53" y="299"/>
                </a:lnTo>
                <a:lnTo>
                  <a:pt x="49" y="282"/>
                </a:lnTo>
                <a:lnTo>
                  <a:pt x="49" y="258"/>
                </a:lnTo>
                <a:lnTo>
                  <a:pt x="55" y="231"/>
                </a:lnTo>
                <a:lnTo>
                  <a:pt x="58" y="217"/>
                </a:lnTo>
                <a:lnTo>
                  <a:pt x="56" y="206"/>
                </a:lnTo>
                <a:lnTo>
                  <a:pt x="52" y="201"/>
                </a:lnTo>
                <a:lnTo>
                  <a:pt x="44" y="197"/>
                </a:lnTo>
                <a:lnTo>
                  <a:pt x="36" y="196"/>
                </a:lnTo>
                <a:lnTo>
                  <a:pt x="26" y="192"/>
                </a:lnTo>
                <a:lnTo>
                  <a:pt x="15" y="188"/>
                </a:lnTo>
                <a:lnTo>
                  <a:pt x="6" y="183"/>
                </a:lnTo>
                <a:lnTo>
                  <a:pt x="0" y="174"/>
                </a:lnTo>
                <a:lnTo>
                  <a:pt x="0" y="162"/>
                </a:lnTo>
                <a:lnTo>
                  <a:pt x="5" y="147"/>
                </a:lnTo>
                <a:lnTo>
                  <a:pt x="12" y="131"/>
                </a:lnTo>
                <a:lnTo>
                  <a:pt x="23" y="117"/>
                </a:lnTo>
                <a:lnTo>
                  <a:pt x="33" y="101"/>
                </a:lnTo>
                <a:lnTo>
                  <a:pt x="44" y="88"/>
                </a:lnTo>
                <a:lnTo>
                  <a:pt x="55" y="79"/>
                </a:lnTo>
                <a:lnTo>
                  <a:pt x="64" y="72"/>
                </a:lnTo>
                <a:lnTo>
                  <a:pt x="71" y="63"/>
                </a:lnTo>
                <a:lnTo>
                  <a:pt x="80" y="54"/>
                </a:lnTo>
                <a:lnTo>
                  <a:pt x="91" y="47"/>
                </a:lnTo>
                <a:lnTo>
                  <a:pt x="106" y="42"/>
                </a:lnTo>
                <a:lnTo>
                  <a:pt x="126" y="38"/>
                </a:lnTo>
                <a:lnTo>
                  <a:pt x="150" y="38"/>
                </a:lnTo>
                <a:lnTo>
                  <a:pt x="182" y="42"/>
                </a:lnTo>
                <a:lnTo>
                  <a:pt x="197" y="52"/>
                </a:lnTo>
                <a:lnTo>
                  <a:pt x="209" y="60"/>
                </a:lnTo>
                <a:lnTo>
                  <a:pt x="219" y="65"/>
                </a:lnTo>
                <a:lnTo>
                  <a:pt x="228" y="68"/>
                </a:lnTo>
                <a:lnTo>
                  <a:pt x="236" y="70"/>
                </a:lnTo>
                <a:lnTo>
                  <a:pt x="243" y="74"/>
                </a:lnTo>
                <a:lnTo>
                  <a:pt x="251" y="76"/>
                </a:lnTo>
                <a:lnTo>
                  <a:pt x="257" y="77"/>
                </a:lnTo>
                <a:lnTo>
                  <a:pt x="266" y="81"/>
                </a:lnTo>
                <a:lnTo>
                  <a:pt x="278" y="83"/>
                </a:lnTo>
                <a:lnTo>
                  <a:pt x="293" y="85"/>
                </a:lnTo>
                <a:lnTo>
                  <a:pt x="310" y="88"/>
                </a:lnTo>
                <a:lnTo>
                  <a:pt x="325" y="90"/>
                </a:lnTo>
                <a:lnTo>
                  <a:pt x="340" y="90"/>
                </a:lnTo>
                <a:lnTo>
                  <a:pt x="354" y="90"/>
                </a:lnTo>
                <a:lnTo>
                  <a:pt x="363" y="90"/>
                </a:lnTo>
                <a:lnTo>
                  <a:pt x="372" y="88"/>
                </a:lnTo>
                <a:lnTo>
                  <a:pt x="384" y="88"/>
                </a:lnTo>
                <a:lnTo>
                  <a:pt x="398" y="88"/>
                </a:lnTo>
                <a:lnTo>
                  <a:pt x="413" y="88"/>
                </a:lnTo>
                <a:lnTo>
                  <a:pt x="428" y="88"/>
                </a:lnTo>
                <a:lnTo>
                  <a:pt x="441" y="90"/>
                </a:lnTo>
                <a:lnTo>
                  <a:pt x="454" y="90"/>
                </a:lnTo>
                <a:lnTo>
                  <a:pt x="461" y="90"/>
                </a:lnTo>
                <a:lnTo>
                  <a:pt x="467" y="90"/>
                </a:lnTo>
                <a:lnTo>
                  <a:pt x="475" y="92"/>
                </a:lnTo>
                <a:lnTo>
                  <a:pt x="484" y="94"/>
                </a:lnTo>
                <a:lnTo>
                  <a:pt x="493" y="95"/>
                </a:lnTo>
                <a:lnTo>
                  <a:pt x="502" y="97"/>
                </a:lnTo>
                <a:lnTo>
                  <a:pt x="511" y="101"/>
                </a:lnTo>
                <a:lnTo>
                  <a:pt x="520" y="103"/>
                </a:lnTo>
                <a:lnTo>
                  <a:pt x="528" y="106"/>
                </a:lnTo>
                <a:lnTo>
                  <a:pt x="538" y="110"/>
                </a:lnTo>
                <a:lnTo>
                  <a:pt x="550" y="113"/>
                </a:lnTo>
                <a:lnTo>
                  <a:pt x="567" y="117"/>
                </a:lnTo>
                <a:lnTo>
                  <a:pt x="584" y="119"/>
                </a:lnTo>
                <a:lnTo>
                  <a:pt x="600" y="122"/>
                </a:lnTo>
                <a:lnTo>
                  <a:pt x="615" y="126"/>
                </a:lnTo>
                <a:lnTo>
                  <a:pt x="629" y="128"/>
                </a:lnTo>
                <a:lnTo>
                  <a:pt x="638" y="128"/>
                </a:lnTo>
                <a:lnTo>
                  <a:pt x="647" y="128"/>
                </a:lnTo>
                <a:lnTo>
                  <a:pt x="661" y="128"/>
                </a:lnTo>
                <a:lnTo>
                  <a:pt x="676" y="126"/>
                </a:lnTo>
                <a:lnTo>
                  <a:pt x="694" y="124"/>
                </a:lnTo>
                <a:lnTo>
                  <a:pt x="710" y="122"/>
                </a:lnTo>
                <a:lnTo>
                  <a:pt x="727" y="119"/>
                </a:lnTo>
                <a:lnTo>
                  <a:pt x="741" y="115"/>
                </a:lnTo>
                <a:lnTo>
                  <a:pt x="753" y="110"/>
                </a:lnTo>
                <a:lnTo>
                  <a:pt x="768" y="101"/>
                </a:lnTo>
                <a:lnTo>
                  <a:pt x="777" y="94"/>
                </a:lnTo>
                <a:lnTo>
                  <a:pt x="780" y="86"/>
                </a:lnTo>
                <a:lnTo>
                  <a:pt x="782" y="79"/>
                </a:lnTo>
                <a:lnTo>
                  <a:pt x="778" y="72"/>
                </a:lnTo>
                <a:lnTo>
                  <a:pt x="771" y="61"/>
                </a:lnTo>
                <a:lnTo>
                  <a:pt x="763" y="52"/>
                </a:lnTo>
                <a:lnTo>
                  <a:pt x="757" y="45"/>
                </a:lnTo>
                <a:lnTo>
                  <a:pt x="756" y="36"/>
                </a:lnTo>
                <a:lnTo>
                  <a:pt x="759" y="26"/>
                </a:lnTo>
                <a:lnTo>
                  <a:pt x="765" y="15"/>
                </a:lnTo>
                <a:lnTo>
                  <a:pt x="771" y="4"/>
                </a:lnTo>
                <a:lnTo>
                  <a:pt x="780" y="0"/>
                </a:lnTo>
                <a:lnTo>
                  <a:pt x="789" y="2"/>
                </a:lnTo>
                <a:lnTo>
                  <a:pt x="801" y="8"/>
                </a:lnTo>
                <a:lnTo>
                  <a:pt x="812" y="13"/>
                </a:lnTo>
                <a:lnTo>
                  <a:pt x="818" y="20"/>
                </a:lnTo>
                <a:lnTo>
                  <a:pt x="819" y="31"/>
                </a:lnTo>
                <a:lnTo>
                  <a:pt x="819" y="42"/>
                </a:lnTo>
                <a:lnTo>
                  <a:pt x="819" y="51"/>
                </a:lnTo>
                <a:lnTo>
                  <a:pt x="822" y="60"/>
                </a:lnTo>
                <a:lnTo>
                  <a:pt x="830" y="72"/>
                </a:lnTo>
                <a:lnTo>
                  <a:pt x="840" y="79"/>
                </a:lnTo>
                <a:lnTo>
                  <a:pt x="854" y="83"/>
                </a:lnTo>
                <a:lnTo>
                  <a:pt x="862" y="83"/>
                </a:lnTo>
                <a:lnTo>
                  <a:pt x="869" y="83"/>
                </a:lnTo>
                <a:lnTo>
                  <a:pt x="877" y="85"/>
                </a:lnTo>
                <a:lnTo>
                  <a:pt x="884" y="86"/>
                </a:lnTo>
                <a:lnTo>
                  <a:pt x="892" y="90"/>
                </a:lnTo>
                <a:lnTo>
                  <a:pt x="899" y="92"/>
                </a:lnTo>
                <a:lnTo>
                  <a:pt x="907" y="94"/>
                </a:lnTo>
                <a:lnTo>
                  <a:pt x="915" y="95"/>
                </a:lnTo>
                <a:lnTo>
                  <a:pt x="927" y="97"/>
                </a:lnTo>
                <a:lnTo>
                  <a:pt x="933" y="101"/>
                </a:lnTo>
                <a:lnTo>
                  <a:pt x="933" y="108"/>
                </a:lnTo>
                <a:lnTo>
                  <a:pt x="931" y="117"/>
                </a:lnTo>
                <a:lnTo>
                  <a:pt x="928" y="122"/>
                </a:lnTo>
                <a:lnTo>
                  <a:pt x="925" y="128"/>
                </a:lnTo>
                <a:lnTo>
                  <a:pt x="919" y="131"/>
                </a:lnTo>
                <a:lnTo>
                  <a:pt x="913" y="133"/>
                </a:lnTo>
                <a:lnTo>
                  <a:pt x="905" y="135"/>
                </a:lnTo>
                <a:lnTo>
                  <a:pt x="898" y="137"/>
                </a:lnTo>
                <a:lnTo>
                  <a:pt x="890" y="137"/>
                </a:lnTo>
                <a:lnTo>
                  <a:pt x="883" y="138"/>
                </a:lnTo>
                <a:lnTo>
                  <a:pt x="869" y="144"/>
                </a:lnTo>
                <a:lnTo>
                  <a:pt x="859" y="149"/>
                </a:lnTo>
                <a:lnTo>
                  <a:pt x="848" y="158"/>
                </a:lnTo>
                <a:lnTo>
                  <a:pt x="839" y="167"/>
                </a:lnTo>
                <a:lnTo>
                  <a:pt x="830" y="178"/>
                </a:lnTo>
                <a:lnTo>
                  <a:pt x="819" y="190"/>
                </a:lnTo>
                <a:lnTo>
                  <a:pt x="807" y="205"/>
                </a:lnTo>
                <a:lnTo>
                  <a:pt x="797" y="224"/>
                </a:lnTo>
                <a:lnTo>
                  <a:pt x="791" y="249"/>
                </a:lnTo>
                <a:lnTo>
                  <a:pt x="791" y="282"/>
                </a:lnTo>
                <a:lnTo>
                  <a:pt x="794" y="310"/>
                </a:lnTo>
                <a:lnTo>
                  <a:pt x="797" y="330"/>
                </a:lnTo>
                <a:lnTo>
                  <a:pt x="801" y="339"/>
                </a:lnTo>
                <a:lnTo>
                  <a:pt x="807" y="341"/>
                </a:lnTo>
                <a:lnTo>
                  <a:pt x="815" y="339"/>
                </a:lnTo>
                <a:lnTo>
                  <a:pt x="822" y="339"/>
                </a:lnTo>
                <a:lnTo>
                  <a:pt x="831" y="341"/>
                </a:lnTo>
                <a:lnTo>
                  <a:pt x="842" y="342"/>
                </a:lnTo>
                <a:lnTo>
                  <a:pt x="851" y="348"/>
                </a:lnTo>
                <a:lnTo>
                  <a:pt x="860" y="353"/>
                </a:lnTo>
                <a:lnTo>
                  <a:pt x="869" y="357"/>
                </a:lnTo>
                <a:lnTo>
                  <a:pt x="877" y="360"/>
                </a:lnTo>
                <a:lnTo>
                  <a:pt x="883" y="362"/>
                </a:lnTo>
                <a:lnTo>
                  <a:pt x="890" y="362"/>
                </a:lnTo>
                <a:lnTo>
                  <a:pt x="898" y="362"/>
                </a:lnTo>
                <a:lnTo>
                  <a:pt x="904" y="366"/>
                </a:lnTo>
                <a:lnTo>
                  <a:pt x="908" y="371"/>
                </a:lnTo>
                <a:lnTo>
                  <a:pt x="910" y="380"/>
                </a:lnTo>
                <a:lnTo>
                  <a:pt x="913" y="389"/>
                </a:lnTo>
                <a:lnTo>
                  <a:pt x="918" y="394"/>
                </a:lnTo>
                <a:lnTo>
                  <a:pt x="924" y="398"/>
                </a:lnTo>
                <a:lnTo>
                  <a:pt x="931" y="400"/>
                </a:lnTo>
                <a:lnTo>
                  <a:pt x="936" y="394"/>
                </a:lnTo>
                <a:lnTo>
                  <a:pt x="937" y="380"/>
                </a:lnTo>
                <a:lnTo>
                  <a:pt x="937" y="364"/>
                </a:lnTo>
                <a:lnTo>
                  <a:pt x="934" y="348"/>
                </a:lnTo>
                <a:lnTo>
                  <a:pt x="936" y="339"/>
                </a:lnTo>
                <a:lnTo>
                  <a:pt x="943" y="332"/>
                </a:lnTo>
                <a:lnTo>
                  <a:pt x="955" y="328"/>
                </a:lnTo>
                <a:lnTo>
                  <a:pt x="966" y="323"/>
                </a:lnTo>
                <a:lnTo>
                  <a:pt x="973" y="316"/>
                </a:lnTo>
                <a:lnTo>
                  <a:pt x="972" y="303"/>
                </a:lnTo>
                <a:lnTo>
                  <a:pt x="967" y="292"/>
                </a:lnTo>
                <a:lnTo>
                  <a:pt x="958" y="283"/>
                </a:lnTo>
                <a:lnTo>
                  <a:pt x="952" y="274"/>
                </a:lnTo>
                <a:lnTo>
                  <a:pt x="949" y="264"/>
                </a:lnTo>
                <a:lnTo>
                  <a:pt x="951" y="253"/>
                </a:lnTo>
                <a:lnTo>
                  <a:pt x="954" y="240"/>
                </a:lnTo>
                <a:lnTo>
                  <a:pt x="963" y="231"/>
                </a:lnTo>
                <a:lnTo>
                  <a:pt x="975" y="228"/>
                </a:lnTo>
                <a:lnTo>
                  <a:pt x="989" y="231"/>
                </a:lnTo>
                <a:lnTo>
                  <a:pt x="996" y="239"/>
                </a:lnTo>
                <a:lnTo>
                  <a:pt x="1002" y="246"/>
                </a:lnTo>
                <a:lnTo>
                  <a:pt x="1011" y="253"/>
                </a:lnTo>
                <a:lnTo>
                  <a:pt x="1020" y="256"/>
                </a:lnTo>
                <a:lnTo>
                  <a:pt x="1028" y="262"/>
                </a:lnTo>
                <a:lnTo>
                  <a:pt x="1034" y="267"/>
                </a:lnTo>
                <a:lnTo>
                  <a:pt x="1040" y="274"/>
                </a:lnTo>
                <a:lnTo>
                  <a:pt x="1046" y="283"/>
                </a:lnTo>
                <a:lnTo>
                  <a:pt x="1052" y="290"/>
                </a:lnTo>
                <a:lnTo>
                  <a:pt x="1060" y="292"/>
                </a:lnTo>
                <a:lnTo>
                  <a:pt x="1067" y="285"/>
                </a:lnTo>
                <a:lnTo>
                  <a:pt x="1076" y="274"/>
                </a:lnTo>
                <a:lnTo>
                  <a:pt x="1082" y="264"/>
                </a:lnTo>
                <a:lnTo>
                  <a:pt x="1088" y="258"/>
                </a:lnTo>
                <a:lnTo>
                  <a:pt x="1099" y="262"/>
                </a:lnTo>
                <a:lnTo>
                  <a:pt x="1108" y="271"/>
                </a:lnTo>
                <a:lnTo>
                  <a:pt x="1114" y="285"/>
                </a:lnTo>
                <a:lnTo>
                  <a:pt x="1119" y="296"/>
                </a:lnTo>
                <a:lnTo>
                  <a:pt x="1125" y="307"/>
                </a:lnTo>
                <a:lnTo>
                  <a:pt x="1131" y="316"/>
                </a:lnTo>
                <a:lnTo>
                  <a:pt x="1140" y="328"/>
                </a:lnTo>
                <a:lnTo>
                  <a:pt x="1149" y="341"/>
                </a:lnTo>
                <a:lnTo>
                  <a:pt x="1153" y="350"/>
                </a:lnTo>
                <a:lnTo>
                  <a:pt x="1156" y="359"/>
                </a:lnTo>
                <a:lnTo>
                  <a:pt x="1158" y="367"/>
                </a:lnTo>
                <a:lnTo>
                  <a:pt x="1161" y="375"/>
                </a:lnTo>
                <a:lnTo>
                  <a:pt x="1168" y="376"/>
                </a:lnTo>
                <a:lnTo>
                  <a:pt x="1177" y="375"/>
                </a:lnTo>
                <a:lnTo>
                  <a:pt x="1185" y="373"/>
                </a:lnTo>
                <a:lnTo>
                  <a:pt x="1191" y="375"/>
                </a:lnTo>
                <a:lnTo>
                  <a:pt x="1194" y="382"/>
                </a:lnTo>
                <a:lnTo>
                  <a:pt x="1193" y="396"/>
                </a:lnTo>
                <a:lnTo>
                  <a:pt x="1188" y="412"/>
                </a:lnTo>
                <a:lnTo>
                  <a:pt x="1181" y="425"/>
                </a:lnTo>
                <a:lnTo>
                  <a:pt x="1173" y="430"/>
                </a:lnTo>
                <a:lnTo>
                  <a:pt x="1164" y="432"/>
                </a:lnTo>
                <a:lnTo>
                  <a:pt x="1153" y="434"/>
                </a:lnTo>
                <a:lnTo>
                  <a:pt x="1144" y="435"/>
                </a:lnTo>
                <a:lnTo>
                  <a:pt x="1137" y="437"/>
                </a:lnTo>
                <a:lnTo>
                  <a:pt x="1129" y="439"/>
                </a:lnTo>
                <a:lnTo>
                  <a:pt x="1123" y="443"/>
                </a:lnTo>
                <a:lnTo>
                  <a:pt x="1120" y="452"/>
                </a:lnTo>
                <a:lnTo>
                  <a:pt x="1120" y="464"/>
                </a:lnTo>
                <a:lnTo>
                  <a:pt x="1122" y="478"/>
                </a:lnTo>
                <a:lnTo>
                  <a:pt x="1123" y="493"/>
                </a:lnTo>
                <a:lnTo>
                  <a:pt x="1120" y="505"/>
                </a:lnTo>
                <a:lnTo>
                  <a:pt x="1109" y="518"/>
                </a:lnTo>
                <a:lnTo>
                  <a:pt x="1096" y="527"/>
                </a:lnTo>
                <a:lnTo>
                  <a:pt x="1084" y="532"/>
                </a:lnTo>
                <a:lnTo>
                  <a:pt x="1075" y="538"/>
                </a:lnTo>
                <a:lnTo>
                  <a:pt x="1066" y="546"/>
                </a:lnTo>
                <a:lnTo>
                  <a:pt x="1057" y="557"/>
                </a:lnTo>
                <a:lnTo>
                  <a:pt x="1052" y="570"/>
                </a:lnTo>
                <a:lnTo>
                  <a:pt x="1048" y="580"/>
                </a:lnTo>
                <a:lnTo>
                  <a:pt x="1043" y="589"/>
                </a:lnTo>
                <a:lnTo>
                  <a:pt x="1035" y="595"/>
                </a:lnTo>
                <a:lnTo>
                  <a:pt x="1028" y="604"/>
                </a:lnTo>
                <a:lnTo>
                  <a:pt x="1020" y="611"/>
                </a:lnTo>
                <a:lnTo>
                  <a:pt x="1014" y="613"/>
                </a:lnTo>
                <a:lnTo>
                  <a:pt x="1007" y="615"/>
                </a:lnTo>
                <a:lnTo>
                  <a:pt x="998" y="620"/>
                </a:lnTo>
                <a:lnTo>
                  <a:pt x="992" y="627"/>
                </a:lnTo>
                <a:lnTo>
                  <a:pt x="992" y="634"/>
                </a:lnTo>
                <a:lnTo>
                  <a:pt x="992" y="641"/>
                </a:lnTo>
                <a:lnTo>
                  <a:pt x="990" y="650"/>
                </a:lnTo>
                <a:lnTo>
                  <a:pt x="987" y="661"/>
                </a:lnTo>
                <a:lnTo>
                  <a:pt x="986" y="672"/>
                </a:lnTo>
                <a:lnTo>
                  <a:pt x="983" y="684"/>
                </a:lnTo>
                <a:lnTo>
                  <a:pt x="978" y="695"/>
                </a:lnTo>
                <a:lnTo>
                  <a:pt x="975" y="704"/>
                </a:lnTo>
                <a:lnTo>
                  <a:pt x="975" y="711"/>
                </a:lnTo>
                <a:lnTo>
                  <a:pt x="973" y="717"/>
                </a:lnTo>
                <a:lnTo>
                  <a:pt x="966" y="718"/>
                </a:lnTo>
                <a:lnTo>
                  <a:pt x="957" y="720"/>
                </a:lnTo>
                <a:lnTo>
                  <a:pt x="951" y="722"/>
                </a:lnTo>
                <a:lnTo>
                  <a:pt x="946" y="727"/>
                </a:lnTo>
                <a:lnTo>
                  <a:pt x="942" y="740"/>
                </a:lnTo>
                <a:lnTo>
                  <a:pt x="943" y="763"/>
                </a:lnTo>
                <a:lnTo>
                  <a:pt x="948" y="792"/>
                </a:lnTo>
                <a:lnTo>
                  <a:pt x="949" y="819"/>
                </a:lnTo>
                <a:lnTo>
                  <a:pt x="942" y="829"/>
                </a:lnTo>
                <a:lnTo>
                  <a:pt x="933" y="828"/>
                </a:lnTo>
                <a:lnTo>
                  <a:pt x="925" y="824"/>
                </a:lnTo>
                <a:lnTo>
                  <a:pt x="921" y="817"/>
                </a:lnTo>
                <a:lnTo>
                  <a:pt x="916" y="808"/>
                </a:lnTo>
                <a:lnTo>
                  <a:pt x="911" y="797"/>
                </a:lnTo>
                <a:lnTo>
                  <a:pt x="908" y="785"/>
                </a:lnTo>
                <a:lnTo>
                  <a:pt x="905" y="774"/>
                </a:lnTo>
                <a:lnTo>
                  <a:pt x="904" y="770"/>
                </a:lnTo>
                <a:lnTo>
                  <a:pt x="901" y="770"/>
                </a:lnTo>
                <a:lnTo>
                  <a:pt x="892" y="768"/>
                </a:lnTo>
                <a:lnTo>
                  <a:pt x="881" y="768"/>
                </a:lnTo>
                <a:lnTo>
                  <a:pt x="872" y="770"/>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dirty="0"/>
          </a:p>
        </p:txBody>
      </p:sp>
      <p:sp>
        <p:nvSpPr>
          <p:cNvPr id="20" name="Freeform 16"/>
          <p:cNvSpPr>
            <a:spLocks/>
          </p:cNvSpPr>
          <p:nvPr/>
        </p:nvSpPr>
        <p:spPr bwMode="auto">
          <a:xfrm>
            <a:off x="4806950" y="1880642"/>
            <a:ext cx="536575" cy="584200"/>
          </a:xfrm>
          <a:custGeom>
            <a:avLst/>
            <a:gdLst>
              <a:gd name="T0" fmla="*/ 20 w 290"/>
              <a:gd name="T1" fmla="*/ 4 h 271"/>
              <a:gd name="T2" fmla="*/ 35 w 290"/>
              <a:gd name="T3" fmla="*/ 0 h 271"/>
              <a:gd name="T4" fmla="*/ 50 w 290"/>
              <a:gd name="T5" fmla="*/ 2 h 271"/>
              <a:gd name="T6" fmla="*/ 65 w 290"/>
              <a:gd name="T7" fmla="*/ 6 h 271"/>
              <a:gd name="T8" fmla="*/ 83 w 290"/>
              <a:gd name="T9" fmla="*/ 13 h 271"/>
              <a:gd name="T10" fmla="*/ 103 w 290"/>
              <a:gd name="T11" fmla="*/ 20 h 271"/>
              <a:gd name="T12" fmla="*/ 123 w 290"/>
              <a:gd name="T13" fmla="*/ 29 h 271"/>
              <a:gd name="T14" fmla="*/ 141 w 290"/>
              <a:gd name="T15" fmla="*/ 36 h 271"/>
              <a:gd name="T16" fmla="*/ 154 w 290"/>
              <a:gd name="T17" fmla="*/ 40 h 271"/>
              <a:gd name="T18" fmla="*/ 175 w 290"/>
              <a:gd name="T19" fmla="*/ 47 h 271"/>
              <a:gd name="T20" fmla="*/ 200 w 290"/>
              <a:gd name="T21" fmla="*/ 60 h 271"/>
              <a:gd name="T22" fmla="*/ 221 w 290"/>
              <a:gd name="T23" fmla="*/ 74 h 271"/>
              <a:gd name="T24" fmla="*/ 239 w 290"/>
              <a:gd name="T25" fmla="*/ 101 h 271"/>
              <a:gd name="T26" fmla="*/ 256 w 290"/>
              <a:gd name="T27" fmla="*/ 151 h 271"/>
              <a:gd name="T28" fmla="*/ 271 w 290"/>
              <a:gd name="T29" fmla="*/ 171 h 271"/>
              <a:gd name="T30" fmla="*/ 280 w 290"/>
              <a:gd name="T31" fmla="*/ 197 h 271"/>
              <a:gd name="T32" fmla="*/ 281 w 290"/>
              <a:gd name="T33" fmla="*/ 224 h 271"/>
              <a:gd name="T34" fmla="*/ 287 w 290"/>
              <a:gd name="T35" fmla="*/ 244 h 271"/>
              <a:gd name="T36" fmla="*/ 289 w 290"/>
              <a:gd name="T37" fmla="*/ 258 h 271"/>
              <a:gd name="T38" fmla="*/ 275 w 290"/>
              <a:gd name="T39" fmla="*/ 267 h 271"/>
              <a:gd name="T40" fmla="*/ 254 w 290"/>
              <a:gd name="T41" fmla="*/ 271 h 271"/>
              <a:gd name="T42" fmla="*/ 233 w 290"/>
              <a:gd name="T43" fmla="*/ 264 h 271"/>
              <a:gd name="T44" fmla="*/ 218 w 290"/>
              <a:gd name="T45" fmla="*/ 248 h 271"/>
              <a:gd name="T46" fmla="*/ 201 w 290"/>
              <a:gd name="T47" fmla="*/ 231 h 271"/>
              <a:gd name="T48" fmla="*/ 183 w 290"/>
              <a:gd name="T49" fmla="*/ 219 h 271"/>
              <a:gd name="T50" fmla="*/ 165 w 290"/>
              <a:gd name="T51" fmla="*/ 212 h 271"/>
              <a:gd name="T52" fmla="*/ 142 w 290"/>
              <a:gd name="T53" fmla="*/ 206 h 271"/>
              <a:gd name="T54" fmla="*/ 121 w 290"/>
              <a:gd name="T55" fmla="*/ 185 h 271"/>
              <a:gd name="T56" fmla="*/ 124 w 290"/>
              <a:gd name="T57" fmla="*/ 169 h 271"/>
              <a:gd name="T58" fmla="*/ 136 w 290"/>
              <a:gd name="T59" fmla="*/ 163 h 271"/>
              <a:gd name="T60" fmla="*/ 150 w 290"/>
              <a:gd name="T61" fmla="*/ 162 h 271"/>
              <a:gd name="T62" fmla="*/ 163 w 290"/>
              <a:gd name="T63" fmla="*/ 162 h 271"/>
              <a:gd name="T64" fmla="*/ 172 w 290"/>
              <a:gd name="T65" fmla="*/ 151 h 271"/>
              <a:gd name="T66" fmla="*/ 156 w 290"/>
              <a:gd name="T67" fmla="*/ 122 h 271"/>
              <a:gd name="T68" fmla="*/ 139 w 290"/>
              <a:gd name="T69" fmla="*/ 108 h 271"/>
              <a:gd name="T70" fmla="*/ 116 w 290"/>
              <a:gd name="T71" fmla="*/ 101 h 271"/>
              <a:gd name="T72" fmla="*/ 88 w 290"/>
              <a:gd name="T73" fmla="*/ 94 h 271"/>
              <a:gd name="T74" fmla="*/ 62 w 290"/>
              <a:gd name="T75" fmla="*/ 86 h 271"/>
              <a:gd name="T76" fmla="*/ 42 w 290"/>
              <a:gd name="T77" fmla="*/ 77 h 271"/>
              <a:gd name="T78" fmla="*/ 20 w 290"/>
              <a:gd name="T79" fmla="*/ 63 h 271"/>
              <a:gd name="T80" fmla="*/ 3 w 290"/>
              <a:gd name="T81" fmla="*/ 42 h 271"/>
              <a:gd name="T82" fmla="*/ 3 w 290"/>
              <a:gd name="T83" fmla="*/ 18 h 2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90" h="271">
                <a:moveTo>
                  <a:pt x="14" y="8"/>
                </a:moveTo>
                <a:lnTo>
                  <a:pt x="20" y="4"/>
                </a:lnTo>
                <a:lnTo>
                  <a:pt x="27" y="0"/>
                </a:lnTo>
                <a:lnTo>
                  <a:pt x="35" y="0"/>
                </a:lnTo>
                <a:lnTo>
                  <a:pt x="42" y="0"/>
                </a:lnTo>
                <a:lnTo>
                  <a:pt x="50" y="2"/>
                </a:lnTo>
                <a:lnTo>
                  <a:pt x="58" y="4"/>
                </a:lnTo>
                <a:lnTo>
                  <a:pt x="65" y="6"/>
                </a:lnTo>
                <a:lnTo>
                  <a:pt x="74" y="9"/>
                </a:lnTo>
                <a:lnTo>
                  <a:pt x="83" y="13"/>
                </a:lnTo>
                <a:lnTo>
                  <a:pt x="92" y="17"/>
                </a:lnTo>
                <a:lnTo>
                  <a:pt x="103" y="20"/>
                </a:lnTo>
                <a:lnTo>
                  <a:pt x="113" y="24"/>
                </a:lnTo>
                <a:lnTo>
                  <a:pt x="123" y="29"/>
                </a:lnTo>
                <a:lnTo>
                  <a:pt x="132" y="33"/>
                </a:lnTo>
                <a:lnTo>
                  <a:pt x="141" y="36"/>
                </a:lnTo>
                <a:lnTo>
                  <a:pt x="147" y="38"/>
                </a:lnTo>
                <a:lnTo>
                  <a:pt x="154" y="40"/>
                </a:lnTo>
                <a:lnTo>
                  <a:pt x="165" y="43"/>
                </a:lnTo>
                <a:lnTo>
                  <a:pt x="175" y="47"/>
                </a:lnTo>
                <a:lnTo>
                  <a:pt x="187" y="52"/>
                </a:lnTo>
                <a:lnTo>
                  <a:pt x="200" y="60"/>
                </a:lnTo>
                <a:lnTo>
                  <a:pt x="212" y="65"/>
                </a:lnTo>
                <a:lnTo>
                  <a:pt x="221" y="74"/>
                </a:lnTo>
                <a:lnTo>
                  <a:pt x="228" y="81"/>
                </a:lnTo>
                <a:lnTo>
                  <a:pt x="239" y="101"/>
                </a:lnTo>
                <a:lnTo>
                  <a:pt x="248" y="128"/>
                </a:lnTo>
                <a:lnTo>
                  <a:pt x="256" y="151"/>
                </a:lnTo>
                <a:lnTo>
                  <a:pt x="263" y="163"/>
                </a:lnTo>
                <a:lnTo>
                  <a:pt x="271" y="171"/>
                </a:lnTo>
                <a:lnTo>
                  <a:pt x="277" y="183"/>
                </a:lnTo>
                <a:lnTo>
                  <a:pt x="280" y="197"/>
                </a:lnTo>
                <a:lnTo>
                  <a:pt x="281" y="212"/>
                </a:lnTo>
                <a:lnTo>
                  <a:pt x="281" y="224"/>
                </a:lnTo>
                <a:lnTo>
                  <a:pt x="284" y="235"/>
                </a:lnTo>
                <a:lnTo>
                  <a:pt x="287" y="244"/>
                </a:lnTo>
                <a:lnTo>
                  <a:pt x="290" y="253"/>
                </a:lnTo>
                <a:lnTo>
                  <a:pt x="289" y="258"/>
                </a:lnTo>
                <a:lnTo>
                  <a:pt x="283" y="264"/>
                </a:lnTo>
                <a:lnTo>
                  <a:pt x="275" y="267"/>
                </a:lnTo>
                <a:lnTo>
                  <a:pt x="265" y="269"/>
                </a:lnTo>
                <a:lnTo>
                  <a:pt x="254" y="271"/>
                </a:lnTo>
                <a:lnTo>
                  <a:pt x="243" y="269"/>
                </a:lnTo>
                <a:lnTo>
                  <a:pt x="233" y="264"/>
                </a:lnTo>
                <a:lnTo>
                  <a:pt x="225" y="256"/>
                </a:lnTo>
                <a:lnTo>
                  <a:pt x="218" y="248"/>
                </a:lnTo>
                <a:lnTo>
                  <a:pt x="210" y="239"/>
                </a:lnTo>
                <a:lnTo>
                  <a:pt x="201" y="231"/>
                </a:lnTo>
                <a:lnTo>
                  <a:pt x="192" y="224"/>
                </a:lnTo>
                <a:lnTo>
                  <a:pt x="183" y="219"/>
                </a:lnTo>
                <a:lnTo>
                  <a:pt x="174" y="214"/>
                </a:lnTo>
                <a:lnTo>
                  <a:pt x="165" y="212"/>
                </a:lnTo>
                <a:lnTo>
                  <a:pt x="157" y="210"/>
                </a:lnTo>
                <a:lnTo>
                  <a:pt x="142" y="206"/>
                </a:lnTo>
                <a:lnTo>
                  <a:pt x="129" y="196"/>
                </a:lnTo>
                <a:lnTo>
                  <a:pt x="121" y="185"/>
                </a:lnTo>
                <a:lnTo>
                  <a:pt x="121" y="172"/>
                </a:lnTo>
                <a:lnTo>
                  <a:pt x="124" y="169"/>
                </a:lnTo>
                <a:lnTo>
                  <a:pt x="130" y="165"/>
                </a:lnTo>
                <a:lnTo>
                  <a:pt x="136" y="163"/>
                </a:lnTo>
                <a:lnTo>
                  <a:pt x="144" y="163"/>
                </a:lnTo>
                <a:lnTo>
                  <a:pt x="150" y="162"/>
                </a:lnTo>
                <a:lnTo>
                  <a:pt x="157" y="162"/>
                </a:lnTo>
                <a:lnTo>
                  <a:pt x="163" y="162"/>
                </a:lnTo>
                <a:lnTo>
                  <a:pt x="169" y="160"/>
                </a:lnTo>
                <a:lnTo>
                  <a:pt x="172" y="151"/>
                </a:lnTo>
                <a:lnTo>
                  <a:pt x="166" y="137"/>
                </a:lnTo>
                <a:lnTo>
                  <a:pt x="156" y="122"/>
                </a:lnTo>
                <a:lnTo>
                  <a:pt x="145" y="111"/>
                </a:lnTo>
                <a:lnTo>
                  <a:pt x="139" y="108"/>
                </a:lnTo>
                <a:lnTo>
                  <a:pt x="129" y="106"/>
                </a:lnTo>
                <a:lnTo>
                  <a:pt x="116" y="101"/>
                </a:lnTo>
                <a:lnTo>
                  <a:pt x="103" y="97"/>
                </a:lnTo>
                <a:lnTo>
                  <a:pt x="88" y="94"/>
                </a:lnTo>
                <a:lnTo>
                  <a:pt x="74" y="90"/>
                </a:lnTo>
                <a:lnTo>
                  <a:pt x="62" y="86"/>
                </a:lnTo>
                <a:lnTo>
                  <a:pt x="51" y="83"/>
                </a:lnTo>
                <a:lnTo>
                  <a:pt x="42" y="77"/>
                </a:lnTo>
                <a:lnTo>
                  <a:pt x="32" y="72"/>
                </a:lnTo>
                <a:lnTo>
                  <a:pt x="20" y="63"/>
                </a:lnTo>
                <a:lnTo>
                  <a:pt x="11" y="52"/>
                </a:lnTo>
                <a:lnTo>
                  <a:pt x="3" y="42"/>
                </a:lnTo>
                <a:lnTo>
                  <a:pt x="0" y="31"/>
                </a:lnTo>
                <a:lnTo>
                  <a:pt x="3" y="18"/>
                </a:lnTo>
                <a:lnTo>
                  <a:pt x="14" y="8"/>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dirty="0"/>
          </a:p>
        </p:txBody>
      </p:sp>
      <p:sp>
        <p:nvSpPr>
          <p:cNvPr id="21" name="Freeform 17"/>
          <p:cNvSpPr>
            <a:spLocks/>
          </p:cNvSpPr>
          <p:nvPr/>
        </p:nvSpPr>
        <p:spPr bwMode="auto">
          <a:xfrm>
            <a:off x="5145088" y="1215479"/>
            <a:ext cx="1095375" cy="1244600"/>
          </a:xfrm>
          <a:custGeom>
            <a:avLst/>
            <a:gdLst>
              <a:gd name="T0" fmla="*/ 116 w 591"/>
              <a:gd name="T1" fmla="*/ 82 h 578"/>
              <a:gd name="T2" fmla="*/ 91 w 591"/>
              <a:gd name="T3" fmla="*/ 89 h 578"/>
              <a:gd name="T4" fmla="*/ 56 w 591"/>
              <a:gd name="T5" fmla="*/ 147 h 578"/>
              <a:gd name="T6" fmla="*/ 21 w 591"/>
              <a:gd name="T7" fmla="*/ 172 h 578"/>
              <a:gd name="T8" fmla="*/ 0 w 591"/>
              <a:gd name="T9" fmla="*/ 193 h 578"/>
              <a:gd name="T10" fmla="*/ 20 w 591"/>
              <a:gd name="T11" fmla="*/ 215 h 578"/>
              <a:gd name="T12" fmla="*/ 44 w 591"/>
              <a:gd name="T13" fmla="*/ 249 h 578"/>
              <a:gd name="T14" fmla="*/ 88 w 591"/>
              <a:gd name="T15" fmla="*/ 224 h 578"/>
              <a:gd name="T16" fmla="*/ 116 w 591"/>
              <a:gd name="T17" fmla="*/ 216 h 578"/>
              <a:gd name="T18" fmla="*/ 145 w 591"/>
              <a:gd name="T19" fmla="*/ 256 h 578"/>
              <a:gd name="T20" fmla="*/ 148 w 591"/>
              <a:gd name="T21" fmla="*/ 281 h 578"/>
              <a:gd name="T22" fmla="*/ 171 w 591"/>
              <a:gd name="T23" fmla="*/ 322 h 578"/>
              <a:gd name="T24" fmla="*/ 190 w 591"/>
              <a:gd name="T25" fmla="*/ 365 h 578"/>
              <a:gd name="T26" fmla="*/ 195 w 591"/>
              <a:gd name="T27" fmla="*/ 435 h 578"/>
              <a:gd name="T28" fmla="*/ 181 w 591"/>
              <a:gd name="T29" fmla="*/ 478 h 578"/>
              <a:gd name="T30" fmla="*/ 190 w 591"/>
              <a:gd name="T31" fmla="*/ 506 h 578"/>
              <a:gd name="T32" fmla="*/ 201 w 591"/>
              <a:gd name="T33" fmla="*/ 546 h 578"/>
              <a:gd name="T34" fmla="*/ 230 w 591"/>
              <a:gd name="T35" fmla="*/ 569 h 578"/>
              <a:gd name="T36" fmla="*/ 267 w 591"/>
              <a:gd name="T37" fmla="*/ 578 h 578"/>
              <a:gd name="T38" fmla="*/ 293 w 591"/>
              <a:gd name="T39" fmla="*/ 548 h 578"/>
              <a:gd name="T40" fmla="*/ 329 w 591"/>
              <a:gd name="T41" fmla="*/ 508 h 578"/>
              <a:gd name="T42" fmla="*/ 355 w 591"/>
              <a:gd name="T43" fmla="*/ 471 h 578"/>
              <a:gd name="T44" fmla="*/ 381 w 591"/>
              <a:gd name="T45" fmla="*/ 433 h 578"/>
              <a:gd name="T46" fmla="*/ 413 w 591"/>
              <a:gd name="T47" fmla="*/ 424 h 578"/>
              <a:gd name="T48" fmla="*/ 440 w 591"/>
              <a:gd name="T49" fmla="*/ 413 h 578"/>
              <a:gd name="T50" fmla="*/ 467 w 591"/>
              <a:gd name="T51" fmla="*/ 392 h 578"/>
              <a:gd name="T52" fmla="*/ 494 w 591"/>
              <a:gd name="T53" fmla="*/ 363 h 578"/>
              <a:gd name="T54" fmla="*/ 479 w 591"/>
              <a:gd name="T55" fmla="*/ 340 h 578"/>
              <a:gd name="T56" fmla="*/ 453 w 591"/>
              <a:gd name="T57" fmla="*/ 329 h 578"/>
              <a:gd name="T58" fmla="*/ 467 w 591"/>
              <a:gd name="T59" fmla="*/ 293 h 578"/>
              <a:gd name="T60" fmla="*/ 505 w 591"/>
              <a:gd name="T61" fmla="*/ 302 h 578"/>
              <a:gd name="T62" fmla="*/ 514 w 591"/>
              <a:gd name="T63" fmla="*/ 295 h 578"/>
              <a:gd name="T64" fmla="*/ 523 w 591"/>
              <a:gd name="T65" fmla="*/ 245 h 578"/>
              <a:gd name="T66" fmla="*/ 517 w 591"/>
              <a:gd name="T67" fmla="*/ 190 h 578"/>
              <a:gd name="T68" fmla="*/ 536 w 591"/>
              <a:gd name="T69" fmla="*/ 132 h 578"/>
              <a:gd name="T70" fmla="*/ 561 w 591"/>
              <a:gd name="T71" fmla="*/ 107 h 578"/>
              <a:gd name="T72" fmla="*/ 586 w 591"/>
              <a:gd name="T73" fmla="*/ 84 h 578"/>
              <a:gd name="T74" fmla="*/ 579 w 591"/>
              <a:gd name="T75" fmla="*/ 62 h 578"/>
              <a:gd name="T76" fmla="*/ 540 w 591"/>
              <a:gd name="T77" fmla="*/ 61 h 578"/>
              <a:gd name="T78" fmla="*/ 514 w 591"/>
              <a:gd name="T79" fmla="*/ 64 h 578"/>
              <a:gd name="T80" fmla="*/ 496 w 591"/>
              <a:gd name="T81" fmla="*/ 79 h 578"/>
              <a:gd name="T82" fmla="*/ 468 w 591"/>
              <a:gd name="T83" fmla="*/ 80 h 578"/>
              <a:gd name="T84" fmla="*/ 428 w 591"/>
              <a:gd name="T85" fmla="*/ 75 h 578"/>
              <a:gd name="T86" fmla="*/ 425 w 591"/>
              <a:gd name="T87" fmla="*/ 70 h 578"/>
              <a:gd name="T88" fmla="*/ 461 w 591"/>
              <a:gd name="T89" fmla="*/ 45 h 578"/>
              <a:gd name="T90" fmla="*/ 505 w 591"/>
              <a:gd name="T91" fmla="*/ 48 h 578"/>
              <a:gd name="T92" fmla="*/ 481 w 591"/>
              <a:gd name="T93" fmla="*/ 11 h 578"/>
              <a:gd name="T94" fmla="*/ 452 w 591"/>
              <a:gd name="T95" fmla="*/ 2 h 578"/>
              <a:gd name="T96" fmla="*/ 413 w 591"/>
              <a:gd name="T97" fmla="*/ 0 h 578"/>
              <a:gd name="T98" fmla="*/ 369 w 591"/>
              <a:gd name="T99" fmla="*/ 5 h 578"/>
              <a:gd name="T100" fmla="*/ 331 w 591"/>
              <a:gd name="T101" fmla="*/ 7 h 578"/>
              <a:gd name="T102" fmla="*/ 296 w 591"/>
              <a:gd name="T103" fmla="*/ 25 h 578"/>
              <a:gd name="T104" fmla="*/ 270 w 591"/>
              <a:gd name="T105" fmla="*/ 32 h 578"/>
              <a:gd name="T106" fmla="*/ 264 w 591"/>
              <a:gd name="T107" fmla="*/ 55 h 578"/>
              <a:gd name="T108" fmla="*/ 251 w 591"/>
              <a:gd name="T109" fmla="*/ 70 h 578"/>
              <a:gd name="T110" fmla="*/ 215 w 591"/>
              <a:gd name="T111" fmla="*/ 75 h 578"/>
              <a:gd name="T112" fmla="*/ 181 w 591"/>
              <a:gd name="T113" fmla="*/ 77 h 578"/>
              <a:gd name="T114" fmla="*/ 148 w 591"/>
              <a:gd name="T115" fmla="*/ 77 h 5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591" h="578">
                <a:moveTo>
                  <a:pt x="136" y="80"/>
                </a:moveTo>
                <a:lnTo>
                  <a:pt x="128" y="82"/>
                </a:lnTo>
                <a:lnTo>
                  <a:pt x="122" y="84"/>
                </a:lnTo>
                <a:lnTo>
                  <a:pt x="116" y="82"/>
                </a:lnTo>
                <a:lnTo>
                  <a:pt x="110" y="82"/>
                </a:lnTo>
                <a:lnTo>
                  <a:pt x="104" y="82"/>
                </a:lnTo>
                <a:lnTo>
                  <a:pt x="98" y="84"/>
                </a:lnTo>
                <a:lnTo>
                  <a:pt x="91" y="89"/>
                </a:lnTo>
                <a:lnTo>
                  <a:pt x="83" y="96"/>
                </a:lnTo>
                <a:lnTo>
                  <a:pt x="71" y="116"/>
                </a:lnTo>
                <a:lnTo>
                  <a:pt x="63" y="132"/>
                </a:lnTo>
                <a:lnTo>
                  <a:pt x="56" y="147"/>
                </a:lnTo>
                <a:lnTo>
                  <a:pt x="45" y="157"/>
                </a:lnTo>
                <a:lnTo>
                  <a:pt x="38" y="163"/>
                </a:lnTo>
                <a:lnTo>
                  <a:pt x="30" y="166"/>
                </a:lnTo>
                <a:lnTo>
                  <a:pt x="21" y="172"/>
                </a:lnTo>
                <a:lnTo>
                  <a:pt x="14" y="177"/>
                </a:lnTo>
                <a:lnTo>
                  <a:pt x="6" y="182"/>
                </a:lnTo>
                <a:lnTo>
                  <a:pt x="1" y="188"/>
                </a:lnTo>
                <a:lnTo>
                  <a:pt x="0" y="193"/>
                </a:lnTo>
                <a:lnTo>
                  <a:pt x="1" y="199"/>
                </a:lnTo>
                <a:lnTo>
                  <a:pt x="9" y="206"/>
                </a:lnTo>
                <a:lnTo>
                  <a:pt x="15" y="209"/>
                </a:lnTo>
                <a:lnTo>
                  <a:pt x="20" y="215"/>
                </a:lnTo>
                <a:lnTo>
                  <a:pt x="24" y="222"/>
                </a:lnTo>
                <a:lnTo>
                  <a:pt x="27" y="233"/>
                </a:lnTo>
                <a:lnTo>
                  <a:pt x="35" y="243"/>
                </a:lnTo>
                <a:lnTo>
                  <a:pt x="44" y="249"/>
                </a:lnTo>
                <a:lnTo>
                  <a:pt x="56" y="241"/>
                </a:lnTo>
                <a:lnTo>
                  <a:pt x="68" y="231"/>
                </a:lnTo>
                <a:lnTo>
                  <a:pt x="77" y="225"/>
                </a:lnTo>
                <a:lnTo>
                  <a:pt x="88" y="224"/>
                </a:lnTo>
                <a:lnTo>
                  <a:pt x="98" y="222"/>
                </a:lnTo>
                <a:lnTo>
                  <a:pt x="106" y="218"/>
                </a:lnTo>
                <a:lnTo>
                  <a:pt x="112" y="216"/>
                </a:lnTo>
                <a:lnTo>
                  <a:pt x="116" y="216"/>
                </a:lnTo>
                <a:lnTo>
                  <a:pt x="121" y="224"/>
                </a:lnTo>
                <a:lnTo>
                  <a:pt x="128" y="236"/>
                </a:lnTo>
                <a:lnTo>
                  <a:pt x="137" y="249"/>
                </a:lnTo>
                <a:lnTo>
                  <a:pt x="145" y="256"/>
                </a:lnTo>
                <a:lnTo>
                  <a:pt x="148" y="259"/>
                </a:lnTo>
                <a:lnTo>
                  <a:pt x="148" y="263"/>
                </a:lnTo>
                <a:lnTo>
                  <a:pt x="148" y="270"/>
                </a:lnTo>
                <a:lnTo>
                  <a:pt x="148" y="281"/>
                </a:lnTo>
                <a:lnTo>
                  <a:pt x="150" y="290"/>
                </a:lnTo>
                <a:lnTo>
                  <a:pt x="153" y="301"/>
                </a:lnTo>
                <a:lnTo>
                  <a:pt x="160" y="311"/>
                </a:lnTo>
                <a:lnTo>
                  <a:pt x="171" y="322"/>
                </a:lnTo>
                <a:lnTo>
                  <a:pt x="180" y="333"/>
                </a:lnTo>
                <a:lnTo>
                  <a:pt x="186" y="344"/>
                </a:lnTo>
                <a:lnTo>
                  <a:pt x="189" y="352"/>
                </a:lnTo>
                <a:lnTo>
                  <a:pt x="190" y="365"/>
                </a:lnTo>
                <a:lnTo>
                  <a:pt x="192" y="379"/>
                </a:lnTo>
                <a:lnTo>
                  <a:pt x="193" y="397"/>
                </a:lnTo>
                <a:lnTo>
                  <a:pt x="195" y="417"/>
                </a:lnTo>
                <a:lnTo>
                  <a:pt x="195" y="435"/>
                </a:lnTo>
                <a:lnTo>
                  <a:pt x="193" y="446"/>
                </a:lnTo>
                <a:lnTo>
                  <a:pt x="189" y="456"/>
                </a:lnTo>
                <a:lnTo>
                  <a:pt x="184" y="467"/>
                </a:lnTo>
                <a:lnTo>
                  <a:pt x="181" y="478"/>
                </a:lnTo>
                <a:lnTo>
                  <a:pt x="180" y="489"/>
                </a:lnTo>
                <a:lnTo>
                  <a:pt x="181" y="497"/>
                </a:lnTo>
                <a:lnTo>
                  <a:pt x="186" y="503"/>
                </a:lnTo>
                <a:lnTo>
                  <a:pt x="190" y="506"/>
                </a:lnTo>
                <a:lnTo>
                  <a:pt x="193" y="514"/>
                </a:lnTo>
                <a:lnTo>
                  <a:pt x="195" y="524"/>
                </a:lnTo>
                <a:lnTo>
                  <a:pt x="196" y="535"/>
                </a:lnTo>
                <a:lnTo>
                  <a:pt x="201" y="546"/>
                </a:lnTo>
                <a:lnTo>
                  <a:pt x="207" y="555"/>
                </a:lnTo>
                <a:lnTo>
                  <a:pt x="213" y="558"/>
                </a:lnTo>
                <a:lnTo>
                  <a:pt x="221" y="564"/>
                </a:lnTo>
                <a:lnTo>
                  <a:pt x="230" y="569"/>
                </a:lnTo>
                <a:lnTo>
                  <a:pt x="240" y="574"/>
                </a:lnTo>
                <a:lnTo>
                  <a:pt x="251" y="578"/>
                </a:lnTo>
                <a:lnTo>
                  <a:pt x="260" y="578"/>
                </a:lnTo>
                <a:lnTo>
                  <a:pt x="267" y="578"/>
                </a:lnTo>
                <a:lnTo>
                  <a:pt x="274" y="573"/>
                </a:lnTo>
                <a:lnTo>
                  <a:pt x="278" y="565"/>
                </a:lnTo>
                <a:lnTo>
                  <a:pt x="284" y="557"/>
                </a:lnTo>
                <a:lnTo>
                  <a:pt x="293" y="548"/>
                </a:lnTo>
                <a:lnTo>
                  <a:pt x="302" y="539"/>
                </a:lnTo>
                <a:lnTo>
                  <a:pt x="311" y="528"/>
                </a:lnTo>
                <a:lnTo>
                  <a:pt x="320" y="517"/>
                </a:lnTo>
                <a:lnTo>
                  <a:pt x="329" y="508"/>
                </a:lnTo>
                <a:lnTo>
                  <a:pt x="337" y="499"/>
                </a:lnTo>
                <a:lnTo>
                  <a:pt x="343" y="490"/>
                </a:lnTo>
                <a:lnTo>
                  <a:pt x="349" y="481"/>
                </a:lnTo>
                <a:lnTo>
                  <a:pt x="355" y="471"/>
                </a:lnTo>
                <a:lnTo>
                  <a:pt x="361" y="460"/>
                </a:lnTo>
                <a:lnTo>
                  <a:pt x="367" y="449"/>
                </a:lnTo>
                <a:lnTo>
                  <a:pt x="373" y="440"/>
                </a:lnTo>
                <a:lnTo>
                  <a:pt x="381" y="433"/>
                </a:lnTo>
                <a:lnTo>
                  <a:pt x="388" y="429"/>
                </a:lnTo>
                <a:lnTo>
                  <a:pt x="396" y="428"/>
                </a:lnTo>
                <a:lnTo>
                  <a:pt x="405" y="426"/>
                </a:lnTo>
                <a:lnTo>
                  <a:pt x="413" y="424"/>
                </a:lnTo>
                <a:lnTo>
                  <a:pt x="420" y="422"/>
                </a:lnTo>
                <a:lnTo>
                  <a:pt x="426" y="420"/>
                </a:lnTo>
                <a:lnTo>
                  <a:pt x="434" y="417"/>
                </a:lnTo>
                <a:lnTo>
                  <a:pt x="440" y="413"/>
                </a:lnTo>
                <a:lnTo>
                  <a:pt x="444" y="410"/>
                </a:lnTo>
                <a:lnTo>
                  <a:pt x="453" y="403"/>
                </a:lnTo>
                <a:lnTo>
                  <a:pt x="461" y="397"/>
                </a:lnTo>
                <a:lnTo>
                  <a:pt x="467" y="392"/>
                </a:lnTo>
                <a:lnTo>
                  <a:pt x="476" y="386"/>
                </a:lnTo>
                <a:lnTo>
                  <a:pt x="484" y="379"/>
                </a:lnTo>
                <a:lnTo>
                  <a:pt x="490" y="370"/>
                </a:lnTo>
                <a:lnTo>
                  <a:pt x="494" y="363"/>
                </a:lnTo>
                <a:lnTo>
                  <a:pt x="494" y="356"/>
                </a:lnTo>
                <a:lnTo>
                  <a:pt x="491" y="351"/>
                </a:lnTo>
                <a:lnTo>
                  <a:pt x="485" y="345"/>
                </a:lnTo>
                <a:lnTo>
                  <a:pt x="479" y="340"/>
                </a:lnTo>
                <a:lnTo>
                  <a:pt x="475" y="338"/>
                </a:lnTo>
                <a:lnTo>
                  <a:pt x="468" y="336"/>
                </a:lnTo>
                <a:lnTo>
                  <a:pt x="459" y="333"/>
                </a:lnTo>
                <a:lnTo>
                  <a:pt x="453" y="329"/>
                </a:lnTo>
                <a:lnTo>
                  <a:pt x="453" y="320"/>
                </a:lnTo>
                <a:lnTo>
                  <a:pt x="458" y="309"/>
                </a:lnTo>
                <a:lnTo>
                  <a:pt x="462" y="299"/>
                </a:lnTo>
                <a:lnTo>
                  <a:pt x="467" y="293"/>
                </a:lnTo>
                <a:lnTo>
                  <a:pt x="475" y="295"/>
                </a:lnTo>
                <a:lnTo>
                  <a:pt x="484" y="299"/>
                </a:lnTo>
                <a:lnTo>
                  <a:pt x="496" y="301"/>
                </a:lnTo>
                <a:lnTo>
                  <a:pt x="505" y="302"/>
                </a:lnTo>
                <a:lnTo>
                  <a:pt x="509" y="302"/>
                </a:lnTo>
                <a:lnTo>
                  <a:pt x="509" y="302"/>
                </a:lnTo>
                <a:lnTo>
                  <a:pt x="511" y="301"/>
                </a:lnTo>
                <a:lnTo>
                  <a:pt x="514" y="295"/>
                </a:lnTo>
                <a:lnTo>
                  <a:pt x="515" y="286"/>
                </a:lnTo>
                <a:lnTo>
                  <a:pt x="518" y="272"/>
                </a:lnTo>
                <a:lnTo>
                  <a:pt x="521" y="258"/>
                </a:lnTo>
                <a:lnTo>
                  <a:pt x="523" y="245"/>
                </a:lnTo>
                <a:lnTo>
                  <a:pt x="521" y="234"/>
                </a:lnTo>
                <a:lnTo>
                  <a:pt x="520" y="222"/>
                </a:lnTo>
                <a:lnTo>
                  <a:pt x="517" y="207"/>
                </a:lnTo>
                <a:lnTo>
                  <a:pt x="517" y="190"/>
                </a:lnTo>
                <a:lnTo>
                  <a:pt x="520" y="170"/>
                </a:lnTo>
                <a:lnTo>
                  <a:pt x="526" y="154"/>
                </a:lnTo>
                <a:lnTo>
                  <a:pt x="530" y="141"/>
                </a:lnTo>
                <a:lnTo>
                  <a:pt x="536" y="132"/>
                </a:lnTo>
                <a:lnTo>
                  <a:pt x="544" y="123"/>
                </a:lnTo>
                <a:lnTo>
                  <a:pt x="549" y="118"/>
                </a:lnTo>
                <a:lnTo>
                  <a:pt x="555" y="113"/>
                </a:lnTo>
                <a:lnTo>
                  <a:pt x="561" y="107"/>
                </a:lnTo>
                <a:lnTo>
                  <a:pt x="568" y="102"/>
                </a:lnTo>
                <a:lnTo>
                  <a:pt x="574" y="96"/>
                </a:lnTo>
                <a:lnTo>
                  <a:pt x="580" y="91"/>
                </a:lnTo>
                <a:lnTo>
                  <a:pt x="586" y="84"/>
                </a:lnTo>
                <a:lnTo>
                  <a:pt x="589" y="79"/>
                </a:lnTo>
                <a:lnTo>
                  <a:pt x="591" y="68"/>
                </a:lnTo>
                <a:lnTo>
                  <a:pt x="586" y="62"/>
                </a:lnTo>
                <a:lnTo>
                  <a:pt x="579" y="62"/>
                </a:lnTo>
                <a:lnTo>
                  <a:pt x="570" y="64"/>
                </a:lnTo>
                <a:lnTo>
                  <a:pt x="561" y="64"/>
                </a:lnTo>
                <a:lnTo>
                  <a:pt x="550" y="62"/>
                </a:lnTo>
                <a:lnTo>
                  <a:pt x="540" y="61"/>
                </a:lnTo>
                <a:lnTo>
                  <a:pt x="532" y="59"/>
                </a:lnTo>
                <a:lnTo>
                  <a:pt x="524" y="59"/>
                </a:lnTo>
                <a:lnTo>
                  <a:pt x="518" y="59"/>
                </a:lnTo>
                <a:lnTo>
                  <a:pt x="514" y="64"/>
                </a:lnTo>
                <a:lnTo>
                  <a:pt x="509" y="71"/>
                </a:lnTo>
                <a:lnTo>
                  <a:pt x="506" y="75"/>
                </a:lnTo>
                <a:lnTo>
                  <a:pt x="502" y="77"/>
                </a:lnTo>
                <a:lnTo>
                  <a:pt x="496" y="79"/>
                </a:lnTo>
                <a:lnTo>
                  <a:pt x="490" y="80"/>
                </a:lnTo>
                <a:lnTo>
                  <a:pt x="482" y="80"/>
                </a:lnTo>
                <a:lnTo>
                  <a:pt x="476" y="80"/>
                </a:lnTo>
                <a:lnTo>
                  <a:pt x="468" y="80"/>
                </a:lnTo>
                <a:lnTo>
                  <a:pt x="462" y="80"/>
                </a:lnTo>
                <a:lnTo>
                  <a:pt x="450" y="79"/>
                </a:lnTo>
                <a:lnTo>
                  <a:pt x="438" y="77"/>
                </a:lnTo>
                <a:lnTo>
                  <a:pt x="428" y="75"/>
                </a:lnTo>
                <a:lnTo>
                  <a:pt x="419" y="75"/>
                </a:lnTo>
                <a:lnTo>
                  <a:pt x="414" y="75"/>
                </a:lnTo>
                <a:lnTo>
                  <a:pt x="417" y="73"/>
                </a:lnTo>
                <a:lnTo>
                  <a:pt x="425" y="70"/>
                </a:lnTo>
                <a:lnTo>
                  <a:pt x="434" y="61"/>
                </a:lnTo>
                <a:lnTo>
                  <a:pt x="443" y="52"/>
                </a:lnTo>
                <a:lnTo>
                  <a:pt x="452" y="46"/>
                </a:lnTo>
                <a:lnTo>
                  <a:pt x="461" y="45"/>
                </a:lnTo>
                <a:lnTo>
                  <a:pt x="470" y="43"/>
                </a:lnTo>
                <a:lnTo>
                  <a:pt x="481" y="43"/>
                </a:lnTo>
                <a:lnTo>
                  <a:pt x="494" y="45"/>
                </a:lnTo>
                <a:lnTo>
                  <a:pt x="505" y="48"/>
                </a:lnTo>
                <a:lnTo>
                  <a:pt x="509" y="48"/>
                </a:lnTo>
                <a:lnTo>
                  <a:pt x="502" y="34"/>
                </a:lnTo>
                <a:lnTo>
                  <a:pt x="491" y="19"/>
                </a:lnTo>
                <a:lnTo>
                  <a:pt x="481" y="11"/>
                </a:lnTo>
                <a:lnTo>
                  <a:pt x="472" y="5"/>
                </a:lnTo>
                <a:lnTo>
                  <a:pt x="467" y="3"/>
                </a:lnTo>
                <a:lnTo>
                  <a:pt x="459" y="3"/>
                </a:lnTo>
                <a:lnTo>
                  <a:pt x="452" y="2"/>
                </a:lnTo>
                <a:lnTo>
                  <a:pt x="443" y="0"/>
                </a:lnTo>
                <a:lnTo>
                  <a:pt x="434" y="0"/>
                </a:lnTo>
                <a:lnTo>
                  <a:pt x="423" y="0"/>
                </a:lnTo>
                <a:lnTo>
                  <a:pt x="413" y="0"/>
                </a:lnTo>
                <a:lnTo>
                  <a:pt x="402" y="2"/>
                </a:lnTo>
                <a:lnTo>
                  <a:pt x="391" y="3"/>
                </a:lnTo>
                <a:lnTo>
                  <a:pt x="381" y="5"/>
                </a:lnTo>
                <a:lnTo>
                  <a:pt x="369" y="5"/>
                </a:lnTo>
                <a:lnTo>
                  <a:pt x="358" y="5"/>
                </a:lnTo>
                <a:lnTo>
                  <a:pt x="348" y="7"/>
                </a:lnTo>
                <a:lnTo>
                  <a:pt x="339" y="7"/>
                </a:lnTo>
                <a:lnTo>
                  <a:pt x="331" y="7"/>
                </a:lnTo>
                <a:lnTo>
                  <a:pt x="325" y="9"/>
                </a:lnTo>
                <a:lnTo>
                  <a:pt x="314" y="14"/>
                </a:lnTo>
                <a:lnTo>
                  <a:pt x="305" y="19"/>
                </a:lnTo>
                <a:lnTo>
                  <a:pt x="296" y="25"/>
                </a:lnTo>
                <a:lnTo>
                  <a:pt x="287" y="27"/>
                </a:lnTo>
                <a:lnTo>
                  <a:pt x="280" y="27"/>
                </a:lnTo>
                <a:lnTo>
                  <a:pt x="275" y="28"/>
                </a:lnTo>
                <a:lnTo>
                  <a:pt x="270" y="32"/>
                </a:lnTo>
                <a:lnTo>
                  <a:pt x="263" y="36"/>
                </a:lnTo>
                <a:lnTo>
                  <a:pt x="258" y="41"/>
                </a:lnTo>
                <a:lnTo>
                  <a:pt x="260" y="46"/>
                </a:lnTo>
                <a:lnTo>
                  <a:pt x="264" y="55"/>
                </a:lnTo>
                <a:lnTo>
                  <a:pt x="267" y="64"/>
                </a:lnTo>
                <a:lnTo>
                  <a:pt x="266" y="70"/>
                </a:lnTo>
                <a:lnTo>
                  <a:pt x="260" y="70"/>
                </a:lnTo>
                <a:lnTo>
                  <a:pt x="251" y="70"/>
                </a:lnTo>
                <a:lnTo>
                  <a:pt x="240" y="71"/>
                </a:lnTo>
                <a:lnTo>
                  <a:pt x="230" y="75"/>
                </a:lnTo>
                <a:lnTo>
                  <a:pt x="222" y="75"/>
                </a:lnTo>
                <a:lnTo>
                  <a:pt x="215" y="75"/>
                </a:lnTo>
                <a:lnTo>
                  <a:pt x="209" y="73"/>
                </a:lnTo>
                <a:lnTo>
                  <a:pt x="201" y="73"/>
                </a:lnTo>
                <a:lnTo>
                  <a:pt x="190" y="75"/>
                </a:lnTo>
                <a:lnTo>
                  <a:pt x="181" y="77"/>
                </a:lnTo>
                <a:lnTo>
                  <a:pt x="177" y="79"/>
                </a:lnTo>
                <a:lnTo>
                  <a:pt x="172" y="79"/>
                </a:lnTo>
                <a:lnTo>
                  <a:pt x="162" y="77"/>
                </a:lnTo>
                <a:lnTo>
                  <a:pt x="148" y="77"/>
                </a:lnTo>
                <a:lnTo>
                  <a:pt x="136" y="80"/>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dirty="0"/>
          </a:p>
        </p:txBody>
      </p:sp>
      <p:sp>
        <p:nvSpPr>
          <p:cNvPr id="22" name="Freeform 18"/>
          <p:cNvSpPr>
            <a:spLocks/>
          </p:cNvSpPr>
          <p:nvPr/>
        </p:nvSpPr>
        <p:spPr bwMode="auto">
          <a:xfrm>
            <a:off x="4762500" y="1294854"/>
            <a:ext cx="590550" cy="422275"/>
          </a:xfrm>
          <a:custGeom>
            <a:avLst/>
            <a:gdLst>
              <a:gd name="T0" fmla="*/ 317 w 319"/>
              <a:gd name="T1" fmla="*/ 18 h 196"/>
              <a:gd name="T2" fmla="*/ 293 w 319"/>
              <a:gd name="T3" fmla="*/ 18 h 196"/>
              <a:gd name="T4" fmla="*/ 258 w 319"/>
              <a:gd name="T5" fmla="*/ 16 h 196"/>
              <a:gd name="T6" fmla="*/ 227 w 319"/>
              <a:gd name="T7" fmla="*/ 15 h 196"/>
              <a:gd name="T8" fmla="*/ 208 w 319"/>
              <a:gd name="T9" fmla="*/ 9 h 196"/>
              <a:gd name="T10" fmla="*/ 178 w 319"/>
              <a:gd name="T11" fmla="*/ 4 h 196"/>
              <a:gd name="T12" fmla="*/ 142 w 319"/>
              <a:gd name="T13" fmla="*/ 0 h 196"/>
              <a:gd name="T14" fmla="*/ 113 w 319"/>
              <a:gd name="T15" fmla="*/ 4 h 196"/>
              <a:gd name="T16" fmla="*/ 97 w 319"/>
              <a:gd name="T17" fmla="*/ 13 h 196"/>
              <a:gd name="T18" fmla="*/ 78 w 319"/>
              <a:gd name="T19" fmla="*/ 18 h 196"/>
              <a:gd name="T20" fmla="*/ 60 w 319"/>
              <a:gd name="T21" fmla="*/ 24 h 196"/>
              <a:gd name="T22" fmla="*/ 44 w 319"/>
              <a:gd name="T23" fmla="*/ 27 h 196"/>
              <a:gd name="T24" fmla="*/ 27 w 319"/>
              <a:gd name="T25" fmla="*/ 33 h 196"/>
              <a:gd name="T26" fmla="*/ 6 w 319"/>
              <a:gd name="T27" fmla="*/ 33 h 196"/>
              <a:gd name="T28" fmla="*/ 1 w 319"/>
              <a:gd name="T29" fmla="*/ 47 h 196"/>
              <a:gd name="T30" fmla="*/ 17 w 319"/>
              <a:gd name="T31" fmla="*/ 59 h 196"/>
              <a:gd name="T32" fmla="*/ 32 w 319"/>
              <a:gd name="T33" fmla="*/ 68 h 196"/>
              <a:gd name="T34" fmla="*/ 51 w 319"/>
              <a:gd name="T35" fmla="*/ 74 h 196"/>
              <a:gd name="T36" fmla="*/ 69 w 319"/>
              <a:gd name="T37" fmla="*/ 88 h 196"/>
              <a:gd name="T38" fmla="*/ 78 w 319"/>
              <a:gd name="T39" fmla="*/ 110 h 196"/>
              <a:gd name="T40" fmla="*/ 56 w 319"/>
              <a:gd name="T41" fmla="*/ 127 h 196"/>
              <a:gd name="T42" fmla="*/ 44 w 319"/>
              <a:gd name="T43" fmla="*/ 151 h 196"/>
              <a:gd name="T44" fmla="*/ 39 w 319"/>
              <a:gd name="T45" fmla="*/ 187 h 196"/>
              <a:gd name="T46" fmla="*/ 83 w 319"/>
              <a:gd name="T47" fmla="*/ 188 h 196"/>
              <a:gd name="T48" fmla="*/ 97 w 319"/>
              <a:gd name="T49" fmla="*/ 196 h 196"/>
              <a:gd name="T50" fmla="*/ 109 w 319"/>
              <a:gd name="T51" fmla="*/ 190 h 196"/>
              <a:gd name="T52" fmla="*/ 122 w 319"/>
              <a:gd name="T53" fmla="*/ 181 h 196"/>
              <a:gd name="T54" fmla="*/ 139 w 319"/>
              <a:gd name="T55" fmla="*/ 169 h 196"/>
              <a:gd name="T56" fmla="*/ 150 w 319"/>
              <a:gd name="T57" fmla="*/ 158 h 196"/>
              <a:gd name="T58" fmla="*/ 151 w 319"/>
              <a:gd name="T59" fmla="*/ 147 h 196"/>
              <a:gd name="T60" fmla="*/ 151 w 319"/>
              <a:gd name="T61" fmla="*/ 127 h 196"/>
              <a:gd name="T62" fmla="*/ 157 w 319"/>
              <a:gd name="T63" fmla="*/ 104 h 196"/>
              <a:gd name="T64" fmla="*/ 169 w 319"/>
              <a:gd name="T65" fmla="*/ 85 h 196"/>
              <a:gd name="T66" fmla="*/ 186 w 319"/>
              <a:gd name="T67" fmla="*/ 88 h 196"/>
              <a:gd name="T68" fmla="*/ 199 w 319"/>
              <a:gd name="T69" fmla="*/ 106 h 196"/>
              <a:gd name="T70" fmla="*/ 204 w 319"/>
              <a:gd name="T71" fmla="*/ 124 h 196"/>
              <a:gd name="T72" fmla="*/ 213 w 319"/>
              <a:gd name="T73" fmla="*/ 129 h 196"/>
              <a:gd name="T74" fmla="*/ 233 w 319"/>
              <a:gd name="T75" fmla="*/ 117 h 196"/>
              <a:gd name="T76" fmla="*/ 249 w 319"/>
              <a:gd name="T77" fmla="*/ 92 h 196"/>
              <a:gd name="T78" fmla="*/ 270 w 319"/>
              <a:gd name="T79" fmla="*/ 61 h 196"/>
              <a:gd name="T80" fmla="*/ 301 w 319"/>
              <a:gd name="T81" fmla="*/ 31 h 1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319" h="196">
                <a:moveTo>
                  <a:pt x="319" y="20"/>
                </a:moveTo>
                <a:lnTo>
                  <a:pt x="317" y="18"/>
                </a:lnTo>
                <a:lnTo>
                  <a:pt x="308" y="18"/>
                </a:lnTo>
                <a:lnTo>
                  <a:pt x="293" y="18"/>
                </a:lnTo>
                <a:lnTo>
                  <a:pt x="276" y="18"/>
                </a:lnTo>
                <a:lnTo>
                  <a:pt x="258" y="16"/>
                </a:lnTo>
                <a:lnTo>
                  <a:pt x="242" y="16"/>
                </a:lnTo>
                <a:lnTo>
                  <a:pt x="227" y="15"/>
                </a:lnTo>
                <a:lnTo>
                  <a:pt x="218" y="13"/>
                </a:lnTo>
                <a:lnTo>
                  <a:pt x="208" y="9"/>
                </a:lnTo>
                <a:lnTo>
                  <a:pt x="195" y="8"/>
                </a:lnTo>
                <a:lnTo>
                  <a:pt x="178" y="4"/>
                </a:lnTo>
                <a:lnTo>
                  <a:pt x="160" y="2"/>
                </a:lnTo>
                <a:lnTo>
                  <a:pt x="142" y="0"/>
                </a:lnTo>
                <a:lnTo>
                  <a:pt x="127" y="2"/>
                </a:lnTo>
                <a:lnTo>
                  <a:pt x="113" y="4"/>
                </a:lnTo>
                <a:lnTo>
                  <a:pt x="104" y="8"/>
                </a:lnTo>
                <a:lnTo>
                  <a:pt x="97" y="13"/>
                </a:lnTo>
                <a:lnTo>
                  <a:pt x="88" y="16"/>
                </a:lnTo>
                <a:lnTo>
                  <a:pt x="78" y="18"/>
                </a:lnTo>
                <a:lnTo>
                  <a:pt x="69" y="20"/>
                </a:lnTo>
                <a:lnTo>
                  <a:pt x="60" y="24"/>
                </a:lnTo>
                <a:lnTo>
                  <a:pt x="51" y="25"/>
                </a:lnTo>
                <a:lnTo>
                  <a:pt x="44" y="27"/>
                </a:lnTo>
                <a:lnTo>
                  <a:pt x="38" y="29"/>
                </a:lnTo>
                <a:lnTo>
                  <a:pt x="27" y="33"/>
                </a:lnTo>
                <a:lnTo>
                  <a:pt x="15" y="33"/>
                </a:lnTo>
                <a:lnTo>
                  <a:pt x="6" y="33"/>
                </a:lnTo>
                <a:lnTo>
                  <a:pt x="0" y="38"/>
                </a:lnTo>
                <a:lnTo>
                  <a:pt x="1" y="47"/>
                </a:lnTo>
                <a:lnTo>
                  <a:pt x="7" y="54"/>
                </a:lnTo>
                <a:lnTo>
                  <a:pt x="17" y="59"/>
                </a:lnTo>
                <a:lnTo>
                  <a:pt x="24" y="65"/>
                </a:lnTo>
                <a:lnTo>
                  <a:pt x="32" y="68"/>
                </a:lnTo>
                <a:lnTo>
                  <a:pt x="41" y="70"/>
                </a:lnTo>
                <a:lnTo>
                  <a:pt x="51" y="74"/>
                </a:lnTo>
                <a:lnTo>
                  <a:pt x="60" y="79"/>
                </a:lnTo>
                <a:lnTo>
                  <a:pt x="69" y="88"/>
                </a:lnTo>
                <a:lnTo>
                  <a:pt x="77" y="99"/>
                </a:lnTo>
                <a:lnTo>
                  <a:pt x="78" y="110"/>
                </a:lnTo>
                <a:lnTo>
                  <a:pt x="69" y="119"/>
                </a:lnTo>
                <a:lnTo>
                  <a:pt x="56" y="127"/>
                </a:lnTo>
                <a:lnTo>
                  <a:pt x="48" y="140"/>
                </a:lnTo>
                <a:lnTo>
                  <a:pt x="44" y="151"/>
                </a:lnTo>
                <a:lnTo>
                  <a:pt x="42" y="156"/>
                </a:lnTo>
                <a:lnTo>
                  <a:pt x="39" y="187"/>
                </a:lnTo>
                <a:lnTo>
                  <a:pt x="80" y="187"/>
                </a:lnTo>
                <a:lnTo>
                  <a:pt x="83" y="188"/>
                </a:lnTo>
                <a:lnTo>
                  <a:pt x="89" y="192"/>
                </a:lnTo>
                <a:lnTo>
                  <a:pt x="97" y="196"/>
                </a:lnTo>
                <a:lnTo>
                  <a:pt x="104" y="194"/>
                </a:lnTo>
                <a:lnTo>
                  <a:pt x="109" y="190"/>
                </a:lnTo>
                <a:lnTo>
                  <a:pt x="115" y="187"/>
                </a:lnTo>
                <a:lnTo>
                  <a:pt x="122" y="181"/>
                </a:lnTo>
                <a:lnTo>
                  <a:pt x="130" y="174"/>
                </a:lnTo>
                <a:lnTo>
                  <a:pt x="139" y="169"/>
                </a:lnTo>
                <a:lnTo>
                  <a:pt x="145" y="163"/>
                </a:lnTo>
                <a:lnTo>
                  <a:pt x="150" y="158"/>
                </a:lnTo>
                <a:lnTo>
                  <a:pt x="151" y="154"/>
                </a:lnTo>
                <a:lnTo>
                  <a:pt x="151" y="147"/>
                </a:lnTo>
                <a:lnTo>
                  <a:pt x="150" y="138"/>
                </a:lnTo>
                <a:lnTo>
                  <a:pt x="151" y="127"/>
                </a:lnTo>
                <a:lnTo>
                  <a:pt x="153" y="117"/>
                </a:lnTo>
                <a:lnTo>
                  <a:pt x="157" y="104"/>
                </a:lnTo>
                <a:lnTo>
                  <a:pt x="163" y="92"/>
                </a:lnTo>
                <a:lnTo>
                  <a:pt x="169" y="85"/>
                </a:lnTo>
                <a:lnTo>
                  <a:pt x="177" y="83"/>
                </a:lnTo>
                <a:lnTo>
                  <a:pt x="186" y="88"/>
                </a:lnTo>
                <a:lnTo>
                  <a:pt x="193" y="97"/>
                </a:lnTo>
                <a:lnTo>
                  <a:pt x="199" y="106"/>
                </a:lnTo>
                <a:lnTo>
                  <a:pt x="202" y="117"/>
                </a:lnTo>
                <a:lnTo>
                  <a:pt x="204" y="124"/>
                </a:lnTo>
                <a:lnTo>
                  <a:pt x="207" y="127"/>
                </a:lnTo>
                <a:lnTo>
                  <a:pt x="213" y="129"/>
                </a:lnTo>
                <a:lnTo>
                  <a:pt x="224" y="124"/>
                </a:lnTo>
                <a:lnTo>
                  <a:pt x="233" y="117"/>
                </a:lnTo>
                <a:lnTo>
                  <a:pt x="240" y="106"/>
                </a:lnTo>
                <a:lnTo>
                  <a:pt x="249" y="92"/>
                </a:lnTo>
                <a:lnTo>
                  <a:pt x="260" y="77"/>
                </a:lnTo>
                <a:lnTo>
                  <a:pt x="270" y="61"/>
                </a:lnTo>
                <a:lnTo>
                  <a:pt x="284" y="45"/>
                </a:lnTo>
                <a:lnTo>
                  <a:pt x="301" y="31"/>
                </a:lnTo>
                <a:lnTo>
                  <a:pt x="319" y="20"/>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dirty="0"/>
          </a:p>
        </p:txBody>
      </p:sp>
      <p:sp>
        <p:nvSpPr>
          <p:cNvPr id="23" name="Freeform 19"/>
          <p:cNvSpPr>
            <a:spLocks/>
          </p:cNvSpPr>
          <p:nvPr/>
        </p:nvSpPr>
        <p:spPr bwMode="auto">
          <a:xfrm>
            <a:off x="4241800" y="1947317"/>
            <a:ext cx="295275" cy="211137"/>
          </a:xfrm>
          <a:custGeom>
            <a:avLst/>
            <a:gdLst>
              <a:gd name="T0" fmla="*/ 16 w 160"/>
              <a:gd name="T1" fmla="*/ 7 h 98"/>
              <a:gd name="T2" fmla="*/ 24 w 160"/>
              <a:gd name="T3" fmla="*/ 4 h 98"/>
              <a:gd name="T4" fmla="*/ 33 w 160"/>
              <a:gd name="T5" fmla="*/ 0 h 98"/>
              <a:gd name="T6" fmla="*/ 44 w 160"/>
              <a:gd name="T7" fmla="*/ 0 h 98"/>
              <a:gd name="T8" fmla="*/ 53 w 160"/>
              <a:gd name="T9" fmla="*/ 0 h 98"/>
              <a:gd name="T10" fmla="*/ 63 w 160"/>
              <a:gd name="T11" fmla="*/ 2 h 98"/>
              <a:gd name="T12" fmla="*/ 71 w 160"/>
              <a:gd name="T13" fmla="*/ 4 h 98"/>
              <a:gd name="T14" fmla="*/ 78 w 160"/>
              <a:gd name="T15" fmla="*/ 7 h 98"/>
              <a:gd name="T16" fmla="*/ 84 w 160"/>
              <a:gd name="T17" fmla="*/ 11 h 98"/>
              <a:gd name="T18" fmla="*/ 89 w 160"/>
              <a:gd name="T19" fmla="*/ 14 h 98"/>
              <a:gd name="T20" fmla="*/ 93 w 160"/>
              <a:gd name="T21" fmla="*/ 20 h 98"/>
              <a:gd name="T22" fmla="*/ 98 w 160"/>
              <a:gd name="T23" fmla="*/ 23 h 98"/>
              <a:gd name="T24" fmla="*/ 104 w 160"/>
              <a:gd name="T25" fmla="*/ 27 h 98"/>
              <a:gd name="T26" fmla="*/ 110 w 160"/>
              <a:gd name="T27" fmla="*/ 30 h 98"/>
              <a:gd name="T28" fmla="*/ 118 w 160"/>
              <a:gd name="T29" fmla="*/ 34 h 98"/>
              <a:gd name="T30" fmla="*/ 124 w 160"/>
              <a:gd name="T31" fmla="*/ 36 h 98"/>
              <a:gd name="T32" fmla="*/ 131 w 160"/>
              <a:gd name="T33" fmla="*/ 36 h 98"/>
              <a:gd name="T34" fmla="*/ 143 w 160"/>
              <a:gd name="T35" fmla="*/ 41 h 98"/>
              <a:gd name="T36" fmla="*/ 152 w 160"/>
              <a:gd name="T37" fmla="*/ 54 h 98"/>
              <a:gd name="T38" fmla="*/ 158 w 160"/>
              <a:gd name="T39" fmla="*/ 68 h 98"/>
              <a:gd name="T40" fmla="*/ 160 w 160"/>
              <a:gd name="T41" fmla="*/ 73 h 98"/>
              <a:gd name="T42" fmla="*/ 158 w 160"/>
              <a:gd name="T43" fmla="*/ 73 h 98"/>
              <a:gd name="T44" fmla="*/ 155 w 160"/>
              <a:gd name="T45" fmla="*/ 75 h 98"/>
              <a:gd name="T46" fmla="*/ 149 w 160"/>
              <a:gd name="T47" fmla="*/ 77 h 98"/>
              <a:gd name="T48" fmla="*/ 143 w 160"/>
              <a:gd name="T49" fmla="*/ 80 h 98"/>
              <a:gd name="T50" fmla="*/ 136 w 160"/>
              <a:gd name="T51" fmla="*/ 82 h 98"/>
              <a:gd name="T52" fmla="*/ 127 w 160"/>
              <a:gd name="T53" fmla="*/ 82 h 98"/>
              <a:gd name="T54" fmla="*/ 119 w 160"/>
              <a:gd name="T55" fmla="*/ 84 h 98"/>
              <a:gd name="T56" fmla="*/ 112 w 160"/>
              <a:gd name="T57" fmla="*/ 82 h 98"/>
              <a:gd name="T58" fmla="*/ 104 w 160"/>
              <a:gd name="T59" fmla="*/ 80 h 98"/>
              <a:gd name="T60" fmla="*/ 95 w 160"/>
              <a:gd name="T61" fmla="*/ 82 h 98"/>
              <a:gd name="T62" fmla="*/ 86 w 160"/>
              <a:gd name="T63" fmla="*/ 84 h 98"/>
              <a:gd name="T64" fmla="*/ 77 w 160"/>
              <a:gd name="T65" fmla="*/ 88 h 98"/>
              <a:gd name="T66" fmla="*/ 68 w 160"/>
              <a:gd name="T67" fmla="*/ 91 h 98"/>
              <a:gd name="T68" fmla="*/ 62 w 160"/>
              <a:gd name="T69" fmla="*/ 93 h 98"/>
              <a:gd name="T70" fmla="*/ 57 w 160"/>
              <a:gd name="T71" fmla="*/ 97 h 98"/>
              <a:gd name="T72" fmla="*/ 56 w 160"/>
              <a:gd name="T73" fmla="*/ 97 h 98"/>
              <a:gd name="T74" fmla="*/ 48 w 160"/>
              <a:gd name="T75" fmla="*/ 98 h 98"/>
              <a:gd name="T76" fmla="*/ 35 w 160"/>
              <a:gd name="T77" fmla="*/ 98 h 98"/>
              <a:gd name="T78" fmla="*/ 19 w 160"/>
              <a:gd name="T79" fmla="*/ 98 h 98"/>
              <a:gd name="T80" fmla="*/ 12 w 160"/>
              <a:gd name="T81" fmla="*/ 91 h 98"/>
              <a:gd name="T82" fmla="*/ 15 w 160"/>
              <a:gd name="T83" fmla="*/ 79 h 98"/>
              <a:gd name="T84" fmla="*/ 22 w 160"/>
              <a:gd name="T85" fmla="*/ 64 h 98"/>
              <a:gd name="T86" fmla="*/ 29 w 160"/>
              <a:gd name="T87" fmla="*/ 54 h 98"/>
              <a:gd name="T88" fmla="*/ 32 w 160"/>
              <a:gd name="T89" fmla="*/ 50 h 98"/>
              <a:gd name="T90" fmla="*/ 0 w 160"/>
              <a:gd name="T91" fmla="*/ 25 h 98"/>
              <a:gd name="T92" fmla="*/ 0 w 160"/>
              <a:gd name="T93" fmla="*/ 25 h 98"/>
              <a:gd name="T94" fmla="*/ 1 w 160"/>
              <a:gd name="T95" fmla="*/ 21 h 98"/>
              <a:gd name="T96" fmla="*/ 6 w 160"/>
              <a:gd name="T97" fmla="*/ 16 h 98"/>
              <a:gd name="T98" fmla="*/ 16 w 160"/>
              <a:gd name="T99" fmla="*/ 7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60" h="98">
                <a:moveTo>
                  <a:pt x="16" y="7"/>
                </a:moveTo>
                <a:lnTo>
                  <a:pt x="24" y="4"/>
                </a:lnTo>
                <a:lnTo>
                  <a:pt x="33" y="0"/>
                </a:lnTo>
                <a:lnTo>
                  <a:pt x="44" y="0"/>
                </a:lnTo>
                <a:lnTo>
                  <a:pt x="53" y="0"/>
                </a:lnTo>
                <a:lnTo>
                  <a:pt x="63" y="2"/>
                </a:lnTo>
                <a:lnTo>
                  <a:pt x="71" y="4"/>
                </a:lnTo>
                <a:lnTo>
                  <a:pt x="78" y="7"/>
                </a:lnTo>
                <a:lnTo>
                  <a:pt x="84" y="11"/>
                </a:lnTo>
                <a:lnTo>
                  <a:pt x="89" y="14"/>
                </a:lnTo>
                <a:lnTo>
                  <a:pt x="93" y="20"/>
                </a:lnTo>
                <a:lnTo>
                  <a:pt x="98" y="23"/>
                </a:lnTo>
                <a:lnTo>
                  <a:pt x="104" y="27"/>
                </a:lnTo>
                <a:lnTo>
                  <a:pt x="110" y="30"/>
                </a:lnTo>
                <a:lnTo>
                  <a:pt x="118" y="34"/>
                </a:lnTo>
                <a:lnTo>
                  <a:pt x="124" y="36"/>
                </a:lnTo>
                <a:lnTo>
                  <a:pt x="131" y="36"/>
                </a:lnTo>
                <a:lnTo>
                  <a:pt x="143" y="41"/>
                </a:lnTo>
                <a:lnTo>
                  <a:pt x="152" y="54"/>
                </a:lnTo>
                <a:lnTo>
                  <a:pt x="158" y="68"/>
                </a:lnTo>
                <a:lnTo>
                  <a:pt x="160" y="73"/>
                </a:lnTo>
                <a:lnTo>
                  <a:pt x="158" y="73"/>
                </a:lnTo>
                <a:lnTo>
                  <a:pt x="155" y="75"/>
                </a:lnTo>
                <a:lnTo>
                  <a:pt x="149" y="77"/>
                </a:lnTo>
                <a:lnTo>
                  <a:pt x="143" y="80"/>
                </a:lnTo>
                <a:lnTo>
                  <a:pt x="136" y="82"/>
                </a:lnTo>
                <a:lnTo>
                  <a:pt x="127" y="82"/>
                </a:lnTo>
                <a:lnTo>
                  <a:pt x="119" y="84"/>
                </a:lnTo>
                <a:lnTo>
                  <a:pt x="112" y="82"/>
                </a:lnTo>
                <a:lnTo>
                  <a:pt x="104" y="80"/>
                </a:lnTo>
                <a:lnTo>
                  <a:pt x="95" y="82"/>
                </a:lnTo>
                <a:lnTo>
                  <a:pt x="86" y="84"/>
                </a:lnTo>
                <a:lnTo>
                  <a:pt x="77" y="88"/>
                </a:lnTo>
                <a:lnTo>
                  <a:pt x="68" y="91"/>
                </a:lnTo>
                <a:lnTo>
                  <a:pt x="62" y="93"/>
                </a:lnTo>
                <a:lnTo>
                  <a:pt x="57" y="97"/>
                </a:lnTo>
                <a:lnTo>
                  <a:pt x="56" y="97"/>
                </a:lnTo>
                <a:lnTo>
                  <a:pt x="48" y="98"/>
                </a:lnTo>
                <a:lnTo>
                  <a:pt x="35" y="98"/>
                </a:lnTo>
                <a:lnTo>
                  <a:pt x="19" y="98"/>
                </a:lnTo>
                <a:lnTo>
                  <a:pt x="12" y="91"/>
                </a:lnTo>
                <a:lnTo>
                  <a:pt x="15" y="79"/>
                </a:lnTo>
                <a:lnTo>
                  <a:pt x="22" y="64"/>
                </a:lnTo>
                <a:lnTo>
                  <a:pt x="29" y="54"/>
                </a:lnTo>
                <a:lnTo>
                  <a:pt x="32" y="50"/>
                </a:lnTo>
                <a:lnTo>
                  <a:pt x="0" y="25"/>
                </a:lnTo>
                <a:lnTo>
                  <a:pt x="0" y="25"/>
                </a:lnTo>
                <a:lnTo>
                  <a:pt x="1" y="21"/>
                </a:lnTo>
                <a:lnTo>
                  <a:pt x="6" y="16"/>
                </a:lnTo>
                <a:lnTo>
                  <a:pt x="16" y="7"/>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dirty="0"/>
          </a:p>
        </p:txBody>
      </p:sp>
      <p:sp>
        <p:nvSpPr>
          <p:cNvPr id="24" name="Freeform 20"/>
          <p:cNvSpPr>
            <a:spLocks/>
          </p:cNvSpPr>
          <p:nvPr/>
        </p:nvSpPr>
        <p:spPr bwMode="auto">
          <a:xfrm>
            <a:off x="6019800" y="2187029"/>
            <a:ext cx="228600" cy="165100"/>
          </a:xfrm>
          <a:custGeom>
            <a:avLst/>
            <a:gdLst>
              <a:gd name="T0" fmla="*/ 48 w 123"/>
              <a:gd name="T1" fmla="*/ 23 h 77"/>
              <a:gd name="T2" fmla="*/ 49 w 123"/>
              <a:gd name="T3" fmla="*/ 32 h 77"/>
              <a:gd name="T4" fmla="*/ 55 w 123"/>
              <a:gd name="T5" fmla="*/ 34 h 77"/>
              <a:gd name="T6" fmla="*/ 64 w 123"/>
              <a:gd name="T7" fmla="*/ 30 h 77"/>
              <a:gd name="T8" fmla="*/ 74 w 123"/>
              <a:gd name="T9" fmla="*/ 23 h 77"/>
              <a:gd name="T10" fmla="*/ 84 w 123"/>
              <a:gd name="T11" fmla="*/ 16 h 77"/>
              <a:gd name="T12" fmla="*/ 95 w 123"/>
              <a:gd name="T13" fmla="*/ 7 h 77"/>
              <a:gd name="T14" fmla="*/ 104 w 123"/>
              <a:gd name="T15" fmla="*/ 4 h 77"/>
              <a:gd name="T16" fmla="*/ 111 w 123"/>
              <a:gd name="T17" fmla="*/ 4 h 77"/>
              <a:gd name="T18" fmla="*/ 120 w 123"/>
              <a:gd name="T19" fmla="*/ 16 h 77"/>
              <a:gd name="T20" fmla="*/ 123 w 123"/>
              <a:gd name="T21" fmla="*/ 34 h 77"/>
              <a:gd name="T22" fmla="*/ 123 w 123"/>
              <a:gd name="T23" fmla="*/ 48 h 77"/>
              <a:gd name="T24" fmla="*/ 123 w 123"/>
              <a:gd name="T25" fmla="*/ 55 h 77"/>
              <a:gd name="T26" fmla="*/ 120 w 123"/>
              <a:gd name="T27" fmla="*/ 59 h 77"/>
              <a:gd name="T28" fmla="*/ 113 w 123"/>
              <a:gd name="T29" fmla="*/ 64 h 77"/>
              <a:gd name="T30" fmla="*/ 99 w 123"/>
              <a:gd name="T31" fmla="*/ 72 h 77"/>
              <a:gd name="T32" fmla="*/ 84 w 123"/>
              <a:gd name="T33" fmla="*/ 75 h 77"/>
              <a:gd name="T34" fmla="*/ 75 w 123"/>
              <a:gd name="T35" fmla="*/ 75 h 77"/>
              <a:gd name="T36" fmla="*/ 66 w 123"/>
              <a:gd name="T37" fmla="*/ 75 h 77"/>
              <a:gd name="T38" fmla="*/ 57 w 123"/>
              <a:gd name="T39" fmla="*/ 77 h 77"/>
              <a:gd name="T40" fmla="*/ 48 w 123"/>
              <a:gd name="T41" fmla="*/ 75 h 77"/>
              <a:gd name="T42" fmla="*/ 40 w 123"/>
              <a:gd name="T43" fmla="*/ 75 h 77"/>
              <a:gd name="T44" fmla="*/ 34 w 123"/>
              <a:gd name="T45" fmla="*/ 73 h 77"/>
              <a:gd name="T46" fmla="*/ 31 w 123"/>
              <a:gd name="T47" fmla="*/ 72 h 77"/>
              <a:gd name="T48" fmla="*/ 28 w 123"/>
              <a:gd name="T49" fmla="*/ 66 h 77"/>
              <a:gd name="T50" fmla="*/ 22 w 123"/>
              <a:gd name="T51" fmla="*/ 57 h 77"/>
              <a:gd name="T52" fmla="*/ 12 w 123"/>
              <a:gd name="T53" fmla="*/ 48 h 77"/>
              <a:gd name="T54" fmla="*/ 4 w 123"/>
              <a:gd name="T55" fmla="*/ 45 h 77"/>
              <a:gd name="T56" fmla="*/ 0 w 123"/>
              <a:gd name="T57" fmla="*/ 43 h 77"/>
              <a:gd name="T58" fmla="*/ 0 w 123"/>
              <a:gd name="T59" fmla="*/ 38 h 77"/>
              <a:gd name="T60" fmla="*/ 1 w 123"/>
              <a:gd name="T61" fmla="*/ 23 h 77"/>
              <a:gd name="T62" fmla="*/ 7 w 123"/>
              <a:gd name="T63" fmla="*/ 9 h 77"/>
              <a:gd name="T64" fmla="*/ 16 w 123"/>
              <a:gd name="T65" fmla="*/ 0 h 77"/>
              <a:gd name="T66" fmla="*/ 28 w 123"/>
              <a:gd name="T67" fmla="*/ 0 h 77"/>
              <a:gd name="T68" fmla="*/ 37 w 123"/>
              <a:gd name="T69" fmla="*/ 4 h 77"/>
              <a:gd name="T70" fmla="*/ 45 w 123"/>
              <a:gd name="T71" fmla="*/ 12 h 77"/>
              <a:gd name="T72" fmla="*/ 48 w 123"/>
              <a:gd name="T73" fmla="*/ 23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23" h="77">
                <a:moveTo>
                  <a:pt x="48" y="23"/>
                </a:moveTo>
                <a:lnTo>
                  <a:pt x="49" y="32"/>
                </a:lnTo>
                <a:lnTo>
                  <a:pt x="55" y="34"/>
                </a:lnTo>
                <a:lnTo>
                  <a:pt x="64" y="30"/>
                </a:lnTo>
                <a:lnTo>
                  <a:pt x="74" y="23"/>
                </a:lnTo>
                <a:lnTo>
                  <a:pt x="84" y="16"/>
                </a:lnTo>
                <a:lnTo>
                  <a:pt x="95" y="7"/>
                </a:lnTo>
                <a:lnTo>
                  <a:pt x="104" y="4"/>
                </a:lnTo>
                <a:lnTo>
                  <a:pt x="111" y="4"/>
                </a:lnTo>
                <a:lnTo>
                  <a:pt x="120" y="16"/>
                </a:lnTo>
                <a:lnTo>
                  <a:pt x="123" y="34"/>
                </a:lnTo>
                <a:lnTo>
                  <a:pt x="123" y="48"/>
                </a:lnTo>
                <a:lnTo>
                  <a:pt x="123" y="55"/>
                </a:lnTo>
                <a:lnTo>
                  <a:pt x="120" y="59"/>
                </a:lnTo>
                <a:lnTo>
                  <a:pt x="113" y="64"/>
                </a:lnTo>
                <a:lnTo>
                  <a:pt x="99" y="72"/>
                </a:lnTo>
                <a:lnTo>
                  <a:pt x="84" y="75"/>
                </a:lnTo>
                <a:lnTo>
                  <a:pt x="75" y="75"/>
                </a:lnTo>
                <a:lnTo>
                  <a:pt x="66" y="75"/>
                </a:lnTo>
                <a:lnTo>
                  <a:pt x="57" y="77"/>
                </a:lnTo>
                <a:lnTo>
                  <a:pt x="48" y="75"/>
                </a:lnTo>
                <a:lnTo>
                  <a:pt x="40" y="75"/>
                </a:lnTo>
                <a:lnTo>
                  <a:pt x="34" y="73"/>
                </a:lnTo>
                <a:lnTo>
                  <a:pt x="31" y="72"/>
                </a:lnTo>
                <a:lnTo>
                  <a:pt x="28" y="66"/>
                </a:lnTo>
                <a:lnTo>
                  <a:pt x="22" y="57"/>
                </a:lnTo>
                <a:lnTo>
                  <a:pt x="12" y="48"/>
                </a:lnTo>
                <a:lnTo>
                  <a:pt x="4" y="45"/>
                </a:lnTo>
                <a:lnTo>
                  <a:pt x="0" y="43"/>
                </a:lnTo>
                <a:lnTo>
                  <a:pt x="0" y="38"/>
                </a:lnTo>
                <a:lnTo>
                  <a:pt x="1" y="23"/>
                </a:lnTo>
                <a:lnTo>
                  <a:pt x="7" y="9"/>
                </a:lnTo>
                <a:lnTo>
                  <a:pt x="16" y="0"/>
                </a:lnTo>
                <a:lnTo>
                  <a:pt x="28" y="0"/>
                </a:lnTo>
                <a:lnTo>
                  <a:pt x="37" y="4"/>
                </a:lnTo>
                <a:lnTo>
                  <a:pt x="45" y="12"/>
                </a:lnTo>
                <a:lnTo>
                  <a:pt x="48" y="23"/>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dirty="0"/>
          </a:p>
        </p:txBody>
      </p:sp>
      <p:sp>
        <p:nvSpPr>
          <p:cNvPr id="25" name="Freeform 21"/>
          <p:cNvSpPr>
            <a:spLocks/>
          </p:cNvSpPr>
          <p:nvPr/>
        </p:nvSpPr>
        <p:spPr bwMode="auto">
          <a:xfrm>
            <a:off x="4949825" y="3885654"/>
            <a:ext cx="212725" cy="147638"/>
          </a:xfrm>
          <a:custGeom>
            <a:avLst/>
            <a:gdLst>
              <a:gd name="T0" fmla="*/ 0 w 115"/>
              <a:gd name="T1" fmla="*/ 8 h 68"/>
              <a:gd name="T2" fmla="*/ 5 w 115"/>
              <a:gd name="T3" fmla="*/ 0 h 68"/>
              <a:gd name="T4" fmla="*/ 12 w 115"/>
              <a:gd name="T5" fmla="*/ 0 h 68"/>
              <a:gd name="T6" fmla="*/ 24 w 115"/>
              <a:gd name="T7" fmla="*/ 4 h 68"/>
              <a:gd name="T8" fmla="*/ 36 w 115"/>
              <a:gd name="T9" fmla="*/ 11 h 68"/>
              <a:gd name="T10" fmla="*/ 50 w 115"/>
              <a:gd name="T11" fmla="*/ 18 h 68"/>
              <a:gd name="T12" fmla="*/ 64 w 115"/>
              <a:gd name="T13" fmla="*/ 27 h 68"/>
              <a:gd name="T14" fmla="*/ 76 w 115"/>
              <a:gd name="T15" fmla="*/ 36 h 68"/>
              <a:gd name="T16" fmla="*/ 85 w 115"/>
              <a:gd name="T17" fmla="*/ 42 h 68"/>
              <a:gd name="T18" fmla="*/ 100 w 115"/>
              <a:gd name="T19" fmla="*/ 49 h 68"/>
              <a:gd name="T20" fmla="*/ 112 w 115"/>
              <a:gd name="T21" fmla="*/ 58 h 68"/>
              <a:gd name="T22" fmla="*/ 115 w 115"/>
              <a:gd name="T23" fmla="*/ 65 h 68"/>
              <a:gd name="T24" fmla="*/ 107 w 115"/>
              <a:gd name="T25" fmla="*/ 68 h 68"/>
              <a:gd name="T26" fmla="*/ 100 w 115"/>
              <a:gd name="T27" fmla="*/ 68 h 68"/>
              <a:gd name="T28" fmla="*/ 91 w 115"/>
              <a:gd name="T29" fmla="*/ 67 h 68"/>
              <a:gd name="T30" fmla="*/ 83 w 115"/>
              <a:gd name="T31" fmla="*/ 65 h 68"/>
              <a:gd name="T32" fmla="*/ 74 w 115"/>
              <a:gd name="T33" fmla="*/ 63 h 68"/>
              <a:gd name="T34" fmla="*/ 67 w 115"/>
              <a:gd name="T35" fmla="*/ 63 h 68"/>
              <a:gd name="T36" fmla="*/ 61 w 115"/>
              <a:gd name="T37" fmla="*/ 61 h 68"/>
              <a:gd name="T38" fmla="*/ 58 w 115"/>
              <a:gd name="T39" fmla="*/ 59 h 68"/>
              <a:gd name="T40" fmla="*/ 56 w 115"/>
              <a:gd name="T41" fmla="*/ 59 h 68"/>
              <a:gd name="T42" fmla="*/ 53 w 115"/>
              <a:gd name="T43" fmla="*/ 58 h 68"/>
              <a:gd name="T44" fmla="*/ 47 w 115"/>
              <a:gd name="T45" fmla="*/ 54 h 68"/>
              <a:gd name="T46" fmla="*/ 38 w 115"/>
              <a:gd name="T47" fmla="*/ 49 h 68"/>
              <a:gd name="T48" fmla="*/ 27 w 115"/>
              <a:gd name="T49" fmla="*/ 42 h 68"/>
              <a:gd name="T50" fmla="*/ 17 w 115"/>
              <a:gd name="T51" fmla="*/ 33 h 68"/>
              <a:gd name="T52" fmla="*/ 8 w 115"/>
              <a:gd name="T53" fmla="*/ 24 h 68"/>
              <a:gd name="T54" fmla="*/ 2 w 115"/>
              <a:gd name="T55" fmla="*/ 15 h 68"/>
              <a:gd name="T56" fmla="*/ 0 w 115"/>
              <a:gd name="T57" fmla="*/ 8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15" h="68">
                <a:moveTo>
                  <a:pt x="0" y="8"/>
                </a:moveTo>
                <a:lnTo>
                  <a:pt x="5" y="0"/>
                </a:lnTo>
                <a:lnTo>
                  <a:pt x="12" y="0"/>
                </a:lnTo>
                <a:lnTo>
                  <a:pt x="24" y="4"/>
                </a:lnTo>
                <a:lnTo>
                  <a:pt x="36" y="11"/>
                </a:lnTo>
                <a:lnTo>
                  <a:pt x="50" y="18"/>
                </a:lnTo>
                <a:lnTo>
                  <a:pt x="64" y="27"/>
                </a:lnTo>
                <a:lnTo>
                  <a:pt x="76" y="36"/>
                </a:lnTo>
                <a:lnTo>
                  <a:pt x="85" y="42"/>
                </a:lnTo>
                <a:lnTo>
                  <a:pt x="100" y="49"/>
                </a:lnTo>
                <a:lnTo>
                  <a:pt x="112" y="58"/>
                </a:lnTo>
                <a:lnTo>
                  <a:pt x="115" y="65"/>
                </a:lnTo>
                <a:lnTo>
                  <a:pt x="107" y="68"/>
                </a:lnTo>
                <a:lnTo>
                  <a:pt x="100" y="68"/>
                </a:lnTo>
                <a:lnTo>
                  <a:pt x="91" y="67"/>
                </a:lnTo>
                <a:lnTo>
                  <a:pt x="83" y="65"/>
                </a:lnTo>
                <a:lnTo>
                  <a:pt x="74" y="63"/>
                </a:lnTo>
                <a:lnTo>
                  <a:pt x="67" y="63"/>
                </a:lnTo>
                <a:lnTo>
                  <a:pt x="61" y="61"/>
                </a:lnTo>
                <a:lnTo>
                  <a:pt x="58" y="59"/>
                </a:lnTo>
                <a:lnTo>
                  <a:pt x="56" y="59"/>
                </a:lnTo>
                <a:lnTo>
                  <a:pt x="53" y="58"/>
                </a:lnTo>
                <a:lnTo>
                  <a:pt x="47" y="54"/>
                </a:lnTo>
                <a:lnTo>
                  <a:pt x="38" y="49"/>
                </a:lnTo>
                <a:lnTo>
                  <a:pt x="27" y="42"/>
                </a:lnTo>
                <a:lnTo>
                  <a:pt x="17" y="33"/>
                </a:lnTo>
                <a:lnTo>
                  <a:pt x="8" y="24"/>
                </a:lnTo>
                <a:lnTo>
                  <a:pt x="2" y="15"/>
                </a:lnTo>
                <a:lnTo>
                  <a:pt x="0" y="8"/>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dirty="0"/>
          </a:p>
        </p:txBody>
      </p:sp>
      <p:grpSp>
        <p:nvGrpSpPr>
          <p:cNvPr id="26" name="Group 22"/>
          <p:cNvGrpSpPr>
            <a:grpSpLocks/>
          </p:cNvGrpSpPr>
          <p:nvPr/>
        </p:nvGrpSpPr>
        <p:grpSpPr bwMode="auto">
          <a:xfrm>
            <a:off x="0" y="1613942"/>
            <a:ext cx="2563813" cy="4227512"/>
            <a:chOff x="-6" y="955"/>
            <a:chExt cx="1383" cy="1963"/>
          </a:xfrm>
        </p:grpSpPr>
        <p:sp>
          <p:nvSpPr>
            <p:cNvPr id="27" name="Freeform 23"/>
            <p:cNvSpPr>
              <a:spLocks/>
            </p:cNvSpPr>
            <p:nvPr/>
          </p:nvSpPr>
          <p:spPr bwMode="auto">
            <a:xfrm>
              <a:off x="-6" y="1572"/>
              <a:ext cx="886" cy="634"/>
            </a:xfrm>
            <a:custGeom>
              <a:avLst/>
              <a:gdLst>
                <a:gd name="T0" fmla="*/ 57 w 886"/>
                <a:gd name="T1" fmla="*/ 350 h 634"/>
                <a:gd name="T2" fmla="*/ 101 w 886"/>
                <a:gd name="T3" fmla="*/ 372 h 634"/>
                <a:gd name="T4" fmla="*/ 127 w 886"/>
                <a:gd name="T5" fmla="*/ 397 h 634"/>
                <a:gd name="T6" fmla="*/ 155 w 886"/>
                <a:gd name="T7" fmla="*/ 415 h 634"/>
                <a:gd name="T8" fmla="*/ 168 w 886"/>
                <a:gd name="T9" fmla="*/ 438 h 634"/>
                <a:gd name="T10" fmla="*/ 179 w 886"/>
                <a:gd name="T11" fmla="*/ 501 h 634"/>
                <a:gd name="T12" fmla="*/ 205 w 886"/>
                <a:gd name="T13" fmla="*/ 553 h 634"/>
                <a:gd name="T14" fmla="*/ 237 w 886"/>
                <a:gd name="T15" fmla="*/ 595 h 634"/>
                <a:gd name="T16" fmla="*/ 251 w 886"/>
                <a:gd name="T17" fmla="*/ 562 h 634"/>
                <a:gd name="T18" fmla="*/ 269 w 886"/>
                <a:gd name="T19" fmla="*/ 472 h 634"/>
                <a:gd name="T20" fmla="*/ 307 w 886"/>
                <a:gd name="T21" fmla="*/ 435 h 634"/>
                <a:gd name="T22" fmla="*/ 333 w 886"/>
                <a:gd name="T23" fmla="*/ 417 h 634"/>
                <a:gd name="T24" fmla="*/ 351 w 886"/>
                <a:gd name="T25" fmla="*/ 406 h 634"/>
                <a:gd name="T26" fmla="*/ 388 w 886"/>
                <a:gd name="T27" fmla="*/ 375 h 634"/>
                <a:gd name="T28" fmla="*/ 389 w 886"/>
                <a:gd name="T29" fmla="*/ 444 h 634"/>
                <a:gd name="T30" fmla="*/ 418 w 886"/>
                <a:gd name="T31" fmla="*/ 505 h 634"/>
                <a:gd name="T32" fmla="*/ 438 w 886"/>
                <a:gd name="T33" fmla="*/ 564 h 634"/>
                <a:gd name="T34" fmla="*/ 446 w 886"/>
                <a:gd name="T35" fmla="*/ 618 h 634"/>
                <a:gd name="T36" fmla="*/ 476 w 886"/>
                <a:gd name="T37" fmla="*/ 609 h 634"/>
                <a:gd name="T38" fmla="*/ 502 w 886"/>
                <a:gd name="T39" fmla="*/ 634 h 634"/>
                <a:gd name="T40" fmla="*/ 490 w 886"/>
                <a:gd name="T41" fmla="*/ 582 h 634"/>
                <a:gd name="T42" fmla="*/ 504 w 886"/>
                <a:gd name="T43" fmla="*/ 550 h 634"/>
                <a:gd name="T44" fmla="*/ 533 w 886"/>
                <a:gd name="T45" fmla="*/ 546 h 634"/>
                <a:gd name="T46" fmla="*/ 566 w 886"/>
                <a:gd name="T47" fmla="*/ 517 h 634"/>
                <a:gd name="T48" fmla="*/ 557 w 886"/>
                <a:gd name="T49" fmla="*/ 485 h 634"/>
                <a:gd name="T50" fmla="*/ 542 w 886"/>
                <a:gd name="T51" fmla="*/ 454 h 634"/>
                <a:gd name="T52" fmla="*/ 539 w 886"/>
                <a:gd name="T53" fmla="*/ 431 h 634"/>
                <a:gd name="T54" fmla="*/ 568 w 886"/>
                <a:gd name="T55" fmla="*/ 411 h 634"/>
                <a:gd name="T56" fmla="*/ 604 w 886"/>
                <a:gd name="T57" fmla="*/ 393 h 634"/>
                <a:gd name="T58" fmla="*/ 632 w 886"/>
                <a:gd name="T59" fmla="*/ 377 h 634"/>
                <a:gd name="T60" fmla="*/ 656 w 886"/>
                <a:gd name="T61" fmla="*/ 355 h 634"/>
                <a:gd name="T62" fmla="*/ 681 w 886"/>
                <a:gd name="T63" fmla="*/ 332 h 634"/>
                <a:gd name="T64" fmla="*/ 697 w 886"/>
                <a:gd name="T65" fmla="*/ 271 h 634"/>
                <a:gd name="T66" fmla="*/ 688 w 886"/>
                <a:gd name="T67" fmla="*/ 217 h 634"/>
                <a:gd name="T68" fmla="*/ 708 w 886"/>
                <a:gd name="T69" fmla="*/ 176 h 634"/>
                <a:gd name="T70" fmla="*/ 728 w 886"/>
                <a:gd name="T71" fmla="*/ 147 h 634"/>
                <a:gd name="T72" fmla="*/ 746 w 886"/>
                <a:gd name="T73" fmla="*/ 143 h 634"/>
                <a:gd name="T74" fmla="*/ 757 w 886"/>
                <a:gd name="T75" fmla="*/ 206 h 634"/>
                <a:gd name="T76" fmla="*/ 775 w 886"/>
                <a:gd name="T77" fmla="*/ 219 h 634"/>
                <a:gd name="T78" fmla="*/ 798 w 886"/>
                <a:gd name="T79" fmla="*/ 152 h 634"/>
                <a:gd name="T80" fmla="*/ 832 w 886"/>
                <a:gd name="T81" fmla="*/ 89 h 634"/>
                <a:gd name="T82" fmla="*/ 862 w 886"/>
                <a:gd name="T83" fmla="*/ 46 h 634"/>
                <a:gd name="T84" fmla="*/ 883 w 886"/>
                <a:gd name="T85" fmla="*/ 12 h 634"/>
                <a:gd name="T86" fmla="*/ 886 w 886"/>
                <a:gd name="T87" fmla="*/ 6 h 6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886" h="634">
                  <a:moveTo>
                    <a:pt x="6" y="0"/>
                  </a:moveTo>
                  <a:lnTo>
                    <a:pt x="0" y="342"/>
                  </a:lnTo>
                  <a:lnTo>
                    <a:pt x="57" y="350"/>
                  </a:lnTo>
                  <a:lnTo>
                    <a:pt x="72" y="357"/>
                  </a:lnTo>
                  <a:lnTo>
                    <a:pt x="87" y="364"/>
                  </a:lnTo>
                  <a:lnTo>
                    <a:pt x="101" y="372"/>
                  </a:lnTo>
                  <a:lnTo>
                    <a:pt x="110" y="381"/>
                  </a:lnTo>
                  <a:lnTo>
                    <a:pt x="118" y="390"/>
                  </a:lnTo>
                  <a:lnTo>
                    <a:pt x="127" y="397"/>
                  </a:lnTo>
                  <a:lnTo>
                    <a:pt x="136" y="404"/>
                  </a:lnTo>
                  <a:lnTo>
                    <a:pt x="145" y="409"/>
                  </a:lnTo>
                  <a:lnTo>
                    <a:pt x="155" y="415"/>
                  </a:lnTo>
                  <a:lnTo>
                    <a:pt x="161" y="422"/>
                  </a:lnTo>
                  <a:lnTo>
                    <a:pt x="165" y="429"/>
                  </a:lnTo>
                  <a:lnTo>
                    <a:pt x="168" y="438"/>
                  </a:lnTo>
                  <a:lnTo>
                    <a:pt x="171" y="460"/>
                  </a:lnTo>
                  <a:lnTo>
                    <a:pt x="174" y="480"/>
                  </a:lnTo>
                  <a:lnTo>
                    <a:pt x="179" y="501"/>
                  </a:lnTo>
                  <a:lnTo>
                    <a:pt x="187" y="517"/>
                  </a:lnTo>
                  <a:lnTo>
                    <a:pt x="196" y="534"/>
                  </a:lnTo>
                  <a:lnTo>
                    <a:pt x="205" y="553"/>
                  </a:lnTo>
                  <a:lnTo>
                    <a:pt x="216" y="573"/>
                  </a:lnTo>
                  <a:lnTo>
                    <a:pt x="226" y="588"/>
                  </a:lnTo>
                  <a:lnTo>
                    <a:pt x="237" y="595"/>
                  </a:lnTo>
                  <a:lnTo>
                    <a:pt x="245" y="597"/>
                  </a:lnTo>
                  <a:lnTo>
                    <a:pt x="249" y="588"/>
                  </a:lnTo>
                  <a:lnTo>
                    <a:pt x="251" y="562"/>
                  </a:lnTo>
                  <a:lnTo>
                    <a:pt x="252" y="530"/>
                  </a:lnTo>
                  <a:lnTo>
                    <a:pt x="258" y="498"/>
                  </a:lnTo>
                  <a:lnTo>
                    <a:pt x="269" y="472"/>
                  </a:lnTo>
                  <a:lnTo>
                    <a:pt x="287" y="451"/>
                  </a:lnTo>
                  <a:lnTo>
                    <a:pt x="298" y="442"/>
                  </a:lnTo>
                  <a:lnTo>
                    <a:pt x="307" y="435"/>
                  </a:lnTo>
                  <a:lnTo>
                    <a:pt x="316" y="427"/>
                  </a:lnTo>
                  <a:lnTo>
                    <a:pt x="325" y="422"/>
                  </a:lnTo>
                  <a:lnTo>
                    <a:pt x="333" y="417"/>
                  </a:lnTo>
                  <a:lnTo>
                    <a:pt x="341" y="413"/>
                  </a:lnTo>
                  <a:lnTo>
                    <a:pt x="347" y="409"/>
                  </a:lnTo>
                  <a:lnTo>
                    <a:pt x="351" y="406"/>
                  </a:lnTo>
                  <a:lnTo>
                    <a:pt x="363" y="395"/>
                  </a:lnTo>
                  <a:lnTo>
                    <a:pt x="377" y="381"/>
                  </a:lnTo>
                  <a:lnTo>
                    <a:pt x="388" y="375"/>
                  </a:lnTo>
                  <a:lnTo>
                    <a:pt x="391" y="393"/>
                  </a:lnTo>
                  <a:lnTo>
                    <a:pt x="389" y="422"/>
                  </a:lnTo>
                  <a:lnTo>
                    <a:pt x="389" y="444"/>
                  </a:lnTo>
                  <a:lnTo>
                    <a:pt x="394" y="463"/>
                  </a:lnTo>
                  <a:lnTo>
                    <a:pt x="406" y="483"/>
                  </a:lnTo>
                  <a:lnTo>
                    <a:pt x="418" y="505"/>
                  </a:lnTo>
                  <a:lnTo>
                    <a:pt x="427" y="526"/>
                  </a:lnTo>
                  <a:lnTo>
                    <a:pt x="434" y="548"/>
                  </a:lnTo>
                  <a:lnTo>
                    <a:pt x="438" y="564"/>
                  </a:lnTo>
                  <a:lnTo>
                    <a:pt x="441" y="582"/>
                  </a:lnTo>
                  <a:lnTo>
                    <a:pt x="443" y="602"/>
                  </a:lnTo>
                  <a:lnTo>
                    <a:pt x="446" y="618"/>
                  </a:lnTo>
                  <a:lnTo>
                    <a:pt x="446" y="625"/>
                  </a:lnTo>
                  <a:lnTo>
                    <a:pt x="473" y="602"/>
                  </a:lnTo>
                  <a:lnTo>
                    <a:pt x="476" y="609"/>
                  </a:lnTo>
                  <a:lnTo>
                    <a:pt x="484" y="622"/>
                  </a:lnTo>
                  <a:lnTo>
                    <a:pt x="493" y="634"/>
                  </a:lnTo>
                  <a:lnTo>
                    <a:pt x="502" y="634"/>
                  </a:lnTo>
                  <a:lnTo>
                    <a:pt x="504" y="622"/>
                  </a:lnTo>
                  <a:lnTo>
                    <a:pt x="498" y="602"/>
                  </a:lnTo>
                  <a:lnTo>
                    <a:pt x="490" y="582"/>
                  </a:lnTo>
                  <a:lnTo>
                    <a:pt x="490" y="564"/>
                  </a:lnTo>
                  <a:lnTo>
                    <a:pt x="496" y="553"/>
                  </a:lnTo>
                  <a:lnTo>
                    <a:pt x="504" y="550"/>
                  </a:lnTo>
                  <a:lnTo>
                    <a:pt x="513" y="550"/>
                  </a:lnTo>
                  <a:lnTo>
                    <a:pt x="522" y="550"/>
                  </a:lnTo>
                  <a:lnTo>
                    <a:pt x="533" y="546"/>
                  </a:lnTo>
                  <a:lnTo>
                    <a:pt x="545" y="539"/>
                  </a:lnTo>
                  <a:lnTo>
                    <a:pt x="556" y="528"/>
                  </a:lnTo>
                  <a:lnTo>
                    <a:pt x="566" y="517"/>
                  </a:lnTo>
                  <a:lnTo>
                    <a:pt x="569" y="507"/>
                  </a:lnTo>
                  <a:lnTo>
                    <a:pt x="565" y="496"/>
                  </a:lnTo>
                  <a:lnTo>
                    <a:pt x="557" y="485"/>
                  </a:lnTo>
                  <a:lnTo>
                    <a:pt x="554" y="474"/>
                  </a:lnTo>
                  <a:lnTo>
                    <a:pt x="549" y="463"/>
                  </a:lnTo>
                  <a:lnTo>
                    <a:pt x="542" y="454"/>
                  </a:lnTo>
                  <a:lnTo>
                    <a:pt x="534" y="447"/>
                  </a:lnTo>
                  <a:lnTo>
                    <a:pt x="534" y="436"/>
                  </a:lnTo>
                  <a:lnTo>
                    <a:pt x="539" y="431"/>
                  </a:lnTo>
                  <a:lnTo>
                    <a:pt x="546" y="424"/>
                  </a:lnTo>
                  <a:lnTo>
                    <a:pt x="557" y="418"/>
                  </a:lnTo>
                  <a:lnTo>
                    <a:pt x="568" y="411"/>
                  </a:lnTo>
                  <a:lnTo>
                    <a:pt x="581" y="404"/>
                  </a:lnTo>
                  <a:lnTo>
                    <a:pt x="594" y="399"/>
                  </a:lnTo>
                  <a:lnTo>
                    <a:pt x="604" y="393"/>
                  </a:lnTo>
                  <a:lnTo>
                    <a:pt x="615" y="388"/>
                  </a:lnTo>
                  <a:lnTo>
                    <a:pt x="623" y="384"/>
                  </a:lnTo>
                  <a:lnTo>
                    <a:pt x="632" y="377"/>
                  </a:lnTo>
                  <a:lnTo>
                    <a:pt x="639" y="372"/>
                  </a:lnTo>
                  <a:lnTo>
                    <a:pt x="649" y="363"/>
                  </a:lnTo>
                  <a:lnTo>
                    <a:pt x="656" y="355"/>
                  </a:lnTo>
                  <a:lnTo>
                    <a:pt x="665" y="347"/>
                  </a:lnTo>
                  <a:lnTo>
                    <a:pt x="673" y="339"/>
                  </a:lnTo>
                  <a:lnTo>
                    <a:pt x="681" y="332"/>
                  </a:lnTo>
                  <a:lnTo>
                    <a:pt x="693" y="314"/>
                  </a:lnTo>
                  <a:lnTo>
                    <a:pt x="699" y="293"/>
                  </a:lnTo>
                  <a:lnTo>
                    <a:pt x="697" y="271"/>
                  </a:lnTo>
                  <a:lnTo>
                    <a:pt x="693" y="251"/>
                  </a:lnTo>
                  <a:lnTo>
                    <a:pt x="688" y="235"/>
                  </a:lnTo>
                  <a:lnTo>
                    <a:pt x="688" y="217"/>
                  </a:lnTo>
                  <a:lnTo>
                    <a:pt x="693" y="201"/>
                  </a:lnTo>
                  <a:lnTo>
                    <a:pt x="702" y="185"/>
                  </a:lnTo>
                  <a:lnTo>
                    <a:pt x="708" y="176"/>
                  </a:lnTo>
                  <a:lnTo>
                    <a:pt x="714" y="165"/>
                  </a:lnTo>
                  <a:lnTo>
                    <a:pt x="722" y="156"/>
                  </a:lnTo>
                  <a:lnTo>
                    <a:pt x="728" y="147"/>
                  </a:lnTo>
                  <a:lnTo>
                    <a:pt x="735" y="141"/>
                  </a:lnTo>
                  <a:lnTo>
                    <a:pt x="740" y="140"/>
                  </a:lnTo>
                  <a:lnTo>
                    <a:pt x="746" y="143"/>
                  </a:lnTo>
                  <a:lnTo>
                    <a:pt x="749" y="152"/>
                  </a:lnTo>
                  <a:lnTo>
                    <a:pt x="754" y="179"/>
                  </a:lnTo>
                  <a:lnTo>
                    <a:pt x="757" y="206"/>
                  </a:lnTo>
                  <a:lnTo>
                    <a:pt x="758" y="228"/>
                  </a:lnTo>
                  <a:lnTo>
                    <a:pt x="758" y="237"/>
                  </a:lnTo>
                  <a:lnTo>
                    <a:pt x="775" y="219"/>
                  </a:lnTo>
                  <a:lnTo>
                    <a:pt x="786" y="194"/>
                  </a:lnTo>
                  <a:lnTo>
                    <a:pt x="792" y="168"/>
                  </a:lnTo>
                  <a:lnTo>
                    <a:pt x="798" y="152"/>
                  </a:lnTo>
                  <a:lnTo>
                    <a:pt x="807" y="136"/>
                  </a:lnTo>
                  <a:lnTo>
                    <a:pt x="818" y="113"/>
                  </a:lnTo>
                  <a:lnTo>
                    <a:pt x="832" y="89"/>
                  </a:lnTo>
                  <a:lnTo>
                    <a:pt x="842" y="75"/>
                  </a:lnTo>
                  <a:lnTo>
                    <a:pt x="851" y="64"/>
                  </a:lnTo>
                  <a:lnTo>
                    <a:pt x="862" y="46"/>
                  </a:lnTo>
                  <a:lnTo>
                    <a:pt x="873" y="28"/>
                  </a:lnTo>
                  <a:lnTo>
                    <a:pt x="882" y="14"/>
                  </a:lnTo>
                  <a:lnTo>
                    <a:pt x="883" y="12"/>
                  </a:lnTo>
                  <a:lnTo>
                    <a:pt x="885" y="10"/>
                  </a:lnTo>
                  <a:lnTo>
                    <a:pt x="885" y="8"/>
                  </a:lnTo>
                  <a:lnTo>
                    <a:pt x="886" y="6"/>
                  </a:lnTo>
                </a:path>
              </a:pathLst>
            </a:custGeom>
            <a:solidFill>
              <a:schemeClr val="accent2"/>
            </a:solidFill>
            <a:ln w="9525">
              <a:solidFill>
                <a:srgbClr val="008080"/>
              </a:solidFill>
              <a:round/>
              <a:headEnd/>
              <a:tailEnd/>
            </a:ln>
          </p:spPr>
          <p:txBody>
            <a:bodyPr/>
            <a:lstStyle/>
            <a:p>
              <a:endParaRPr lang="es-MX" dirty="0"/>
            </a:p>
          </p:txBody>
        </p:sp>
        <p:sp>
          <p:nvSpPr>
            <p:cNvPr id="28" name="Freeform 24"/>
            <p:cNvSpPr>
              <a:spLocks/>
            </p:cNvSpPr>
            <p:nvPr/>
          </p:nvSpPr>
          <p:spPr bwMode="auto">
            <a:xfrm>
              <a:off x="0" y="955"/>
              <a:ext cx="1377" cy="629"/>
            </a:xfrm>
            <a:custGeom>
              <a:avLst/>
              <a:gdLst>
                <a:gd name="T0" fmla="*/ 881 w 1377"/>
                <a:gd name="T1" fmla="*/ 561 h 629"/>
                <a:gd name="T2" fmla="*/ 874 w 1377"/>
                <a:gd name="T3" fmla="*/ 500 h 629"/>
                <a:gd name="T4" fmla="*/ 846 w 1377"/>
                <a:gd name="T5" fmla="*/ 466 h 629"/>
                <a:gd name="T6" fmla="*/ 892 w 1377"/>
                <a:gd name="T7" fmla="*/ 419 h 629"/>
                <a:gd name="T8" fmla="*/ 933 w 1377"/>
                <a:gd name="T9" fmla="*/ 397 h 629"/>
                <a:gd name="T10" fmla="*/ 956 w 1377"/>
                <a:gd name="T11" fmla="*/ 428 h 629"/>
                <a:gd name="T12" fmla="*/ 1002 w 1377"/>
                <a:gd name="T13" fmla="*/ 406 h 629"/>
                <a:gd name="T14" fmla="*/ 1022 w 1377"/>
                <a:gd name="T15" fmla="*/ 437 h 629"/>
                <a:gd name="T16" fmla="*/ 1054 w 1377"/>
                <a:gd name="T17" fmla="*/ 397 h 629"/>
                <a:gd name="T18" fmla="*/ 1086 w 1377"/>
                <a:gd name="T19" fmla="*/ 370 h 629"/>
                <a:gd name="T20" fmla="*/ 1093 w 1377"/>
                <a:gd name="T21" fmla="*/ 406 h 629"/>
                <a:gd name="T22" fmla="*/ 1063 w 1377"/>
                <a:gd name="T23" fmla="*/ 439 h 629"/>
                <a:gd name="T24" fmla="*/ 1038 w 1377"/>
                <a:gd name="T25" fmla="*/ 464 h 629"/>
                <a:gd name="T26" fmla="*/ 1051 w 1377"/>
                <a:gd name="T27" fmla="*/ 543 h 629"/>
                <a:gd name="T28" fmla="*/ 1081 w 1377"/>
                <a:gd name="T29" fmla="*/ 545 h 629"/>
                <a:gd name="T30" fmla="*/ 1112 w 1377"/>
                <a:gd name="T31" fmla="*/ 511 h 629"/>
                <a:gd name="T32" fmla="*/ 1134 w 1377"/>
                <a:gd name="T33" fmla="*/ 457 h 629"/>
                <a:gd name="T34" fmla="*/ 1159 w 1377"/>
                <a:gd name="T35" fmla="*/ 412 h 629"/>
                <a:gd name="T36" fmla="*/ 1218 w 1377"/>
                <a:gd name="T37" fmla="*/ 392 h 629"/>
                <a:gd name="T38" fmla="*/ 1269 w 1377"/>
                <a:gd name="T39" fmla="*/ 368 h 629"/>
                <a:gd name="T40" fmla="*/ 1301 w 1377"/>
                <a:gd name="T41" fmla="*/ 320 h 629"/>
                <a:gd name="T42" fmla="*/ 1369 w 1377"/>
                <a:gd name="T43" fmla="*/ 309 h 629"/>
                <a:gd name="T44" fmla="*/ 1362 w 1377"/>
                <a:gd name="T45" fmla="*/ 264 h 629"/>
                <a:gd name="T46" fmla="*/ 1331 w 1377"/>
                <a:gd name="T47" fmla="*/ 269 h 629"/>
                <a:gd name="T48" fmla="*/ 1310 w 1377"/>
                <a:gd name="T49" fmla="*/ 268 h 629"/>
                <a:gd name="T50" fmla="*/ 1270 w 1377"/>
                <a:gd name="T51" fmla="*/ 233 h 629"/>
                <a:gd name="T52" fmla="*/ 1226 w 1377"/>
                <a:gd name="T53" fmla="*/ 214 h 629"/>
                <a:gd name="T54" fmla="*/ 1198 w 1377"/>
                <a:gd name="T55" fmla="*/ 230 h 629"/>
                <a:gd name="T56" fmla="*/ 1139 w 1377"/>
                <a:gd name="T57" fmla="*/ 230 h 629"/>
                <a:gd name="T58" fmla="*/ 1066 w 1377"/>
                <a:gd name="T59" fmla="*/ 199 h 629"/>
                <a:gd name="T60" fmla="*/ 987 w 1377"/>
                <a:gd name="T61" fmla="*/ 154 h 629"/>
                <a:gd name="T62" fmla="*/ 947 w 1377"/>
                <a:gd name="T63" fmla="*/ 144 h 629"/>
                <a:gd name="T64" fmla="*/ 927 w 1377"/>
                <a:gd name="T65" fmla="*/ 122 h 629"/>
                <a:gd name="T66" fmla="*/ 878 w 1377"/>
                <a:gd name="T67" fmla="*/ 142 h 629"/>
                <a:gd name="T68" fmla="*/ 811 w 1377"/>
                <a:gd name="T69" fmla="*/ 165 h 629"/>
                <a:gd name="T70" fmla="*/ 729 w 1377"/>
                <a:gd name="T71" fmla="*/ 140 h 629"/>
                <a:gd name="T72" fmla="*/ 647 w 1377"/>
                <a:gd name="T73" fmla="*/ 117 h 629"/>
                <a:gd name="T74" fmla="*/ 590 w 1377"/>
                <a:gd name="T75" fmla="*/ 129 h 629"/>
                <a:gd name="T76" fmla="*/ 537 w 1377"/>
                <a:gd name="T77" fmla="*/ 138 h 629"/>
                <a:gd name="T78" fmla="*/ 543 w 1377"/>
                <a:gd name="T79" fmla="*/ 106 h 629"/>
                <a:gd name="T80" fmla="*/ 560 w 1377"/>
                <a:gd name="T81" fmla="*/ 61 h 629"/>
                <a:gd name="T82" fmla="*/ 508 w 1377"/>
                <a:gd name="T83" fmla="*/ 10 h 629"/>
                <a:gd name="T84" fmla="*/ 471 w 1377"/>
                <a:gd name="T85" fmla="*/ 7 h 629"/>
                <a:gd name="T86" fmla="*/ 442 w 1377"/>
                <a:gd name="T87" fmla="*/ 37 h 629"/>
                <a:gd name="T88" fmla="*/ 413 w 1377"/>
                <a:gd name="T89" fmla="*/ 52 h 629"/>
                <a:gd name="T90" fmla="*/ 369 w 1377"/>
                <a:gd name="T91" fmla="*/ 46 h 629"/>
                <a:gd name="T92" fmla="*/ 325 w 1377"/>
                <a:gd name="T93" fmla="*/ 79 h 629"/>
                <a:gd name="T94" fmla="*/ 279 w 1377"/>
                <a:gd name="T95" fmla="*/ 95 h 629"/>
                <a:gd name="T96" fmla="*/ 249 w 1377"/>
                <a:gd name="T97" fmla="*/ 140 h 629"/>
                <a:gd name="T98" fmla="*/ 221 w 1377"/>
                <a:gd name="T99" fmla="*/ 174 h 629"/>
                <a:gd name="T100" fmla="*/ 189 w 1377"/>
                <a:gd name="T101" fmla="*/ 171 h 629"/>
                <a:gd name="T102" fmla="*/ 151 w 1377"/>
                <a:gd name="T103" fmla="*/ 162 h 629"/>
                <a:gd name="T104" fmla="*/ 99 w 1377"/>
                <a:gd name="T105" fmla="*/ 176 h 629"/>
                <a:gd name="T106" fmla="*/ 75 w 1377"/>
                <a:gd name="T107" fmla="*/ 210 h 629"/>
                <a:gd name="T108" fmla="*/ 34 w 1377"/>
                <a:gd name="T109" fmla="*/ 235 h 6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377" h="629">
                  <a:moveTo>
                    <a:pt x="855" y="629"/>
                  </a:moveTo>
                  <a:lnTo>
                    <a:pt x="865" y="610"/>
                  </a:lnTo>
                  <a:lnTo>
                    <a:pt x="874" y="584"/>
                  </a:lnTo>
                  <a:lnTo>
                    <a:pt x="881" y="561"/>
                  </a:lnTo>
                  <a:lnTo>
                    <a:pt x="887" y="547"/>
                  </a:lnTo>
                  <a:lnTo>
                    <a:pt x="889" y="532"/>
                  </a:lnTo>
                  <a:lnTo>
                    <a:pt x="884" y="514"/>
                  </a:lnTo>
                  <a:lnTo>
                    <a:pt x="874" y="500"/>
                  </a:lnTo>
                  <a:lnTo>
                    <a:pt x="855" y="494"/>
                  </a:lnTo>
                  <a:lnTo>
                    <a:pt x="840" y="491"/>
                  </a:lnTo>
                  <a:lnTo>
                    <a:pt x="839" y="480"/>
                  </a:lnTo>
                  <a:lnTo>
                    <a:pt x="846" y="466"/>
                  </a:lnTo>
                  <a:lnTo>
                    <a:pt x="860" y="448"/>
                  </a:lnTo>
                  <a:lnTo>
                    <a:pt x="869" y="439"/>
                  </a:lnTo>
                  <a:lnTo>
                    <a:pt x="880" y="428"/>
                  </a:lnTo>
                  <a:lnTo>
                    <a:pt x="892" y="419"/>
                  </a:lnTo>
                  <a:lnTo>
                    <a:pt x="904" y="410"/>
                  </a:lnTo>
                  <a:lnTo>
                    <a:pt x="915" y="403"/>
                  </a:lnTo>
                  <a:lnTo>
                    <a:pt x="926" y="397"/>
                  </a:lnTo>
                  <a:lnTo>
                    <a:pt x="933" y="397"/>
                  </a:lnTo>
                  <a:lnTo>
                    <a:pt x="936" y="399"/>
                  </a:lnTo>
                  <a:lnTo>
                    <a:pt x="941" y="412"/>
                  </a:lnTo>
                  <a:lnTo>
                    <a:pt x="948" y="422"/>
                  </a:lnTo>
                  <a:lnTo>
                    <a:pt x="956" y="428"/>
                  </a:lnTo>
                  <a:lnTo>
                    <a:pt x="964" y="424"/>
                  </a:lnTo>
                  <a:lnTo>
                    <a:pt x="974" y="413"/>
                  </a:lnTo>
                  <a:lnTo>
                    <a:pt x="988" y="406"/>
                  </a:lnTo>
                  <a:lnTo>
                    <a:pt x="1002" y="406"/>
                  </a:lnTo>
                  <a:lnTo>
                    <a:pt x="1008" y="413"/>
                  </a:lnTo>
                  <a:lnTo>
                    <a:pt x="1009" y="426"/>
                  </a:lnTo>
                  <a:lnTo>
                    <a:pt x="1014" y="435"/>
                  </a:lnTo>
                  <a:lnTo>
                    <a:pt x="1022" y="437"/>
                  </a:lnTo>
                  <a:lnTo>
                    <a:pt x="1032" y="428"/>
                  </a:lnTo>
                  <a:lnTo>
                    <a:pt x="1038" y="419"/>
                  </a:lnTo>
                  <a:lnTo>
                    <a:pt x="1046" y="408"/>
                  </a:lnTo>
                  <a:lnTo>
                    <a:pt x="1054" y="397"/>
                  </a:lnTo>
                  <a:lnTo>
                    <a:pt x="1063" y="386"/>
                  </a:lnTo>
                  <a:lnTo>
                    <a:pt x="1070" y="377"/>
                  </a:lnTo>
                  <a:lnTo>
                    <a:pt x="1078" y="372"/>
                  </a:lnTo>
                  <a:lnTo>
                    <a:pt x="1086" y="370"/>
                  </a:lnTo>
                  <a:lnTo>
                    <a:pt x="1092" y="376"/>
                  </a:lnTo>
                  <a:lnTo>
                    <a:pt x="1099" y="390"/>
                  </a:lnTo>
                  <a:lnTo>
                    <a:pt x="1099" y="399"/>
                  </a:lnTo>
                  <a:lnTo>
                    <a:pt x="1093" y="406"/>
                  </a:lnTo>
                  <a:lnTo>
                    <a:pt x="1084" y="419"/>
                  </a:lnTo>
                  <a:lnTo>
                    <a:pt x="1078" y="426"/>
                  </a:lnTo>
                  <a:lnTo>
                    <a:pt x="1070" y="433"/>
                  </a:lnTo>
                  <a:lnTo>
                    <a:pt x="1063" y="439"/>
                  </a:lnTo>
                  <a:lnTo>
                    <a:pt x="1055" y="444"/>
                  </a:lnTo>
                  <a:lnTo>
                    <a:pt x="1048" y="451"/>
                  </a:lnTo>
                  <a:lnTo>
                    <a:pt x="1041" y="457"/>
                  </a:lnTo>
                  <a:lnTo>
                    <a:pt x="1038" y="464"/>
                  </a:lnTo>
                  <a:lnTo>
                    <a:pt x="1040" y="471"/>
                  </a:lnTo>
                  <a:lnTo>
                    <a:pt x="1044" y="493"/>
                  </a:lnTo>
                  <a:lnTo>
                    <a:pt x="1048" y="520"/>
                  </a:lnTo>
                  <a:lnTo>
                    <a:pt x="1051" y="543"/>
                  </a:lnTo>
                  <a:lnTo>
                    <a:pt x="1060" y="556"/>
                  </a:lnTo>
                  <a:lnTo>
                    <a:pt x="1066" y="556"/>
                  </a:lnTo>
                  <a:lnTo>
                    <a:pt x="1073" y="552"/>
                  </a:lnTo>
                  <a:lnTo>
                    <a:pt x="1081" y="545"/>
                  </a:lnTo>
                  <a:lnTo>
                    <a:pt x="1090" y="538"/>
                  </a:lnTo>
                  <a:lnTo>
                    <a:pt x="1098" y="527"/>
                  </a:lnTo>
                  <a:lnTo>
                    <a:pt x="1104" y="518"/>
                  </a:lnTo>
                  <a:lnTo>
                    <a:pt x="1112" y="511"/>
                  </a:lnTo>
                  <a:lnTo>
                    <a:pt x="1116" y="503"/>
                  </a:lnTo>
                  <a:lnTo>
                    <a:pt x="1124" y="491"/>
                  </a:lnTo>
                  <a:lnTo>
                    <a:pt x="1131" y="473"/>
                  </a:lnTo>
                  <a:lnTo>
                    <a:pt x="1134" y="457"/>
                  </a:lnTo>
                  <a:lnTo>
                    <a:pt x="1136" y="442"/>
                  </a:lnTo>
                  <a:lnTo>
                    <a:pt x="1139" y="431"/>
                  </a:lnTo>
                  <a:lnTo>
                    <a:pt x="1145" y="421"/>
                  </a:lnTo>
                  <a:lnTo>
                    <a:pt x="1159" y="412"/>
                  </a:lnTo>
                  <a:lnTo>
                    <a:pt x="1177" y="404"/>
                  </a:lnTo>
                  <a:lnTo>
                    <a:pt x="1189" y="401"/>
                  </a:lnTo>
                  <a:lnTo>
                    <a:pt x="1203" y="397"/>
                  </a:lnTo>
                  <a:lnTo>
                    <a:pt x="1218" y="392"/>
                  </a:lnTo>
                  <a:lnTo>
                    <a:pt x="1232" y="386"/>
                  </a:lnTo>
                  <a:lnTo>
                    <a:pt x="1247" y="381"/>
                  </a:lnTo>
                  <a:lnTo>
                    <a:pt x="1259" y="376"/>
                  </a:lnTo>
                  <a:lnTo>
                    <a:pt x="1269" y="368"/>
                  </a:lnTo>
                  <a:lnTo>
                    <a:pt x="1273" y="361"/>
                  </a:lnTo>
                  <a:lnTo>
                    <a:pt x="1281" y="347"/>
                  </a:lnTo>
                  <a:lnTo>
                    <a:pt x="1291" y="331"/>
                  </a:lnTo>
                  <a:lnTo>
                    <a:pt x="1301" y="320"/>
                  </a:lnTo>
                  <a:lnTo>
                    <a:pt x="1305" y="314"/>
                  </a:lnTo>
                  <a:lnTo>
                    <a:pt x="1354" y="358"/>
                  </a:lnTo>
                  <a:lnTo>
                    <a:pt x="1360" y="336"/>
                  </a:lnTo>
                  <a:lnTo>
                    <a:pt x="1369" y="309"/>
                  </a:lnTo>
                  <a:lnTo>
                    <a:pt x="1377" y="282"/>
                  </a:lnTo>
                  <a:lnTo>
                    <a:pt x="1374" y="268"/>
                  </a:lnTo>
                  <a:lnTo>
                    <a:pt x="1368" y="264"/>
                  </a:lnTo>
                  <a:lnTo>
                    <a:pt x="1362" y="264"/>
                  </a:lnTo>
                  <a:lnTo>
                    <a:pt x="1352" y="264"/>
                  </a:lnTo>
                  <a:lnTo>
                    <a:pt x="1345" y="266"/>
                  </a:lnTo>
                  <a:lnTo>
                    <a:pt x="1337" y="268"/>
                  </a:lnTo>
                  <a:lnTo>
                    <a:pt x="1331" y="269"/>
                  </a:lnTo>
                  <a:lnTo>
                    <a:pt x="1327" y="271"/>
                  </a:lnTo>
                  <a:lnTo>
                    <a:pt x="1325" y="271"/>
                  </a:lnTo>
                  <a:lnTo>
                    <a:pt x="1320" y="271"/>
                  </a:lnTo>
                  <a:lnTo>
                    <a:pt x="1310" y="268"/>
                  </a:lnTo>
                  <a:lnTo>
                    <a:pt x="1296" y="260"/>
                  </a:lnTo>
                  <a:lnTo>
                    <a:pt x="1285" y="248"/>
                  </a:lnTo>
                  <a:lnTo>
                    <a:pt x="1279" y="241"/>
                  </a:lnTo>
                  <a:lnTo>
                    <a:pt x="1270" y="233"/>
                  </a:lnTo>
                  <a:lnTo>
                    <a:pt x="1259" y="226"/>
                  </a:lnTo>
                  <a:lnTo>
                    <a:pt x="1247" y="219"/>
                  </a:lnTo>
                  <a:lnTo>
                    <a:pt x="1237" y="215"/>
                  </a:lnTo>
                  <a:lnTo>
                    <a:pt x="1226" y="214"/>
                  </a:lnTo>
                  <a:lnTo>
                    <a:pt x="1217" y="214"/>
                  </a:lnTo>
                  <a:lnTo>
                    <a:pt x="1212" y="219"/>
                  </a:lnTo>
                  <a:lnTo>
                    <a:pt x="1208" y="226"/>
                  </a:lnTo>
                  <a:lnTo>
                    <a:pt x="1198" y="230"/>
                  </a:lnTo>
                  <a:lnTo>
                    <a:pt x="1186" y="233"/>
                  </a:lnTo>
                  <a:lnTo>
                    <a:pt x="1173" y="233"/>
                  </a:lnTo>
                  <a:lnTo>
                    <a:pt x="1156" y="233"/>
                  </a:lnTo>
                  <a:lnTo>
                    <a:pt x="1139" y="230"/>
                  </a:lnTo>
                  <a:lnTo>
                    <a:pt x="1121" y="226"/>
                  </a:lnTo>
                  <a:lnTo>
                    <a:pt x="1104" y="219"/>
                  </a:lnTo>
                  <a:lnTo>
                    <a:pt x="1086" y="210"/>
                  </a:lnTo>
                  <a:lnTo>
                    <a:pt x="1066" y="199"/>
                  </a:lnTo>
                  <a:lnTo>
                    <a:pt x="1044" y="187"/>
                  </a:lnTo>
                  <a:lnTo>
                    <a:pt x="1025" y="176"/>
                  </a:lnTo>
                  <a:lnTo>
                    <a:pt x="1003" y="163"/>
                  </a:lnTo>
                  <a:lnTo>
                    <a:pt x="987" y="154"/>
                  </a:lnTo>
                  <a:lnTo>
                    <a:pt x="970" y="149"/>
                  </a:lnTo>
                  <a:lnTo>
                    <a:pt x="959" y="149"/>
                  </a:lnTo>
                  <a:lnTo>
                    <a:pt x="951" y="149"/>
                  </a:lnTo>
                  <a:lnTo>
                    <a:pt x="947" y="144"/>
                  </a:lnTo>
                  <a:lnTo>
                    <a:pt x="942" y="138"/>
                  </a:lnTo>
                  <a:lnTo>
                    <a:pt x="938" y="131"/>
                  </a:lnTo>
                  <a:lnTo>
                    <a:pt x="933" y="126"/>
                  </a:lnTo>
                  <a:lnTo>
                    <a:pt x="927" y="122"/>
                  </a:lnTo>
                  <a:lnTo>
                    <a:pt x="919" y="120"/>
                  </a:lnTo>
                  <a:lnTo>
                    <a:pt x="907" y="126"/>
                  </a:lnTo>
                  <a:lnTo>
                    <a:pt x="894" y="133"/>
                  </a:lnTo>
                  <a:lnTo>
                    <a:pt x="878" y="142"/>
                  </a:lnTo>
                  <a:lnTo>
                    <a:pt x="863" y="151"/>
                  </a:lnTo>
                  <a:lnTo>
                    <a:pt x="846" y="158"/>
                  </a:lnTo>
                  <a:lnTo>
                    <a:pt x="829" y="163"/>
                  </a:lnTo>
                  <a:lnTo>
                    <a:pt x="811" y="165"/>
                  </a:lnTo>
                  <a:lnTo>
                    <a:pt x="791" y="163"/>
                  </a:lnTo>
                  <a:lnTo>
                    <a:pt x="772" y="158"/>
                  </a:lnTo>
                  <a:lnTo>
                    <a:pt x="750" y="149"/>
                  </a:lnTo>
                  <a:lnTo>
                    <a:pt x="729" y="140"/>
                  </a:lnTo>
                  <a:lnTo>
                    <a:pt x="706" y="133"/>
                  </a:lnTo>
                  <a:lnTo>
                    <a:pt x="686" y="126"/>
                  </a:lnTo>
                  <a:lnTo>
                    <a:pt x="665" y="120"/>
                  </a:lnTo>
                  <a:lnTo>
                    <a:pt x="647" y="117"/>
                  </a:lnTo>
                  <a:lnTo>
                    <a:pt x="631" y="117"/>
                  </a:lnTo>
                  <a:lnTo>
                    <a:pt x="618" y="120"/>
                  </a:lnTo>
                  <a:lnTo>
                    <a:pt x="605" y="126"/>
                  </a:lnTo>
                  <a:lnTo>
                    <a:pt x="590" y="129"/>
                  </a:lnTo>
                  <a:lnTo>
                    <a:pt x="576" y="133"/>
                  </a:lnTo>
                  <a:lnTo>
                    <a:pt x="561" y="135"/>
                  </a:lnTo>
                  <a:lnTo>
                    <a:pt x="547" y="138"/>
                  </a:lnTo>
                  <a:lnTo>
                    <a:pt x="537" y="138"/>
                  </a:lnTo>
                  <a:lnTo>
                    <a:pt x="531" y="140"/>
                  </a:lnTo>
                  <a:lnTo>
                    <a:pt x="528" y="140"/>
                  </a:lnTo>
                  <a:lnTo>
                    <a:pt x="540" y="124"/>
                  </a:lnTo>
                  <a:lnTo>
                    <a:pt x="543" y="106"/>
                  </a:lnTo>
                  <a:lnTo>
                    <a:pt x="541" y="93"/>
                  </a:lnTo>
                  <a:lnTo>
                    <a:pt x="540" y="88"/>
                  </a:lnTo>
                  <a:lnTo>
                    <a:pt x="575" y="73"/>
                  </a:lnTo>
                  <a:lnTo>
                    <a:pt x="560" y="61"/>
                  </a:lnTo>
                  <a:lnTo>
                    <a:pt x="546" y="48"/>
                  </a:lnTo>
                  <a:lnTo>
                    <a:pt x="532" y="34"/>
                  </a:lnTo>
                  <a:lnTo>
                    <a:pt x="520" y="21"/>
                  </a:lnTo>
                  <a:lnTo>
                    <a:pt x="508" y="10"/>
                  </a:lnTo>
                  <a:lnTo>
                    <a:pt x="497" y="3"/>
                  </a:lnTo>
                  <a:lnTo>
                    <a:pt x="486" y="0"/>
                  </a:lnTo>
                  <a:lnTo>
                    <a:pt x="479" y="1"/>
                  </a:lnTo>
                  <a:lnTo>
                    <a:pt x="471" y="7"/>
                  </a:lnTo>
                  <a:lnTo>
                    <a:pt x="464" y="14"/>
                  </a:lnTo>
                  <a:lnTo>
                    <a:pt x="456" y="21"/>
                  </a:lnTo>
                  <a:lnTo>
                    <a:pt x="450" y="30"/>
                  </a:lnTo>
                  <a:lnTo>
                    <a:pt x="442" y="37"/>
                  </a:lnTo>
                  <a:lnTo>
                    <a:pt x="436" y="43"/>
                  </a:lnTo>
                  <a:lnTo>
                    <a:pt x="428" y="50"/>
                  </a:lnTo>
                  <a:lnTo>
                    <a:pt x="422" y="54"/>
                  </a:lnTo>
                  <a:lnTo>
                    <a:pt x="413" y="52"/>
                  </a:lnTo>
                  <a:lnTo>
                    <a:pt x="404" y="43"/>
                  </a:lnTo>
                  <a:lnTo>
                    <a:pt x="393" y="36"/>
                  </a:lnTo>
                  <a:lnTo>
                    <a:pt x="378" y="39"/>
                  </a:lnTo>
                  <a:lnTo>
                    <a:pt x="369" y="46"/>
                  </a:lnTo>
                  <a:lnTo>
                    <a:pt x="358" y="55"/>
                  </a:lnTo>
                  <a:lnTo>
                    <a:pt x="348" y="63"/>
                  </a:lnTo>
                  <a:lnTo>
                    <a:pt x="337" y="72"/>
                  </a:lnTo>
                  <a:lnTo>
                    <a:pt x="325" y="79"/>
                  </a:lnTo>
                  <a:lnTo>
                    <a:pt x="314" y="84"/>
                  </a:lnTo>
                  <a:lnTo>
                    <a:pt x="302" y="90"/>
                  </a:lnTo>
                  <a:lnTo>
                    <a:pt x="290" y="91"/>
                  </a:lnTo>
                  <a:lnTo>
                    <a:pt x="279" y="95"/>
                  </a:lnTo>
                  <a:lnTo>
                    <a:pt x="270" y="104"/>
                  </a:lnTo>
                  <a:lnTo>
                    <a:pt x="262" y="115"/>
                  </a:lnTo>
                  <a:lnTo>
                    <a:pt x="255" y="126"/>
                  </a:lnTo>
                  <a:lnTo>
                    <a:pt x="249" y="140"/>
                  </a:lnTo>
                  <a:lnTo>
                    <a:pt x="241" y="153"/>
                  </a:lnTo>
                  <a:lnTo>
                    <a:pt x="235" y="163"/>
                  </a:lnTo>
                  <a:lnTo>
                    <a:pt x="226" y="172"/>
                  </a:lnTo>
                  <a:lnTo>
                    <a:pt x="221" y="174"/>
                  </a:lnTo>
                  <a:lnTo>
                    <a:pt x="214" y="176"/>
                  </a:lnTo>
                  <a:lnTo>
                    <a:pt x="206" y="174"/>
                  </a:lnTo>
                  <a:lnTo>
                    <a:pt x="198" y="172"/>
                  </a:lnTo>
                  <a:lnTo>
                    <a:pt x="189" y="171"/>
                  </a:lnTo>
                  <a:lnTo>
                    <a:pt x="180" y="167"/>
                  </a:lnTo>
                  <a:lnTo>
                    <a:pt x="171" y="165"/>
                  </a:lnTo>
                  <a:lnTo>
                    <a:pt x="162" y="163"/>
                  </a:lnTo>
                  <a:lnTo>
                    <a:pt x="151" y="162"/>
                  </a:lnTo>
                  <a:lnTo>
                    <a:pt x="139" y="163"/>
                  </a:lnTo>
                  <a:lnTo>
                    <a:pt x="125" y="165"/>
                  </a:lnTo>
                  <a:lnTo>
                    <a:pt x="111" y="169"/>
                  </a:lnTo>
                  <a:lnTo>
                    <a:pt x="99" y="176"/>
                  </a:lnTo>
                  <a:lnTo>
                    <a:pt x="88" y="183"/>
                  </a:lnTo>
                  <a:lnTo>
                    <a:pt x="81" y="190"/>
                  </a:lnTo>
                  <a:lnTo>
                    <a:pt x="78" y="201"/>
                  </a:lnTo>
                  <a:lnTo>
                    <a:pt x="75" y="210"/>
                  </a:lnTo>
                  <a:lnTo>
                    <a:pt x="67" y="219"/>
                  </a:lnTo>
                  <a:lnTo>
                    <a:pt x="56" y="226"/>
                  </a:lnTo>
                  <a:lnTo>
                    <a:pt x="46" y="230"/>
                  </a:lnTo>
                  <a:lnTo>
                    <a:pt x="34" y="235"/>
                  </a:lnTo>
                  <a:lnTo>
                    <a:pt x="21" y="237"/>
                  </a:lnTo>
                  <a:lnTo>
                    <a:pt x="11" y="239"/>
                  </a:lnTo>
                  <a:lnTo>
                    <a:pt x="0" y="618"/>
                  </a:lnTo>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dirty="0"/>
            </a:p>
          </p:txBody>
        </p:sp>
        <p:sp>
          <p:nvSpPr>
            <p:cNvPr id="29" name="Freeform 25"/>
            <p:cNvSpPr>
              <a:spLocks/>
            </p:cNvSpPr>
            <p:nvPr/>
          </p:nvSpPr>
          <p:spPr bwMode="auto">
            <a:xfrm>
              <a:off x="20" y="984"/>
              <a:ext cx="142" cy="106"/>
            </a:xfrm>
            <a:custGeom>
              <a:avLst/>
              <a:gdLst>
                <a:gd name="T0" fmla="*/ 24 w 142"/>
                <a:gd name="T1" fmla="*/ 56 h 106"/>
                <a:gd name="T2" fmla="*/ 35 w 142"/>
                <a:gd name="T3" fmla="*/ 52 h 106"/>
                <a:gd name="T4" fmla="*/ 44 w 142"/>
                <a:gd name="T5" fmla="*/ 47 h 106"/>
                <a:gd name="T6" fmla="*/ 53 w 142"/>
                <a:gd name="T7" fmla="*/ 40 h 106"/>
                <a:gd name="T8" fmla="*/ 60 w 142"/>
                <a:gd name="T9" fmla="*/ 33 h 106"/>
                <a:gd name="T10" fmla="*/ 66 w 142"/>
                <a:gd name="T11" fmla="*/ 26 h 106"/>
                <a:gd name="T12" fmla="*/ 74 w 142"/>
                <a:gd name="T13" fmla="*/ 18 h 106"/>
                <a:gd name="T14" fmla="*/ 80 w 142"/>
                <a:gd name="T15" fmla="*/ 15 h 106"/>
                <a:gd name="T16" fmla="*/ 87 w 142"/>
                <a:gd name="T17" fmla="*/ 13 h 106"/>
                <a:gd name="T18" fmla="*/ 95 w 142"/>
                <a:gd name="T19" fmla="*/ 11 h 106"/>
                <a:gd name="T20" fmla="*/ 103 w 142"/>
                <a:gd name="T21" fmla="*/ 9 h 106"/>
                <a:gd name="T22" fmla="*/ 110 w 142"/>
                <a:gd name="T23" fmla="*/ 6 h 106"/>
                <a:gd name="T24" fmla="*/ 118 w 142"/>
                <a:gd name="T25" fmla="*/ 2 h 106"/>
                <a:gd name="T26" fmla="*/ 124 w 142"/>
                <a:gd name="T27" fmla="*/ 0 h 106"/>
                <a:gd name="T28" fmla="*/ 130 w 142"/>
                <a:gd name="T29" fmla="*/ 0 h 106"/>
                <a:gd name="T30" fmla="*/ 136 w 142"/>
                <a:gd name="T31" fmla="*/ 4 h 106"/>
                <a:gd name="T32" fmla="*/ 139 w 142"/>
                <a:gd name="T33" fmla="*/ 13 h 106"/>
                <a:gd name="T34" fmla="*/ 142 w 142"/>
                <a:gd name="T35" fmla="*/ 33 h 106"/>
                <a:gd name="T36" fmla="*/ 137 w 142"/>
                <a:gd name="T37" fmla="*/ 47 h 106"/>
                <a:gd name="T38" fmla="*/ 124 w 142"/>
                <a:gd name="T39" fmla="*/ 58 h 106"/>
                <a:gd name="T40" fmla="*/ 104 w 142"/>
                <a:gd name="T41" fmla="*/ 61 h 106"/>
                <a:gd name="T42" fmla="*/ 93 w 142"/>
                <a:gd name="T43" fmla="*/ 61 h 106"/>
                <a:gd name="T44" fmla="*/ 83 w 142"/>
                <a:gd name="T45" fmla="*/ 61 h 106"/>
                <a:gd name="T46" fmla="*/ 74 w 142"/>
                <a:gd name="T47" fmla="*/ 63 h 106"/>
                <a:gd name="T48" fmla="*/ 68 w 142"/>
                <a:gd name="T49" fmla="*/ 65 h 106"/>
                <a:gd name="T50" fmla="*/ 62 w 142"/>
                <a:gd name="T51" fmla="*/ 67 h 106"/>
                <a:gd name="T52" fmla="*/ 57 w 142"/>
                <a:gd name="T53" fmla="*/ 70 h 106"/>
                <a:gd name="T54" fmla="*/ 54 w 142"/>
                <a:gd name="T55" fmla="*/ 74 h 106"/>
                <a:gd name="T56" fmla="*/ 51 w 142"/>
                <a:gd name="T57" fmla="*/ 79 h 106"/>
                <a:gd name="T58" fmla="*/ 45 w 142"/>
                <a:gd name="T59" fmla="*/ 92 h 106"/>
                <a:gd name="T60" fmla="*/ 35 w 142"/>
                <a:gd name="T61" fmla="*/ 101 h 106"/>
                <a:gd name="T62" fmla="*/ 21 w 142"/>
                <a:gd name="T63" fmla="*/ 106 h 106"/>
                <a:gd name="T64" fmla="*/ 7 w 142"/>
                <a:gd name="T65" fmla="*/ 102 h 106"/>
                <a:gd name="T66" fmla="*/ 0 w 142"/>
                <a:gd name="T67" fmla="*/ 90 h 106"/>
                <a:gd name="T68" fmla="*/ 0 w 142"/>
                <a:gd name="T69" fmla="*/ 76 h 106"/>
                <a:gd name="T70" fmla="*/ 7 w 142"/>
                <a:gd name="T71" fmla="*/ 63 h 106"/>
                <a:gd name="T72" fmla="*/ 24 w 142"/>
                <a:gd name="T73" fmla="*/ 56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42" h="106">
                  <a:moveTo>
                    <a:pt x="24" y="56"/>
                  </a:moveTo>
                  <a:lnTo>
                    <a:pt x="35" y="52"/>
                  </a:lnTo>
                  <a:lnTo>
                    <a:pt x="44" y="47"/>
                  </a:lnTo>
                  <a:lnTo>
                    <a:pt x="53" y="40"/>
                  </a:lnTo>
                  <a:lnTo>
                    <a:pt x="60" y="33"/>
                  </a:lnTo>
                  <a:lnTo>
                    <a:pt x="66" y="26"/>
                  </a:lnTo>
                  <a:lnTo>
                    <a:pt x="74" y="18"/>
                  </a:lnTo>
                  <a:lnTo>
                    <a:pt x="80" y="15"/>
                  </a:lnTo>
                  <a:lnTo>
                    <a:pt x="87" y="13"/>
                  </a:lnTo>
                  <a:lnTo>
                    <a:pt x="95" y="11"/>
                  </a:lnTo>
                  <a:lnTo>
                    <a:pt x="103" y="9"/>
                  </a:lnTo>
                  <a:lnTo>
                    <a:pt x="110" y="6"/>
                  </a:lnTo>
                  <a:lnTo>
                    <a:pt x="118" y="2"/>
                  </a:lnTo>
                  <a:lnTo>
                    <a:pt x="124" y="0"/>
                  </a:lnTo>
                  <a:lnTo>
                    <a:pt x="130" y="0"/>
                  </a:lnTo>
                  <a:lnTo>
                    <a:pt x="136" y="4"/>
                  </a:lnTo>
                  <a:lnTo>
                    <a:pt x="139" y="13"/>
                  </a:lnTo>
                  <a:lnTo>
                    <a:pt x="142" y="33"/>
                  </a:lnTo>
                  <a:lnTo>
                    <a:pt x="137" y="47"/>
                  </a:lnTo>
                  <a:lnTo>
                    <a:pt x="124" y="58"/>
                  </a:lnTo>
                  <a:lnTo>
                    <a:pt x="104" y="61"/>
                  </a:lnTo>
                  <a:lnTo>
                    <a:pt x="93" y="61"/>
                  </a:lnTo>
                  <a:lnTo>
                    <a:pt x="83" y="61"/>
                  </a:lnTo>
                  <a:lnTo>
                    <a:pt x="74" y="63"/>
                  </a:lnTo>
                  <a:lnTo>
                    <a:pt x="68" y="65"/>
                  </a:lnTo>
                  <a:lnTo>
                    <a:pt x="62" y="67"/>
                  </a:lnTo>
                  <a:lnTo>
                    <a:pt x="57" y="70"/>
                  </a:lnTo>
                  <a:lnTo>
                    <a:pt x="54" y="74"/>
                  </a:lnTo>
                  <a:lnTo>
                    <a:pt x="51" y="79"/>
                  </a:lnTo>
                  <a:lnTo>
                    <a:pt x="45" y="92"/>
                  </a:lnTo>
                  <a:lnTo>
                    <a:pt x="35" y="101"/>
                  </a:lnTo>
                  <a:lnTo>
                    <a:pt x="21" y="106"/>
                  </a:lnTo>
                  <a:lnTo>
                    <a:pt x="7" y="102"/>
                  </a:lnTo>
                  <a:lnTo>
                    <a:pt x="0" y="90"/>
                  </a:lnTo>
                  <a:lnTo>
                    <a:pt x="0" y="76"/>
                  </a:lnTo>
                  <a:lnTo>
                    <a:pt x="7" y="63"/>
                  </a:lnTo>
                  <a:lnTo>
                    <a:pt x="24" y="56"/>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dirty="0"/>
            </a:p>
          </p:txBody>
        </p:sp>
        <p:sp>
          <p:nvSpPr>
            <p:cNvPr id="30" name="Freeform 26"/>
            <p:cNvSpPr>
              <a:spLocks/>
            </p:cNvSpPr>
            <p:nvPr/>
          </p:nvSpPr>
          <p:spPr bwMode="auto">
            <a:xfrm>
              <a:off x="620" y="2401"/>
              <a:ext cx="424" cy="393"/>
            </a:xfrm>
            <a:custGeom>
              <a:avLst/>
              <a:gdLst>
                <a:gd name="T0" fmla="*/ 284 w 424"/>
                <a:gd name="T1" fmla="*/ 75 h 393"/>
                <a:gd name="T2" fmla="*/ 260 w 424"/>
                <a:gd name="T3" fmla="*/ 71 h 393"/>
                <a:gd name="T4" fmla="*/ 243 w 424"/>
                <a:gd name="T5" fmla="*/ 68 h 393"/>
                <a:gd name="T6" fmla="*/ 243 w 424"/>
                <a:gd name="T7" fmla="*/ 50 h 393"/>
                <a:gd name="T8" fmla="*/ 245 w 424"/>
                <a:gd name="T9" fmla="*/ 26 h 393"/>
                <a:gd name="T10" fmla="*/ 222 w 424"/>
                <a:gd name="T11" fmla="*/ 7 h 393"/>
                <a:gd name="T12" fmla="*/ 211 w 424"/>
                <a:gd name="T13" fmla="*/ 5 h 393"/>
                <a:gd name="T14" fmla="*/ 180 w 424"/>
                <a:gd name="T15" fmla="*/ 28 h 393"/>
                <a:gd name="T16" fmla="*/ 155 w 424"/>
                <a:gd name="T17" fmla="*/ 46 h 393"/>
                <a:gd name="T18" fmla="*/ 133 w 424"/>
                <a:gd name="T19" fmla="*/ 51 h 393"/>
                <a:gd name="T20" fmla="*/ 109 w 424"/>
                <a:gd name="T21" fmla="*/ 64 h 393"/>
                <a:gd name="T22" fmla="*/ 86 w 424"/>
                <a:gd name="T23" fmla="*/ 87 h 393"/>
                <a:gd name="T24" fmla="*/ 71 w 424"/>
                <a:gd name="T25" fmla="*/ 111 h 393"/>
                <a:gd name="T26" fmla="*/ 53 w 424"/>
                <a:gd name="T27" fmla="*/ 128 h 393"/>
                <a:gd name="T28" fmla="*/ 27 w 424"/>
                <a:gd name="T29" fmla="*/ 148 h 393"/>
                <a:gd name="T30" fmla="*/ 1 w 424"/>
                <a:gd name="T31" fmla="*/ 162 h 393"/>
                <a:gd name="T32" fmla="*/ 1 w 424"/>
                <a:gd name="T33" fmla="*/ 227 h 393"/>
                <a:gd name="T34" fmla="*/ 15 w 424"/>
                <a:gd name="T35" fmla="*/ 250 h 393"/>
                <a:gd name="T36" fmla="*/ 24 w 424"/>
                <a:gd name="T37" fmla="*/ 273 h 393"/>
                <a:gd name="T38" fmla="*/ 12 w 424"/>
                <a:gd name="T39" fmla="*/ 304 h 393"/>
                <a:gd name="T40" fmla="*/ 19 w 424"/>
                <a:gd name="T41" fmla="*/ 331 h 393"/>
                <a:gd name="T42" fmla="*/ 47 w 424"/>
                <a:gd name="T43" fmla="*/ 338 h 393"/>
                <a:gd name="T44" fmla="*/ 74 w 424"/>
                <a:gd name="T45" fmla="*/ 332 h 393"/>
                <a:gd name="T46" fmla="*/ 95 w 424"/>
                <a:gd name="T47" fmla="*/ 322 h 393"/>
                <a:gd name="T48" fmla="*/ 121 w 424"/>
                <a:gd name="T49" fmla="*/ 311 h 393"/>
                <a:gd name="T50" fmla="*/ 149 w 424"/>
                <a:gd name="T51" fmla="*/ 300 h 393"/>
                <a:gd name="T52" fmla="*/ 189 w 424"/>
                <a:gd name="T53" fmla="*/ 295 h 393"/>
                <a:gd name="T54" fmla="*/ 228 w 424"/>
                <a:gd name="T55" fmla="*/ 304 h 393"/>
                <a:gd name="T56" fmla="*/ 257 w 424"/>
                <a:gd name="T57" fmla="*/ 325 h 393"/>
                <a:gd name="T58" fmla="*/ 278 w 424"/>
                <a:gd name="T59" fmla="*/ 356 h 393"/>
                <a:gd name="T60" fmla="*/ 295 w 424"/>
                <a:gd name="T61" fmla="*/ 383 h 393"/>
                <a:gd name="T62" fmla="*/ 320 w 424"/>
                <a:gd name="T63" fmla="*/ 393 h 393"/>
                <a:gd name="T64" fmla="*/ 353 w 424"/>
                <a:gd name="T65" fmla="*/ 388 h 393"/>
                <a:gd name="T66" fmla="*/ 367 w 424"/>
                <a:gd name="T67" fmla="*/ 367 h 393"/>
                <a:gd name="T68" fmla="*/ 382 w 424"/>
                <a:gd name="T69" fmla="*/ 324 h 393"/>
                <a:gd name="T70" fmla="*/ 405 w 424"/>
                <a:gd name="T71" fmla="*/ 288 h 393"/>
                <a:gd name="T72" fmla="*/ 415 w 424"/>
                <a:gd name="T73" fmla="*/ 248 h 393"/>
                <a:gd name="T74" fmla="*/ 423 w 424"/>
                <a:gd name="T75" fmla="*/ 213 h 393"/>
                <a:gd name="T76" fmla="*/ 408 w 424"/>
                <a:gd name="T77" fmla="*/ 189 h 393"/>
                <a:gd name="T78" fmla="*/ 385 w 424"/>
                <a:gd name="T79" fmla="*/ 168 h 393"/>
                <a:gd name="T80" fmla="*/ 356 w 424"/>
                <a:gd name="T81" fmla="*/ 128 h 393"/>
                <a:gd name="T82" fmla="*/ 340 w 424"/>
                <a:gd name="T83" fmla="*/ 84 h 393"/>
                <a:gd name="T84" fmla="*/ 332 w 424"/>
                <a:gd name="T85" fmla="*/ 35 h 393"/>
                <a:gd name="T86" fmla="*/ 311 w 424"/>
                <a:gd name="T87" fmla="*/ 5 h 393"/>
                <a:gd name="T88" fmla="*/ 311 w 424"/>
                <a:gd name="T89" fmla="*/ 35 h 393"/>
                <a:gd name="T90" fmla="*/ 311 w 424"/>
                <a:gd name="T91" fmla="*/ 71 h 393"/>
                <a:gd name="T92" fmla="*/ 299 w 424"/>
                <a:gd name="T93" fmla="*/ 78 h 3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424" h="393">
                  <a:moveTo>
                    <a:pt x="299" y="78"/>
                  </a:moveTo>
                  <a:lnTo>
                    <a:pt x="291" y="76"/>
                  </a:lnTo>
                  <a:lnTo>
                    <a:pt x="284" y="75"/>
                  </a:lnTo>
                  <a:lnTo>
                    <a:pt x="276" y="75"/>
                  </a:lnTo>
                  <a:lnTo>
                    <a:pt x="269" y="73"/>
                  </a:lnTo>
                  <a:lnTo>
                    <a:pt x="260" y="71"/>
                  </a:lnTo>
                  <a:lnTo>
                    <a:pt x="254" y="69"/>
                  </a:lnTo>
                  <a:lnTo>
                    <a:pt x="248" y="69"/>
                  </a:lnTo>
                  <a:lnTo>
                    <a:pt x="243" y="68"/>
                  </a:lnTo>
                  <a:lnTo>
                    <a:pt x="239" y="64"/>
                  </a:lnTo>
                  <a:lnTo>
                    <a:pt x="239" y="57"/>
                  </a:lnTo>
                  <a:lnTo>
                    <a:pt x="243" y="50"/>
                  </a:lnTo>
                  <a:lnTo>
                    <a:pt x="251" y="42"/>
                  </a:lnTo>
                  <a:lnTo>
                    <a:pt x="252" y="35"/>
                  </a:lnTo>
                  <a:lnTo>
                    <a:pt x="245" y="26"/>
                  </a:lnTo>
                  <a:lnTo>
                    <a:pt x="234" y="19"/>
                  </a:lnTo>
                  <a:lnTo>
                    <a:pt x="227" y="12"/>
                  </a:lnTo>
                  <a:lnTo>
                    <a:pt x="222" y="7"/>
                  </a:lnTo>
                  <a:lnTo>
                    <a:pt x="217" y="1"/>
                  </a:lnTo>
                  <a:lnTo>
                    <a:pt x="213" y="0"/>
                  </a:lnTo>
                  <a:lnTo>
                    <a:pt x="211" y="5"/>
                  </a:lnTo>
                  <a:lnTo>
                    <a:pt x="205" y="12"/>
                  </a:lnTo>
                  <a:lnTo>
                    <a:pt x="193" y="21"/>
                  </a:lnTo>
                  <a:lnTo>
                    <a:pt x="180" y="28"/>
                  </a:lnTo>
                  <a:lnTo>
                    <a:pt x="168" y="35"/>
                  </a:lnTo>
                  <a:lnTo>
                    <a:pt x="160" y="41"/>
                  </a:lnTo>
                  <a:lnTo>
                    <a:pt x="155" y="46"/>
                  </a:lnTo>
                  <a:lnTo>
                    <a:pt x="148" y="48"/>
                  </a:lnTo>
                  <a:lnTo>
                    <a:pt x="139" y="50"/>
                  </a:lnTo>
                  <a:lnTo>
                    <a:pt x="133" y="51"/>
                  </a:lnTo>
                  <a:lnTo>
                    <a:pt x="125" y="53"/>
                  </a:lnTo>
                  <a:lnTo>
                    <a:pt x="116" y="59"/>
                  </a:lnTo>
                  <a:lnTo>
                    <a:pt x="109" y="64"/>
                  </a:lnTo>
                  <a:lnTo>
                    <a:pt x="100" y="71"/>
                  </a:lnTo>
                  <a:lnTo>
                    <a:pt x="92" y="78"/>
                  </a:lnTo>
                  <a:lnTo>
                    <a:pt x="86" y="87"/>
                  </a:lnTo>
                  <a:lnTo>
                    <a:pt x="80" y="96"/>
                  </a:lnTo>
                  <a:lnTo>
                    <a:pt x="75" y="105"/>
                  </a:lnTo>
                  <a:lnTo>
                    <a:pt x="71" y="111"/>
                  </a:lnTo>
                  <a:lnTo>
                    <a:pt x="65" y="118"/>
                  </a:lnTo>
                  <a:lnTo>
                    <a:pt x="59" y="123"/>
                  </a:lnTo>
                  <a:lnTo>
                    <a:pt x="53" y="128"/>
                  </a:lnTo>
                  <a:lnTo>
                    <a:pt x="45" y="136"/>
                  </a:lnTo>
                  <a:lnTo>
                    <a:pt x="36" y="141"/>
                  </a:lnTo>
                  <a:lnTo>
                    <a:pt x="27" y="148"/>
                  </a:lnTo>
                  <a:lnTo>
                    <a:pt x="16" y="152"/>
                  </a:lnTo>
                  <a:lnTo>
                    <a:pt x="7" y="152"/>
                  </a:lnTo>
                  <a:lnTo>
                    <a:pt x="1" y="162"/>
                  </a:lnTo>
                  <a:lnTo>
                    <a:pt x="0" y="202"/>
                  </a:lnTo>
                  <a:lnTo>
                    <a:pt x="0" y="218"/>
                  </a:lnTo>
                  <a:lnTo>
                    <a:pt x="1" y="227"/>
                  </a:lnTo>
                  <a:lnTo>
                    <a:pt x="3" y="234"/>
                  </a:lnTo>
                  <a:lnTo>
                    <a:pt x="7" y="243"/>
                  </a:lnTo>
                  <a:lnTo>
                    <a:pt x="15" y="250"/>
                  </a:lnTo>
                  <a:lnTo>
                    <a:pt x="22" y="256"/>
                  </a:lnTo>
                  <a:lnTo>
                    <a:pt x="25" y="263"/>
                  </a:lnTo>
                  <a:lnTo>
                    <a:pt x="24" y="273"/>
                  </a:lnTo>
                  <a:lnTo>
                    <a:pt x="19" y="284"/>
                  </a:lnTo>
                  <a:lnTo>
                    <a:pt x="15" y="293"/>
                  </a:lnTo>
                  <a:lnTo>
                    <a:pt x="12" y="304"/>
                  </a:lnTo>
                  <a:lnTo>
                    <a:pt x="12" y="318"/>
                  </a:lnTo>
                  <a:lnTo>
                    <a:pt x="15" y="325"/>
                  </a:lnTo>
                  <a:lnTo>
                    <a:pt x="19" y="331"/>
                  </a:lnTo>
                  <a:lnTo>
                    <a:pt x="29" y="336"/>
                  </a:lnTo>
                  <a:lnTo>
                    <a:pt x="38" y="338"/>
                  </a:lnTo>
                  <a:lnTo>
                    <a:pt x="47" y="338"/>
                  </a:lnTo>
                  <a:lnTo>
                    <a:pt x="57" y="338"/>
                  </a:lnTo>
                  <a:lnTo>
                    <a:pt x="66" y="336"/>
                  </a:lnTo>
                  <a:lnTo>
                    <a:pt x="74" y="332"/>
                  </a:lnTo>
                  <a:lnTo>
                    <a:pt x="80" y="329"/>
                  </a:lnTo>
                  <a:lnTo>
                    <a:pt x="87" y="325"/>
                  </a:lnTo>
                  <a:lnTo>
                    <a:pt x="95" y="322"/>
                  </a:lnTo>
                  <a:lnTo>
                    <a:pt x="103" y="318"/>
                  </a:lnTo>
                  <a:lnTo>
                    <a:pt x="112" y="315"/>
                  </a:lnTo>
                  <a:lnTo>
                    <a:pt x="121" y="311"/>
                  </a:lnTo>
                  <a:lnTo>
                    <a:pt x="130" y="307"/>
                  </a:lnTo>
                  <a:lnTo>
                    <a:pt x="139" y="304"/>
                  </a:lnTo>
                  <a:lnTo>
                    <a:pt x="149" y="300"/>
                  </a:lnTo>
                  <a:lnTo>
                    <a:pt x="162" y="298"/>
                  </a:lnTo>
                  <a:lnTo>
                    <a:pt x="175" y="297"/>
                  </a:lnTo>
                  <a:lnTo>
                    <a:pt x="189" y="295"/>
                  </a:lnTo>
                  <a:lnTo>
                    <a:pt x="202" y="297"/>
                  </a:lnTo>
                  <a:lnTo>
                    <a:pt x="216" y="298"/>
                  </a:lnTo>
                  <a:lnTo>
                    <a:pt x="228" y="304"/>
                  </a:lnTo>
                  <a:lnTo>
                    <a:pt x="239" y="309"/>
                  </a:lnTo>
                  <a:lnTo>
                    <a:pt x="248" y="316"/>
                  </a:lnTo>
                  <a:lnTo>
                    <a:pt x="257" y="325"/>
                  </a:lnTo>
                  <a:lnTo>
                    <a:pt x="264" y="334"/>
                  </a:lnTo>
                  <a:lnTo>
                    <a:pt x="272" y="345"/>
                  </a:lnTo>
                  <a:lnTo>
                    <a:pt x="278" y="356"/>
                  </a:lnTo>
                  <a:lnTo>
                    <a:pt x="285" y="365"/>
                  </a:lnTo>
                  <a:lnTo>
                    <a:pt x="290" y="374"/>
                  </a:lnTo>
                  <a:lnTo>
                    <a:pt x="295" y="383"/>
                  </a:lnTo>
                  <a:lnTo>
                    <a:pt x="301" y="388"/>
                  </a:lnTo>
                  <a:lnTo>
                    <a:pt x="310" y="392"/>
                  </a:lnTo>
                  <a:lnTo>
                    <a:pt x="320" y="393"/>
                  </a:lnTo>
                  <a:lnTo>
                    <a:pt x="332" y="392"/>
                  </a:lnTo>
                  <a:lnTo>
                    <a:pt x="344" y="390"/>
                  </a:lnTo>
                  <a:lnTo>
                    <a:pt x="353" y="388"/>
                  </a:lnTo>
                  <a:lnTo>
                    <a:pt x="361" y="384"/>
                  </a:lnTo>
                  <a:lnTo>
                    <a:pt x="364" y="379"/>
                  </a:lnTo>
                  <a:lnTo>
                    <a:pt x="367" y="367"/>
                  </a:lnTo>
                  <a:lnTo>
                    <a:pt x="373" y="350"/>
                  </a:lnTo>
                  <a:lnTo>
                    <a:pt x="379" y="336"/>
                  </a:lnTo>
                  <a:lnTo>
                    <a:pt x="382" y="324"/>
                  </a:lnTo>
                  <a:lnTo>
                    <a:pt x="387" y="313"/>
                  </a:lnTo>
                  <a:lnTo>
                    <a:pt x="396" y="300"/>
                  </a:lnTo>
                  <a:lnTo>
                    <a:pt x="405" y="288"/>
                  </a:lnTo>
                  <a:lnTo>
                    <a:pt x="409" y="275"/>
                  </a:lnTo>
                  <a:lnTo>
                    <a:pt x="411" y="263"/>
                  </a:lnTo>
                  <a:lnTo>
                    <a:pt x="415" y="248"/>
                  </a:lnTo>
                  <a:lnTo>
                    <a:pt x="421" y="234"/>
                  </a:lnTo>
                  <a:lnTo>
                    <a:pt x="424" y="220"/>
                  </a:lnTo>
                  <a:lnTo>
                    <a:pt x="423" y="213"/>
                  </a:lnTo>
                  <a:lnTo>
                    <a:pt x="420" y="204"/>
                  </a:lnTo>
                  <a:lnTo>
                    <a:pt x="414" y="196"/>
                  </a:lnTo>
                  <a:lnTo>
                    <a:pt x="408" y="189"/>
                  </a:lnTo>
                  <a:lnTo>
                    <a:pt x="400" y="180"/>
                  </a:lnTo>
                  <a:lnTo>
                    <a:pt x="393" y="173"/>
                  </a:lnTo>
                  <a:lnTo>
                    <a:pt x="385" y="168"/>
                  </a:lnTo>
                  <a:lnTo>
                    <a:pt x="381" y="161"/>
                  </a:lnTo>
                  <a:lnTo>
                    <a:pt x="367" y="143"/>
                  </a:lnTo>
                  <a:lnTo>
                    <a:pt x="356" y="128"/>
                  </a:lnTo>
                  <a:lnTo>
                    <a:pt x="347" y="116"/>
                  </a:lnTo>
                  <a:lnTo>
                    <a:pt x="343" y="102"/>
                  </a:lnTo>
                  <a:lnTo>
                    <a:pt x="340" y="84"/>
                  </a:lnTo>
                  <a:lnTo>
                    <a:pt x="338" y="66"/>
                  </a:lnTo>
                  <a:lnTo>
                    <a:pt x="337" y="50"/>
                  </a:lnTo>
                  <a:lnTo>
                    <a:pt x="332" y="35"/>
                  </a:lnTo>
                  <a:lnTo>
                    <a:pt x="326" y="23"/>
                  </a:lnTo>
                  <a:lnTo>
                    <a:pt x="319" y="14"/>
                  </a:lnTo>
                  <a:lnTo>
                    <a:pt x="311" y="5"/>
                  </a:lnTo>
                  <a:lnTo>
                    <a:pt x="305" y="0"/>
                  </a:lnTo>
                  <a:lnTo>
                    <a:pt x="308" y="17"/>
                  </a:lnTo>
                  <a:lnTo>
                    <a:pt x="311" y="35"/>
                  </a:lnTo>
                  <a:lnTo>
                    <a:pt x="311" y="51"/>
                  </a:lnTo>
                  <a:lnTo>
                    <a:pt x="311" y="64"/>
                  </a:lnTo>
                  <a:lnTo>
                    <a:pt x="311" y="71"/>
                  </a:lnTo>
                  <a:lnTo>
                    <a:pt x="308" y="76"/>
                  </a:lnTo>
                  <a:lnTo>
                    <a:pt x="305" y="78"/>
                  </a:lnTo>
                  <a:lnTo>
                    <a:pt x="299" y="78"/>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dirty="0"/>
            </a:p>
          </p:txBody>
        </p:sp>
        <p:sp>
          <p:nvSpPr>
            <p:cNvPr id="31" name="Freeform 27"/>
            <p:cNvSpPr>
              <a:spLocks/>
            </p:cNvSpPr>
            <p:nvPr/>
          </p:nvSpPr>
          <p:spPr bwMode="auto">
            <a:xfrm>
              <a:off x="582" y="2166"/>
              <a:ext cx="83" cy="140"/>
            </a:xfrm>
            <a:custGeom>
              <a:avLst/>
              <a:gdLst>
                <a:gd name="T0" fmla="*/ 24 w 83"/>
                <a:gd name="T1" fmla="*/ 50 h 140"/>
                <a:gd name="T2" fmla="*/ 35 w 83"/>
                <a:gd name="T3" fmla="*/ 45 h 140"/>
                <a:gd name="T4" fmla="*/ 42 w 83"/>
                <a:gd name="T5" fmla="*/ 36 h 140"/>
                <a:gd name="T6" fmla="*/ 48 w 83"/>
                <a:gd name="T7" fmla="*/ 27 h 140"/>
                <a:gd name="T8" fmla="*/ 56 w 83"/>
                <a:gd name="T9" fmla="*/ 16 h 140"/>
                <a:gd name="T10" fmla="*/ 63 w 83"/>
                <a:gd name="T11" fmla="*/ 7 h 140"/>
                <a:gd name="T12" fmla="*/ 73 w 83"/>
                <a:gd name="T13" fmla="*/ 0 h 140"/>
                <a:gd name="T14" fmla="*/ 80 w 83"/>
                <a:gd name="T15" fmla="*/ 4 h 140"/>
                <a:gd name="T16" fmla="*/ 83 w 83"/>
                <a:gd name="T17" fmla="*/ 18 h 140"/>
                <a:gd name="T18" fmla="*/ 83 w 83"/>
                <a:gd name="T19" fmla="*/ 36 h 140"/>
                <a:gd name="T20" fmla="*/ 82 w 83"/>
                <a:gd name="T21" fmla="*/ 50 h 140"/>
                <a:gd name="T22" fmla="*/ 79 w 83"/>
                <a:gd name="T23" fmla="*/ 63 h 140"/>
                <a:gd name="T24" fmla="*/ 80 w 83"/>
                <a:gd name="T25" fmla="*/ 75 h 140"/>
                <a:gd name="T26" fmla="*/ 80 w 83"/>
                <a:gd name="T27" fmla="*/ 88 h 140"/>
                <a:gd name="T28" fmla="*/ 77 w 83"/>
                <a:gd name="T29" fmla="*/ 100 h 140"/>
                <a:gd name="T30" fmla="*/ 71 w 83"/>
                <a:gd name="T31" fmla="*/ 111 h 140"/>
                <a:gd name="T32" fmla="*/ 62 w 83"/>
                <a:gd name="T33" fmla="*/ 116 h 140"/>
                <a:gd name="T34" fmla="*/ 53 w 83"/>
                <a:gd name="T35" fmla="*/ 120 h 140"/>
                <a:gd name="T36" fmla="*/ 44 w 83"/>
                <a:gd name="T37" fmla="*/ 125 h 140"/>
                <a:gd name="T38" fmla="*/ 36 w 83"/>
                <a:gd name="T39" fmla="*/ 131 h 140"/>
                <a:gd name="T40" fmla="*/ 32 w 83"/>
                <a:gd name="T41" fmla="*/ 136 h 140"/>
                <a:gd name="T42" fmla="*/ 27 w 83"/>
                <a:gd name="T43" fmla="*/ 140 h 140"/>
                <a:gd name="T44" fmla="*/ 20 w 83"/>
                <a:gd name="T45" fmla="*/ 138 h 140"/>
                <a:gd name="T46" fmla="*/ 12 w 83"/>
                <a:gd name="T47" fmla="*/ 132 h 140"/>
                <a:gd name="T48" fmla="*/ 6 w 83"/>
                <a:gd name="T49" fmla="*/ 124 h 140"/>
                <a:gd name="T50" fmla="*/ 0 w 83"/>
                <a:gd name="T51" fmla="*/ 107 h 140"/>
                <a:gd name="T52" fmla="*/ 0 w 83"/>
                <a:gd name="T53" fmla="*/ 86 h 140"/>
                <a:gd name="T54" fmla="*/ 8 w 83"/>
                <a:gd name="T55" fmla="*/ 64 h 140"/>
                <a:gd name="T56" fmla="*/ 24 w 83"/>
                <a:gd name="T57" fmla="*/ 50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83" h="140">
                  <a:moveTo>
                    <a:pt x="24" y="50"/>
                  </a:moveTo>
                  <a:lnTo>
                    <a:pt x="35" y="45"/>
                  </a:lnTo>
                  <a:lnTo>
                    <a:pt x="42" y="36"/>
                  </a:lnTo>
                  <a:lnTo>
                    <a:pt x="48" y="27"/>
                  </a:lnTo>
                  <a:lnTo>
                    <a:pt x="56" y="16"/>
                  </a:lnTo>
                  <a:lnTo>
                    <a:pt x="63" y="7"/>
                  </a:lnTo>
                  <a:lnTo>
                    <a:pt x="73" y="0"/>
                  </a:lnTo>
                  <a:lnTo>
                    <a:pt x="80" y="4"/>
                  </a:lnTo>
                  <a:lnTo>
                    <a:pt x="83" y="18"/>
                  </a:lnTo>
                  <a:lnTo>
                    <a:pt x="83" y="36"/>
                  </a:lnTo>
                  <a:lnTo>
                    <a:pt x="82" y="50"/>
                  </a:lnTo>
                  <a:lnTo>
                    <a:pt x="79" y="63"/>
                  </a:lnTo>
                  <a:lnTo>
                    <a:pt x="80" y="75"/>
                  </a:lnTo>
                  <a:lnTo>
                    <a:pt x="80" y="88"/>
                  </a:lnTo>
                  <a:lnTo>
                    <a:pt x="77" y="100"/>
                  </a:lnTo>
                  <a:lnTo>
                    <a:pt x="71" y="111"/>
                  </a:lnTo>
                  <a:lnTo>
                    <a:pt x="62" y="116"/>
                  </a:lnTo>
                  <a:lnTo>
                    <a:pt x="53" y="120"/>
                  </a:lnTo>
                  <a:lnTo>
                    <a:pt x="44" y="125"/>
                  </a:lnTo>
                  <a:lnTo>
                    <a:pt x="36" y="131"/>
                  </a:lnTo>
                  <a:lnTo>
                    <a:pt x="32" y="136"/>
                  </a:lnTo>
                  <a:lnTo>
                    <a:pt x="27" y="140"/>
                  </a:lnTo>
                  <a:lnTo>
                    <a:pt x="20" y="138"/>
                  </a:lnTo>
                  <a:lnTo>
                    <a:pt x="12" y="132"/>
                  </a:lnTo>
                  <a:lnTo>
                    <a:pt x="6" y="124"/>
                  </a:lnTo>
                  <a:lnTo>
                    <a:pt x="0" y="107"/>
                  </a:lnTo>
                  <a:lnTo>
                    <a:pt x="0" y="86"/>
                  </a:lnTo>
                  <a:lnTo>
                    <a:pt x="8" y="64"/>
                  </a:lnTo>
                  <a:lnTo>
                    <a:pt x="24" y="50"/>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dirty="0"/>
            </a:p>
          </p:txBody>
        </p:sp>
        <p:sp>
          <p:nvSpPr>
            <p:cNvPr id="32" name="Freeform 28"/>
            <p:cNvSpPr>
              <a:spLocks/>
            </p:cNvSpPr>
            <p:nvPr/>
          </p:nvSpPr>
          <p:spPr bwMode="auto">
            <a:xfrm>
              <a:off x="416" y="2238"/>
              <a:ext cx="125" cy="141"/>
            </a:xfrm>
            <a:custGeom>
              <a:avLst/>
              <a:gdLst>
                <a:gd name="T0" fmla="*/ 0 w 125"/>
                <a:gd name="T1" fmla="*/ 3 h 141"/>
                <a:gd name="T2" fmla="*/ 1 w 125"/>
                <a:gd name="T3" fmla="*/ 12 h 141"/>
                <a:gd name="T4" fmla="*/ 13 w 125"/>
                <a:gd name="T5" fmla="*/ 19 h 141"/>
                <a:gd name="T6" fmla="*/ 27 w 125"/>
                <a:gd name="T7" fmla="*/ 28 h 141"/>
                <a:gd name="T8" fmla="*/ 36 w 125"/>
                <a:gd name="T9" fmla="*/ 41 h 141"/>
                <a:gd name="T10" fmla="*/ 42 w 125"/>
                <a:gd name="T11" fmla="*/ 52 h 141"/>
                <a:gd name="T12" fmla="*/ 47 w 125"/>
                <a:gd name="T13" fmla="*/ 60 h 141"/>
                <a:gd name="T14" fmla="*/ 51 w 125"/>
                <a:gd name="T15" fmla="*/ 69 h 141"/>
                <a:gd name="T16" fmla="*/ 56 w 125"/>
                <a:gd name="T17" fmla="*/ 80 h 141"/>
                <a:gd name="T18" fmla="*/ 62 w 125"/>
                <a:gd name="T19" fmla="*/ 93 h 141"/>
                <a:gd name="T20" fmla="*/ 71 w 125"/>
                <a:gd name="T21" fmla="*/ 107 h 141"/>
                <a:gd name="T22" fmla="*/ 80 w 125"/>
                <a:gd name="T23" fmla="*/ 121 h 141"/>
                <a:gd name="T24" fmla="*/ 90 w 125"/>
                <a:gd name="T25" fmla="*/ 137 h 141"/>
                <a:gd name="T26" fmla="*/ 98 w 125"/>
                <a:gd name="T27" fmla="*/ 141 h 141"/>
                <a:gd name="T28" fmla="*/ 107 w 125"/>
                <a:gd name="T29" fmla="*/ 141 h 141"/>
                <a:gd name="T30" fmla="*/ 116 w 125"/>
                <a:gd name="T31" fmla="*/ 139 h 141"/>
                <a:gd name="T32" fmla="*/ 124 w 125"/>
                <a:gd name="T33" fmla="*/ 134 h 141"/>
                <a:gd name="T34" fmla="*/ 125 w 125"/>
                <a:gd name="T35" fmla="*/ 125 h 141"/>
                <a:gd name="T36" fmla="*/ 122 w 125"/>
                <a:gd name="T37" fmla="*/ 114 h 141"/>
                <a:gd name="T38" fmla="*/ 116 w 125"/>
                <a:gd name="T39" fmla="*/ 102 h 141"/>
                <a:gd name="T40" fmla="*/ 107 w 125"/>
                <a:gd name="T41" fmla="*/ 93 h 141"/>
                <a:gd name="T42" fmla="*/ 100 w 125"/>
                <a:gd name="T43" fmla="*/ 86 h 141"/>
                <a:gd name="T44" fmla="*/ 92 w 125"/>
                <a:gd name="T45" fmla="*/ 78 h 141"/>
                <a:gd name="T46" fmla="*/ 83 w 125"/>
                <a:gd name="T47" fmla="*/ 71 h 141"/>
                <a:gd name="T48" fmla="*/ 75 w 125"/>
                <a:gd name="T49" fmla="*/ 64 h 141"/>
                <a:gd name="T50" fmla="*/ 69 w 125"/>
                <a:gd name="T51" fmla="*/ 57 h 141"/>
                <a:gd name="T52" fmla="*/ 63 w 125"/>
                <a:gd name="T53" fmla="*/ 50 h 141"/>
                <a:gd name="T54" fmla="*/ 59 w 125"/>
                <a:gd name="T55" fmla="*/ 43 h 141"/>
                <a:gd name="T56" fmla="*/ 54 w 125"/>
                <a:gd name="T57" fmla="*/ 35 h 141"/>
                <a:gd name="T58" fmla="*/ 50 w 125"/>
                <a:gd name="T59" fmla="*/ 26 h 141"/>
                <a:gd name="T60" fmla="*/ 44 w 125"/>
                <a:gd name="T61" fmla="*/ 19 h 141"/>
                <a:gd name="T62" fmla="*/ 38 w 125"/>
                <a:gd name="T63" fmla="*/ 14 h 141"/>
                <a:gd name="T64" fmla="*/ 30 w 125"/>
                <a:gd name="T65" fmla="*/ 12 h 141"/>
                <a:gd name="T66" fmla="*/ 22 w 125"/>
                <a:gd name="T67" fmla="*/ 9 h 141"/>
                <a:gd name="T68" fmla="*/ 13 w 125"/>
                <a:gd name="T69" fmla="*/ 3 h 141"/>
                <a:gd name="T70" fmla="*/ 6 w 125"/>
                <a:gd name="T71" fmla="*/ 0 h 141"/>
                <a:gd name="T72" fmla="*/ 0 w 125"/>
                <a:gd name="T73" fmla="*/ 3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25" h="141">
                  <a:moveTo>
                    <a:pt x="0" y="3"/>
                  </a:moveTo>
                  <a:lnTo>
                    <a:pt x="1" y="12"/>
                  </a:lnTo>
                  <a:lnTo>
                    <a:pt x="13" y="19"/>
                  </a:lnTo>
                  <a:lnTo>
                    <a:pt x="27" y="28"/>
                  </a:lnTo>
                  <a:lnTo>
                    <a:pt x="36" y="41"/>
                  </a:lnTo>
                  <a:lnTo>
                    <a:pt x="42" y="52"/>
                  </a:lnTo>
                  <a:lnTo>
                    <a:pt x="47" y="60"/>
                  </a:lnTo>
                  <a:lnTo>
                    <a:pt x="51" y="69"/>
                  </a:lnTo>
                  <a:lnTo>
                    <a:pt x="56" y="80"/>
                  </a:lnTo>
                  <a:lnTo>
                    <a:pt x="62" y="93"/>
                  </a:lnTo>
                  <a:lnTo>
                    <a:pt x="71" y="107"/>
                  </a:lnTo>
                  <a:lnTo>
                    <a:pt x="80" y="121"/>
                  </a:lnTo>
                  <a:lnTo>
                    <a:pt x="90" y="137"/>
                  </a:lnTo>
                  <a:lnTo>
                    <a:pt x="98" y="141"/>
                  </a:lnTo>
                  <a:lnTo>
                    <a:pt x="107" y="141"/>
                  </a:lnTo>
                  <a:lnTo>
                    <a:pt x="116" y="139"/>
                  </a:lnTo>
                  <a:lnTo>
                    <a:pt x="124" y="134"/>
                  </a:lnTo>
                  <a:lnTo>
                    <a:pt x="125" y="125"/>
                  </a:lnTo>
                  <a:lnTo>
                    <a:pt x="122" y="114"/>
                  </a:lnTo>
                  <a:lnTo>
                    <a:pt x="116" y="102"/>
                  </a:lnTo>
                  <a:lnTo>
                    <a:pt x="107" y="93"/>
                  </a:lnTo>
                  <a:lnTo>
                    <a:pt x="100" y="86"/>
                  </a:lnTo>
                  <a:lnTo>
                    <a:pt x="92" y="78"/>
                  </a:lnTo>
                  <a:lnTo>
                    <a:pt x="83" y="71"/>
                  </a:lnTo>
                  <a:lnTo>
                    <a:pt x="75" y="64"/>
                  </a:lnTo>
                  <a:lnTo>
                    <a:pt x="69" y="57"/>
                  </a:lnTo>
                  <a:lnTo>
                    <a:pt x="63" y="50"/>
                  </a:lnTo>
                  <a:lnTo>
                    <a:pt x="59" y="43"/>
                  </a:lnTo>
                  <a:lnTo>
                    <a:pt x="54" y="35"/>
                  </a:lnTo>
                  <a:lnTo>
                    <a:pt x="50" y="26"/>
                  </a:lnTo>
                  <a:lnTo>
                    <a:pt x="44" y="19"/>
                  </a:lnTo>
                  <a:lnTo>
                    <a:pt x="38" y="14"/>
                  </a:lnTo>
                  <a:lnTo>
                    <a:pt x="30" y="12"/>
                  </a:lnTo>
                  <a:lnTo>
                    <a:pt x="22" y="9"/>
                  </a:lnTo>
                  <a:lnTo>
                    <a:pt x="13" y="3"/>
                  </a:lnTo>
                  <a:lnTo>
                    <a:pt x="6" y="0"/>
                  </a:lnTo>
                  <a:lnTo>
                    <a:pt x="0" y="3"/>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dirty="0"/>
            </a:p>
          </p:txBody>
        </p:sp>
        <p:sp>
          <p:nvSpPr>
            <p:cNvPr id="33" name="Freeform 29"/>
            <p:cNvSpPr>
              <a:spLocks/>
            </p:cNvSpPr>
            <p:nvPr/>
          </p:nvSpPr>
          <p:spPr bwMode="auto">
            <a:xfrm>
              <a:off x="819" y="1658"/>
              <a:ext cx="135" cy="157"/>
            </a:xfrm>
            <a:custGeom>
              <a:avLst/>
              <a:gdLst>
                <a:gd name="T0" fmla="*/ 83 w 135"/>
                <a:gd name="T1" fmla="*/ 141 h 157"/>
                <a:gd name="T2" fmla="*/ 97 w 135"/>
                <a:gd name="T3" fmla="*/ 123 h 157"/>
                <a:gd name="T4" fmla="*/ 109 w 135"/>
                <a:gd name="T5" fmla="*/ 102 h 157"/>
                <a:gd name="T6" fmla="*/ 117 w 135"/>
                <a:gd name="T7" fmla="*/ 78 h 157"/>
                <a:gd name="T8" fmla="*/ 120 w 135"/>
                <a:gd name="T9" fmla="*/ 60 h 157"/>
                <a:gd name="T10" fmla="*/ 124 w 135"/>
                <a:gd name="T11" fmla="*/ 46 h 157"/>
                <a:gd name="T12" fmla="*/ 130 w 135"/>
                <a:gd name="T13" fmla="*/ 32 h 157"/>
                <a:gd name="T14" fmla="*/ 135 w 135"/>
                <a:gd name="T15" fmla="*/ 17 h 157"/>
                <a:gd name="T16" fmla="*/ 127 w 135"/>
                <a:gd name="T17" fmla="*/ 5 h 157"/>
                <a:gd name="T18" fmla="*/ 115 w 135"/>
                <a:gd name="T19" fmla="*/ 0 h 157"/>
                <a:gd name="T20" fmla="*/ 109 w 135"/>
                <a:gd name="T21" fmla="*/ 1 h 157"/>
                <a:gd name="T22" fmla="*/ 106 w 135"/>
                <a:gd name="T23" fmla="*/ 10 h 157"/>
                <a:gd name="T24" fmla="*/ 103 w 135"/>
                <a:gd name="T25" fmla="*/ 23 h 157"/>
                <a:gd name="T26" fmla="*/ 99 w 135"/>
                <a:gd name="T27" fmla="*/ 41 h 157"/>
                <a:gd name="T28" fmla="*/ 89 w 135"/>
                <a:gd name="T29" fmla="*/ 60 h 157"/>
                <a:gd name="T30" fmla="*/ 80 w 135"/>
                <a:gd name="T31" fmla="*/ 78 h 157"/>
                <a:gd name="T32" fmla="*/ 71 w 135"/>
                <a:gd name="T33" fmla="*/ 94 h 157"/>
                <a:gd name="T34" fmla="*/ 65 w 135"/>
                <a:gd name="T35" fmla="*/ 102 h 157"/>
                <a:gd name="T36" fmla="*/ 55 w 135"/>
                <a:gd name="T37" fmla="*/ 109 h 157"/>
                <a:gd name="T38" fmla="*/ 44 w 135"/>
                <a:gd name="T39" fmla="*/ 116 h 157"/>
                <a:gd name="T40" fmla="*/ 32 w 135"/>
                <a:gd name="T41" fmla="*/ 123 h 157"/>
                <a:gd name="T42" fmla="*/ 20 w 135"/>
                <a:gd name="T43" fmla="*/ 128 h 157"/>
                <a:gd name="T44" fmla="*/ 9 w 135"/>
                <a:gd name="T45" fmla="*/ 134 h 157"/>
                <a:gd name="T46" fmla="*/ 3 w 135"/>
                <a:gd name="T47" fmla="*/ 136 h 157"/>
                <a:gd name="T48" fmla="*/ 0 w 135"/>
                <a:gd name="T49" fmla="*/ 137 h 157"/>
                <a:gd name="T50" fmla="*/ 8 w 135"/>
                <a:gd name="T51" fmla="*/ 146 h 157"/>
                <a:gd name="T52" fmla="*/ 18 w 135"/>
                <a:gd name="T53" fmla="*/ 152 h 157"/>
                <a:gd name="T54" fmla="*/ 29 w 135"/>
                <a:gd name="T55" fmla="*/ 157 h 157"/>
                <a:gd name="T56" fmla="*/ 40 w 135"/>
                <a:gd name="T57" fmla="*/ 157 h 157"/>
                <a:gd name="T58" fmla="*/ 52 w 135"/>
                <a:gd name="T59" fmla="*/ 157 h 157"/>
                <a:gd name="T60" fmla="*/ 62 w 135"/>
                <a:gd name="T61" fmla="*/ 154 h 157"/>
                <a:gd name="T62" fmla="*/ 74 w 135"/>
                <a:gd name="T63" fmla="*/ 148 h 157"/>
                <a:gd name="T64" fmla="*/ 83 w 135"/>
                <a:gd name="T65" fmla="*/ 141 h 1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35" h="157">
                  <a:moveTo>
                    <a:pt x="83" y="141"/>
                  </a:moveTo>
                  <a:lnTo>
                    <a:pt x="97" y="123"/>
                  </a:lnTo>
                  <a:lnTo>
                    <a:pt x="109" y="102"/>
                  </a:lnTo>
                  <a:lnTo>
                    <a:pt x="117" y="78"/>
                  </a:lnTo>
                  <a:lnTo>
                    <a:pt x="120" y="60"/>
                  </a:lnTo>
                  <a:lnTo>
                    <a:pt x="124" y="46"/>
                  </a:lnTo>
                  <a:lnTo>
                    <a:pt x="130" y="32"/>
                  </a:lnTo>
                  <a:lnTo>
                    <a:pt x="135" y="17"/>
                  </a:lnTo>
                  <a:lnTo>
                    <a:pt x="127" y="5"/>
                  </a:lnTo>
                  <a:lnTo>
                    <a:pt x="115" y="0"/>
                  </a:lnTo>
                  <a:lnTo>
                    <a:pt x="109" y="1"/>
                  </a:lnTo>
                  <a:lnTo>
                    <a:pt x="106" y="10"/>
                  </a:lnTo>
                  <a:lnTo>
                    <a:pt x="103" y="23"/>
                  </a:lnTo>
                  <a:lnTo>
                    <a:pt x="99" y="41"/>
                  </a:lnTo>
                  <a:lnTo>
                    <a:pt x="89" y="60"/>
                  </a:lnTo>
                  <a:lnTo>
                    <a:pt x="80" y="78"/>
                  </a:lnTo>
                  <a:lnTo>
                    <a:pt x="71" y="94"/>
                  </a:lnTo>
                  <a:lnTo>
                    <a:pt x="65" y="102"/>
                  </a:lnTo>
                  <a:lnTo>
                    <a:pt x="55" y="109"/>
                  </a:lnTo>
                  <a:lnTo>
                    <a:pt x="44" y="116"/>
                  </a:lnTo>
                  <a:lnTo>
                    <a:pt x="32" y="123"/>
                  </a:lnTo>
                  <a:lnTo>
                    <a:pt x="20" y="128"/>
                  </a:lnTo>
                  <a:lnTo>
                    <a:pt x="9" y="134"/>
                  </a:lnTo>
                  <a:lnTo>
                    <a:pt x="3" y="136"/>
                  </a:lnTo>
                  <a:lnTo>
                    <a:pt x="0" y="137"/>
                  </a:lnTo>
                  <a:lnTo>
                    <a:pt x="8" y="146"/>
                  </a:lnTo>
                  <a:lnTo>
                    <a:pt x="18" y="152"/>
                  </a:lnTo>
                  <a:lnTo>
                    <a:pt x="29" y="157"/>
                  </a:lnTo>
                  <a:lnTo>
                    <a:pt x="40" y="157"/>
                  </a:lnTo>
                  <a:lnTo>
                    <a:pt x="52" y="157"/>
                  </a:lnTo>
                  <a:lnTo>
                    <a:pt x="62" y="154"/>
                  </a:lnTo>
                  <a:lnTo>
                    <a:pt x="74" y="148"/>
                  </a:lnTo>
                  <a:lnTo>
                    <a:pt x="83" y="141"/>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dirty="0"/>
            </a:p>
          </p:txBody>
        </p:sp>
        <p:sp>
          <p:nvSpPr>
            <p:cNvPr id="34" name="Freeform 30"/>
            <p:cNvSpPr>
              <a:spLocks/>
            </p:cNvSpPr>
            <p:nvPr/>
          </p:nvSpPr>
          <p:spPr bwMode="auto">
            <a:xfrm>
              <a:off x="825" y="2284"/>
              <a:ext cx="177" cy="109"/>
            </a:xfrm>
            <a:custGeom>
              <a:avLst/>
              <a:gdLst>
                <a:gd name="T0" fmla="*/ 31 w 177"/>
                <a:gd name="T1" fmla="*/ 6 h 109"/>
                <a:gd name="T2" fmla="*/ 38 w 177"/>
                <a:gd name="T3" fmla="*/ 4 h 109"/>
                <a:gd name="T4" fmla="*/ 44 w 177"/>
                <a:gd name="T5" fmla="*/ 2 h 109"/>
                <a:gd name="T6" fmla="*/ 52 w 177"/>
                <a:gd name="T7" fmla="*/ 2 h 109"/>
                <a:gd name="T8" fmla="*/ 58 w 177"/>
                <a:gd name="T9" fmla="*/ 0 h 109"/>
                <a:gd name="T10" fmla="*/ 64 w 177"/>
                <a:gd name="T11" fmla="*/ 0 h 109"/>
                <a:gd name="T12" fmla="*/ 71 w 177"/>
                <a:gd name="T13" fmla="*/ 2 h 109"/>
                <a:gd name="T14" fmla="*/ 77 w 177"/>
                <a:gd name="T15" fmla="*/ 6 h 109"/>
                <a:gd name="T16" fmla="*/ 85 w 177"/>
                <a:gd name="T17" fmla="*/ 11 h 109"/>
                <a:gd name="T18" fmla="*/ 93 w 177"/>
                <a:gd name="T19" fmla="*/ 18 h 109"/>
                <a:gd name="T20" fmla="*/ 100 w 177"/>
                <a:gd name="T21" fmla="*/ 25 h 109"/>
                <a:gd name="T22" fmla="*/ 106 w 177"/>
                <a:gd name="T23" fmla="*/ 34 h 109"/>
                <a:gd name="T24" fmla="*/ 114 w 177"/>
                <a:gd name="T25" fmla="*/ 41 h 109"/>
                <a:gd name="T26" fmla="*/ 120 w 177"/>
                <a:gd name="T27" fmla="*/ 50 h 109"/>
                <a:gd name="T28" fmla="*/ 127 w 177"/>
                <a:gd name="T29" fmla="*/ 57 h 109"/>
                <a:gd name="T30" fmla="*/ 133 w 177"/>
                <a:gd name="T31" fmla="*/ 63 h 109"/>
                <a:gd name="T32" fmla="*/ 141 w 177"/>
                <a:gd name="T33" fmla="*/ 68 h 109"/>
                <a:gd name="T34" fmla="*/ 155 w 177"/>
                <a:gd name="T35" fmla="*/ 79 h 109"/>
                <a:gd name="T36" fmla="*/ 167 w 177"/>
                <a:gd name="T37" fmla="*/ 91 h 109"/>
                <a:gd name="T38" fmla="*/ 174 w 177"/>
                <a:gd name="T39" fmla="*/ 104 h 109"/>
                <a:gd name="T40" fmla="*/ 177 w 177"/>
                <a:gd name="T41" fmla="*/ 109 h 109"/>
                <a:gd name="T42" fmla="*/ 126 w 177"/>
                <a:gd name="T43" fmla="*/ 95 h 109"/>
                <a:gd name="T44" fmla="*/ 94 w 177"/>
                <a:gd name="T45" fmla="*/ 100 h 109"/>
                <a:gd name="T46" fmla="*/ 91 w 177"/>
                <a:gd name="T47" fmla="*/ 100 h 109"/>
                <a:gd name="T48" fmla="*/ 85 w 177"/>
                <a:gd name="T49" fmla="*/ 100 h 109"/>
                <a:gd name="T50" fmla="*/ 76 w 177"/>
                <a:gd name="T51" fmla="*/ 99 h 109"/>
                <a:gd name="T52" fmla="*/ 65 w 177"/>
                <a:gd name="T53" fmla="*/ 95 h 109"/>
                <a:gd name="T54" fmla="*/ 53 w 177"/>
                <a:gd name="T55" fmla="*/ 90 h 109"/>
                <a:gd name="T56" fmla="*/ 41 w 177"/>
                <a:gd name="T57" fmla="*/ 82 h 109"/>
                <a:gd name="T58" fmla="*/ 32 w 177"/>
                <a:gd name="T59" fmla="*/ 72 h 109"/>
                <a:gd name="T60" fmla="*/ 26 w 177"/>
                <a:gd name="T61" fmla="*/ 57 h 109"/>
                <a:gd name="T62" fmla="*/ 22 w 177"/>
                <a:gd name="T63" fmla="*/ 48 h 109"/>
                <a:gd name="T64" fmla="*/ 14 w 177"/>
                <a:gd name="T65" fmla="*/ 40 h 109"/>
                <a:gd name="T66" fmla="*/ 8 w 177"/>
                <a:gd name="T67" fmla="*/ 34 h 109"/>
                <a:gd name="T68" fmla="*/ 2 w 177"/>
                <a:gd name="T69" fmla="*/ 27 h 109"/>
                <a:gd name="T70" fmla="*/ 0 w 177"/>
                <a:gd name="T71" fmla="*/ 20 h 109"/>
                <a:gd name="T72" fmla="*/ 3 w 177"/>
                <a:gd name="T73" fmla="*/ 14 h 109"/>
                <a:gd name="T74" fmla="*/ 14 w 177"/>
                <a:gd name="T75" fmla="*/ 9 h 109"/>
                <a:gd name="T76" fmla="*/ 31 w 177"/>
                <a:gd name="T77" fmla="*/ 6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77" h="109">
                  <a:moveTo>
                    <a:pt x="31" y="6"/>
                  </a:moveTo>
                  <a:lnTo>
                    <a:pt x="38" y="4"/>
                  </a:lnTo>
                  <a:lnTo>
                    <a:pt x="44" y="2"/>
                  </a:lnTo>
                  <a:lnTo>
                    <a:pt x="52" y="2"/>
                  </a:lnTo>
                  <a:lnTo>
                    <a:pt x="58" y="0"/>
                  </a:lnTo>
                  <a:lnTo>
                    <a:pt x="64" y="0"/>
                  </a:lnTo>
                  <a:lnTo>
                    <a:pt x="71" y="2"/>
                  </a:lnTo>
                  <a:lnTo>
                    <a:pt x="77" y="6"/>
                  </a:lnTo>
                  <a:lnTo>
                    <a:pt x="85" y="11"/>
                  </a:lnTo>
                  <a:lnTo>
                    <a:pt x="93" y="18"/>
                  </a:lnTo>
                  <a:lnTo>
                    <a:pt x="100" y="25"/>
                  </a:lnTo>
                  <a:lnTo>
                    <a:pt x="106" y="34"/>
                  </a:lnTo>
                  <a:lnTo>
                    <a:pt x="114" y="41"/>
                  </a:lnTo>
                  <a:lnTo>
                    <a:pt x="120" y="50"/>
                  </a:lnTo>
                  <a:lnTo>
                    <a:pt x="127" y="57"/>
                  </a:lnTo>
                  <a:lnTo>
                    <a:pt x="133" y="63"/>
                  </a:lnTo>
                  <a:lnTo>
                    <a:pt x="141" y="68"/>
                  </a:lnTo>
                  <a:lnTo>
                    <a:pt x="155" y="79"/>
                  </a:lnTo>
                  <a:lnTo>
                    <a:pt x="167" y="91"/>
                  </a:lnTo>
                  <a:lnTo>
                    <a:pt x="174" y="104"/>
                  </a:lnTo>
                  <a:lnTo>
                    <a:pt x="177" y="109"/>
                  </a:lnTo>
                  <a:lnTo>
                    <a:pt x="126" y="95"/>
                  </a:lnTo>
                  <a:lnTo>
                    <a:pt x="94" y="100"/>
                  </a:lnTo>
                  <a:lnTo>
                    <a:pt x="91" y="100"/>
                  </a:lnTo>
                  <a:lnTo>
                    <a:pt x="85" y="100"/>
                  </a:lnTo>
                  <a:lnTo>
                    <a:pt x="76" y="99"/>
                  </a:lnTo>
                  <a:lnTo>
                    <a:pt x="65" y="95"/>
                  </a:lnTo>
                  <a:lnTo>
                    <a:pt x="53" y="90"/>
                  </a:lnTo>
                  <a:lnTo>
                    <a:pt x="41" y="82"/>
                  </a:lnTo>
                  <a:lnTo>
                    <a:pt x="32" y="72"/>
                  </a:lnTo>
                  <a:lnTo>
                    <a:pt x="26" y="57"/>
                  </a:lnTo>
                  <a:lnTo>
                    <a:pt x="22" y="48"/>
                  </a:lnTo>
                  <a:lnTo>
                    <a:pt x="14" y="40"/>
                  </a:lnTo>
                  <a:lnTo>
                    <a:pt x="8" y="34"/>
                  </a:lnTo>
                  <a:lnTo>
                    <a:pt x="2" y="27"/>
                  </a:lnTo>
                  <a:lnTo>
                    <a:pt x="0" y="20"/>
                  </a:lnTo>
                  <a:lnTo>
                    <a:pt x="3" y="14"/>
                  </a:lnTo>
                  <a:lnTo>
                    <a:pt x="14" y="9"/>
                  </a:lnTo>
                  <a:lnTo>
                    <a:pt x="31" y="6"/>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dirty="0"/>
            </a:p>
          </p:txBody>
        </p:sp>
        <p:sp>
          <p:nvSpPr>
            <p:cNvPr id="35" name="Freeform 31"/>
            <p:cNvSpPr>
              <a:spLocks/>
            </p:cNvSpPr>
            <p:nvPr/>
          </p:nvSpPr>
          <p:spPr bwMode="auto">
            <a:xfrm>
              <a:off x="1159" y="2800"/>
              <a:ext cx="82" cy="118"/>
            </a:xfrm>
            <a:custGeom>
              <a:avLst/>
              <a:gdLst>
                <a:gd name="T0" fmla="*/ 23 w 82"/>
                <a:gd name="T1" fmla="*/ 62 h 118"/>
                <a:gd name="T2" fmla="*/ 29 w 82"/>
                <a:gd name="T3" fmla="*/ 59 h 118"/>
                <a:gd name="T4" fmla="*/ 37 w 82"/>
                <a:gd name="T5" fmla="*/ 53 h 118"/>
                <a:gd name="T6" fmla="*/ 46 w 82"/>
                <a:gd name="T7" fmla="*/ 44 h 118"/>
                <a:gd name="T8" fmla="*/ 53 w 82"/>
                <a:gd name="T9" fmla="*/ 34 h 118"/>
                <a:gd name="T10" fmla="*/ 62 w 82"/>
                <a:gd name="T11" fmla="*/ 25 h 118"/>
                <a:gd name="T12" fmla="*/ 70 w 82"/>
                <a:gd name="T13" fmla="*/ 14 h 118"/>
                <a:gd name="T14" fmla="*/ 76 w 82"/>
                <a:gd name="T15" fmla="*/ 7 h 118"/>
                <a:gd name="T16" fmla="*/ 79 w 82"/>
                <a:gd name="T17" fmla="*/ 2 h 118"/>
                <a:gd name="T18" fmla="*/ 82 w 82"/>
                <a:gd name="T19" fmla="*/ 0 h 118"/>
                <a:gd name="T20" fmla="*/ 82 w 82"/>
                <a:gd name="T21" fmla="*/ 3 h 118"/>
                <a:gd name="T22" fmla="*/ 82 w 82"/>
                <a:gd name="T23" fmla="*/ 14 h 118"/>
                <a:gd name="T24" fmla="*/ 80 w 82"/>
                <a:gd name="T25" fmla="*/ 30 h 118"/>
                <a:gd name="T26" fmla="*/ 77 w 82"/>
                <a:gd name="T27" fmla="*/ 46 h 118"/>
                <a:gd name="T28" fmla="*/ 70 w 82"/>
                <a:gd name="T29" fmla="*/ 59 h 118"/>
                <a:gd name="T30" fmla="*/ 61 w 82"/>
                <a:gd name="T31" fmla="*/ 68 h 118"/>
                <a:gd name="T32" fmla="*/ 52 w 82"/>
                <a:gd name="T33" fmla="*/ 73 h 118"/>
                <a:gd name="T34" fmla="*/ 47 w 82"/>
                <a:gd name="T35" fmla="*/ 78 h 118"/>
                <a:gd name="T36" fmla="*/ 44 w 82"/>
                <a:gd name="T37" fmla="*/ 89 h 118"/>
                <a:gd name="T38" fmla="*/ 44 w 82"/>
                <a:gd name="T39" fmla="*/ 102 h 118"/>
                <a:gd name="T40" fmla="*/ 44 w 82"/>
                <a:gd name="T41" fmla="*/ 111 h 118"/>
                <a:gd name="T42" fmla="*/ 38 w 82"/>
                <a:gd name="T43" fmla="*/ 116 h 118"/>
                <a:gd name="T44" fmla="*/ 26 w 82"/>
                <a:gd name="T45" fmla="*/ 118 h 118"/>
                <a:gd name="T46" fmla="*/ 11 w 82"/>
                <a:gd name="T47" fmla="*/ 114 h 118"/>
                <a:gd name="T48" fmla="*/ 2 w 82"/>
                <a:gd name="T49" fmla="*/ 105 h 118"/>
                <a:gd name="T50" fmla="*/ 0 w 82"/>
                <a:gd name="T51" fmla="*/ 93 h 118"/>
                <a:gd name="T52" fmla="*/ 3 w 82"/>
                <a:gd name="T53" fmla="*/ 78 h 118"/>
                <a:gd name="T54" fmla="*/ 11 w 82"/>
                <a:gd name="T55" fmla="*/ 68 h 118"/>
                <a:gd name="T56" fmla="*/ 23 w 82"/>
                <a:gd name="T57" fmla="*/ 62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82" h="118">
                  <a:moveTo>
                    <a:pt x="23" y="62"/>
                  </a:moveTo>
                  <a:lnTo>
                    <a:pt x="29" y="59"/>
                  </a:lnTo>
                  <a:lnTo>
                    <a:pt x="37" y="53"/>
                  </a:lnTo>
                  <a:lnTo>
                    <a:pt x="46" y="44"/>
                  </a:lnTo>
                  <a:lnTo>
                    <a:pt x="53" y="34"/>
                  </a:lnTo>
                  <a:lnTo>
                    <a:pt x="62" y="25"/>
                  </a:lnTo>
                  <a:lnTo>
                    <a:pt x="70" y="14"/>
                  </a:lnTo>
                  <a:lnTo>
                    <a:pt x="76" y="7"/>
                  </a:lnTo>
                  <a:lnTo>
                    <a:pt x="79" y="2"/>
                  </a:lnTo>
                  <a:lnTo>
                    <a:pt x="82" y="0"/>
                  </a:lnTo>
                  <a:lnTo>
                    <a:pt x="82" y="3"/>
                  </a:lnTo>
                  <a:lnTo>
                    <a:pt x="82" y="14"/>
                  </a:lnTo>
                  <a:lnTo>
                    <a:pt x="80" y="30"/>
                  </a:lnTo>
                  <a:lnTo>
                    <a:pt x="77" y="46"/>
                  </a:lnTo>
                  <a:lnTo>
                    <a:pt x="70" y="59"/>
                  </a:lnTo>
                  <a:lnTo>
                    <a:pt x="61" y="68"/>
                  </a:lnTo>
                  <a:lnTo>
                    <a:pt x="52" y="73"/>
                  </a:lnTo>
                  <a:lnTo>
                    <a:pt x="47" y="78"/>
                  </a:lnTo>
                  <a:lnTo>
                    <a:pt x="44" y="89"/>
                  </a:lnTo>
                  <a:lnTo>
                    <a:pt x="44" y="102"/>
                  </a:lnTo>
                  <a:lnTo>
                    <a:pt x="44" y="111"/>
                  </a:lnTo>
                  <a:lnTo>
                    <a:pt x="38" y="116"/>
                  </a:lnTo>
                  <a:lnTo>
                    <a:pt x="26" y="118"/>
                  </a:lnTo>
                  <a:lnTo>
                    <a:pt x="11" y="114"/>
                  </a:lnTo>
                  <a:lnTo>
                    <a:pt x="2" y="105"/>
                  </a:lnTo>
                  <a:lnTo>
                    <a:pt x="0" y="93"/>
                  </a:lnTo>
                  <a:lnTo>
                    <a:pt x="3" y="78"/>
                  </a:lnTo>
                  <a:lnTo>
                    <a:pt x="11" y="68"/>
                  </a:lnTo>
                  <a:lnTo>
                    <a:pt x="23" y="62"/>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dirty="0"/>
            </a:p>
          </p:txBody>
        </p:sp>
        <p:sp>
          <p:nvSpPr>
            <p:cNvPr id="36" name="Freeform 32"/>
            <p:cNvSpPr>
              <a:spLocks/>
            </p:cNvSpPr>
            <p:nvPr/>
          </p:nvSpPr>
          <p:spPr bwMode="auto">
            <a:xfrm>
              <a:off x="1246" y="2714"/>
              <a:ext cx="64" cy="96"/>
            </a:xfrm>
            <a:custGeom>
              <a:avLst/>
              <a:gdLst>
                <a:gd name="T0" fmla="*/ 3 w 64"/>
                <a:gd name="T1" fmla="*/ 0 h 96"/>
                <a:gd name="T2" fmla="*/ 12 w 64"/>
                <a:gd name="T3" fmla="*/ 7 h 96"/>
                <a:gd name="T4" fmla="*/ 21 w 64"/>
                <a:gd name="T5" fmla="*/ 21 h 96"/>
                <a:gd name="T6" fmla="*/ 28 w 64"/>
                <a:gd name="T7" fmla="*/ 36 h 96"/>
                <a:gd name="T8" fmla="*/ 34 w 64"/>
                <a:gd name="T9" fmla="*/ 43 h 96"/>
                <a:gd name="T10" fmla="*/ 42 w 64"/>
                <a:gd name="T11" fmla="*/ 43 h 96"/>
                <a:gd name="T12" fmla="*/ 51 w 64"/>
                <a:gd name="T13" fmla="*/ 43 h 96"/>
                <a:gd name="T14" fmla="*/ 60 w 64"/>
                <a:gd name="T15" fmla="*/ 45 h 96"/>
                <a:gd name="T16" fmla="*/ 64 w 64"/>
                <a:gd name="T17" fmla="*/ 50 h 96"/>
                <a:gd name="T18" fmla="*/ 64 w 64"/>
                <a:gd name="T19" fmla="*/ 59 h 96"/>
                <a:gd name="T20" fmla="*/ 61 w 64"/>
                <a:gd name="T21" fmla="*/ 68 h 96"/>
                <a:gd name="T22" fmla="*/ 55 w 64"/>
                <a:gd name="T23" fmla="*/ 79 h 96"/>
                <a:gd name="T24" fmla="*/ 49 w 64"/>
                <a:gd name="T25" fmla="*/ 88 h 96"/>
                <a:gd name="T26" fmla="*/ 43 w 64"/>
                <a:gd name="T27" fmla="*/ 93 h 96"/>
                <a:gd name="T28" fmla="*/ 37 w 64"/>
                <a:gd name="T29" fmla="*/ 96 h 96"/>
                <a:gd name="T30" fmla="*/ 30 w 64"/>
                <a:gd name="T31" fmla="*/ 95 h 96"/>
                <a:gd name="T32" fmla="*/ 24 w 64"/>
                <a:gd name="T33" fmla="*/ 88 h 96"/>
                <a:gd name="T34" fmla="*/ 19 w 64"/>
                <a:gd name="T35" fmla="*/ 77 h 96"/>
                <a:gd name="T36" fmla="*/ 16 w 64"/>
                <a:gd name="T37" fmla="*/ 66 h 96"/>
                <a:gd name="T38" fmla="*/ 15 w 64"/>
                <a:gd name="T39" fmla="*/ 55 h 96"/>
                <a:gd name="T40" fmla="*/ 15 w 64"/>
                <a:gd name="T41" fmla="*/ 48 h 96"/>
                <a:gd name="T42" fmla="*/ 13 w 64"/>
                <a:gd name="T43" fmla="*/ 39 h 96"/>
                <a:gd name="T44" fmla="*/ 9 w 64"/>
                <a:gd name="T45" fmla="*/ 28 h 96"/>
                <a:gd name="T46" fmla="*/ 3 w 64"/>
                <a:gd name="T47" fmla="*/ 21 h 96"/>
                <a:gd name="T48" fmla="*/ 0 w 64"/>
                <a:gd name="T49" fmla="*/ 18 h 96"/>
                <a:gd name="T50" fmla="*/ 3 w 64"/>
                <a:gd name="T51" fmla="*/ 0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64" h="96">
                  <a:moveTo>
                    <a:pt x="3" y="0"/>
                  </a:moveTo>
                  <a:lnTo>
                    <a:pt x="12" y="7"/>
                  </a:lnTo>
                  <a:lnTo>
                    <a:pt x="21" y="21"/>
                  </a:lnTo>
                  <a:lnTo>
                    <a:pt x="28" y="36"/>
                  </a:lnTo>
                  <a:lnTo>
                    <a:pt x="34" y="43"/>
                  </a:lnTo>
                  <a:lnTo>
                    <a:pt x="42" y="43"/>
                  </a:lnTo>
                  <a:lnTo>
                    <a:pt x="51" y="43"/>
                  </a:lnTo>
                  <a:lnTo>
                    <a:pt x="60" y="45"/>
                  </a:lnTo>
                  <a:lnTo>
                    <a:pt x="64" y="50"/>
                  </a:lnTo>
                  <a:lnTo>
                    <a:pt x="64" y="59"/>
                  </a:lnTo>
                  <a:lnTo>
                    <a:pt x="61" y="68"/>
                  </a:lnTo>
                  <a:lnTo>
                    <a:pt x="55" y="79"/>
                  </a:lnTo>
                  <a:lnTo>
                    <a:pt x="49" y="88"/>
                  </a:lnTo>
                  <a:lnTo>
                    <a:pt x="43" y="93"/>
                  </a:lnTo>
                  <a:lnTo>
                    <a:pt x="37" y="96"/>
                  </a:lnTo>
                  <a:lnTo>
                    <a:pt x="30" y="95"/>
                  </a:lnTo>
                  <a:lnTo>
                    <a:pt x="24" y="88"/>
                  </a:lnTo>
                  <a:lnTo>
                    <a:pt x="19" y="77"/>
                  </a:lnTo>
                  <a:lnTo>
                    <a:pt x="16" y="66"/>
                  </a:lnTo>
                  <a:lnTo>
                    <a:pt x="15" y="55"/>
                  </a:lnTo>
                  <a:lnTo>
                    <a:pt x="15" y="48"/>
                  </a:lnTo>
                  <a:lnTo>
                    <a:pt x="13" y="39"/>
                  </a:lnTo>
                  <a:lnTo>
                    <a:pt x="9" y="28"/>
                  </a:lnTo>
                  <a:lnTo>
                    <a:pt x="3" y="21"/>
                  </a:lnTo>
                  <a:lnTo>
                    <a:pt x="0" y="18"/>
                  </a:lnTo>
                  <a:lnTo>
                    <a:pt x="3" y="0"/>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dirty="0"/>
            </a:p>
          </p:txBody>
        </p:sp>
      </p:grpSp>
      <p:grpSp>
        <p:nvGrpSpPr>
          <p:cNvPr id="37" name="Group 33"/>
          <p:cNvGrpSpPr>
            <a:grpSpLocks/>
          </p:cNvGrpSpPr>
          <p:nvPr/>
        </p:nvGrpSpPr>
        <p:grpSpPr bwMode="auto">
          <a:xfrm>
            <a:off x="7573963" y="1547267"/>
            <a:ext cx="1579562" cy="3524250"/>
            <a:chOff x="4080" y="924"/>
            <a:chExt cx="852" cy="1636"/>
          </a:xfrm>
        </p:grpSpPr>
        <p:sp>
          <p:nvSpPr>
            <p:cNvPr id="38" name="Freeform 34"/>
            <p:cNvSpPr>
              <a:spLocks/>
            </p:cNvSpPr>
            <p:nvPr/>
          </p:nvSpPr>
          <p:spPr bwMode="auto">
            <a:xfrm>
              <a:off x="4198" y="1402"/>
              <a:ext cx="732" cy="517"/>
            </a:xfrm>
            <a:custGeom>
              <a:avLst/>
              <a:gdLst>
                <a:gd name="T0" fmla="*/ 100 w 732"/>
                <a:gd name="T1" fmla="*/ 5 h 517"/>
                <a:gd name="T2" fmla="*/ 87 w 732"/>
                <a:gd name="T3" fmla="*/ 32 h 517"/>
                <a:gd name="T4" fmla="*/ 68 w 732"/>
                <a:gd name="T5" fmla="*/ 41 h 517"/>
                <a:gd name="T6" fmla="*/ 36 w 732"/>
                <a:gd name="T7" fmla="*/ 34 h 517"/>
                <a:gd name="T8" fmla="*/ 19 w 732"/>
                <a:gd name="T9" fmla="*/ 27 h 517"/>
                <a:gd name="T10" fmla="*/ 3 w 732"/>
                <a:gd name="T11" fmla="*/ 55 h 517"/>
                <a:gd name="T12" fmla="*/ 9 w 732"/>
                <a:gd name="T13" fmla="*/ 111 h 517"/>
                <a:gd name="T14" fmla="*/ 28 w 732"/>
                <a:gd name="T15" fmla="*/ 148 h 517"/>
                <a:gd name="T16" fmla="*/ 48 w 732"/>
                <a:gd name="T17" fmla="*/ 156 h 517"/>
                <a:gd name="T18" fmla="*/ 72 w 732"/>
                <a:gd name="T19" fmla="*/ 147 h 517"/>
                <a:gd name="T20" fmla="*/ 95 w 732"/>
                <a:gd name="T21" fmla="*/ 116 h 517"/>
                <a:gd name="T22" fmla="*/ 125 w 732"/>
                <a:gd name="T23" fmla="*/ 70 h 517"/>
                <a:gd name="T24" fmla="*/ 155 w 732"/>
                <a:gd name="T25" fmla="*/ 41 h 517"/>
                <a:gd name="T26" fmla="*/ 183 w 732"/>
                <a:gd name="T27" fmla="*/ 36 h 517"/>
                <a:gd name="T28" fmla="*/ 210 w 732"/>
                <a:gd name="T29" fmla="*/ 43 h 517"/>
                <a:gd name="T30" fmla="*/ 230 w 732"/>
                <a:gd name="T31" fmla="*/ 64 h 517"/>
                <a:gd name="T32" fmla="*/ 252 w 732"/>
                <a:gd name="T33" fmla="*/ 100 h 517"/>
                <a:gd name="T34" fmla="*/ 269 w 732"/>
                <a:gd name="T35" fmla="*/ 129 h 517"/>
                <a:gd name="T36" fmla="*/ 311 w 732"/>
                <a:gd name="T37" fmla="*/ 88 h 517"/>
                <a:gd name="T38" fmla="*/ 331 w 732"/>
                <a:gd name="T39" fmla="*/ 132 h 517"/>
                <a:gd name="T40" fmla="*/ 364 w 732"/>
                <a:gd name="T41" fmla="*/ 80 h 517"/>
                <a:gd name="T42" fmla="*/ 390 w 732"/>
                <a:gd name="T43" fmla="*/ 27 h 517"/>
                <a:gd name="T44" fmla="*/ 409 w 732"/>
                <a:gd name="T45" fmla="*/ 36 h 517"/>
                <a:gd name="T46" fmla="*/ 431 w 732"/>
                <a:gd name="T47" fmla="*/ 46 h 517"/>
                <a:gd name="T48" fmla="*/ 455 w 732"/>
                <a:gd name="T49" fmla="*/ 54 h 517"/>
                <a:gd name="T50" fmla="*/ 467 w 732"/>
                <a:gd name="T51" fmla="*/ 55 h 517"/>
                <a:gd name="T52" fmla="*/ 500 w 732"/>
                <a:gd name="T53" fmla="*/ 66 h 517"/>
                <a:gd name="T54" fmla="*/ 529 w 732"/>
                <a:gd name="T55" fmla="*/ 98 h 517"/>
                <a:gd name="T56" fmla="*/ 530 w 732"/>
                <a:gd name="T57" fmla="*/ 118 h 517"/>
                <a:gd name="T58" fmla="*/ 500 w 732"/>
                <a:gd name="T59" fmla="*/ 122 h 517"/>
                <a:gd name="T60" fmla="*/ 474 w 732"/>
                <a:gd name="T61" fmla="*/ 120 h 517"/>
                <a:gd name="T62" fmla="*/ 449 w 732"/>
                <a:gd name="T63" fmla="*/ 113 h 517"/>
                <a:gd name="T64" fmla="*/ 420 w 732"/>
                <a:gd name="T65" fmla="*/ 114 h 517"/>
                <a:gd name="T66" fmla="*/ 394 w 732"/>
                <a:gd name="T67" fmla="*/ 125 h 517"/>
                <a:gd name="T68" fmla="*/ 369 w 732"/>
                <a:gd name="T69" fmla="*/ 172 h 517"/>
                <a:gd name="T70" fmla="*/ 382 w 732"/>
                <a:gd name="T71" fmla="*/ 182 h 517"/>
                <a:gd name="T72" fmla="*/ 420 w 732"/>
                <a:gd name="T73" fmla="*/ 197 h 517"/>
                <a:gd name="T74" fmla="*/ 431 w 732"/>
                <a:gd name="T75" fmla="*/ 225 h 517"/>
                <a:gd name="T76" fmla="*/ 417 w 732"/>
                <a:gd name="T77" fmla="*/ 267 h 517"/>
                <a:gd name="T78" fmla="*/ 435 w 732"/>
                <a:gd name="T79" fmla="*/ 293 h 517"/>
                <a:gd name="T80" fmla="*/ 462 w 732"/>
                <a:gd name="T81" fmla="*/ 327 h 517"/>
                <a:gd name="T82" fmla="*/ 482 w 732"/>
                <a:gd name="T83" fmla="*/ 372 h 517"/>
                <a:gd name="T84" fmla="*/ 497 w 732"/>
                <a:gd name="T85" fmla="*/ 412 h 517"/>
                <a:gd name="T86" fmla="*/ 521 w 732"/>
                <a:gd name="T87" fmla="*/ 467 h 517"/>
                <a:gd name="T88" fmla="*/ 544 w 732"/>
                <a:gd name="T89" fmla="*/ 490 h 517"/>
                <a:gd name="T90" fmla="*/ 576 w 732"/>
                <a:gd name="T91" fmla="*/ 517 h 517"/>
                <a:gd name="T92" fmla="*/ 592 w 732"/>
                <a:gd name="T93" fmla="*/ 514 h 517"/>
                <a:gd name="T94" fmla="*/ 612 w 732"/>
                <a:gd name="T95" fmla="*/ 501 h 517"/>
                <a:gd name="T96" fmla="*/ 624 w 732"/>
                <a:gd name="T97" fmla="*/ 480 h 517"/>
                <a:gd name="T98" fmla="*/ 642 w 732"/>
                <a:gd name="T99" fmla="*/ 446 h 517"/>
                <a:gd name="T100" fmla="*/ 665 w 732"/>
                <a:gd name="T101" fmla="*/ 417 h 517"/>
                <a:gd name="T102" fmla="*/ 695 w 732"/>
                <a:gd name="T103" fmla="*/ 395 h 517"/>
                <a:gd name="T104" fmla="*/ 689 w 732"/>
                <a:gd name="T105" fmla="*/ 379 h 517"/>
                <a:gd name="T106" fmla="*/ 639 w 732"/>
                <a:gd name="T107" fmla="*/ 363 h 517"/>
                <a:gd name="T108" fmla="*/ 600 w 732"/>
                <a:gd name="T109" fmla="*/ 342 h 517"/>
                <a:gd name="T110" fmla="*/ 583 w 732"/>
                <a:gd name="T111" fmla="*/ 299 h 517"/>
                <a:gd name="T112" fmla="*/ 612 w 732"/>
                <a:gd name="T113" fmla="*/ 272 h 517"/>
                <a:gd name="T114" fmla="*/ 638 w 732"/>
                <a:gd name="T115" fmla="*/ 299 h 517"/>
                <a:gd name="T116" fmla="*/ 650 w 732"/>
                <a:gd name="T117" fmla="*/ 317 h 517"/>
                <a:gd name="T118" fmla="*/ 669 w 732"/>
                <a:gd name="T119" fmla="*/ 336 h 517"/>
                <a:gd name="T120" fmla="*/ 697 w 732"/>
                <a:gd name="T121" fmla="*/ 338 h 5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732" h="517">
                  <a:moveTo>
                    <a:pt x="732" y="372"/>
                  </a:moveTo>
                  <a:lnTo>
                    <a:pt x="732" y="0"/>
                  </a:lnTo>
                  <a:lnTo>
                    <a:pt x="100" y="5"/>
                  </a:lnTo>
                  <a:lnTo>
                    <a:pt x="95" y="16"/>
                  </a:lnTo>
                  <a:lnTo>
                    <a:pt x="90" y="25"/>
                  </a:lnTo>
                  <a:lnTo>
                    <a:pt x="87" y="32"/>
                  </a:lnTo>
                  <a:lnTo>
                    <a:pt x="84" y="36"/>
                  </a:lnTo>
                  <a:lnTo>
                    <a:pt x="77" y="41"/>
                  </a:lnTo>
                  <a:lnTo>
                    <a:pt x="68" y="41"/>
                  </a:lnTo>
                  <a:lnTo>
                    <a:pt x="57" y="41"/>
                  </a:lnTo>
                  <a:lnTo>
                    <a:pt x="47" y="37"/>
                  </a:lnTo>
                  <a:lnTo>
                    <a:pt x="36" y="34"/>
                  </a:lnTo>
                  <a:lnTo>
                    <a:pt x="27" y="30"/>
                  </a:lnTo>
                  <a:lnTo>
                    <a:pt x="21" y="28"/>
                  </a:lnTo>
                  <a:lnTo>
                    <a:pt x="19" y="27"/>
                  </a:lnTo>
                  <a:lnTo>
                    <a:pt x="16" y="30"/>
                  </a:lnTo>
                  <a:lnTo>
                    <a:pt x="10" y="41"/>
                  </a:lnTo>
                  <a:lnTo>
                    <a:pt x="3" y="55"/>
                  </a:lnTo>
                  <a:lnTo>
                    <a:pt x="0" y="70"/>
                  </a:lnTo>
                  <a:lnTo>
                    <a:pt x="3" y="88"/>
                  </a:lnTo>
                  <a:lnTo>
                    <a:pt x="9" y="111"/>
                  </a:lnTo>
                  <a:lnTo>
                    <a:pt x="16" y="132"/>
                  </a:lnTo>
                  <a:lnTo>
                    <a:pt x="24" y="145"/>
                  </a:lnTo>
                  <a:lnTo>
                    <a:pt x="28" y="148"/>
                  </a:lnTo>
                  <a:lnTo>
                    <a:pt x="33" y="152"/>
                  </a:lnTo>
                  <a:lnTo>
                    <a:pt x="41" y="154"/>
                  </a:lnTo>
                  <a:lnTo>
                    <a:pt x="48" y="156"/>
                  </a:lnTo>
                  <a:lnTo>
                    <a:pt x="57" y="154"/>
                  </a:lnTo>
                  <a:lnTo>
                    <a:pt x="65" y="152"/>
                  </a:lnTo>
                  <a:lnTo>
                    <a:pt x="72" y="147"/>
                  </a:lnTo>
                  <a:lnTo>
                    <a:pt x="80" y="139"/>
                  </a:lnTo>
                  <a:lnTo>
                    <a:pt x="86" y="129"/>
                  </a:lnTo>
                  <a:lnTo>
                    <a:pt x="95" y="116"/>
                  </a:lnTo>
                  <a:lnTo>
                    <a:pt x="104" y="100"/>
                  </a:lnTo>
                  <a:lnTo>
                    <a:pt x="115" y="84"/>
                  </a:lnTo>
                  <a:lnTo>
                    <a:pt x="125" y="70"/>
                  </a:lnTo>
                  <a:lnTo>
                    <a:pt x="136" y="57"/>
                  </a:lnTo>
                  <a:lnTo>
                    <a:pt x="146" y="46"/>
                  </a:lnTo>
                  <a:lnTo>
                    <a:pt x="155" y="41"/>
                  </a:lnTo>
                  <a:lnTo>
                    <a:pt x="165" y="37"/>
                  </a:lnTo>
                  <a:lnTo>
                    <a:pt x="174" y="37"/>
                  </a:lnTo>
                  <a:lnTo>
                    <a:pt x="183" y="36"/>
                  </a:lnTo>
                  <a:lnTo>
                    <a:pt x="192" y="37"/>
                  </a:lnTo>
                  <a:lnTo>
                    <a:pt x="201" y="39"/>
                  </a:lnTo>
                  <a:lnTo>
                    <a:pt x="210" y="43"/>
                  </a:lnTo>
                  <a:lnTo>
                    <a:pt x="217" y="48"/>
                  </a:lnTo>
                  <a:lnTo>
                    <a:pt x="223" y="55"/>
                  </a:lnTo>
                  <a:lnTo>
                    <a:pt x="230" y="64"/>
                  </a:lnTo>
                  <a:lnTo>
                    <a:pt x="237" y="75"/>
                  </a:lnTo>
                  <a:lnTo>
                    <a:pt x="245" y="88"/>
                  </a:lnTo>
                  <a:lnTo>
                    <a:pt x="252" y="100"/>
                  </a:lnTo>
                  <a:lnTo>
                    <a:pt x="260" y="111"/>
                  </a:lnTo>
                  <a:lnTo>
                    <a:pt x="266" y="122"/>
                  </a:lnTo>
                  <a:lnTo>
                    <a:pt x="269" y="129"/>
                  </a:lnTo>
                  <a:lnTo>
                    <a:pt x="270" y="130"/>
                  </a:lnTo>
                  <a:lnTo>
                    <a:pt x="279" y="98"/>
                  </a:lnTo>
                  <a:lnTo>
                    <a:pt x="311" y="88"/>
                  </a:lnTo>
                  <a:lnTo>
                    <a:pt x="323" y="145"/>
                  </a:lnTo>
                  <a:lnTo>
                    <a:pt x="325" y="141"/>
                  </a:lnTo>
                  <a:lnTo>
                    <a:pt x="331" y="132"/>
                  </a:lnTo>
                  <a:lnTo>
                    <a:pt x="340" y="118"/>
                  </a:lnTo>
                  <a:lnTo>
                    <a:pt x="350" y="102"/>
                  </a:lnTo>
                  <a:lnTo>
                    <a:pt x="364" y="80"/>
                  </a:lnTo>
                  <a:lnTo>
                    <a:pt x="376" y="55"/>
                  </a:lnTo>
                  <a:lnTo>
                    <a:pt x="385" y="36"/>
                  </a:lnTo>
                  <a:lnTo>
                    <a:pt x="390" y="27"/>
                  </a:lnTo>
                  <a:lnTo>
                    <a:pt x="393" y="28"/>
                  </a:lnTo>
                  <a:lnTo>
                    <a:pt x="400" y="30"/>
                  </a:lnTo>
                  <a:lnTo>
                    <a:pt x="409" y="36"/>
                  </a:lnTo>
                  <a:lnTo>
                    <a:pt x="418" y="41"/>
                  </a:lnTo>
                  <a:lnTo>
                    <a:pt x="424" y="45"/>
                  </a:lnTo>
                  <a:lnTo>
                    <a:pt x="431" y="46"/>
                  </a:lnTo>
                  <a:lnTo>
                    <a:pt x="440" y="50"/>
                  </a:lnTo>
                  <a:lnTo>
                    <a:pt x="447" y="52"/>
                  </a:lnTo>
                  <a:lnTo>
                    <a:pt x="455" y="54"/>
                  </a:lnTo>
                  <a:lnTo>
                    <a:pt x="461" y="54"/>
                  </a:lnTo>
                  <a:lnTo>
                    <a:pt x="465" y="55"/>
                  </a:lnTo>
                  <a:lnTo>
                    <a:pt x="467" y="55"/>
                  </a:lnTo>
                  <a:lnTo>
                    <a:pt x="473" y="57"/>
                  </a:lnTo>
                  <a:lnTo>
                    <a:pt x="485" y="61"/>
                  </a:lnTo>
                  <a:lnTo>
                    <a:pt x="500" y="66"/>
                  </a:lnTo>
                  <a:lnTo>
                    <a:pt x="511" y="73"/>
                  </a:lnTo>
                  <a:lnTo>
                    <a:pt x="518" y="84"/>
                  </a:lnTo>
                  <a:lnTo>
                    <a:pt x="529" y="98"/>
                  </a:lnTo>
                  <a:lnTo>
                    <a:pt x="538" y="111"/>
                  </a:lnTo>
                  <a:lnTo>
                    <a:pt x="542" y="116"/>
                  </a:lnTo>
                  <a:lnTo>
                    <a:pt x="530" y="118"/>
                  </a:lnTo>
                  <a:lnTo>
                    <a:pt x="520" y="120"/>
                  </a:lnTo>
                  <a:lnTo>
                    <a:pt x="509" y="122"/>
                  </a:lnTo>
                  <a:lnTo>
                    <a:pt x="500" y="122"/>
                  </a:lnTo>
                  <a:lnTo>
                    <a:pt x="491" y="122"/>
                  </a:lnTo>
                  <a:lnTo>
                    <a:pt x="482" y="122"/>
                  </a:lnTo>
                  <a:lnTo>
                    <a:pt x="474" y="120"/>
                  </a:lnTo>
                  <a:lnTo>
                    <a:pt x="467" y="116"/>
                  </a:lnTo>
                  <a:lnTo>
                    <a:pt x="458" y="113"/>
                  </a:lnTo>
                  <a:lnTo>
                    <a:pt x="449" y="113"/>
                  </a:lnTo>
                  <a:lnTo>
                    <a:pt x="440" y="113"/>
                  </a:lnTo>
                  <a:lnTo>
                    <a:pt x="431" y="113"/>
                  </a:lnTo>
                  <a:lnTo>
                    <a:pt x="420" y="114"/>
                  </a:lnTo>
                  <a:lnTo>
                    <a:pt x="411" y="118"/>
                  </a:lnTo>
                  <a:lnTo>
                    <a:pt x="402" y="122"/>
                  </a:lnTo>
                  <a:lnTo>
                    <a:pt x="394" y="125"/>
                  </a:lnTo>
                  <a:lnTo>
                    <a:pt x="382" y="139"/>
                  </a:lnTo>
                  <a:lnTo>
                    <a:pt x="373" y="156"/>
                  </a:lnTo>
                  <a:lnTo>
                    <a:pt x="369" y="172"/>
                  </a:lnTo>
                  <a:lnTo>
                    <a:pt x="367" y="177"/>
                  </a:lnTo>
                  <a:lnTo>
                    <a:pt x="372" y="179"/>
                  </a:lnTo>
                  <a:lnTo>
                    <a:pt x="382" y="182"/>
                  </a:lnTo>
                  <a:lnTo>
                    <a:pt x="397" y="188"/>
                  </a:lnTo>
                  <a:lnTo>
                    <a:pt x="411" y="191"/>
                  </a:lnTo>
                  <a:lnTo>
                    <a:pt x="420" y="197"/>
                  </a:lnTo>
                  <a:lnTo>
                    <a:pt x="426" y="202"/>
                  </a:lnTo>
                  <a:lnTo>
                    <a:pt x="429" y="213"/>
                  </a:lnTo>
                  <a:lnTo>
                    <a:pt x="431" y="225"/>
                  </a:lnTo>
                  <a:lnTo>
                    <a:pt x="427" y="240"/>
                  </a:lnTo>
                  <a:lnTo>
                    <a:pt x="423" y="256"/>
                  </a:lnTo>
                  <a:lnTo>
                    <a:pt x="417" y="267"/>
                  </a:lnTo>
                  <a:lnTo>
                    <a:pt x="414" y="272"/>
                  </a:lnTo>
                  <a:lnTo>
                    <a:pt x="423" y="281"/>
                  </a:lnTo>
                  <a:lnTo>
                    <a:pt x="435" y="293"/>
                  </a:lnTo>
                  <a:lnTo>
                    <a:pt x="446" y="310"/>
                  </a:lnTo>
                  <a:lnTo>
                    <a:pt x="450" y="320"/>
                  </a:lnTo>
                  <a:lnTo>
                    <a:pt x="462" y="327"/>
                  </a:lnTo>
                  <a:lnTo>
                    <a:pt x="471" y="342"/>
                  </a:lnTo>
                  <a:lnTo>
                    <a:pt x="479" y="358"/>
                  </a:lnTo>
                  <a:lnTo>
                    <a:pt x="482" y="372"/>
                  </a:lnTo>
                  <a:lnTo>
                    <a:pt x="485" y="381"/>
                  </a:lnTo>
                  <a:lnTo>
                    <a:pt x="489" y="395"/>
                  </a:lnTo>
                  <a:lnTo>
                    <a:pt x="497" y="412"/>
                  </a:lnTo>
                  <a:lnTo>
                    <a:pt x="505" y="431"/>
                  </a:lnTo>
                  <a:lnTo>
                    <a:pt x="514" y="451"/>
                  </a:lnTo>
                  <a:lnTo>
                    <a:pt x="521" y="467"/>
                  </a:lnTo>
                  <a:lnTo>
                    <a:pt x="529" y="480"/>
                  </a:lnTo>
                  <a:lnTo>
                    <a:pt x="533" y="485"/>
                  </a:lnTo>
                  <a:lnTo>
                    <a:pt x="544" y="490"/>
                  </a:lnTo>
                  <a:lnTo>
                    <a:pt x="556" y="501"/>
                  </a:lnTo>
                  <a:lnTo>
                    <a:pt x="568" y="512"/>
                  </a:lnTo>
                  <a:lnTo>
                    <a:pt x="576" y="517"/>
                  </a:lnTo>
                  <a:lnTo>
                    <a:pt x="580" y="517"/>
                  </a:lnTo>
                  <a:lnTo>
                    <a:pt x="585" y="517"/>
                  </a:lnTo>
                  <a:lnTo>
                    <a:pt x="592" y="514"/>
                  </a:lnTo>
                  <a:lnTo>
                    <a:pt x="598" y="510"/>
                  </a:lnTo>
                  <a:lnTo>
                    <a:pt x="606" y="506"/>
                  </a:lnTo>
                  <a:lnTo>
                    <a:pt x="612" y="501"/>
                  </a:lnTo>
                  <a:lnTo>
                    <a:pt x="618" y="494"/>
                  </a:lnTo>
                  <a:lnTo>
                    <a:pt x="621" y="487"/>
                  </a:lnTo>
                  <a:lnTo>
                    <a:pt x="624" y="480"/>
                  </a:lnTo>
                  <a:lnTo>
                    <a:pt x="629" y="469"/>
                  </a:lnTo>
                  <a:lnTo>
                    <a:pt x="636" y="458"/>
                  </a:lnTo>
                  <a:lnTo>
                    <a:pt x="642" y="446"/>
                  </a:lnTo>
                  <a:lnTo>
                    <a:pt x="650" y="435"/>
                  </a:lnTo>
                  <a:lnTo>
                    <a:pt x="657" y="424"/>
                  </a:lnTo>
                  <a:lnTo>
                    <a:pt x="665" y="417"/>
                  </a:lnTo>
                  <a:lnTo>
                    <a:pt x="671" y="412"/>
                  </a:lnTo>
                  <a:lnTo>
                    <a:pt x="683" y="404"/>
                  </a:lnTo>
                  <a:lnTo>
                    <a:pt x="695" y="395"/>
                  </a:lnTo>
                  <a:lnTo>
                    <a:pt x="703" y="388"/>
                  </a:lnTo>
                  <a:lnTo>
                    <a:pt x="706" y="385"/>
                  </a:lnTo>
                  <a:lnTo>
                    <a:pt x="689" y="379"/>
                  </a:lnTo>
                  <a:lnTo>
                    <a:pt x="672" y="374"/>
                  </a:lnTo>
                  <a:lnTo>
                    <a:pt x="656" y="369"/>
                  </a:lnTo>
                  <a:lnTo>
                    <a:pt x="639" y="363"/>
                  </a:lnTo>
                  <a:lnTo>
                    <a:pt x="624" y="356"/>
                  </a:lnTo>
                  <a:lnTo>
                    <a:pt x="610" y="349"/>
                  </a:lnTo>
                  <a:lnTo>
                    <a:pt x="600" y="342"/>
                  </a:lnTo>
                  <a:lnTo>
                    <a:pt x="592" y="333"/>
                  </a:lnTo>
                  <a:lnTo>
                    <a:pt x="585" y="315"/>
                  </a:lnTo>
                  <a:lnTo>
                    <a:pt x="583" y="299"/>
                  </a:lnTo>
                  <a:lnTo>
                    <a:pt x="589" y="284"/>
                  </a:lnTo>
                  <a:lnTo>
                    <a:pt x="600" y="274"/>
                  </a:lnTo>
                  <a:lnTo>
                    <a:pt x="612" y="272"/>
                  </a:lnTo>
                  <a:lnTo>
                    <a:pt x="622" y="277"/>
                  </a:lnTo>
                  <a:lnTo>
                    <a:pt x="632" y="288"/>
                  </a:lnTo>
                  <a:lnTo>
                    <a:pt x="638" y="299"/>
                  </a:lnTo>
                  <a:lnTo>
                    <a:pt x="641" y="304"/>
                  </a:lnTo>
                  <a:lnTo>
                    <a:pt x="644" y="310"/>
                  </a:lnTo>
                  <a:lnTo>
                    <a:pt x="650" y="317"/>
                  </a:lnTo>
                  <a:lnTo>
                    <a:pt x="656" y="324"/>
                  </a:lnTo>
                  <a:lnTo>
                    <a:pt x="662" y="331"/>
                  </a:lnTo>
                  <a:lnTo>
                    <a:pt x="669" y="336"/>
                  </a:lnTo>
                  <a:lnTo>
                    <a:pt x="677" y="338"/>
                  </a:lnTo>
                  <a:lnTo>
                    <a:pt x="686" y="338"/>
                  </a:lnTo>
                  <a:lnTo>
                    <a:pt x="697" y="338"/>
                  </a:lnTo>
                  <a:lnTo>
                    <a:pt x="710" y="338"/>
                  </a:lnTo>
                  <a:lnTo>
                    <a:pt x="725" y="342"/>
                  </a:lnTo>
                </a:path>
              </a:pathLst>
            </a:custGeom>
            <a:solidFill>
              <a:schemeClr val="accent2"/>
            </a:solidFill>
            <a:ln w="9525">
              <a:solidFill>
                <a:srgbClr val="008080"/>
              </a:solidFill>
              <a:round/>
              <a:headEnd/>
              <a:tailEnd/>
            </a:ln>
          </p:spPr>
          <p:txBody>
            <a:bodyPr/>
            <a:lstStyle/>
            <a:p>
              <a:endParaRPr lang="es-MX" dirty="0"/>
            </a:p>
          </p:txBody>
        </p:sp>
        <p:sp>
          <p:nvSpPr>
            <p:cNvPr id="39" name="Freeform 35"/>
            <p:cNvSpPr>
              <a:spLocks/>
            </p:cNvSpPr>
            <p:nvPr/>
          </p:nvSpPr>
          <p:spPr bwMode="auto">
            <a:xfrm>
              <a:off x="4080" y="1592"/>
              <a:ext cx="701" cy="968"/>
            </a:xfrm>
            <a:custGeom>
              <a:avLst/>
              <a:gdLst>
                <a:gd name="T0" fmla="*/ 481 w 701"/>
                <a:gd name="T1" fmla="*/ 95 h 968"/>
                <a:gd name="T2" fmla="*/ 449 w 701"/>
                <a:gd name="T3" fmla="*/ 79 h 968"/>
                <a:gd name="T4" fmla="*/ 426 w 701"/>
                <a:gd name="T5" fmla="*/ 77 h 968"/>
                <a:gd name="T6" fmla="*/ 399 w 701"/>
                <a:gd name="T7" fmla="*/ 95 h 968"/>
                <a:gd name="T8" fmla="*/ 363 w 701"/>
                <a:gd name="T9" fmla="*/ 95 h 968"/>
                <a:gd name="T10" fmla="*/ 322 w 701"/>
                <a:gd name="T11" fmla="*/ 66 h 968"/>
                <a:gd name="T12" fmla="*/ 284 w 701"/>
                <a:gd name="T13" fmla="*/ 21 h 968"/>
                <a:gd name="T14" fmla="*/ 236 w 701"/>
                <a:gd name="T15" fmla="*/ 0 h 968"/>
                <a:gd name="T16" fmla="*/ 199 w 701"/>
                <a:gd name="T17" fmla="*/ 16 h 968"/>
                <a:gd name="T18" fmla="*/ 153 w 701"/>
                <a:gd name="T19" fmla="*/ 27 h 968"/>
                <a:gd name="T20" fmla="*/ 116 w 701"/>
                <a:gd name="T21" fmla="*/ 62 h 968"/>
                <a:gd name="T22" fmla="*/ 82 w 701"/>
                <a:gd name="T23" fmla="*/ 113 h 968"/>
                <a:gd name="T24" fmla="*/ 53 w 701"/>
                <a:gd name="T25" fmla="*/ 147 h 968"/>
                <a:gd name="T26" fmla="*/ 18 w 701"/>
                <a:gd name="T27" fmla="*/ 182 h 968"/>
                <a:gd name="T28" fmla="*/ 3 w 701"/>
                <a:gd name="T29" fmla="*/ 250 h 968"/>
                <a:gd name="T30" fmla="*/ 9 w 701"/>
                <a:gd name="T31" fmla="*/ 324 h 968"/>
                <a:gd name="T32" fmla="*/ 36 w 701"/>
                <a:gd name="T33" fmla="*/ 404 h 968"/>
                <a:gd name="T34" fmla="*/ 104 w 701"/>
                <a:gd name="T35" fmla="*/ 429 h 968"/>
                <a:gd name="T36" fmla="*/ 183 w 701"/>
                <a:gd name="T37" fmla="*/ 435 h 968"/>
                <a:gd name="T38" fmla="*/ 225 w 701"/>
                <a:gd name="T39" fmla="*/ 431 h 968"/>
                <a:gd name="T40" fmla="*/ 257 w 701"/>
                <a:gd name="T41" fmla="*/ 442 h 968"/>
                <a:gd name="T42" fmla="*/ 286 w 701"/>
                <a:gd name="T43" fmla="*/ 487 h 968"/>
                <a:gd name="T44" fmla="*/ 287 w 701"/>
                <a:gd name="T45" fmla="*/ 539 h 968"/>
                <a:gd name="T46" fmla="*/ 319 w 701"/>
                <a:gd name="T47" fmla="*/ 585 h 968"/>
                <a:gd name="T48" fmla="*/ 313 w 701"/>
                <a:gd name="T49" fmla="*/ 666 h 968"/>
                <a:gd name="T50" fmla="*/ 302 w 701"/>
                <a:gd name="T51" fmla="*/ 727 h 968"/>
                <a:gd name="T52" fmla="*/ 323 w 701"/>
                <a:gd name="T53" fmla="*/ 791 h 968"/>
                <a:gd name="T54" fmla="*/ 354 w 701"/>
                <a:gd name="T55" fmla="*/ 857 h 968"/>
                <a:gd name="T56" fmla="*/ 379 w 701"/>
                <a:gd name="T57" fmla="*/ 947 h 968"/>
                <a:gd name="T58" fmla="*/ 416 w 701"/>
                <a:gd name="T59" fmla="*/ 968 h 968"/>
                <a:gd name="T60" fmla="*/ 462 w 701"/>
                <a:gd name="T61" fmla="*/ 956 h 968"/>
                <a:gd name="T62" fmla="*/ 494 w 701"/>
                <a:gd name="T63" fmla="*/ 918 h 968"/>
                <a:gd name="T64" fmla="*/ 526 w 701"/>
                <a:gd name="T65" fmla="*/ 888 h 968"/>
                <a:gd name="T66" fmla="*/ 527 w 701"/>
                <a:gd name="T67" fmla="*/ 832 h 968"/>
                <a:gd name="T68" fmla="*/ 553 w 701"/>
                <a:gd name="T69" fmla="*/ 816 h 968"/>
                <a:gd name="T70" fmla="*/ 561 w 701"/>
                <a:gd name="T71" fmla="*/ 779 h 968"/>
                <a:gd name="T72" fmla="*/ 594 w 701"/>
                <a:gd name="T73" fmla="*/ 732 h 968"/>
                <a:gd name="T74" fmla="*/ 606 w 701"/>
                <a:gd name="T75" fmla="*/ 644 h 968"/>
                <a:gd name="T76" fmla="*/ 585 w 701"/>
                <a:gd name="T77" fmla="*/ 589 h 968"/>
                <a:gd name="T78" fmla="*/ 614 w 701"/>
                <a:gd name="T79" fmla="*/ 524 h 968"/>
                <a:gd name="T80" fmla="*/ 657 w 701"/>
                <a:gd name="T81" fmla="*/ 447 h 968"/>
                <a:gd name="T82" fmla="*/ 698 w 701"/>
                <a:gd name="T83" fmla="*/ 376 h 968"/>
                <a:gd name="T84" fmla="*/ 672 w 701"/>
                <a:gd name="T85" fmla="*/ 372 h 968"/>
                <a:gd name="T86" fmla="*/ 638 w 701"/>
                <a:gd name="T87" fmla="*/ 352 h 968"/>
                <a:gd name="T88" fmla="*/ 597 w 701"/>
                <a:gd name="T89" fmla="*/ 310 h 968"/>
                <a:gd name="T90" fmla="*/ 559 w 701"/>
                <a:gd name="T91" fmla="*/ 234 h 968"/>
                <a:gd name="T92" fmla="*/ 550 w 701"/>
                <a:gd name="T93" fmla="*/ 136 h 968"/>
                <a:gd name="T94" fmla="*/ 521 w 701"/>
                <a:gd name="T95" fmla="*/ 100 h 9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701" h="968">
                  <a:moveTo>
                    <a:pt x="511" y="98"/>
                  </a:moveTo>
                  <a:lnTo>
                    <a:pt x="502" y="98"/>
                  </a:lnTo>
                  <a:lnTo>
                    <a:pt x="491" y="98"/>
                  </a:lnTo>
                  <a:lnTo>
                    <a:pt x="481" y="95"/>
                  </a:lnTo>
                  <a:lnTo>
                    <a:pt x="471" y="91"/>
                  </a:lnTo>
                  <a:lnTo>
                    <a:pt x="462" y="88"/>
                  </a:lnTo>
                  <a:lnTo>
                    <a:pt x="455" y="82"/>
                  </a:lnTo>
                  <a:lnTo>
                    <a:pt x="449" y="79"/>
                  </a:lnTo>
                  <a:lnTo>
                    <a:pt x="443" y="75"/>
                  </a:lnTo>
                  <a:lnTo>
                    <a:pt x="438" y="73"/>
                  </a:lnTo>
                  <a:lnTo>
                    <a:pt x="432" y="73"/>
                  </a:lnTo>
                  <a:lnTo>
                    <a:pt x="426" y="77"/>
                  </a:lnTo>
                  <a:lnTo>
                    <a:pt x="420" y="80"/>
                  </a:lnTo>
                  <a:lnTo>
                    <a:pt x="413" y="86"/>
                  </a:lnTo>
                  <a:lnTo>
                    <a:pt x="406" y="91"/>
                  </a:lnTo>
                  <a:lnTo>
                    <a:pt x="399" y="95"/>
                  </a:lnTo>
                  <a:lnTo>
                    <a:pt x="391" y="98"/>
                  </a:lnTo>
                  <a:lnTo>
                    <a:pt x="384" y="98"/>
                  </a:lnTo>
                  <a:lnTo>
                    <a:pt x="373" y="96"/>
                  </a:lnTo>
                  <a:lnTo>
                    <a:pt x="363" y="95"/>
                  </a:lnTo>
                  <a:lnTo>
                    <a:pt x="352" y="89"/>
                  </a:lnTo>
                  <a:lnTo>
                    <a:pt x="342" y="82"/>
                  </a:lnTo>
                  <a:lnTo>
                    <a:pt x="331" y="75"/>
                  </a:lnTo>
                  <a:lnTo>
                    <a:pt x="322" y="66"/>
                  </a:lnTo>
                  <a:lnTo>
                    <a:pt x="316" y="55"/>
                  </a:lnTo>
                  <a:lnTo>
                    <a:pt x="308" y="45"/>
                  </a:lnTo>
                  <a:lnTo>
                    <a:pt x="298" y="32"/>
                  </a:lnTo>
                  <a:lnTo>
                    <a:pt x="284" y="21"/>
                  </a:lnTo>
                  <a:lnTo>
                    <a:pt x="272" y="12"/>
                  </a:lnTo>
                  <a:lnTo>
                    <a:pt x="258" y="5"/>
                  </a:lnTo>
                  <a:lnTo>
                    <a:pt x="246" y="0"/>
                  </a:lnTo>
                  <a:lnTo>
                    <a:pt x="236" y="0"/>
                  </a:lnTo>
                  <a:lnTo>
                    <a:pt x="228" y="3"/>
                  </a:lnTo>
                  <a:lnTo>
                    <a:pt x="221" y="9"/>
                  </a:lnTo>
                  <a:lnTo>
                    <a:pt x="212" y="14"/>
                  </a:lnTo>
                  <a:lnTo>
                    <a:pt x="199" y="16"/>
                  </a:lnTo>
                  <a:lnTo>
                    <a:pt x="187" y="18"/>
                  </a:lnTo>
                  <a:lnTo>
                    <a:pt x="175" y="20"/>
                  </a:lnTo>
                  <a:lnTo>
                    <a:pt x="163" y="21"/>
                  </a:lnTo>
                  <a:lnTo>
                    <a:pt x="153" y="27"/>
                  </a:lnTo>
                  <a:lnTo>
                    <a:pt x="144" y="32"/>
                  </a:lnTo>
                  <a:lnTo>
                    <a:pt x="136" y="39"/>
                  </a:lnTo>
                  <a:lnTo>
                    <a:pt x="127" y="50"/>
                  </a:lnTo>
                  <a:lnTo>
                    <a:pt x="116" y="62"/>
                  </a:lnTo>
                  <a:lnTo>
                    <a:pt x="107" y="75"/>
                  </a:lnTo>
                  <a:lnTo>
                    <a:pt x="98" y="88"/>
                  </a:lnTo>
                  <a:lnTo>
                    <a:pt x="89" y="100"/>
                  </a:lnTo>
                  <a:lnTo>
                    <a:pt x="82" y="113"/>
                  </a:lnTo>
                  <a:lnTo>
                    <a:pt x="77" y="122"/>
                  </a:lnTo>
                  <a:lnTo>
                    <a:pt x="71" y="131"/>
                  </a:lnTo>
                  <a:lnTo>
                    <a:pt x="62" y="138"/>
                  </a:lnTo>
                  <a:lnTo>
                    <a:pt x="53" y="147"/>
                  </a:lnTo>
                  <a:lnTo>
                    <a:pt x="42" y="156"/>
                  </a:lnTo>
                  <a:lnTo>
                    <a:pt x="33" y="165"/>
                  </a:lnTo>
                  <a:lnTo>
                    <a:pt x="24" y="173"/>
                  </a:lnTo>
                  <a:lnTo>
                    <a:pt x="18" y="182"/>
                  </a:lnTo>
                  <a:lnTo>
                    <a:pt x="17" y="193"/>
                  </a:lnTo>
                  <a:lnTo>
                    <a:pt x="14" y="215"/>
                  </a:lnTo>
                  <a:lnTo>
                    <a:pt x="9" y="236"/>
                  </a:lnTo>
                  <a:lnTo>
                    <a:pt x="3" y="250"/>
                  </a:lnTo>
                  <a:lnTo>
                    <a:pt x="0" y="258"/>
                  </a:lnTo>
                  <a:lnTo>
                    <a:pt x="1" y="268"/>
                  </a:lnTo>
                  <a:lnTo>
                    <a:pt x="4" y="295"/>
                  </a:lnTo>
                  <a:lnTo>
                    <a:pt x="9" y="324"/>
                  </a:lnTo>
                  <a:lnTo>
                    <a:pt x="17" y="344"/>
                  </a:lnTo>
                  <a:lnTo>
                    <a:pt x="23" y="360"/>
                  </a:lnTo>
                  <a:lnTo>
                    <a:pt x="27" y="383"/>
                  </a:lnTo>
                  <a:lnTo>
                    <a:pt x="36" y="404"/>
                  </a:lnTo>
                  <a:lnTo>
                    <a:pt x="53" y="419"/>
                  </a:lnTo>
                  <a:lnTo>
                    <a:pt x="66" y="422"/>
                  </a:lnTo>
                  <a:lnTo>
                    <a:pt x="85" y="426"/>
                  </a:lnTo>
                  <a:lnTo>
                    <a:pt x="104" y="429"/>
                  </a:lnTo>
                  <a:lnTo>
                    <a:pt x="125" y="431"/>
                  </a:lnTo>
                  <a:lnTo>
                    <a:pt x="147" y="433"/>
                  </a:lnTo>
                  <a:lnTo>
                    <a:pt x="166" y="435"/>
                  </a:lnTo>
                  <a:lnTo>
                    <a:pt x="183" y="435"/>
                  </a:lnTo>
                  <a:lnTo>
                    <a:pt x="196" y="433"/>
                  </a:lnTo>
                  <a:lnTo>
                    <a:pt x="207" y="431"/>
                  </a:lnTo>
                  <a:lnTo>
                    <a:pt x="216" y="431"/>
                  </a:lnTo>
                  <a:lnTo>
                    <a:pt x="225" y="431"/>
                  </a:lnTo>
                  <a:lnTo>
                    <a:pt x="234" y="433"/>
                  </a:lnTo>
                  <a:lnTo>
                    <a:pt x="242" y="435"/>
                  </a:lnTo>
                  <a:lnTo>
                    <a:pt x="249" y="438"/>
                  </a:lnTo>
                  <a:lnTo>
                    <a:pt x="257" y="442"/>
                  </a:lnTo>
                  <a:lnTo>
                    <a:pt x="263" y="447"/>
                  </a:lnTo>
                  <a:lnTo>
                    <a:pt x="275" y="458"/>
                  </a:lnTo>
                  <a:lnTo>
                    <a:pt x="283" y="472"/>
                  </a:lnTo>
                  <a:lnTo>
                    <a:pt x="286" y="487"/>
                  </a:lnTo>
                  <a:lnTo>
                    <a:pt x="284" y="503"/>
                  </a:lnTo>
                  <a:lnTo>
                    <a:pt x="280" y="519"/>
                  </a:lnTo>
                  <a:lnTo>
                    <a:pt x="280" y="530"/>
                  </a:lnTo>
                  <a:lnTo>
                    <a:pt x="287" y="539"/>
                  </a:lnTo>
                  <a:lnTo>
                    <a:pt x="304" y="546"/>
                  </a:lnTo>
                  <a:lnTo>
                    <a:pt x="317" y="555"/>
                  </a:lnTo>
                  <a:lnTo>
                    <a:pt x="320" y="569"/>
                  </a:lnTo>
                  <a:lnTo>
                    <a:pt x="319" y="585"/>
                  </a:lnTo>
                  <a:lnTo>
                    <a:pt x="317" y="603"/>
                  </a:lnTo>
                  <a:lnTo>
                    <a:pt x="317" y="623"/>
                  </a:lnTo>
                  <a:lnTo>
                    <a:pt x="316" y="643"/>
                  </a:lnTo>
                  <a:lnTo>
                    <a:pt x="313" y="666"/>
                  </a:lnTo>
                  <a:lnTo>
                    <a:pt x="311" y="693"/>
                  </a:lnTo>
                  <a:lnTo>
                    <a:pt x="308" y="705"/>
                  </a:lnTo>
                  <a:lnTo>
                    <a:pt x="304" y="716"/>
                  </a:lnTo>
                  <a:lnTo>
                    <a:pt x="302" y="727"/>
                  </a:lnTo>
                  <a:lnTo>
                    <a:pt x="307" y="745"/>
                  </a:lnTo>
                  <a:lnTo>
                    <a:pt x="311" y="755"/>
                  </a:lnTo>
                  <a:lnTo>
                    <a:pt x="317" y="773"/>
                  </a:lnTo>
                  <a:lnTo>
                    <a:pt x="323" y="791"/>
                  </a:lnTo>
                  <a:lnTo>
                    <a:pt x="329" y="804"/>
                  </a:lnTo>
                  <a:lnTo>
                    <a:pt x="335" y="816"/>
                  </a:lnTo>
                  <a:lnTo>
                    <a:pt x="345" y="836"/>
                  </a:lnTo>
                  <a:lnTo>
                    <a:pt x="354" y="857"/>
                  </a:lnTo>
                  <a:lnTo>
                    <a:pt x="360" y="873"/>
                  </a:lnTo>
                  <a:lnTo>
                    <a:pt x="364" y="893"/>
                  </a:lnTo>
                  <a:lnTo>
                    <a:pt x="370" y="922"/>
                  </a:lnTo>
                  <a:lnTo>
                    <a:pt x="379" y="947"/>
                  </a:lnTo>
                  <a:lnTo>
                    <a:pt x="388" y="961"/>
                  </a:lnTo>
                  <a:lnTo>
                    <a:pt x="394" y="965"/>
                  </a:lnTo>
                  <a:lnTo>
                    <a:pt x="405" y="967"/>
                  </a:lnTo>
                  <a:lnTo>
                    <a:pt x="416" y="968"/>
                  </a:lnTo>
                  <a:lnTo>
                    <a:pt x="429" y="968"/>
                  </a:lnTo>
                  <a:lnTo>
                    <a:pt x="441" y="967"/>
                  </a:lnTo>
                  <a:lnTo>
                    <a:pt x="453" y="963"/>
                  </a:lnTo>
                  <a:lnTo>
                    <a:pt x="462" y="956"/>
                  </a:lnTo>
                  <a:lnTo>
                    <a:pt x="470" y="947"/>
                  </a:lnTo>
                  <a:lnTo>
                    <a:pt x="476" y="936"/>
                  </a:lnTo>
                  <a:lnTo>
                    <a:pt x="485" y="927"/>
                  </a:lnTo>
                  <a:lnTo>
                    <a:pt x="494" y="918"/>
                  </a:lnTo>
                  <a:lnTo>
                    <a:pt x="503" y="909"/>
                  </a:lnTo>
                  <a:lnTo>
                    <a:pt x="512" y="902"/>
                  </a:lnTo>
                  <a:lnTo>
                    <a:pt x="520" y="895"/>
                  </a:lnTo>
                  <a:lnTo>
                    <a:pt x="526" y="888"/>
                  </a:lnTo>
                  <a:lnTo>
                    <a:pt x="530" y="881"/>
                  </a:lnTo>
                  <a:lnTo>
                    <a:pt x="533" y="866"/>
                  </a:lnTo>
                  <a:lnTo>
                    <a:pt x="530" y="848"/>
                  </a:lnTo>
                  <a:lnTo>
                    <a:pt x="527" y="832"/>
                  </a:lnTo>
                  <a:lnTo>
                    <a:pt x="526" y="820"/>
                  </a:lnTo>
                  <a:lnTo>
                    <a:pt x="530" y="814"/>
                  </a:lnTo>
                  <a:lnTo>
                    <a:pt x="541" y="814"/>
                  </a:lnTo>
                  <a:lnTo>
                    <a:pt x="553" y="816"/>
                  </a:lnTo>
                  <a:lnTo>
                    <a:pt x="562" y="814"/>
                  </a:lnTo>
                  <a:lnTo>
                    <a:pt x="564" y="807"/>
                  </a:lnTo>
                  <a:lnTo>
                    <a:pt x="562" y="795"/>
                  </a:lnTo>
                  <a:lnTo>
                    <a:pt x="561" y="779"/>
                  </a:lnTo>
                  <a:lnTo>
                    <a:pt x="562" y="762"/>
                  </a:lnTo>
                  <a:lnTo>
                    <a:pt x="570" y="752"/>
                  </a:lnTo>
                  <a:lnTo>
                    <a:pt x="582" y="741"/>
                  </a:lnTo>
                  <a:lnTo>
                    <a:pt x="594" y="732"/>
                  </a:lnTo>
                  <a:lnTo>
                    <a:pt x="601" y="721"/>
                  </a:lnTo>
                  <a:lnTo>
                    <a:pt x="606" y="700"/>
                  </a:lnTo>
                  <a:lnTo>
                    <a:pt x="608" y="673"/>
                  </a:lnTo>
                  <a:lnTo>
                    <a:pt x="606" y="644"/>
                  </a:lnTo>
                  <a:lnTo>
                    <a:pt x="606" y="621"/>
                  </a:lnTo>
                  <a:lnTo>
                    <a:pt x="601" y="607"/>
                  </a:lnTo>
                  <a:lnTo>
                    <a:pt x="592" y="598"/>
                  </a:lnTo>
                  <a:lnTo>
                    <a:pt x="585" y="589"/>
                  </a:lnTo>
                  <a:lnTo>
                    <a:pt x="582" y="574"/>
                  </a:lnTo>
                  <a:lnTo>
                    <a:pt x="588" y="558"/>
                  </a:lnTo>
                  <a:lnTo>
                    <a:pt x="600" y="542"/>
                  </a:lnTo>
                  <a:lnTo>
                    <a:pt x="614" y="524"/>
                  </a:lnTo>
                  <a:lnTo>
                    <a:pt x="626" y="503"/>
                  </a:lnTo>
                  <a:lnTo>
                    <a:pt x="633" y="489"/>
                  </a:lnTo>
                  <a:lnTo>
                    <a:pt x="644" y="469"/>
                  </a:lnTo>
                  <a:lnTo>
                    <a:pt x="657" y="447"/>
                  </a:lnTo>
                  <a:lnTo>
                    <a:pt x="669" y="426"/>
                  </a:lnTo>
                  <a:lnTo>
                    <a:pt x="682" y="404"/>
                  </a:lnTo>
                  <a:lnTo>
                    <a:pt x="692" y="388"/>
                  </a:lnTo>
                  <a:lnTo>
                    <a:pt x="698" y="376"/>
                  </a:lnTo>
                  <a:lnTo>
                    <a:pt x="701" y="372"/>
                  </a:lnTo>
                  <a:lnTo>
                    <a:pt x="694" y="369"/>
                  </a:lnTo>
                  <a:lnTo>
                    <a:pt x="683" y="369"/>
                  </a:lnTo>
                  <a:lnTo>
                    <a:pt x="672" y="372"/>
                  </a:lnTo>
                  <a:lnTo>
                    <a:pt x="662" y="372"/>
                  </a:lnTo>
                  <a:lnTo>
                    <a:pt x="656" y="369"/>
                  </a:lnTo>
                  <a:lnTo>
                    <a:pt x="648" y="361"/>
                  </a:lnTo>
                  <a:lnTo>
                    <a:pt x="638" y="352"/>
                  </a:lnTo>
                  <a:lnTo>
                    <a:pt x="627" y="344"/>
                  </a:lnTo>
                  <a:lnTo>
                    <a:pt x="617" y="333"/>
                  </a:lnTo>
                  <a:lnTo>
                    <a:pt x="606" y="320"/>
                  </a:lnTo>
                  <a:lnTo>
                    <a:pt x="597" y="310"/>
                  </a:lnTo>
                  <a:lnTo>
                    <a:pt x="589" y="301"/>
                  </a:lnTo>
                  <a:lnTo>
                    <a:pt x="577" y="281"/>
                  </a:lnTo>
                  <a:lnTo>
                    <a:pt x="568" y="258"/>
                  </a:lnTo>
                  <a:lnTo>
                    <a:pt x="559" y="234"/>
                  </a:lnTo>
                  <a:lnTo>
                    <a:pt x="555" y="211"/>
                  </a:lnTo>
                  <a:lnTo>
                    <a:pt x="552" y="186"/>
                  </a:lnTo>
                  <a:lnTo>
                    <a:pt x="550" y="157"/>
                  </a:lnTo>
                  <a:lnTo>
                    <a:pt x="550" y="136"/>
                  </a:lnTo>
                  <a:lnTo>
                    <a:pt x="550" y="127"/>
                  </a:lnTo>
                  <a:lnTo>
                    <a:pt x="544" y="116"/>
                  </a:lnTo>
                  <a:lnTo>
                    <a:pt x="533" y="107"/>
                  </a:lnTo>
                  <a:lnTo>
                    <a:pt x="521" y="100"/>
                  </a:lnTo>
                  <a:lnTo>
                    <a:pt x="511" y="98"/>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dirty="0"/>
            </a:p>
          </p:txBody>
        </p:sp>
        <p:sp>
          <p:nvSpPr>
            <p:cNvPr id="40" name="Freeform 36"/>
            <p:cNvSpPr>
              <a:spLocks/>
            </p:cNvSpPr>
            <p:nvPr/>
          </p:nvSpPr>
          <p:spPr bwMode="auto">
            <a:xfrm>
              <a:off x="4860" y="940"/>
              <a:ext cx="45" cy="68"/>
            </a:xfrm>
            <a:custGeom>
              <a:avLst/>
              <a:gdLst>
                <a:gd name="T0" fmla="*/ 38 w 45"/>
                <a:gd name="T1" fmla="*/ 0 h 68"/>
                <a:gd name="T2" fmla="*/ 36 w 45"/>
                <a:gd name="T3" fmla="*/ 2 h 68"/>
                <a:gd name="T4" fmla="*/ 30 w 45"/>
                <a:gd name="T5" fmla="*/ 4 h 68"/>
                <a:gd name="T6" fmla="*/ 22 w 45"/>
                <a:gd name="T7" fmla="*/ 7 h 68"/>
                <a:gd name="T8" fmla="*/ 15 w 45"/>
                <a:gd name="T9" fmla="*/ 13 h 68"/>
                <a:gd name="T10" fmla="*/ 7 w 45"/>
                <a:gd name="T11" fmla="*/ 18 h 68"/>
                <a:gd name="T12" fmla="*/ 1 w 45"/>
                <a:gd name="T13" fmla="*/ 23 h 68"/>
                <a:gd name="T14" fmla="*/ 0 w 45"/>
                <a:gd name="T15" fmla="*/ 29 h 68"/>
                <a:gd name="T16" fmla="*/ 1 w 45"/>
                <a:gd name="T17" fmla="*/ 32 h 68"/>
                <a:gd name="T18" fmla="*/ 13 w 45"/>
                <a:gd name="T19" fmla="*/ 45 h 68"/>
                <a:gd name="T20" fmla="*/ 29 w 45"/>
                <a:gd name="T21" fmla="*/ 59 h 68"/>
                <a:gd name="T22" fmla="*/ 41 w 45"/>
                <a:gd name="T23" fmla="*/ 68 h 68"/>
                <a:gd name="T24" fmla="*/ 45 w 45"/>
                <a:gd name="T25" fmla="*/ 61 h 68"/>
                <a:gd name="T26" fmla="*/ 44 w 45"/>
                <a:gd name="T27" fmla="*/ 41 h 68"/>
                <a:gd name="T28" fmla="*/ 42 w 45"/>
                <a:gd name="T29" fmla="*/ 22 h 68"/>
                <a:gd name="T30" fmla="*/ 39 w 45"/>
                <a:gd name="T31" fmla="*/ 6 h 68"/>
                <a:gd name="T32" fmla="*/ 38 w 45"/>
                <a:gd name="T33" fmla="*/ 0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5" h="68">
                  <a:moveTo>
                    <a:pt x="38" y="0"/>
                  </a:moveTo>
                  <a:lnTo>
                    <a:pt x="36" y="2"/>
                  </a:lnTo>
                  <a:lnTo>
                    <a:pt x="30" y="4"/>
                  </a:lnTo>
                  <a:lnTo>
                    <a:pt x="22" y="7"/>
                  </a:lnTo>
                  <a:lnTo>
                    <a:pt x="15" y="13"/>
                  </a:lnTo>
                  <a:lnTo>
                    <a:pt x="7" y="18"/>
                  </a:lnTo>
                  <a:lnTo>
                    <a:pt x="1" y="23"/>
                  </a:lnTo>
                  <a:lnTo>
                    <a:pt x="0" y="29"/>
                  </a:lnTo>
                  <a:lnTo>
                    <a:pt x="1" y="32"/>
                  </a:lnTo>
                  <a:lnTo>
                    <a:pt x="13" y="45"/>
                  </a:lnTo>
                  <a:lnTo>
                    <a:pt x="29" y="59"/>
                  </a:lnTo>
                  <a:lnTo>
                    <a:pt x="41" y="68"/>
                  </a:lnTo>
                  <a:lnTo>
                    <a:pt x="45" y="61"/>
                  </a:lnTo>
                  <a:lnTo>
                    <a:pt x="44" y="41"/>
                  </a:lnTo>
                  <a:lnTo>
                    <a:pt x="42" y="22"/>
                  </a:lnTo>
                  <a:lnTo>
                    <a:pt x="39" y="6"/>
                  </a:lnTo>
                  <a:lnTo>
                    <a:pt x="38" y="0"/>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dirty="0"/>
            </a:p>
          </p:txBody>
        </p:sp>
        <p:sp>
          <p:nvSpPr>
            <p:cNvPr id="41" name="Freeform 37"/>
            <p:cNvSpPr>
              <a:spLocks/>
            </p:cNvSpPr>
            <p:nvPr/>
          </p:nvSpPr>
          <p:spPr bwMode="auto">
            <a:xfrm>
              <a:off x="4175" y="1202"/>
              <a:ext cx="124" cy="175"/>
            </a:xfrm>
            <a:custGeom>
              <a:avLst/>
              <a:gdLst>
                <a:gd name="T0" fmla="*/ 2 w 124"/>
                <a:gd name="T1" fmla="*/ 91 h 175"/>
                <a:gd name="T2" fmla="*/ 0 w 124"/>
                <a:gd name="T3" fmla="*/ 82 h 175"/>
                <a:gd name="T4" fmla="*/ 3 w 124"/>
                <a:gd name="T5" fmla="*/ 75 h 175"/>
                <a:gd name="T6" fmla="*/ 6 w 124"/>
                <a:gd name="T7" fmla="*/ 71 h 175"/>
                <a:gd name="T8" fmla="*/ 12 w 124"/>
                <a:gd name="T9" fmla="*/ 68 h 175"/>
                <a:gd name="T10" fmla="*/ 20 w 124"/>
                <a:gd name="T11" fmla="*/ 64 h 175"/>
                <a:gd name="T12" fmla="*/ 27 w 124"/>
                <a:gd name="T13" fmla="*/ 59 h 175"/>
                <a:gd name="T14" fmla="*/ 35 w 124"/>
                <a:gd name="T15" fmla="*/ 53 h 175"/>
                <a:gd name="T16" fmla="*/ 41 w 124"/>
                <a:gd name="T17" fmla="*/ 44 h 175"/>
                <a:gd name="T18" fmla="*/ 47 w 124"/>
                <a:gd name="T19" fmla="*/ 34 h 175"/>
                <a:gd name="T20" fmla="*/ 53 w 124"/>
                <a:gd name="T21" fmla="*/ 23 h 175"/>
                <a:gd name="T22" fmla="*/ 59 w 124"/>
                <a:gd name="T23" fmla="*/ 14 h 175"/>
                <a:gd name="T24" fmla="*/ 67 w 124"/>
                <a:gd name="T25" fmla="*/ 7 h 175"/>
                <a:gd name="T26" fmla="*/ 74 w 124"/>
                <a:gd name="T27" fmla="*/ 1 h 175"/>
                <a:gd name="T28" fmla="*/ 82 w 124"/>
                <a:gd name="T29" fmla="*/ 0 h 175"/>
                <a:gd name="T30" fmla="*/ 91 w 124"/>
                <a:gd name="T31" fmla="*/ 1 h 175"/>
                <a:gd name="T32" fmla="*/ 101 w 124"/>
                <a:gd name="T33" fmla="*/ 7 h 175"/>
                <a:gd name="T34" fmla="*/ 115 w 124"/>
                <a:gd name="T35" fmla="*/ 25 h 175"/>
                <a:gd name="T36" fmla="*/ 121 w 124"/>
                <a:gd name="T37" fmla="*/ 43 h 175"/>
                <a:gd name="T38" fmla="*/ 121 w 124"/>
                <a:gd name="T39" fmla="*/ 62 h 175"/>
                <a:gd name="T40" fmla="*/ 123 w 124"/>
                <a:gd name="T41" fmla="*/ 82 h 175"/>
                <a:gd name="T42" fmla="*/ 124 w 124"/>
                <a:gd name="T43" fmla="*/ 96 h 175"/>
                <a:gd name="T44" fmla="*/ 121 w 124"/>
                <a:gd name="T45" fmla="*/ 111 h 175"/>
                <a:gd name="T46" fmla="*/ 117 w 124"/>
                <a:gd name="T47" fmla="*/ 123 h 175"/>
                <a:gd name="T48" fmla="*/ 112 w 124"/>
                <a:gd name="T49" fmla="*/ 136 h 175"/>
                <a:gd name="T50" fmla="*/ 109 w 124"/>
                <a:gd name="T51" fmla="*/ 145 h 175"/>
                <a:gd name="T52" fmla="*/ 104 w 124"/>
                <a:gd name="T53" fmla="*/ 154 h 175"/>
                <a:gd name="T54" fmla="*/ 98 w 124"/>
                <a:gd name="T55" fmla="*/ 161 h 175"/>
                <a:gd name="T56" fmla="*/ 91 w 124"/>
                <a:gd name="T57" fmla="*/ 168 h 175"/>
                <a:gd name="T58" fmla="*/ 82 w 124"/>
                <a:gd name="T59" fmla="*/ 173 h 175"/>
                <a:gd name="T60" fmla="*/ 76 w 124"/>
                <a:gd name="T61" fmla="*/ 175 h 175"/>
                <a:gd name="T62" fmla="*/ 70 w 124"/>
                <a:gd name="T63" fmla="*/ 171 h 175"/>
                <a:gd name="T64" fmla="*/ 65 w 124"/>
                <a:gd name="T65" fmla="*/ 162 h 175"/>
                <a:gd name="T66" fmla="*/ 59 w 124"/>
                <a:gd name="T67" fmla="*/ 143 h 175"/>
                <a:gd name="T68" fmla="*/ 56 w 124"/>
                <a:gd name="T69" fmla="*/ 128 h 175"/>
                <a:gd name="T70" fmla="*/ 58 w 124"/>
                <a:gd name="T71" fmla="*/ 118 h 175"/>
                <a:gd name="T72" fmla="*/ 70 w 124"/>
                <a:gd name="T73" fmla="*/ 111 h 175"/>
                <a:gd name="T74" fmla="*/ 83 w 124"/>
                <a:gd name="T75" fmla="*/ 100 h 175"/>
                <a:gd name="T76" fmla="*/ 92 w 124"/>
                <a:gd name="T77" fmla="*/ 84 h 175"/>
                <a:gd name="T78" fmla="*/ 92 w 124"/>
                <a:gd name="T79" fmla="*/ 68 h 175"/>
                <a:gd name="T80" fmla="*/ 85 w 124"/>
                <a:gd name="T81" fmla="*/ 59 h 175"/>
                <a:gd name="T82" fmla="*/ 79 w 124"/>
                <a:gd name="T83" fmla="*/ 57 h 175"/>
                <a:gd name="T84" fmla="*/ 71 w 124"/>
                <a:gd name="T85" fmla="*/ 55 h 175"/>
                <a:gd name="T86" fmla="*/ 64 w 124"/>
                <a:gd name="T87" fmla="*/ 55 h 175"/>
                <a:gd name="T88" fmla="*/ 56 w 124"/>
                <a:gd name="T89" fmla="*/ 57 h 175"/>
                <a:gd name="T90" fmla="*/ 50 w 124"/>
                <a:gd name="T91" fmla="*/ 60 h 175"/>
                <a:gd name="T92" fmla="*/ 44 w 124"/>
                <a:gd name="T93" fmla="*/ 64 h 175"/>
                <a:gd name="T94" fmla="*/ 39 w 124"/>
                <a:gd name="T95" fmla="*/ 69 h 175"/>
                <a:gd name="T96" fmla="*/ 36 w 124"/>
                <a:gd name="T97" fmla="*/ 78 h 175"/>
                <a:gd name="T98" fmla="*/ 30 w 124"/>
                <a:gd name="T99" fmla="*/ 94 h 175"/>
                <a:gd name="T100" fmla="*/ 21 w 124"/>
                <a:gd name="T101" fmla="*/ 105 h 175"/>
                <a:gd name="T102" fmla="*/ 9 w 124"/>
                <a:gd name="T103" fmla="*/ 107 h 175"/>
                <a:gd name="T104" fmla="*/ 2 w 124"/>
                <a:gd name="T105" fmla="*/ 91 h 1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24" h="175">
                  <a:moveTo>
                    <a:pt x="2" y="91"/>
                  </a:moveTo>
                  <a:lnTo>
                    <a:pt x="0" y="82"/>
                  </a:lnTo>
                  <a:lnTo>
                    <a:pt x="3" y="75"/>
                  </a:lnTo>
                  <a:lnTo>
                    <a:pt x="6" y="71"/>
                  </a:lnTo>
                  <a:lnTo>
                    <a:pt x="12" y="68"/>
                  </a:lnTo>
                  <a:lnTo>
                    <a:pt x="20" y="64"/>
                  </a:lnTo>
                  <a:lnTo>
                    <a:pt x="27" y="59"/>
                  </a:lnTo>
                  <a:lnTo>
                    <a:pt x="35" y="53"/>
                  </a:lnTo>
                  <a:lnTo>
                    <a:pt x="41" y="44"/>
                  </a:lnTo>
                  <a:lnTo>
                    <a:pt x="47" y="34"/>
                  </a:lnTo>
                  <a:lnTo>
                    <a:pt x="53" y="23"/>
                  </a:lnTo>
                  <a:lnTo>
                    <a:pt x="59" y="14"/>
                  </a:lnTo>
                  <a:lnTo>
                    <a:pt x="67" y="7"/>
                  </a:lnTo>
                  <a:lnTo>
                    <a:pt x="74" y="1"/>
                  </a:lnTo>
                  <a:lnTo>
                    <a:pt x="82" y="0"/>
                  </a:lnTo>
                  <a:lnTo>
                    <a:pt x="91" y="1"/>
                  </a:lnTo>
                  <a:lnTo>
                    <a:pt x="101" y="7"/>
                  </a:lnTo>
                  <a:lnTo>
                    <a:pt x="115" y="25"/>
                  </a:lnTo>
                  <a:lnTo>
                    <a:pt x="121" y="43"/>
                  </a:lnTo>
                  <a:lnTo>
                    <a:pt x="121" y="62"/>
                  </a:lnTo>
                  <a:lnTo>
                    <a:pt x="123" y="82"/>
                  </a:lnTo>
                  <a:lnTo>
                    <a:pt x="124" y="96"/>
                  </a:lnTo>
                  <a:lnTo>
                    <a:pt x="121" y="111"/>
                  </a:lnTo>
                  <a:lnTo>
                    <a:pt x="117" y="123"/>
                  </a:lnTo>
                  <a:lnTo>
                    <a:pt x="112" y="136"/>
                  </a:lnTo>
                  <a:lnTo>
                    <a:pt x="109" y="145"/>
                  </a:lnTo>
                  <a:lnTo>
                    <a:pt x="104" y="154"/>
                  </a:lnTo>
                  <a:lnTo>
                    <a:pt x="98" y="161"/>
                  </a:lnTo>
                  <a:lnTo>
                    <a:pt x="91" y="168"/>
                  </a:lnTo>
                  <a:lnTo>
                    <a:pt x="82" y="173"/>
                  </a:lnTo>
                  <a:lnTo>
                    <a:pt x="76" y="175"/>
                  </a:lnTo>
                  <a:lnTo>
                    <a:pt x="70" y="171"/>
                  </a:lnTo>
                  <a:lnTo>
                    <a:pt x="65" y="162"/>
                  </a:lnTo>
                  <a:lnTo>
                    <a:pt x="59" y="143"/>
                  </a:lnTo>
                  <a:lnTo>
                    <a:pt x="56" y="128"/>
                  </a:lnTo>
                  <a:lnTo>
                    <a:pt x="58" y="118"/>
                  </a:lnTo>
                  <a:lnTo>
                    <a:pt x="70" y="111"/>
                  </a:lnTo>
                  <a:lnTo>
                    <a:pt x="83" y="100"/>
                  </a:lnTo>
                  <a:lnTo>
                    <a:pt x="92" y="84"/>
                  </a:lnTo>
                  <a:lnTo>
                    <a:pt x="92" y="68"/>
                  </a:lnTo>
                  <a:lnTo>
                    <a:pt x="85" y="59"/>
                  </a:lnTo>
                  <a:lnTo>
                    <a:pt x="79" y="57"/>
                  </a:lnTo>
                  <a:lnTo>
                    <a:pt x="71" y="55"/>
                  </a:lnTo>
                  <a:lnTo>
                    <a:pt x="64" y="55"/>
                  </a:lnTo>
                  <a:lnTo>
                    <a:pt x="56" y="57"/>
                  </a:lnTo>
                  <a:lnTo>
                    <a:pt x="50" y="60"/>
                  </a:lnTo>
                  <a:lnTo>
                    <a:pt x="44" y="64"/>
                  </a:lnTo>
                  <a:lnTo>
                    <a:pt x="39" y="69"/>
                  </a:lnTo>
                  <a:lnTo>
                    <a:pt x="36" y="78"/>
                  </a:lnTo>
                  <a:lnTo>
                    <a:pt x="30" y="94"/>
                  </a:lnTo>
                  <a:lnTo>
                    <a:pt x="21" y="105"/>
                  </a:lnTo>
                  <a:lnTo>
                    <a:pt x="9" y="107"/>
                  </a:lnTo>
                  <a:lnTo>
                    <a:pt x="2" y="91"/>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dirty="0"/>
            </a:p>
          </p:txBody>
        </p:sp>
        <p:sp>
          <p:nvSpPr>
            <p:cNvPr id="42" name="Freeform 38"/>
            <p:cNvSpPr>
              <a:spLocks/>
            </p:cNvSpPr>
            <p:nvPr/>
          </p:nvSpPr>
          <p:spPr bwMode="auto">
            <a:xfrm>
              <a:off x="4721" y="2251"/>
              <a:ext cx="81" cy="198"/>
            </a:xfrm>
            <a:custGeom>
              <a:avLst/>
              <a:gdLst>
                <a:gd name="T0" fmla="*/ 54 w 81"/>
                <a:gd name="T1" fmla="*/ 3 h 198"/>
                <a:gd name="T2" fmla="*/ 69 w 81"/>
                <a:gd name="T3" fmla="*/ 0 h 198"/>
                <a:gd name="T4" fmla="*/ 77 w 81"/>
                <a:gd name="T5" fmla="*/ 3 h 198"/>
                <a:gd name="T6" fmla="*/ 81 w 81"/>
                <a:gd name="T7" fmla="*/ 14 h 198"/>
                <a:gd name="T8" fmla="*/ 81 w 81"/>
                <a:gd name="T9" fmla="*/ 28 h 198"/>
                <a:gd name="T10" fmla="*/ 80 w 81"/>
                <a:gd name="T11" fmla="*/ 44 h 198"/>
                <a:gd name="T12" fmla="*/ 77 w 81"/>
                <a:gd name="T13" fmla="*/ 62 h 198"/>
                <a:gd name="T14" fmla="*/ 74 w 81"/>
                <a:gd name="T15" fmla="*/ 78 h 198"/>
                <a:gd name="T16" fmla="*/ 72 w 81"/>
                <a:gd name="T17" fmla="*/ 93 h 198"/>
                <a:gd name="T18" fmla="*/ 72 w 81"/>
                <a:gd name="T19" fmla="*/ 120 h 198"/>
                <a:gd name="T20" fmla="*/ 71 w 81"/>
                <a:gd name="T21" fmla="*/ 146 h 198"/>
                <a:gd name="T22" fmla="*/ 68 w 81"/>
                <a:gd name="T23" fmla="*/ 170 h 198"/>
                <a:gd name="T24" fmla="*/ 65 w 81"/>
                <a:gd name="T25" fmla="*/ 184 h 198"/>
                <a:gd name="T26" fmla="*/ 62 w 81"/>
                <a:gd name="T27" fmla="*/ 188 h 198"/>
                <a:gd name="T28" fmla="*/ 57 w 81"/>
                <a:gd name="T29" fmla="*/ 191 h 198"/>
                <a:gd name="T30" fmla="*/ 50 w 81"/>
                <a:gd name="T31" fmla="*/ 195 h 198"/>
                <a:gd name="T32" fmla="*/ 42 w 81"/>
                <a:gd name="T33" fmla="*/ 198 h 198"/>
                <a:gd name="T34" fmla="*/ 33 w 81"/>
                <a:gd name="T35" fmla="*/ 198 h 198"/>
                <a:gd name="T36" fmla="*/ 25 w 81"/>
                <a:gd name="T37" fmla="*/ 197 h 198"/>
                <a:gd name="T38" fmla="*/ 19 w 81"/>
                <a:gd name="T39" fmla="*/ 189 h 198"/>
                <a:gd name="T40" fmla="*/ 13 w 81"/>
                <a:gd name="T41" fmla="*/ 180 h 198"/>
                <a:gd name="T42" fmla="*/ 6 w 81"/>
                <a:gd name="T43" fmla="*/ 155 h 198"/>
                <a:gd name="T44" fmla="*/ 1 w 81"/>
                <a:gd name="T45" fmla="*/ 134 h 198"/>
                <a:gd name="T46" fmla="*/ 0 w 81"/>
                <a:gd name="T47" fmla="*/ 116 h 198"/>
                <a:gd name="T48" fmla="*/ 1 w 81"/>
                <a:gd name="T49" fmla="*/ 103 h 198"/>
                <a:gd name="T50" fmla="*/ 6 w 81"/>
                <a:gd name="T51" fmla="*/ 91 h 198"/>
                <a:gd name="T52" fmla="*/ 13 w 81"/>
                <a:gd name="T53" fmla="*/ 77 h 198"/>
                <a:gd name="T54" fmla="*/ 24 w 81"/>
                <a:gd name="T55" fmla="*/ 66 h 198"/>
                <a:gd name="T56" fmla="*/ 33 w 81"/>
                <a:gd name="T57" fmla="*/ 62 h 198"/>
                <a:gd name="T58" fmla="*/ 39 w 81"/>
                <a:gd name="T59" fmla="*/ 53 h 198"/>
                <a:gd name="T60" fmla="*/ 44 w 81"/>
                <a:gd name="T61" fmla="*/ 34 h 198"/>
                <a:gd name="T62" fmla="*/ 48 w 81"/>
                <a:gd name="T63" fmla="*/ 14 h 198"/>
                <a:gd name="T64" fmla="*/ 54 w 81"/>
                <a:gd name="T65" fmla="*/ 3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81" h="198">
                  <a:moveTo>
                    <a:pt x="54" y="3"/>
                  </a:moveTo>
                  <a:lnTo>
                    <a:pt x="69" y="0"/>
                  </a:lnTo>
                  <a:lnTo>
                    <a:pt x="77" y="3"/>
                  </a:lnTo>
                  <a:lnTo>
                    <a:pt x="81" y="14"/>
                  </a:lnTo>
                  <a:lnTo>
                    <a:pt x="81" y="28"/>
                  </a:lnTo>
                  <a:lnTo>
                    <a:pt x="80" y="44"/>
                  </a:lnTo>
                  <a:lnTo>
                    <a:pt x="77" y="62"/>
                  </a:lnTo>
                  <a:lnTo>
                    <a:pt x="74" y="78"/>
                  </a:lnTo>
                  <a:lnTo>
                    <a:pt x="72" y="93"/>
                  </a:lnTo>
                  <a:lnTo>
                    <a:pt x="72" y="120"/>
                  </a:lnTo>
                  <a:lnTo>
                    <a:pt x="71" y="146"/>
                  </a:lnTo>
                  <a:lnTo>
                    <a:pt x="68" y="170"/>
                  </a:lnTo>
                  <a:lnTo>
                    <a:pt x="65" y="184"/>
                  </a:lnTo>
                  <a:lnTo>
                    <a:pt x="62" y="188"/>
                  </a:lnTo>
                  <a:lnTo>
                    <a:pt x="57" y="191"/>
                  </a:lnTo>
                  <a:lnTo>
                    <a:pt x="50" y="195"/>
                  </a:lnTo>
                  <a:lnTo>
                    <a:pt x="42" y="198"/>
                  </a:lnTo>
                  <a:lnTo>
                    <a:pt x="33" y="198"/>
                  </a:lnTo>
                  <a:lnTo>
                    <a:pt x="25" y="197"/>
                  </a:lnTo>
                  <a:lnTo>
                    <a:pt x="19" y="189"/>
                  </a:lnTo>
                  <a:lnTo>
                    <a:pt x="13" y="180"/>
                  </a:lnTo>
                  <a:lnTo>
                    <a:pt x="6" y="155"/>
                  </a:lnTo>
                  <a:lnTo>
                    <a:pt x="1" y="134"/>
                  </a:lnTo>
                  <a:lnTo>
                    <a:pt x="0" y="116"/>
                  </a:lnTo>
                  <a:lnTo>
                    <a:pt x="1" y="103"/>
                  </a:lnTo>
                  <a:lnTo>
                    <a:pt x="6" y="91"/>
                  </a:lnTo>
                  <a:lnTo>
                    <a:pt x="13" y="77"/>
                  </a:lnTo>
                  <a:lnTo>
                    <a:pt x="24" y="66"/>
                  </a:lnTo>
                  <a:lnTo>
                    <a:pt x="33" y="62"/>
                  </a:lnTo>
                  <a:lnTo>
                    <a:pt x="39" y="53"/>
                  </a:lnTo>
                  <a:lnTo>
                    <a:pt x="44" y="34"/>
                  </a:lnTo>
                  <a:lnTo>
                    <a:pt x="48" y="14"/>
                  </a:lnTo>
                  <a:lnTo>
                    <a:pt x="54" y="3"/>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dirty="0"/>
            </a:p>
          </p:txBody>
        </p:sp>
        <p:sp>
          <p:nvSpPr>
            <p:cNvPr id="43" name="Freeform 39"/>
            <p:cNvSpPr>
              <a:spLocks/>
            </p:cNvSpPr>
            <p:nvPr/>
          </p:nvSpPr>
          <p:spPr bwMode="auto">
            <a:xfrm>
              <a:off x="4308" y="924"/>
              <a:ext cx="624" cy="491"/>
            </a:xfrm>
            <a:custGeom>
              <a:avLst/>
              <a:gdLst>
                <a:gd name="T0" fmla="*/ 613 w 624"/>
                <a:gd name="T1" fmla="*/ 101 h 491"/>
                <a:gd name="T2" fmla="*/ 570 w 624"/>
                <a:gd name="T3" fmla="*/ 95 h 491"/>
                <a:gd name="T4" fmla="*/ 532 w 624"/>
                <a:gd name="T5" fmla="*/ 101 h 491"/>
                <a:gd name="T6" fmla="*/ 506 w 624"/>
                <a:gd name="T7" fmla="*/ 139 h 491"/>
                <a:gd name="T8" fmla="*/ 447 w 624"/>
                <a:gd name="T9" fmla="*/ 153 h 491"/>
                <a:gd name="T10" fmla="*/ 430 w 624"/>
                <a:gd name="T11" fmla="*/ 160 h 491"/>
                <a:gd name="T12" fmla="*/ 407 w 624"/>
                <a:gd name="T13" fmla="*/ 166 h 491"/>
                <a:gd name="T14" fmla="*/ 418 w 624"/>
                <a:gd name="T15" fmla="*/ 140 h 491"/>
                <a:gd name="T16" fmla="*/ 393 w 624"/>
                <a:gd name="T17" fmla="*/ 95 h 491"/>
                <a:gd name="T18" fmla="*/ 364 w 624"/>
                <a:gd name="T19" fmla="*/ 101 h 491"/>
                <a:gd name="T20" fmla="*/ 331 w 624"/>
                <a:gd name="T21" fmla="*/ 97 h 491"/>
                <a:gd name="T22" fmla="*/ 319 w 624"/>
                <a:gd name="T23" fmla="*/ 67 h 491"/>
                <a:gd name="T24" fmla="*/ 276 w 624"/>
                <a:gd name="T25" fmla="*/ 0 h 491"/>
                <a:gd name="T26" fmla="*/ 239 w 624"/>
                <a:gd name="T27" fmla="*/ 20 h 491"/>
                <a:gd name="T28" fmla="*/ 197 w 624"/>
                <a:gd name="T29" fmla="*/ 56 h 491"/>
                <a:gd name="T30" fmla="*/ 142 w 624"/>
                <a:gd name="T31" fmla="*/ 110 h 491"/>
                <a:gd name="T32" fmla="*/ 85 w 624"/>
                <a:gd name="T33" fmla="*/ 167 h 491"/>
                <a:gd name="T34" fmla="*/ 56 w 624"/>
                <a:gd name="T35" fmla="*/ 209 h 491"/>
                <a:gd name="T36" fmla="*/ 70 w 624"/>
                <a:gd name="T37" fmla="*/ 272 h 491"/>
                <a:gd name="T38" fmla="*/ 108 w 624"/>
                <a:gd name="T39" fmla="*/ 324 h 491"/>
                <a:gd name="T40" fmla="*/ 136 w 624"/>
                <a:gd name="T41" fmla="*/ 317 h 491"/>
                <a:gd name="T42" fmla="*/ 160 w 624"/>
                <a:gd name="T43" fmla="*/ 302 h 491"/>
                <a:gd name="T44" fmla="*/ 183 w 624"/>
                <a:gd name="T45" fmla="*/ 266 h 491"/>
                <a:gd name="T46" fmla="*/ 183 w 624"/>
                <a:gd name="T47" fmla="*/ 214 h 491"/>
                <a:gd name="T48" fmla="*/ 189 w 624"/>
                <a:gd name="T49" fmla="*/ 167 h 491"/>
                <a:gd name="T50" fmla="*/ 239 w 624"/>
                <a:gd name="T51" fmla="*/ 126 h 491"/>
                <a:gd name="T52" fmla="*/ 252 w 624"/>
                <a:gd name="T53" fmla="*/ 133 h 491"/>
                <a:gd name="T54" fmla="*/ 245 w 624"/>
                <a:gd name="T55" fmla="*/ 157 h 491"/>
                <a:gd name="T56" fmla="*/ 216 w 624"/>
                <a:gd name="T57" fmla="*/ 189 h 491"/>
                <a:gd name="T58" fmla="*/ 241 w 624"/>
                <a:gd name="T59" fmla="*/ 234 h 491"/>
                <a:gd name="T60" fmla="*/ 277 w 624"/>
                <a:gd name="T61" fmla="*/ 220 h 491"/>
                <a:gd name="T62" fmla="*/ 313 w 624"/>
                <a:gd name="T63" fmla="*/ 203 h 491"/>
                <a:gd name="T64" fmla="*/ 335 w 624"/>
                <a:gd name="T65" fmla="*/ 209 h 491"/>
                <a:gd name="T66" fmla="*/ 358 w 624"/>
                <a:gd name="T67" fmla="*/ 252 h 491"/>
                <a:gd name="T68" fmla="*/ 332 w 624"/>
                <a:gd name="T69" fmla="*/ 261 h 491"/>
                <a:gd name="T70" fmla="*/ 314 w 624"/>
                <a:gd name="T71" fmla="*/ 275 h 491"/>
                <a:gd name="T72" fmla="*/ 306 w 624"/>
                <a:gd name="T73" fmla="*/ 281 h 491"/>
                <a:gd name="T74" fmla="*/ 274 w 624"/>
                <a:gd name="T75" fmla="*/ 275 h 491"/>
                <a:gd name="T76" fmla="*/ 241 w 624"/>
                <a:gd name="T77" fmla="*/ 281 h 491"/>
                <a:gd name="T78" fmla="*/ 229 w 624"/>
                <a:gd name="T79" fmla="*/ 329 h 491"/>
                <a:gd name="T80" fmla="*/ 184 w 624"/>
                <a:gd name="T81" fmla="*/ 349 h 491"/>
                <a:gd name="T82" fmla="*/ 130 w 624"/>
                <a:gd name="T83" fmla="*/ 351 h 491"/>
                <a:gd name="T84" fmla="*/ 79 w 624"/>
                <a:gd name="T85" fmla="*/ 373 h 491"/>
                <a:gd name="T86" fmla="*/ 53 w 624"/>
                <a:gd name="T87" fmla="*/ 409 h 491"/>
                <a:gd name="T88" fmla="*/ 34 w 624"/>
                <a:gd name="T89" fmla="*/ 434 h 491"/>
                <a:gd name="T90" fmla="*/ 17 w 624"/>
                <a:gd name="T91" fmla="*/ 457 h 491"/>
                <a:gd name="T92" fmla="*/ 3 w 624"/>
                <a:gd name="T93" fmla="*/ 482 h 4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624" h="491">
                  <a:moveTo>
                    <a:pt x="624" y="486"/>
                  </a:moveTo>
                  <a:lnTo>
                    <a:pt x="618" y="102"/>
                  </a:lnTo>
                  <a:lnTo>
                    <a:pt x="613" y="101"/>
                  </a:lnTo>
                  <a:lnTo>
                    <a:pt x="601" y="99"/>
                  </a:lnTo>
                  <a:lnTo>
                    <a:pt x="585" y="97"/>
                  </a:lnTo>
                  <a:lnTo>
                    <a:pt x="570" y="95"/>
                  </a:lnTo>
                  <a:lnTo>
                    <a:pt x="555" y="95"/>
                  </a:lnTo>
                  <a:lnTo>
                    <a:pt x="543" y="97"/>
                  </a:lnTo>
                  <a:lnTo>
                    <a:pt x="532" y="101"/>
                  </a:lnTo>
                  <a:lnTo>
                    <a:pt x="526" y="106"/>
                  </a:lnTo>
                  <a:lnTo>
                    <a:pt x="517" y="122"/>
                  </a:lnTo>
                  <a:lnTo>
                    <a:pt x="506" y="139"/>
                  </a:lnTo>
                  <a:lnTo>
                    <a:pt x="495" y="153"/>
                  </a:lnTo>
                  <a:lnTo>
                    <a:pt x="491" y="158"/>
                  </a:lnTo>
                  <a:lnTo>
                    <a:pt x="447" y="153"/>
                  </a:lnTo>
                  <a:lnTo>
                    <a:pt x="444" y="155"/>
                  </a:lnTo>
                  <a:lnTo>
                    <a:pt x="438" y="157"/>
                  </a:lnTo>
                  <a:lnTo>
                    <a:pt x="430" y="160"/>
                  </a:lnTo>
                  <a:lnTo>
                    <a:pt x="421" y="162"/>
                  </a:lnTo>
                  <a:lnTo>
                    <a:pt x="413" y="164"/>
                  </a:lnTo>
                  <a:lnTo>
                    <a:pt x="407" y="166"/>
                  </a:lnTo>
                  <a:lnTo>
                    <a:pt x="406" y="164"/>
                  </a:lnTo>
                  <a:lnTo>
                    <a:pt x="410" y="158"/>
                  </a:lnTo>
                  <a:lnTo>
                    <a:pt x="418" y="140"/>
                  </a:lnTo>
                  <a:lnTo>
                    <a:pt x="416" y="119"/>
                  </a:lnTo>
                  <a:lnTo>
                    <a:pt x="406" y="101"/>
                  </a:lnTo>
                  <a:lnTo>
                    <a:pt x="393" y="95"/>
                  </a:lnTo>
                  <a:lnTo>
                    <a:pt x="386" y="97"/>
                  </a:lnTo>
                  <a:lnTo>
                    <a:pt x="375" y="99"/>
                  </a:lnTo>
                  <a:lnTo>
                    <a:pt x="364" y="101"/>
                  </a:lnTo>
                  <a:lnTo>
                    <a:pt x="352" y="101"/>
                  </a:lnTo>
                  <a:lnTo>
                    <a:pt x="340" y="99"/>
                  </a:lnTo>
                  <a:lnTo>
                    <a:pt x="331" y="97"/>
                  </a:lnTo>
                  <a:lnTo>
                    <a:pt x="325" y="92"/>
                  </a:lnTo>
                  <a:lnTo>
                    <a:pt x="322" y="86"/>
                  </a:lnTo>
                  <a:lnTo>
                    <a:pt x="319" y="67"/>
                  </a:lnTo>
                  <a:lnTo>
                    <a:pt x="311" y="40"/>
                  </a:lnTo>
                  <a:lnTo>
                    <a:pt x="285" y="2"/>
                  </a:lnTo>
                  <a:lnTo>
                    <a:pt x="276" y="0"/>
                  </a:lnTo>
                  <a:lnTo>
                    <a:pt x="265" y="4"/>
                  </a:lnTo>
                  <a:lnTo>
                    <a:pt x="253" y="11"/>
                  </a:lnTo>
                  <a:lnTo>
                    <a:pt x="239" y="20"/>
                  </a:lnTo>
                  <a:lnTo>
                    <a:pt x="226" y="31"/>
                  </a:lnTo>
                  <a:lnTo>
                    <a:pt x="210" y="43"/>
                  </a:lnTo>
                  <a:lnTo>
                    <a:pt x="197" y="56"/>
                  </a:lnTo>
                  <a:lnTo>
                    <a:pt x="171" y="79"/>
                  </a:lnTo>
                  <a:lnTo>
                    <a:pt x="157" y="94"/>
                  </a:lnTo>
                  <a:lnTo>
                    <a:pt x="142" y="110"/>
                  </a:lnTo>
                  <a:lnTo>
                    <a:pt x="111" y="142"/>
                  </a:lnTo>
                  <a:lnTo>
                    <a:pt x="98" y="155"/>
                  </a:lnTo>
                  <a:lnTo>
                    <a:pt x="85" y="167"/>
                  </a:lnTo>
                  <a:lnTo>
                    <a:pt x="76" y="176"/>
                  </a:lnTo>
                  <a:lnTo>
                    <a:pt x="64" y="193"/>
                  </a:lnTo>
                  <a:lnTo>
                    <a:pt x="56" y="209"/>
                  </a:lnTo>
                  <a:lnTo>
                    <a:pt x="55" y="229"/>
                  </a:lnTo>
                  <a:lnTo>
                    <a:pt x="61" y="248"/>
                  </a:lnTo>
                  <a:lnTo>
                    <a:pt x="70" y="272"/>
                  </a:lnTo>
                  <a:lnTo>
                    <a:pt x="88" y="317"/>
                  </a:lnTo>
                  <a:lnTo>
                    <a:pt x="101" y="324"/>
                  </a:lnTo>
                  <a:lnTo>
                    <a:pt x="108" y="324"/>
                  </a:lnTo>
                  <a:lnTo>
                    <a:pt x="117" y="322"/>
                  </a:lnTo>
                  <a:lnTo>
                    <a:pt x="127" y="320"/>
                  </a:lnTo>
                  <a:lnTo>
                    <a:pt x="136" y="317"/>
                  </a:lnTo>
                  <a:lnTo>
                    <a:pt x="145" y="311"/>
                  </a:lnTo>
                  <a:lnTo>
                    <a:pt x="154" y="308"/>
                  </a:lnTo>
                  <a:lnTo>
                    <a:pt x="160" y="302"/>
                  </a:lnTo>
                  <a:lnTo>
                    <a:pt x="165" y="295"/>
                  </a:lnTo>
                  <a:lnTo>
                    <a:pt x="172" y="281"/>
                  </a:lnTo>
                  <a:lnTo>
                    <a:pt x="183" y="266"/>
                  </a:lnTo>
                  <a:lnTo>
                    <a:pt x="189" y="252"/>
                  </a:lnTo>
                  <a:lnTo>
                    <a:pt x="189" y="234"/>
                  </a:lnTo>
                  <a:lnTo>
                    <a:pt x="183" y="214"/>
                  </a:lnTo>
                  <a:lnTo>
                    <a:pt x="180" y="196"/>
                  </a:lnTo>
                  <a:lnTo>
                    <a:pt x="181" y="182"/>
                  </a:lnTo>
                  <a:lnTo>
                    <a:pt x="189" y="167"/>
                  </a:lnTo>
                  <a:lnTo>
                    <a:pt x="213" y="146"/>
                  </a:lnTo>
                  <a:lnTo>
                    <a:pt x="221" y="139"/>
                  </a:lnTo>
                  <a:lnTo>
                    <a:pt x="239" y="126"/>
                  </a:lnTo>
                  <a:lnTo>
                    <a:pt x="242" y="124"/>
                  </a:lnTo>
                  <a:lnTo>
                    <a:pt x="247" y="126"/>
                  </a:lnTo>
                  <a:lnTo>
                    <a:pt x="252" y="133"/>
                  </a:lnTo>
                  <a:lnTo>
                    <a:pt x="253" y="144"/>
                  </a:lnTo>
                  <a:lnTo>
                    <a:pt x="252" y="153"/>
                  </a:lnTo>
                  <a:lnTo>
                    <a:pt x="245" y="157"/>
                  </a:lnTo>
                  <a:lnTo>
                    <a:pt x="236" y="162"/>
                  </a:lnTo>
                  <a:lnTo>
                    <a:pt x="226" y="171"/>
                  </a:lnTo>
                  <a:lnTo>
                    <a:pt x="216" y="189"/>
                  </a:lnTo>
                  <a:lnTo>
                    <a:pt x="216" y="211"/>
                  </a:lnTo>
                  <a:lnTo>
                    <a:pt x="224" y="229"/>
                  </a:lnTo>
                  <a:lnTo>
                    <a:pt x="241" y="234"/>
                  </a:lnTo>
                  <a:lnTo>
                    <a:pt x="253" y="230"/>
                  </a:lnTo>
                  <a:lnTo>
                    <a:pt x="265" y="225"/>
                  </a:lnTo>
                  <a:lnTo>
                    <a:pt x="277" y="220"/>
                  </a:lnTo>
                  <a:lnTo>
                    <a:pt x="290" y="214"/>
                  </a:lnTo>
                  <a:lnTo>
                    <a:pt x="302" y="207"/>
                  </a:lnTo>
                  <a:lnTo>
                    <a:pt x="313" y="203"/>
                  </a:lnTo>
                  <a:lnTo>
                    <a:pt x="320" y="200"/>
                  </a:lnTo>
                  <a:lnTo>
                    <a:pt x="326" y="200"/>
                  </a:lnTo>
                  <a:lnTo>
                    <a:pt x="335" y="209"/>
                  </a:lnTo>
                  <a:lnTo>
                    <a:pt x="345" y="225"/>
                  </a:lnTo>
                  <a:lnTo>
                    <a:pt x="352" y="241"/>
                  </a:lnTo>
                  <a:lnTo>
                    <a:pt x="358" y="252"/>
                  </a:lnTo>
                  <a:lnTo>
                    <a:pt x="349" y="254"/>
                  </a:lnTo>
                  <a:lnTo>
                    <a:pt x="340" y="256"/>
                  </a:lnTo>
                  <a:lnTo>
                    <a:pt x="332" y="261"/>
                  </a:lnTo>
                  <a:lnTo>
                    <a:pt x="325" y="266"/>
                  </a:lnTo>
                  <a:lnTo>
                    <a:pt x="319" y="272"/>
                  </a:lnTo>
                  <a:lnTo>
                    <a:pt x="314" y="275"/>
                  </a:lnTo>
                  <a:lnTo>
                    <a:pt x="311" y="279"/>
                  </a:lnTo>
                  <a:lnTo>
                    <a:pt x="309" y="281"/>
                  </a:lnTo>
                  <a:lnTo>
                    <a:pt x="306" y="281"/>
                  </a:lnTo>
                  <a:lnTo>
                    <a:pt x="299" y="279"/>
                  </a:lnTo>
                  <a:lnTo>
                    <a:pt x="287" y="277"/>
                  </a:lnTo>
                  <a:lnTo>
                    <a:pt x="274" y="275"/>
                  </a:lnTo>
                  <a:lnTo>
                    <a:pt x="261" y="275"/>
                  </a:lnTo>
                  <a:lnTo>
                    <a:pt x="248" y="277"/>
                  </a:lnTo>
                  <a:lnTo>
                    <a:pt x="241" y="281"/>
                  </a:lnTo>
                  <a:lnTo>
                    <a:pt x="238" y="286"/>
                  </a:lnTo>
                  <a:lnTo>
                    <a:pt x="235" y="306"/>
                  </a:lnTo>
                  <a:lnTo>
                    <a:pt x="229" y="329"/>
                  </a:lnTo>
                  <a:lnTo>
                    <a:pt x="215" y="349"/>
                  </a:lnTo>
                  <a:lnTo>
                    <a:pt x="197" y="353"/>
                  </a:lnTo>
                  <a:lnTo>
                    <a:pt x="184" y="349"/>
                  </a:lnTo>
                  <a:lnTo>
                    <a:pt x="168" y="347"/>
                  </a:lnTo>
                  <a:lnTo>
                    <a:pt x="149" y="349"/>
                  </a:lnTo>
                  <a:lnTo>
                    <a:pt x="130" y="351"/>
                  </a:lnTo>
                  <a:lnTo>
                    <a:pt x="111" y="355"/>
                  </a:lnTo>
                  <a:lnTo>
                    <a:pt x="93" y="362"/>
                  </a:lnTo>
                  <a:lnTo>
                    <a:pt x="79" y="373"/>
                  </a:lnTo>
                  <a:lnTo>
                    <a:pt x="69" y="385"/>
                  </a:lnTo>
                  <a:lnTo>
                    <a:pt x="61" y="398"/>
                  </a:lnTo>
                  <a:lnTo>
                    <a:pt x="53" y="409"/>
                  </a:lnTo>
                  <a:lnTo>
                    <a:pt x="47" y="418"/>
                  </a:lnTo>
                  <a:lnTo>
                    <a:pt x="40" y="427"/>
                  </a:lnTo>
                  <a:lnTo>
                    <a:pt x="34" y="434"/>
                  </a:lnTo>
                  <a:lnTo>
                    <a:pt x="27" y="441"/>
                  </a:lnTo>
                  <a:lnTo>
                    <a:pt x="21" y="448"/>
                  </a:lnTo>
                  <a:lnTo>
                    <a:pt x="17" y="457"/>
                  </a:lnTo>
                  <a:lnTo>
                    <a:pt x="12" y="466"/>
                  </a:lnTo>
                  <a:lnTo>
                    <a:pt x="8" y="473"/>
                  </a:lnTo>
                  <a:lnTo>
                    <a:pt x="3" y="482"/>
                  </a:lnTo>
                  <a:lnTo>
                    <a:pt x="0" y="491"/>
                  </a:lnTo>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dirty="0"/>
            </a:p>
          </p:txBody>
        </p:sp>
      </p:grpSp>
      <p:grpSp>
        <p:nvGrpSpPr>
          <p:cNvPr id="44" name="Group 161"/>
          <p:cNvGrpSpPr>
            <a:grpSpLocks/>
          </p:cNvGrpSpPr>
          <p:nvPr/>
        </p:nvGrpSpPr>
        <p:grpSpPr bwMode="auto">
          <a:xfrm>
            <a:off x="973139" y="3117306"/>
            <a:ext cx="979488" cy="815976"/>
            <a:chOff x="613" y="1824"/>
            <a:chExt cx="617" cy="514"/>
          </a:xfrm>
        </p:grpSpPr>
        <p:sp>
          <p:nvSpPr>
            <p:cNvPr id="45" name="Freeform 40"/>
            <p:cNvSpPr>
              <a:spLocks noEditPoints="1"/>
            </p:cNvSpPr>
            <p:nvPr/>
          </p:nvSpPr>
          <p:spPr bwMode="auto">
            <a:xfrm>
              <a:off x="613" y="1898"/>
              <a:ext cx="170" cy="203"/>
            </a:xfrm>
            <a:custGeom>
              <a:avLst/>
              <a:gdLst>
                <a:gd name="T0" fmla="*/ 156 w 170"/>
                <a:gd name="T1" fmla="*/ 203 h 203"/>
                <a:gd name="T2" fmla="*/ 170 w 170"/>
                <a:gd name="T3" fmla="*/ 203 h 203"/>
                <a:gd name="T4" fmla="*/ 170 w 170"/>
                <a:gd name="T5" fmla="*/ 0 h 203"/>
                <a:gd name="T6" fmla="*/ 156 w 170"/>
                <a:gd name="T7" fmla="*/ 0 h 203"/>
                <a:gd name="T8" fmla="*/ 156 w 170"/>
                <a:gd name="T9" fmla="*/ 203 h 203"/>
                <a:gd name="T10" fmla="*/ 0 w 170"/>
                <a:gd name="T11" fmla="*/ 189 h 203"/>
                <a:gd name="T12" fmla="*/ 156 w 170"/>
                <a:gd name="T13" fmla="*/ 203 h 203"/>
                <a:gd name="T14" fmla="*/ 156 w 170"/>
                <a:gd name="T15" fmla="*/ 194 h 203"/>
                <a:gd name="T16" fmla="*/ 0 w 170"/>
                <a:gd name="T17" fmla="*/ 185 h 203"/>
                <a:gd name="T18" fmla="*/ 0 w 170"/>
                <a:gd name="T19" fmla="*/ 189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0" h="203">
                  <a:moveTo>
                    <a:pt x="156" y="203"/>
                  </a:moveTo>
                  <a:lnTo>
                    <a:pt x="170" y="203"/>
                  </a:lnTo>
                  <a:lnTo>
                    <a:pt x="170" y="0"/>
                  </a:lnTo>
                  <a:lnTo>
                    <a:pt x="156" y="0"/>
                  </a:lnTo>
                  <a:lnTo>
                    <a:pt x="156" y="203"/>
                  </a:lnTo>
                  <a:close/>
                  <a:moveTo>
                    <a:pt x="0" y="189"/>
                  </a:moveTo>
                  <a:lnTo>
                    <a:pt x="156" y="203"/>
                  </a:lnTo>
                  <a:lnTo>
                    <a:pt x="156" y="194"/>
                  </a:lnTo>
                  <a:lnTo>
                    <a:pt x="0" y="185"/>
                  </a:lnTo>
                  <a:lnTo>
                    <a:pt x="0" y="189"/>
                  </a:lnTo>
                  <a:close/>
                </a:path>
              </a:pathLst>
            </a:custGeom>
            <a:solidFill>
              <a:srgbClr val="FF9900"/>
            </a:solidFill>
            <a:ln w="1588">
              <a:solidFill>
                <a:srgbClr val="000000"/>
              </a:solidFill>
              <a:prstDash val="solid"/>
              <a:round/>
              <a:headEnd/>
              <a:tailEnd/>
            </a:ln>
          </p:spPr>
          <p:txBody>
            <a:bodyPr/>
            <a:lstStyle/>
            <a:p>
              <a:endParaRPr lang="es-MX" dirty="0"/>
            </a:p>
          </p:txBody>
        </p:sp>
        <p:grpSp>
          <p:nvGrpSpPr>
            <p:cNvPr id="46" name="Group 41"/>
            <p:cNvGrpSpPr>
              <a:grpSpLocks/>
            </p:cNvGrpSpPr>
            <p:nvPr/>
          </p:nvGrpSpPr>
          <p:grpSpPr bwMode="auto">
            <a:xfrm>
              <a:off x="720" y="1824"/>
              <a:ext cx="510" cy="514"/>
              <a:chOff x="1620" y="1081"/>
              <a:chExt cx="510" cy="514"/>
            </a:xfrm>
          </p:grpSpPr>
          <p:sp>
            <p:nvSpPr>
              <p:cNvPr id="47" name="Freeform 42"/>
              <p:cNvSpPr>
                <a:spLocks/>
              </p:cNvSpPr>
              <p:nvPr/>
            </p:nvSpPr>
            <p:spPr bwMode="auto">
              <a:xfrm>
                <a:off x="1694" y="1267"/>
                <a:ext cx="315" cy="139"/>
              </a:xfrm>
              <a:custGeom>
                <a:avLst/>
                <a:gdLst>
                  <a:gd name="T0" fmla="*/ 0 w 315"/>
                  <a:gd name="T1" fmla="*/ 139 h 139"/>
                  <a:gd name="T2" fmla="*/ 275 w 315"/>
                  <a:gd name="T3" fmla="*/ 139 h 139"/>
                  <a:gd name="T4" fmla="*/ 315 w 315"/>
                  <a:gd name="T5" fmla="*/ 93 h 139"/>
                  <a:gd name="T6" fmla="*/ 315 w 315"/>
                  <a:gd name="T7" fmla="*/ 0 h 139"/>
                  <a:gd name="T8" fmla="*/ 0 w 315"/>
                  <a:gd name="T9" fmla="*/ 0 h 139"/>
                  <a:gd name="T10" fmla="*/ 0 w 315"/>
                  <a:gd name="T11" fmla="*/ 139 h 139"/>
                </a:gdLst>
                <a:ahLst/>
                <a:cxnLst>
                  <a:cxn ang="0">
                    <a:pos x="T0" y="T1"/>
                  </a:cxn>
                  <a:cxn ang="0">
                    <a:pos x="T2" y="T3"/>
                  </a:cxn>
                  <a:cxn ang="0">
                    <a:pos x="T4" y="T5"/>
                  </a:cxn>
                  <a:cxn ang="0">
                    <a:pos x="T6" y="T7"/>
                  </a:cxn>
                  <a:cxn ang="0">
                    <a:pos x="T8" y="T9"/>
                  </a:cxn>
                  <a:cxn ang="0">
                    <a:pos x="T10" y="T11"/>
                  </a:cxn>
                </a:cxnLst>
                <a:rect l="0" t="0" r="r" b="b"/>
                <a:pathLst>
                  <a:path w="315" h="139">
                    <a:moveTo>
                      <a:pt x="0" y="139"/>
                    </a:moveTo>
                    <a:lnTo>
                      <a:pt x="275" y="139"/>
                    </a:lnTo>
                    <a:lnTo>
                      <a:pt x="315" y="93"/>
                    </a:lnTo>
                    <a:lnTo>
                      <a:pt x="315" y="0"/>
                    </a:lnTo>
                    <a:lnTo>
                      <a:pt x="0" y="0"/>
                    </a:lnTo>
                    <a:lnTo>
                      <a:pt x="0" y="139"/>
                    </a:lnTo>
                    <a:close/>
                  </a:path>
                </a:pathLst>
              </a:custGeom>
              <a:solidFill>
                <a:srgbClr val="FF9900"/>
              </a:solidFill>
              <a:ln w="1588">
                <a:solidFill>
                  <a:srgbClr val="000000"/>
                </a:solidFill>
                <a:prstDash val="solid"/>
                <a:round/>
                <a:headEnd/>
                <a:tailEnd/>
              </a:ln>
            </p:spPr>
            <p:txBody>
              <a:bodyPr/>
              <a:lstStyle/>
              <a:p>
                <a:endParaRPr lang="es-MX" dirty="0"/>
              </a:p>
            </p:txBody>
          </p:sp>
          <p:sp>
            <p:nvSpPr>
              <p:cNvPr id="48" name="Rectangle 43"/>
              <p:cNvSpPr>
                <a:spLocks noChangeArrowheads="1"/>
              </p:cNvSpPr>
              <p:nvPr/>
            </p:nvSpPr>
            <p:spPr bwMode="auto">
              <a:xfrm>
                <a:off x="1688" y="1143"/>
                <a:ext cx="6" cy="263"/>
              </a:xfrm>
              <a:prstGeom prst="rect">
                <a:avLst/>
              </a:prstGeom>
              <a:solidFill>
                <a:srgbClr val="FF9900"/>
              </a:solidFill>
              <a:ln w="1588">
                <a:solidFill>
                  <a:srgbClr val="000000"/>
                </a:solidFill>
                <a:miter lim="800000"/>
                <a:headEnd/>
                <a:tailEnd/>
              </a:ln>
            </p:spPr>
            <p:txBody>
              <a:bodyPr/>
              <a:lstStyle/>
              <a:p>
                <a:endParaRPr lang="es-MX" dirty="0"/>
              </a:p>
            </p:txBody>
          </p:sp>
          <p:sp>
            <p:nvSpPr>
              <p:cNvPr id="49" name="Freeform 44"/>
              <p:cNvSpPr>
                <a:spLocks/>
              </p:cNvSpPr>
              <p:nvPr/>
            </p:nvSpPr>
            <p:spPr bwMode="auto">
              <a:xfrm>
                <a:off x="1694" y="1081"/>
                <a:ext cx="216" cy="186"/>
              </a:xfrm>
              <a:custGeom>
                <a:avLst/>
                <a:gdLst>
                  <a:gd name="T0" fmla="*/ 0 w 216"/>
                  <a:gd name="T1" fmla="*/ 186 h 186"/>
                  <a:gd name="T2" fmla="*/ 14 w 216"/>
                  <a:gd name="T3" fmla="*/ 170 h 186"/>
                  <a:gd name="T4" fmla="*/ 52 w 216"/>
                  <a:gd name="T5" fmla="*/ 15 h 186"/>
                  <a:gd name="T6" fmla="*/ 66 w 216"/>
                  <a:gd name="T7" fmla="*/ 0 h 186"/>
                  <a:gd name="T8" fmla="*/ 216 w 216"/>
                  <a:gd name="T9" fmla="*/ 0 h 186"/>
                  <a:gd name="T10" fmla="*/ 216 w 216"/>
                  <a:gd name="T11" fmla="*/ 186 h 186"/>
                  <a:gd name="T12" fmla="*/ 209 w 216"/>
                  <a:gd name="T13" fmla="*/ 186 h 186"/>
                  <a:gd name="T14" fmla="*/ 209 w 216"/>
                  <a:gd name="T15" fmla="*/ 7 h 186"/>
                  <a:gd name="T16" fmla="*/ 66 w 216"/>
                  <a:gd name="T17" fmla="*/ 7 h 186"/>
                  <a:gd name="T18" fmla="*/ 59 w 216"/>
                  <a:gd name="T19" fmla="*/ 15 h 186"/>
                  <a:gd name="T20" fmla="*/ 20 w 216"/>
                  <a:gd name="T21" fmla="*/ 170 h 186"/>
                  <a:gd name="T22" fmla="*/ 7 w 216"/>
                  <a:gd name="T23" fmla="*/ 186 h 186"/>
                  <a:gd name="T24" fmla="*/ 0 w 216"/>
                  <a:gd name="T25" fmla="*/ 186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16" h="186">
                    <a:moveTo>
                      <a:pt x="0" y="186"/>
                    </a:moveTo>
                    <a:lnTo>
                      <a:pt x="14" y="170"/>
                    </a:lnTo>
                    <a:lnTo>
                      <a:pt x="52" y="15"/>
                    </a:lnTo>
                    <a:lnTo>
                      <a:pt x="66" y="0"/>
                    </a:lnTo>
                    <a:lnTo>
                      <a:pt x="216" y="0"/>
                    </a:lnTo>
                    <a:lnTo>
                      <a:pt x="216" y="186"/>
                    </a:lnTo>
                    <a:lnTo>
                      <a:pt x="209" y="186"/>
                    </a:lnTo>
                    <a:lnTo>
                      <a:pt x="209" y="7"/>
                    </a:lnTo>
                    <a:lnTo>
                      <a:pt x="66" y="7"/>
                    </a:lnTo>
                    <a:lnTo>
                      <a:pt x="59" y="15"/>
                    </a:lnTo>
                    <a:lnTo>
                      <a:pt x="20" y="170"/>
                    </a:lnTo>
                    <a:lnTo>
                      <a:pt x="7" y="186"/>
                    </a:lnTo>
                    <a:lnTo>
                      <a:pt x="0" y="186"/>
                    </a:lnTo>
                    <a:close/>
                  </a:path>
                </a:pathLst>
              </a:custGeom>
              <a:solidFill>
                <a:srgbClr val="FF9900"/>
              </a:solidFill>
              <a:ln w="1588">
                <a:solidFill>
                  <a:srgbClr val="000000"/>
                </a:solidFill>
                <a:prstDash val="solid"/>
                <a:round/>
                <a:headEnd/>
                <a:tailEnd/>
              </a:ln>
            </p:spPr>
            <p:txBody>
              <a:bodyPr/>
              <a:lstStyle/>
              <a:p>
                <a:endParaRPr lang="es-MX" dirty="0"/>
              </a:p>
            </p:txBody>
          </p:sp>
          <p:sp>
            <p:nvSpPr>
              <p:cNvPr id="50" name="Freeform 45"/>
              <p:cNvSpPr>
                <a:spLocks/>
              </p:cNvSpPr>
              <p:nvPr/>
            </p:nvSpPr>
            <p:spPr bwMode="auto">
              <a:xfrm>
                <a:off x="1917" y="1181"/>
                <a:ext cx="84" cy="97"/>
              </a:xfrm>
              <a:custGeom>
                <a:avLst/>
                <a:gdLst>
                  <a:gd name="T0" fmla="*/ 0 w 65"/>
                  <a:gd name="T1" fmla="*/ 39 h 77"/>
                  <a:gd name="T2" fmla="*/ 2 w 65"/>
                  <a:gd name="T3" fmla="*/ 25 h 77"/>
                  <a:gd name="T4" fmla="*/ 7 w 65"/>
                  <a:gd name="T5" fmla="*/ 14 h 77"/>
                  <a:gd name="T6" fmla="*/ 16 w 65"/>
                  <a:gd name="T7" fmla="*/ 5 h 77"/>
                  <a:gd name="T8" fmla="*/ 27 w 65"/>
                  <a:gd name="T9" fmla="*/ 0 h 77"/>
                  <a:gd name="T10" fmla="*/ 38 w 65"/>
                  <a:gd name="T11" fmla="*/ 0 h 77"/>
                  <a:gd name="T12" fmla="*/ 48 w 65"/>
                  <a:gd name="T13" fmla="*/ 5 h 77"/>
                  <a:gd name="T14" fmla="*/ 57 w 65"/>
                  <a:gd name="T15" fmla="*/ 14 h 77"/>
                  <a:gd name="T16" fmla="*/ 63 w 65"/>
                  <a:gd name="T17" fmla="*/ 25 h 77"/>
                  <a:gd name="T18" fmla="*/ 65 w 65"/>
                  <a:gd name="T19" fmla="*/ 39 h 77"/>
                  <a:gd name="T20" fmla="*/ 63 w 65"/>
                  <a:gd name="T21" fmla="*/ 52 h 77"/>
                  <a:gd name="T22" fmla="*/ 57 w 65"/>
                  <a:gd name="T23" fmla="*/ 63 h 77"/>
                  <a:gd name="T24" fmla="*/ 48 w 65"/>
                  <a:gd name="T25" fmla="*/ 72 h 77"/>
                  <a:gd name="T26" fmla="*/ 38 w 65"/>
                  <a:gd name="T27" fmla="*/ 77 h 77"/>
                  <a:gd name="T28" fmla="*/ 27 w 65"/>
                  <a:gd name="T29" fmla="*/ 77 h 77"/>
                  <a:gd name="T30" fmla="*/ 16 w 65"/>
                  <a:gd name="T31" fmla="*/ 72 h 77"/>
                  <a:gd name="T32" fmla="*/ 7 w 65"/>
                  <a:gd name="T33" fmla="*/ 63 h 77"/>
                  <a:gd name="T34" fmla="*/ 2 w 65"/>
                  <a:gd name="T35" fmla="*/ 52 h 77"/>
                  <a:gd name="T36" fmla="*/ 0 w 65"/>
                  <a:gd name="T37" fmla="*/ 39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5" h="77">
                    <a:moveTo>
                      <a:pt x="0" y="39"/>
                    </a:moveTo>
                    <a:lnTo>
                      <a:pt x="2" y="25"/>
                    </a:lnTo>
                    <a:lnTo>
                      <a:pt x="7" y="14"/>
                    </a:lnTo>
                    <a:lnTo>
                      <a:pt x="16" y="5"/>
                    </a:lnTo>
                    <a:lnTo>
                      <a:pt x="27" y="0"/>
                    </a:lnTo>
                    <a:lnTo>
                      <a:pt x="38" y="0"/>
                    </a:lnTo>
                    <a:lnTo>
                      <a:pt x="48" y="5"/>
                    </a:lnTo>
                    <a:lnTo>
                      <a:pt x="57" y="14"/>
                    </a:lnTo>
                    <a:lnTo>
                      <a:pt x="63" y="25"/>
                    </a:lnTo>
                    <a:lnTo>
                      <a:pt x="65" y="39"/>
                    </a:lnTo>
                    <a:lnTo>
                      <a:pt x="63" y="52"/>
                    </a:lnTo>
                    <a:lnTo>
                      <a:pt x="57" y="63"/>
                    </a:lnTo>
                    <a:lnTo>
                      <a:pt x="48" y="72"/>
                    </a:lnTo>
                    <a:lnTo>
                      <a:pt x="38" y="77"/>
                    </a:lnTo>
                    <a:lnTo>
                      <a:pt x="27" y="77"/>
                    </a:lnTo>
                    <a:lnTo>
                      <a:pt x="16" y="72"/>
                    </a:lnTo>
                    <a:lnTo>
                      <a:pt x="7" y="63"/>
                    </a:lnTo>
                    <a:lnTo>
                      <a:pt x="2" y="52"/>
                    </a:lnTo>
                    <a:lnTo>
                      <a:pt x="0" y="39"/>
                    </a:lnTo>
                    <a:close/>
                  </a:path>
                </a:pathLst>
              </a:custGeom>
              <a:solidFill>
                <a:srgbClr val="FF9900"/>
              </a:solidFill>
              <a:ln w="1588">
                <a:solidFill>
                  <a:srgbClr val="000000"/>
                </a:solidFill>
                <a:prstDash val="solid"/>
                <a:round/>
                <a:headEnd/>
                <a:tailEnd/>
              </a:ln>
            </p:spPr>
            <p:txBody>
              <a:bodyPr/>
              <a:lstStyle/>
              <a:p>
                <a:endParaRPr lang="es-MX" dirty="0"/>
              </a:p>
            </p:txBody>
          </p:sp>
          <p:sp>
            <p:nvSpPr>
              <p:cNvPr id="51" name="Line 46"/>
              <p:cNvSpPr>
                <a:spLocks noChangeShapeType="1"/>
              </p:cNvSpPr>
              <p:nvPr/>
            </p:nvSpPr>
            <p:spPr bwMode="auto">
              <a:xfrm>
                <a:off x="1956" y="1267"/>
                <a:ext cx="1" cy="176"/>
              </a:xfrm>
              <a:prstGeom prst="line">
                <a:avLst/>
              </a:prstGeom>
              <a:noFill/>
              <a:ln w="1588">
                <a:solidFill>
                  <a:srgbClr val="000000"/>
                </a:solidFill>
                <a:round/>
                <a:headEnd/>
                <a:tailEnd/>
              </a:ln>
            </p:spPr>
            <p:txBody>
              <a:bodyPr/>
              <a:lstStyle/>
              <a:p>
                <a:endParaRPr lang="es-MX" dirty="0"/>
              </a:p>
            </p:txBody>
          </p:sp>
          <p:sp>
            <p:nvSpPr>
              <p:cNvPr id="52" name="Freeform 47"/>
              <p:cNvSpPr>
                <a:spLocks noEditPoints="1"/>
              </p:cNvSpPr>
              <p:nvPr/>
            </p:nvSpPr>
            <p:spPr bwMode="auto">
              <a:xfrm>
                <a:off x="1701" y="1174"/>
                <a:ext cx="70" cy="93"/>
              </a:xfrm>
              <a:custGeom>
                <a:avLst/>
                <a:gdLst>
                  <a:gd name="T0" fmla="*/ 19 w 70"/>
                  <a:gd name="T1" fmla="*/ 46 h 93"/>
                  <a:gd name="T2" fmla="*/ 33 w 70"/>
                  <a:gd name="T3" fmla="*/ 46 h 93"/>
                  <a:gd name="T4" fmla="*/ 45 w 70"/>
                  <a:gd name="T5" fmla="*/ 62 h 93"/>
                  <a:gd name="T6" fmla="*/ 33 w 70"/>
                  <a:gd name="T7" fmla="*/ 93 h 93"/>
                  <a:gd name="T8" fmla="*/ 0 w 70"/>
                  <a:gd name="T9" fmla="*/ 93 h 93"/>
                  <a:gd name="T10" fmla="*/ 13 w 70"/>
                  <a:gd name="T11" fmla="*/ 77 h 93"/>
                  <a:gd name="T12" fmla="*/ 19 w 70"/>
                  <a:gd name="T13" fmla="*/ 46 h 93"/>
                  <a:gd name="T14" fmla="*/ 36 w 70"/>
                  <a:gd name="T15" fmla="*/ 49 h 93"/>
                  <a:gd name="T16" fmla="*/ 52 w 70"/>
                  <a:gd name="T17" fmla="*/ 11 h 93"/>
                  <a:gd name="T18" fmla="*/ 59 w 70"/>
                  <a:gd name="T19" fmla="*/ 18 h 93"/>
                  <a:gd name="T20" fmla="*/ 43 w 70"/>
                  <a:gd name="T21" fmla="*/ 58 h 93"/>
                  <a:gd name="T22" fmla="*/ 36 w 70"/>
                  <a:gd name="T23" fmla="*/ 49 h 93"/>
                  <a:gd name="T24" fmla="*/ 70 w 70"/>
                  <a:gd name="T25" fmla="*/ 31 h 93"/>
                  <a:gd name="T26" fmla="*/ 70 w 70"/>
                  <a:gd name="T27" fmla="*/ 27 h 93"/>
                  <a:gd name="T28" fmla="*/ 47 w 70"/>
                  <a:gd name="T29" fmla="*/ 0 h 93"/>
                  <a:gd name="T30" fmla="*/ 43 w 70"/>
                  <a:gd name="T31" fmla="*/ 0 h 93"/>
                  <a:gd name="T32" fmla="*/ 70 w 70"/>
                  <a:gd name="T33" fmla="*/ 31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70" h="93">
                    <a:moveTo>
                      <a:pt x="19" y="46"/>
                    </a:moveTo>
                    <a:lnTo>
                      <a:pt x="33" y="46"/>
                    </a:lnTo>
                    <a:lnTo>
                      <a:pt x="45" y="62"/>
                    </a:lnTo>
                    <a:lnTo>
                      <a:pt x="33" y="93"/>
                    </a:lnTo>
                    <a:lnTo>
                      <a:pt x="0" y="93"/>
                    </a:lnTo>
                    <a:lnTo>
                      <a:pt x="13" y="77"/>
                    </a:lnTo>
                    <a:lnTo>
                      <a:pt x="19" y="46"/>
                    </a:lnTo>
                    <a:close/>
                    <a:moveTo>
                      <a:pt x="36" y="49"/>
                    </a:moveTo>
                    <a:lnTo>
                      <a:pt x="52" y="11"/>
                    </a:lnTo>
                    <a:lnTo>
                      <a:pt x="59" y="18"/>
                    </a:lnTo>
                    <a:lnTo>
                      <a:pt x="43" y="58"/>
                    </a:lnTo>
                    <a:lnTo>
                      <a:pt x="36" y="49"/>
                    </a:lnTo>
                    <a:close/>
                    <a:moveTo>
                      <a:pt x="70" y="31"/>
                    </a:moveTo>
                    <a:lnTo>
                      <a:pt x="70" y="27"/>
                    </a:lnTo>
                    <a:lnTo>
                      <a:pt x="47" y="0"/>
                    </a:lnTo>
                    <a:lnTo>
                      <a:pt x="43" y="0"/>
                    </a:lnTo>
                    <a:lnTo>
                      <a:pt x="70" y="31"/>
                    </a:lnTo>
                    <a:close/>
                  </a:path>
                </a:pathLst>
              </a:custGeom>
              <a:solidFill>
                <a:srgbClr val="FF9900"/>
              </a:solidFill>
              <a:ln w="1588">
                <a:solidFill>
                  <a:srgbClr val="000000"/>
                </a:solidFill>
                <a:prstDash val="solid"/>
                <a:round/>
                <a:headEnd/>
                <a:tailEnd/>
              </a:ln>
            </p:spPr>
            <p:txBody>
              <a:bodyPr/>
              <a:lstStyle/>
              <a:p>
                <a:endParaRPr lang="es-MX" dirty="0"/>
              </a:p>
            </p:txBody>
          </p:sp>
          <p:sp>
            <p:nvSpPr>
              <p:cNvPr id="53" name="Freeform 48"/>
              <p:cNvSpPr>
                <a:spLocks noEditPoints="1"/>
              </p:cNvSpPr>
              <p:nvPr/>
            </p:nvSpPr>
            <p:spPr bwMode="auto">
              <a:xfrm>
                <a:off x="1773" y="1158"/>
                <a:ext cx="65" cy="109"/>
              </a:xfrm>
              <a:custGeom>
                <a:avLst/>
                <a:gdLst>
                  <a:gd name="T0" fmla="*/ 0 w 65"/>
                  <a:gd name="T1" fmla="*/ 78 h 109"/>
                  <a:gd name="T2" fmla="*/ 65 w 65"/>
                  <a:gd name="T3" fmla="*/ 78 h 109"/>
                  <a:gd name="T4" fmla="*/ 65 w 65"/>
                  <a:gd name="T5" fmla="*/ 62 h 109"/>
                  <a:gd name="T6" fmla="*/ 0 w 65"/>
                  <a:gd name="T7" fmla="*/ 62 h 109"/>
                  <a:gd name="T8" fmla="*/ 0 w 65"/>
                  <a:gd name="T9" fmla="*/ 78 h 109"/>
                  <a:gd name="T10" fmla="*/ 52 w 65"/>
                  <a:gd name="T11" fmla="*/ 62 h 109"/>
                  <a:gd name="T12" fmla="*/ 65 w 65"/>
                  <a:gd name="T13" fmla="*/ 62 h 109"/>
                  <a:gd name="T14" fmla="*/ 65 w 65"/>
                  <a:gd name="T15" fmla="*/ 0 h 109"/>
                  <a:gd name="T16" fmla="*/ 52 w 65"/>
                  <a:gd name="T17" fmla="*/ 0 h 109"/>
                  <a:gd name="T18" fmla="*/ 52 w 65"/>
                  <a:gd name="T19" fmla="*/ 62 h 109"/>
                  <a:gd name="T20" fmla="*/ 19 w 65"/>
                  <a:gd name="T21" fmla="*/ 78 h 109"/>
                  <a:gd name="T22" fmla="*/ 6 w 65"/>
                  <a:gd name="T23" fmla="*/ 109 h 109"/>
                  <a:gd name="T24" fmla="*/ 39 w 65"/>
                  <a:gd name="T25" fmla="*/ 109 h 109"/>
                  <a:gd name="T26" fmla="*/ 52 w 65"/>
                  <a:gd name="T27" fmla="*/ 78 h 109"/>
                  <a:gd name="T28" fmla="*/ 19 w 65"/>
                  <a:gd name="T29" fmla="*/ 78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5" h="109">
                    <a:moveTo>
                      <a:pt x="0" y="78"/>
                    </a:moveTo>
                    <a:lnTo>
                      <a:pt x="65" y="78"/>
                    </a:lnTo>
                    <a:lnTo>
                      <a:pt x="65" y="62"/>
                    </a:lnTo>
                    <a:lnTo>
                      <a:pt x="0" y="62"/>
                    </a:lnTo>
                    <a:lnTo>
                      <a:pt x="0" y="78"/>
                    </a:lnTo>
                    <a:close/>
                    <a:moveTo>
                      <a:pt x="52" y="62"/>
                    </a:moveTo>
                    <a:lnTo>
                      <a:pt x="65" y="62"/>
                    </a:lnTo>
                    <a:lnTo>
                      <a:pt x="65" y="0"/>
                    </a:lnTo>
                    <a:lnTo>
                      <a:pt x="52" y="0"/>
                    </a:lnTo>
                    <a:lnTo>
                      <a:pt x="52" y="62"/>
                    </a:lnTo>
                    <a:close/>
                    <a:moveTo>
                      <a:pt x="19" y="78"/>
                    </a:moveTo>
                    <a:lnTo>
                      <a:pt x="6" y="109"/>
                    </a:lnTo>
                    <a:lnTo>
                      <a:pt x="39" y="109"/>
                    </a:lnTo>
                    <a:lnTo>
                      <a:pt x="52" y="78"/>
                    </a:lnTo>
                    <a:lnTo>
                      <a:pt x="19" y="78"/>
                    </a:lnTo>
                    <a:close/>
                  </a:path>
                </a:pathLst>
              </a:custGeom>
              <a:solidFill>
                <a:srgbClr val="FF9900"/>
              </a:solidFill>
              <a:ln w="1588">
                <a:solidFill>
                  <a:srgbClr val="000000"/>
                </a:solidFill>
                <a:prstDash val="solid"/>
                <a:round/>
                <a:headEnd/>
                <a:tailEnd/>
              </a:ln>
            </p:spPr>
            <p:txBody>
              <a:bodyPr/>
              <a:lstStyle/>
              <a:p>
                <a:endParaRPr lang="es-MX" dirty="0"/>
              </a:p>
            </p:txBody>
          </p:sp>
          <p:sp>
            <p:nvSpPr>
              <p:cNvPr id="54" name="Freeform 49"/>
              <p:cNvSpPr>
                <a:spLocks noEditPoints="1"/>
              </p:cNvSpPr>
              <p:nvPr/>
            </p:nvSpPr>
            <p:spPr bwMode="auto">
              <a:xfrm>
                <a:off x="1708" y="1360"/>
                <a:ext cx="248" cy="93"/>
              </a:xfrm>
              <a:custGeom>
                <a:avLst/>
                <a:gdLst>
                  <a:gd name="T0" fmla="*/ 0 w 248"/>
                  <a:gd name="T1" fmla="*/ 46 h 93"/>
                  <a:gd name="T2" fmla="*/ 1 w 248"/>
                  <a:gd name="T3" fmla="*/ 32 h 93"/>
                  <a:gd name="T4" fmla="*/ 7 w 248"/>
                  <a:gd name="T5" fmla="*/ 18 h 93"/>
                  <a:gd name="T6" fmla="*/ 16 w 248"/>
                  <a:gd name="T7" fmla="*/ 9 h 93"/>
                  <a:gd name="T8" fmla="*/ 26 w 248"/>
                  <a:gd name="T9" fmla="*/ 2 h 93"/>
                  <a:gd name="T10" fmla="*/ 38 w 248"/>
                  <a:gd name="T11" fmla="*/ 0 h 93"/>
                  <a:gd name="T12" fmla="*/ 51 w 248"/>
                  <a:gd name="T13" fmla="*/ 2 h 93"/>
                  <a:gd name="T14" fmla="*/ 62 w 248"/>
                  <a:gd name="T15" fmla="*/ 9 h 93"/>
                  <a:gd name="T16" fmla="*/ 71 w 248"/>
                  <a:gd name="T17" fmla="*/ 18 h 93"/>
                  <a:gd name="T18" fmla="*/ 76 w 248"/>
                  <a:gd name="T19" fmla="*/ 32 h 93"/>
                  <a:gd name="T20" fmla="*/ 78 w 248"/>
                  <a:gd name="T21" fmla="*/ 46 h 93"/>
                  <a:gd name="T22" fmla="*/ 76 w 248"/>
                  <a:gd name="T23" fmla="*/ 61 h 93"/>
                  <a:gd name="T24" fmla="*/ 71 w 248"/>
                  <a:gd name="T25" fmla="*/ 73 h 93"/>
                  <a:gd name="T26" fmla="*/ 62 w 248"/>
                  <a:gd name="T27" fmla="*/ 84 h 93"/>
                  <a:gd name="T28" fmla="*/ 51 w 248"/>
                  <a:gd name="T29" fmla="*/ 90 h 93"/>
                  <a:gd name="T30" fmla="*/ 38 w 248"/>
                  <a:gd name="T31" fmla="*/ 93 h 93"/>
                  <a:gd name="T32" fmla="*/ 26 w 248"/>
                  <a:gd name="T33" fmla="*/ 90 h 93"/>
                  <a:gd name="T34" fmla="*/ 16 w 248"/>
                  <a:gd name="T35" fmla="*/ 84 h 93"/>
                  <a:gd name="T36" fmla="*/ 7 w 248"/>
                  <a:gd name="T37" fmla="*/ 73 h 93"/>
                  <a:gd name="T38" fmla="*/ 1 w 248"/>
                  <a:gd name="T39" fmla="*/ 61 h 93"/>
                  <a:gd name="T40" fmla="*/ 0 w 248"/>
                  <a:gd name="T41" fmla="*/ 46 h 93"/>
                  <a:gd name="T42" fmla="*/ 169 w 248"/>
                  <a:gd name="T43" fmla="*/ 46 h 93"/>
                  <a:gd name="T44" fmla="*/ 171 w 248"/>
                  <a:gd name="T45" fmla="*/ 32 h 93"/>
                  <a:gd name="T46" fmla="*/ 176 w 248"/>
                  <a:gd name="T47" fmla="*/ 18 h 93"/>
                  <a:gd name="T48" fmla="*/ 185 w 248"/>
                  <a:gd name="T49" fmla="*/ 9 h 93"/>
                  <a:gd name="T50" fmla="*/ 196 w 248"/>
                  <a:gd name="T51" fmla="*/ 2 h 93"/>
                  <a:gd name="T52" fmla="*/ 209 w 248"/>
                  <a:gd name="T53" fmla="*/ 0 h 93"/>
                  <a:gd name="T54" fmla="*/ 221 w 248"/>
                  <a:gd name="T55" fmla="*/ 2 h 93"/>
                  <a:gd name="T56" fmla="*/ 232 w 248"/>
                  <a:gd name="T57" fmla="*/ 9 h 93"/>
                  <a:gd name="T58" fmla="*/ 241 w 248"/>
                  <a:gd name="T59" fmla="*/ 18 h 93"/>
                  <a:gd name="T60" fmla="*/ 246 w 248"/>
                  <a:gd name="T61" fmla="*/ 32 h 93"/>
                  <a:gd name="T62" fmla="*/ 248 w 248"/>
                  <a:gd name="T63" fmla="*/ 46 h 93"/>
                  <a:gd name="T64" fmla="*/ 246 w 248"/>
                  <a:gd name="T65" fmla="*/ 61 h 93"/>
                  <a:gd name="T66" fmla="*/ 241 w 248"/>
                  <a:gd name="T67" fmla="*/ 73 h 93"/>
                  <a:gd name="T68" fmla="*/ 232 w 248"/>
                  <a:gd name="T69" fmla="*/ 84 h 93"/>
                  <a:gd name="T70" fmla="*/ 221 w 248"/>
                  <a:gd name="T71" fmla="*/ 90 h 93"/>
                  <a:gd name="T72" fmla="*/ 209 w 248"/>
                  <a:gd name="T73" fmla="*/ 93 h 93"/>
                  <a:gd name="T74" fmla="*/ 196 w 248"/>
                  <a:gd name="T75" fmla="*/ 90 h 93"/>
                  <a:gd name="T76" fmla="*/ 185 w 248"/>
                  <a:gd name="T77" fmla="*/ 84 h 93"/>
                  <a:gd name="T78" fmla="*/ 176 w 248"/>
                  <a:gd name="T79" fmla="*/ 73 h 93"/>
                  <a:gd name="T80" fmla="*/ 171 w 248"/>
                  <a:gd name="T81" fmla="*/ 61 h 93"/>
                  <a:gd name="T82" fmla="*/ 169 w 248"/>
                  <a:gd name="T83" fmla="*/ 46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48" h="93">
                    <a:moveTo>
                      <a:pt x="0" y="46"/>
                    </a:moveTo>
                    <a:lnTo>
                      <a:pt x="1" y="32"/>
                    </a:lnTo>
                    <a:lnTo>
                      <a:pt x="7" y="18"/>
                    </a:lnTo>
                    <a:lnTo>
                      <a:pt x="16" y="9"/>
                    </a:lnTo>
                    <a:lnTo>
                      <a:pt x="26" y="2"/>
                    </a:lnTo>
                    <a:lnTo>
                      <a:pt x="38" y="0"/>
                    </a:lnTo>
                    <a:lnTo>
                      <a:pt x="51" y="2"/>
                    </a:lnTo>
                    <a:lnTo>
                      <a:pt x="62" y="9"/>
                    </a:lnTo>
                    <a:lnTo>
                      <a:pt x="71" y="18"/>
                    </a:lnTo>
                    <a:lnTo>
                      <a:pt x="76" y="32"/>
                    </a:lnTo>
                    <a:lnTo>
                      <a:pt x="78" y="46"/>
                    </a:lnTo>
                    <a:lnTo>
                      <a:pt x="76" y="61"/>
                    </a:lnTo>
                    <a:lnTo>
                      <a:pt x="71" y="73"/>
                    </a:lnTo>
                    <a:lnTo>
                      <a:pt x="62" y="84"/>
                    </a:lnTo>
                    <a:lnTo>
                      <a:pt x="51" y="90"/>
                    </a:lnTo>
                    <a:lnTo>
                      <a:pt x="38" y="93"/>
                    </a:lnTo>
                    <a:lnTo>
                      <a:pt x="26" y="90"/>
                    </a:lnTo>
                    <a:lnTo>
                      <a:pt x="16" y="84"/>
                    </a:lnTo>
                    <a:lnTo>
                      <a:pt x="7" y="73"/>
                    </a:lnTo>
                    <a:lnTo>
                      <a:pt x="1" y="61"/>
                    </a:lnTo>
                    <a:lnTo>
                      <a:pt x="0" y="46"/>
                    </a:lnTo>
                    <a:close/>
                    <a:moveTo>
                      <a:pt x="169" y="46"/>
                    </a:moveTo>
                    <a:lnTo>
                      <a:pt x="171" y="32"/>
                    </a:lnTo>
                    <a:lnTo>
                      <a:pt x="176" y="18"/>
                    </a:lnTo>
                    <a:lnTo>
                      <a:pt x="185" y="9"/>
                    </a:lnTo>
                    <a:lnTo>
                      <a:pt x="196" y="2"/>
                    </a:lnTo>
                    <a:lnTo>
                      <a:pt x="209" y="0"/>
                    </a:lnTo>
                    <a:lnTo>
                      <a:pt x="221" y="2"/>
                    </a:lnTo>
                    <a:lnTo>
                      <a:pt x="232" y="9"/>
                    </a:lnTo>
                    <a:lnTo>
                      <a:pt x="241" y="18"/>
                    </a:lnTo>
                    <a:lnTo>
                      <a:pt x="246" y="32"/>
                    </a:lnTo>
                    <a:lnTo>
                      <a:pt x="248" y="46"/>
                    </a:lnTo>
                    <a:lnTo>
                      <a:pt x="246" y="61"/>
                    </a:lnTo>
                    <a:lnTo>
                      <a:pt x="241" y="73"/>
                    </a:lnTo>
                    <a:lnTo>
                      <a:pt x="232" y="84"/>
                    </a:lnTo>
                    <a:lnTo>
                      <a:pt x="221" y="90"/>
                    </a:lnTo>
                    <a:lnTo>
                      <a:pt x="209" y="93"/>
                    </a:lnTo>
                    <a:lnTo>
                      <a:pt x="196" y="90"/>
                    </a:lnTo>
                    <a:lnTo>
                      <a:pt x="185" y="84"/>
                    </a:lnTo>
                    <a:lnTo>
                      <a:pt x="176" y="73"/>
                    </a:lnTo>
                    <a:lnTo>
                      <a:pt x="171" y="61"/>
                    </a:lnTo>
                    <a:lnTo>
                      <a:pt x="169" y="46"/>
                    </a:lnTo>
                    <a:close/>
                  </a:path>
                </a:pathLst>
              </a:custGeom>
              <a:solidFill>
                <a:srgbClr val="FF9900"/>
              </a:solidFill>
              <a:ln w="1588">
                <a:solidFill>
                  <a:srgbClr val="000000"/>
                </a:solidFill>
                <a:prstDash val="solid"/>
                <a:round/>
                <a:headEnd/>
                <a:tailEnd/>
              </a:ln>
            </p:spPr>
            <p:txBody>
              <a:bodyPr/>
              <a:lstStyle/>
              <a:p>
                <a:endParaRPr lang="es-MX" dirty="0"/>
              </a:p>
            </p:txBody>
          </p:sp>
          <p:sp>
            <p:nvSpPr>
              <p:cNvPr id="55" name="Rectangle 50"/>
              <p:cNvSpPr>
                <a:spLocks noChangeArrowheads="1"/>
              </p:cNvSpPr>
              <p:nvPr/>
            </p:nvSpPr>
            <p:spPr bwMode="auto">
              <a:xfrm>
                <a:off x="1620" y="1479"/>
                <a:ext cx="510" cy="116"/>
              </a:xfrm>
              <a:prstGeom prst="rect">
                <a:avLst/>
              </a:prstGeom>
              <a:solidFill>
                <a:srgbClr val="FF99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hangingPunct="0"/>
                <a:r>
                  <a:rPr lang="es-MX" altLang="es-MX" sz="1200" b="1" dirty="0" smtClean="0">
                    <a:solidFill>
                      <a:schemeClr val="tx2"/>
                    </a:solidFill>
                    <a:effectLst>
                      <a:outerShdw blurRad="38100" dist="38100" dir="2700000" algn="tl">
                        <a:srgbClr val="000000"/>
                      </a:outerShdw>
                    </a:effectLst>
                    <a:latin typeface="Arial" panose="020B0604020202020204" pitchFamily="34" charset="0"/>
                  </a:rPr>
                  <a:t>Almacenes</a:t>
                </a:r>
                <a:endParaRPr lang="es-MX" altLang="es-MX" sz="1200" b="1" i="1" dirty="0">
                  <a:solidFill>
                    <a:schemeClr val="tx2"/>
                  </a:solidFill>
                  <a:effectLst>
                    <a:outerShdw blurRad="38100" dist="38100" dir="2700000" algn="tl">
                      <a:srgbClr val="000000"/>
                    </a:outerShdw>
                  </a:effectLst>
                  <a:latin typeface="Arial" panose="020B0604020202020204" pitchFamily="34" charset="0"/>
                </a:endParaRPr>
              </a:p>
            </p:txBody>
          </p:sp>
        </p:grpSp>
      </p:grpSp>
      <p:grpSp>
        <p:nvGrpSpPr>
          <p:cNvPr id="56" name="Group 167"/>
          <p:cNvGrpSpPr>
            <a:grpSpLocks/>
          </p:cNvGrpSpPr>
          <p:nvPr/>
        </p:nvGrpSpPr>
        <p:grpSpPr bwMode="auto">
          <a:xfrm>
            <a:off x="147638" y="4058689"/>
            <a:ext cx="1476373" cy="577849"/>
            <a:chOff x="93" y="2417"/>
            <a:chExt cx="930" cy="364"/>
          </a:xfrm>
        </p:grpSpPr>
        <p:sp>
          <p:nvSpPr>
            <p:cNvPr id="57" name="Freeform 51"/>
            <p:cNvSpPr>
              <a:spLocks/>
            </p:cNvSpPr>
            <p:nvPr/>
          </p:nvSpPr>
          <p:spPr bwMode="auto">
            <a:xfrm>
              <a:off x="353" y="2574"/>
              <a:ext cx="60" cy="60"/>
            </a:xfrm>
            <a:custGeom>
              <a:avLst/>
              <a:gdLst>
                <a:gd name="T0" fmla="*/ 0 w 121"/>
                <a:gd name="T1" fmla="*/ 59 h 119"/>
                <a:gd name="T2" fmla="*/ 4 w 121"/>
                <a:gd name="T3" fmla="*/ 38 h 119"/>
                <a:gd name="T4" fmla="*/ 16 w 121"/>
                <a:gd name="T5" fmla="*/ 21 h 119"/>
                <a:gd name="T6" fmla="*/ 31 w 121"/>
                <a:gd name="T7" fmla="*/ 7 h 119"/>
                <a:gd name="T8" fmla="*/ 50 w 121"/>
                <a:gd name="T9" fmla="*/ 0 h 119"/>
                <a:gd name="T10" fmla="*/ 71 w 121"/>
                <a:gd name="T11" fmla="*/ 0 h 119"/>
                <a:gd name="T12" fmla="*/ 91 w 121"/>
                <a:gd name="T13" fmla="*/ 7 h 119"/>
                <a:gd name="T14" fmla="*/ 108 w 121"/>
                <a:gd name="T15" fmla="*/ 21 h 119"/>
                <a:gd name="T16" fmla="*/ 118 w 121"/>
                <a:gd name="T17" fmla="*/ 38 h 119"/>
                <a:gd name="T18" fmla="*/ 121 w 121"/>
                <a:gd name="T19" fmla="*/ 59 h 119"/>
                <a:gd name="T20" fmla="*/ 118 w 121"/>
                <a:gd name="T21" fmla="*/ 79 h 119"/>
                <a:gd name="T22" fmla="*/ 108 w 121"/>
                <a:gd name="T23" fmla="*/ 98 h 119"/>
                <a:gd name="T24" fmla="*/ 91 w 121"/>
                <a:gd name="T25" fmla="*/ 111 h 119"/>
                <a:gd name="T26" fmla="*/ 71 w 121"/>
                <a:gd name="T27" fmla="*/ 119 h 119"/>
                <a:gd name="T28" fmla="*/ 50 w 121"/>
                <a:gd name="T29" fmla="*/ 119 h 119"/>
                <a:gd name="T30" fmla="*/ 31 w 121"/>
                <a:gd name="T31" fmla="*/ 111 h 119"/>
                <a:gd name="T32" fmla="*/ 16 w 121"/>
                <a:gd name="T33" fmla="*/ 98 h 119"/>
                <a:gd name="T34" fmla="*/ 4 w 121"/>
                <a:gd name="T35" fmla="*/ 79 h 119"/>
                <a:gd name="T36" fmla="*/ 0 w 121"/>
                <a:gd name="T37" fmla="*/ 59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21" h="119">
                  <a:moveTo>
                    <a:pt x="0" y="59"/>
                  </a:moveTo>
                  <a:lnTo>
                    <a:pt x="4" y="38"/>
                  </a:lnTo>
                  <a:lnTo>
                    <a:pt x="16" y="21"/>
                  </a:lnTo>
                  <a:lnTo>
                    <a:pt x="31" y="7"/>
                  </a:lnTo>
                  <a:lnTo>
                    <a:pt x="50" y="0"/>
                  </a:lnTo>
                  <a:lnTo>
                    <a:pt x="71" y="0"/>
                  </a:lnTo>
                  <a:lnTo>
                    <a:pt x="91" y="7"/>
                  </a:lnTo>
                  <a:lnTo>
                    <a:pt x="108" y="21"/>
                  </a:lnTo>
                  <a:lnTo>
                    <a:pt x="118" y="38"/>
                  </a:lnTo>
                  <a:lnTo>
                    <a:pt x="121" y="59"/>
                  </a:lnTo>
                  <a:lnTo>
                    <a:pt x="118" y="79"/>
                  </a:lnTo>
                  <a:lnTo>
                    <a:pt x="108" y="98"/>
                  </a:lnTo>
                  <a:lnTo>
                    <a:pt x="91" y="111"/>
                  </a:lnTo>
                  <a:lnTo>
                    <a:pt x="71" y="119"/>
                  </a:lnTo>
                  <a:lnTo>
                    <a:pt x="50" y="119"/>
                  </a:lnTo>
                  <a:lnTo>
                    <a:pt x="31" y="111"/>
                  </a:lnTo>
                  <a:lnTo>
                    <a:pt x="16" y="98"/>
                  </a:lnTo>
                  <a:lnTo>
                    <a:pt x="4" y="79"/>
                  </a:lnTo>
                  <a:lnTo>
                    <a:pt x="0" y="59"/>
                  </a:lnTo>
                  <a:close/>
                </a:path>
              </a:pathLst>
            </a:custGeom>
            <a:solidFill>
              <a:srgbClr val="FF9900"/>
            </a:solidFill>
            <a:ln w="3175">
              <a:solidFill>
                <a:srgbClr val="000000"/>
              </a:solidFill>
              <a:prstDash val="solid"/>
              <a:round/>
              <a:headEnd/>
              <a:tailEnd/>
            </a:ln>
          </p:spPr>
          <p:txBody>
            <a:bodyPr/>
            <a:lstStyle/>
            <a:p>
              <a:endParaRPr lang="es-MX" dirty="0"/>
            </a:p>
          </p:txBody>
        </p:sp>
        <p:grpSp>
          <p:nvGrpSpPr>
            <p:cNvPr id="58" name="Group 52"/>
            <p:cNvGrpSpPr>
              <a:grpSpLocks/>
            </p:cNvGrpSpPr>
            <p:nvPr/>
          </p:nvGrpSpPr>
          <p:grpSpPr bwMode="auto">
            <a:xfrm>
              <a:off x="93" y="2417"/>
              <a:ext cx="930" cy="364"/>
              <a:chOff x="93" y="2417"/>
              <a:chExt cx="930" cy="364"/>
            </a:xfrm>
          </p:grpSpPr>
          <p:sp>
            <p:nvSpPr>
              <p:cNvPr id="59" name="Freeform 53"/>
              <p:cNvSpPr>
                <a:spLocks/>
              </p:cNvSpPr>
              <p:nvPr/>
            </p:nvSpPr>
            <p:spPr bwMode="auto">
              <a:xfrm>
                <a:off x="287" y="2574"/>
                <a:ext cx="60" cy="60"/>
              </a:xfrm>
              <a:custGeom>
                <a:avLst/>
                <a:gdLst>
                  <a:gd name="T0" fmla="*/ 0 w 120"/>
                  <a:gd name="T1" fmla="*/ 59 h 119"/>
                  <a:gd name="T2" fmla="*/ 2 w 120"/>
                  <a:gd name="T3" fmla="*/ 38 h 119"/>
                  <a:gd name="T4" fmla="*/ 14 w 120"/>
                  <a:gd name="T5" fmla="*/ 21 h 119"/>
                  <a:gd name="T6" fmla="*/ 29 w 120"/>
                  <a:gd name="T7" fmla="*/ 7 h 119"/>
                  <a:gd name="T8" fmla="*/ 48 w 120"/>
                  <a:gd name="T9" fmla="*/ 0 h 119"/>
                  <a:gd name="T10" fmla="*/ 70 w 120"/>
                  <a:gd name="T11" fmla="*/ 0 h 119"/>
                  <a:gd name="T12" fmla="*/ 89 w 120"/>
                  <a:gd name="T13" fmla="*/ 7 h 119"/>
                  <a:gd name="T14" fmla="*/ 106 w 120"/>
                  <a:gd name="T15" fmla="*/ 21 h 119"/>
                  <a:gd name="T16" fmla="*/ 116 w 120"/>
                  <a:gd name="T17" fmla="*/ 38 h 119"/>
                  <a:gd name="T18" fmla="*/ 120 w 120"/>
                  <a:gd name="T19" fmla="*/ 59 h 119"/>
                  <a:gd name="T20" fmla="*/ 116 w 120"/>
                  <a:gd name="T21" fmla="*/ 79 h 119"/>
                  <a:gd name="T22" fmla="*/ 106 w 120"/>
                  <a:gd name="T23" fmla="*/ 98 h 119"/>
                  <a:gd name="T24" fmla="*/ 89 w 120"/>
                  <a:gd name="T25" fmla="*/ 111 h 119"/>
                  <a:gd name="T26" fmla="*/ 70 w 120"/>
                  <a:gd name="T27" fmla="*/ 119 h 119"/>
                  <a:gd name="T28" fmla="*/ 48 w 120"/>
                  <a:gd name="T29" fmla="*/ 119 h 119"/>
                  <a:gd name="T30" fmla="*/ 29 w 120"/>
                  <a:gd name="T31" fmla="*/ 111 h 119"/>
                  <a:gd name="T32" fmla="*/ 14 w 120"/>
                  <a:gd name="T33" fmla="*/ 98 h 119"/>
                  <a:gd name="T34" fmla="*/ 2 w 120"/>
                  <a:gd name="T35" fmla="*/ 79 h 119"/>
                  <a:gd name="T36" fmla="*/ 0 w 120"/>
                  <a:gd name="T37" fmla="*/ 59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20" h="119">
                    <a:moveTo>
                      <a:pt x="0" y="59"/>
                    </a:moveTo>
                    <a:lnTo>
                      <a:pt x="2" y="38"/>
                    </a:lnTo>
                    <a:lnTo>
                      <a:pt x="14" y="21"/>
                    </a:lnTo>
                    <a:lnTo>
                      <a:pt x="29" y="7"/>
                    </a:lnTo>
                    <a:lnTo>
                      <a:pt x="48" y="0"/>
                    </a:lnTo>
                    <a:lnTo>
                      <a:pt x="70" y="0"/>
                    </a:lnTo>
                    <a:lnTo>
                      <a:pt x="89" y="7"/>
                    </a:lnTo>
                    <a:lnTo>
                      <a:pt x="106" y="21"/>
                    </a:lnTo>
                    <a:lnTo>
                      <a:pt x="116" y="38"/>
                    </a:lnTo>
                    <a:lnTo>
                      <a:pt x="120" y="59"/>
                    </a:lnTo>
                    <a:lnTo>
                      <a:pt x="116" y="79"/>
                    </a:lnTo>
                    <a:lnTo>
                      <a:pt x="106" y="98"/>
                    </a:lnTo>
                    <a:lnTo>
                      <a:pt x="89" y="111"/>
                    </a:lnTo>
                    <a:lnTo>
                      <a:pt x="70" y="119"/>
                    </a:lnTo>
                    <a:lnTo>
                      <a:pt x="48" y="119"/>
                    </a:lnTo>
                    <a:lnTo>
                      <a:pt x="29" y="111"/>
                    </a:lnTo>
                    <a:lnTo>
                      <a:pt x="14" y="98"/>
                    </a:lnTo>
                    <a:lnTo>
                      <a:pt x="2" y="79"/>
                    </a:lnTo>
                    <a:lnTo>
                      <a:pt x="0" y="59"/>
                    </a:lnTo>
                    <a:close/>
                  </a:path>
                </a:pathLst>
              </a:custGeom>
              <a:solidFill>
                <a:srgbClr val="FF9900"/>
              </a:solidFill>
              <a:ln w="3175">
                <a:solidFill>
                  <a:srgbClr val="000000"/>
                </a:solidFill>
                <a:prstDash val="solid"/>
                <a:round/>
                <a:headEnd/>
                <a:tailEnd/>
              </a:ln>
            </p:spPr>
            <p:txBody>
              <a:bodyPr/>
              <a:lstStyle/>
              <a:p>
                <a:endParaRPr lang="es-MX" dirty="0"/>
              </a:p>
            </p:txBody>
          </p:sp>
          <p:grpSp>
            <p:nvGrpSpPr>
              <p:cNvPr id="60" name="Group 54"/>
              <p:cNvGrpSpPr>
                <a:grpSpLocks/>
              </p:cNvGrpSpPr>
              <p:nvPr/>
            </p:nvGrpSpPr>
            <p:grpSpPr bwMode="auto">
              <a:xfrm>
                <a:off x="93" y="2417"/>
                <a:ext cx="930" cy="364"/>
                <a:chOff x="93" y="2417"/>
                <a:chExt cx="930" cy="364"/>
              </a:xfrm>
            </p:grpSpPr>
            <p:sp>
              <p:nvSpPr>
                <p:cNvPr id="61" name="Freeform 55"/>
                <p:cNvSpPr>
                  <a:spLocks/>
                </p:cNvSpPr>
                <p:nvPr/>
              </p:nvSpPr>
              <p:spPr bwMode="auto">
                <a:xfrm>
                  <a:off x="526" y="2574"/>
                  <a:ext cx="60" cy="60"/>
                </a:xfrm>
                <a:custGeom>
                  <a:avLst/>
                  <a:gdLst>
                    <a:gd name="T0" fmla="*/ 0 w 121"/>
                    <a:gd name="T1" fmla="*/ 59 h 119"/>
                    <a:gd name="T2" fmla="*/ 3 w 121"/>
                    <a:gd name="T3" fmla="*/ 38 h 119"/>
                    <a:gd name="T4" fmla="*/ 13 w 121"/>
                    <a:gd name="T5" fmla="*/ 21 h 119"/>
                    <a:gd name="T6" fmla="*/ 30 w 121"/>
                    <a:gd name="T7" fmla="*/ 7 h 119"/>
                    <a:gd name="T8" fmla="*/ 50 w 121"/>
                    <a:gd name="T9" fmla="*/ 0 h 119"/>
                    <a:gd name="T10" fmla="*/ 71 w 121"/>
                    <a:gd name="T11" fmla="*/ 0 h 119"/>
                    <a:gd name="T12" fmla="*/ 90 w 121"/>
                    <a:gd name="T13" fmla="*/ 7 h 119"/>
                    <a:gd name="T14" fmla="*/ 105 w 121"/>
                    <a:gd name="T15" fmla="*/ 21 h 119"/>
                    <a:gd name="T16" fmla="*/ 117 w 121"/>
                    <a:gd name="T17" fmla="*/ 38 h 119"/>
                    <a:gd name="T18" fmla="*/ 121 w 121"/>
                    <a:gd name="T19" fmla="*/ 59 h 119"/>
                    <a:gd name="T20" fmla="*/ 117 w 121"/>
                    <a:gd name="T21" fmla="*/ 79 h 119"/>
                    <a:gd name="T22" fmla="*/ 105 w 121"/>
                    <a:gd name="T23" fmla="*/ 98 h 119"/>
                    <a:gd name="T24" fmla="*/ 90 w 121"/>
                    <a:gd name="T25" fmla="*/ 111 h 119"/>
                    <a:gd name="T26" fmla="*/ 71 w 121"/>
                    <a:gd name="T27" fmla="*/ 119 h 119"/>
                    <a:gd name="T28" fmla="*/ 50 w 121"/>
                    <a:gd name="T29" fmla="*/ 119 h 119"/>
                    <a:gd name="T30" fmla="*/ 30 w 121"/>
                    <a:gd name="T31" fmla="*/ 111 h 119"/>
                    <a:gd name="T32" fmla="*/ 13 w 121"/>
                    <a:gd name="T33" fmla="*/ 98 h 119"/>
                    <a:gd name="T34" fmla="*/ 3 w 121"/>
                    <a:gd name="T35" fmla="*/ 79 h 119"/>
                    <a:gd name="T36" fmla="*/ 0 w 121"/>
                    <a:gd name="T37" fmla="*/ 59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21" h="119">
                      <a:moveTo>
                        <a:pt x="0" y="59"/>
                      </a:moveTo>
                      <a:lnTo>
                        <a:pt x="3" y="38"/>
                      </a:lnTo>
                      <a:lnTo>
                        <a:pt x="13" y="21"/>
                      </a:lnTo>
                      <a:lnTo>
                        <a:pt x="30" y="7"/>
                      </a:lnTo>
                      <a:lnTo>
                        <a:pt x="50" y="0"/>
                      </a:lnTo>
                      <a:lnTo>
                        <a:pt x="71" y="0"/>
                      </a:lnTo>
                      <a:lnTo>
                        <a:pt x="90" y="7"/>
                      </a:lnTo>
                      <a:lnTo>
                        <a:pt x="105" y="21"/>
                      </a:lnTo>
                      <a:lnTo>
                        <a:pt x="117" y="38"/>
                      </a:lnTo>
                      <a:lnTo>
                        <a:pt x="121" y="59"/>
                      </a:lnTo>
                      <a:lnTo>
                        <a:pt x="117" y="79"/>
                      </a:lnTo>
                      <a:lnTo>
                        <a:pt x="105" y="98"/>
                      </a:lnTo>
                      <a:lnTo>
                        <a:pt x="90" y="111"/>
                      </a:lnTo>
                      <a:lnTo>
                        <a:pt x="71" y="119"/>
                      </a:lnTo>
                      <a:lnTo>
                        <a:pt x="50" y="119"/>
                      </a:lnTo>
                      <a:lnTo>
                        <a:pt x="30" y="111"/>
                      </a:lnTo>
                      <a:lnTo>
                        <a:pt x="13" y="98"/>
                      </a:lnTo>
                      <a:lnTo>
                        <a:pt x="3" y="79"/>
                      </a:lnTo>
                      <a:lnTo>
                        <a:pt x="0" y="59"/>
                      </a:lnTo>
                      <a:close/>
                    </a:path>
                  </a:pathLst>
                </a:custGeom>
                <a:solidFill>
                  <a:srgbClr val="FF9900"/>
                </a:solidFill>
                <a:ln w="3175">
                  <a:solidFill>
                    <a:srgbClr val="000000"/>
                  </a:solidFill>
                  <a:prstDash val="solid"/>
                  <a:round/>
                  <a:headEnd/>
                  <a:tailEnd/>
                </a:ln>
              </p:spPr>
              <p:txBody>
                <a:bodyPr/>
                <a:lstStyle/>
                <a:p>
                  <a:endParaRPr lang="es-MX" dirty="0"/>
                </a:p>
              </p:txBody>
            </p:sp>
            <p:grpSp>
              <p:nvGrpSpPr>
                <p:cNvPr id="62" name="Group 56"/>
                <p:cNvGrpSpPr>
                  <a:grpSpLocks/>
                </p:cNvGrpSpPr>
                <p:nvPr/>
              </p:nvGrpSpPr>
              <p:grpSpPr bwMode="auto">
                <a:xfrm>
                  <a:off x="93" y="2417"/>
                  <a:ext cx="930" cy="364"/>
                  <a:chOff x="93" y="2417"/>
                  <a:chExt cx="930" cy="364"/>
                </a:xfrm>
              </p:grpSpPr>
              <p:sp>
                <p:nvSpPr>
                  <p:cNvPr id="63" name="Freeform 57"/>
                  <p:cNvSpPr>
                    <a:spLocks/>
                  </p:cNvSpPr>
                  <p:nvPr/>
                </p:nvSpPr>
                <p:spPr bwMode="auto">
                  <a:xfrm>
                    <a:off x="592" y="2574"/>
                    <a:ext cx="60" cy="60"/>
                  </a:xfrm>
                  <a:custGeom>
                    <a:avLst/>
                    <a:gdLst>
                      <a:gd name="T0" fmla="*/ 0 w 120"/>
                      <a:gd name="T1" fmla="*/ 59 h 119"/>
                      <a:gd name="T2" fmla="*/ 4 w 120"/>
                      <a:gd name="T3" fmla="*/ 38 h 119"/>
                      <a:gd name="T4" fmla="*/ 14 w 120"/>
                      <a:gd name="T5" fmla="*/ 21 h 119"/>
                      <a:gd name="T6" fmla="*/ 29 w 120"/>
                      <a:gd name="T7" fmla="*/ 7 h 119"/>
                      <a:gd name="T8" fmla="*/ 50 w 120"/>
                      <a:gd name="T9" fmla="*/ 0 h 119"/>
                      <a:gd name="T10" fmla="*/ 70 w 120"/>
                      <a:gd name="T11" fmla="*/ 0 h 119"/>
                      <a:gd name="T12" fmla="*/ 91 w 120"/>
                      <a:gd name="T13" fmla="*/ 7 h 119"/>
                      <a:gd name="T14" fmla="*/ 106 w 120"/>
                      <a:gd name="T15" fmla="*/ 21 h 119"/>
                      <a:gd name="T16" fmla="*/ 116 w 120"/>
                      <a:gd name="T17" fmla="*/ 38 h 119"/>
                      <a:gd name="T18" fmla="*/ 120 w 120"/>
                      <a:gd name="T19" fmla="*/ 59 h 119"/>
                      <a:gd name="T20" fmla="*/ 116 w 120"/>
                      <a:gd name="T21" fmla="*/ 79 h 119"/>
                      <a:gd name="T22" fmla="*/ 106 w 120"/>
                      <a:gd name="T23" fmla="*/ 98 h 119"/>
                      <a:gd name="T24" fmla="*/ 91 w 120"/>
                      <a:gd name="T25" fmla="*/ 111 h 119"/>
                      <a:gd name="T26" fmla="*/ 70 w 120"/>
                      <a:gd name="T27" fmla="*/ 119 h 119"/>
                      <a:gd name="T28" fmla="*/ 50 w 120"/>
                      <a:gd name="T29" fmla="*/ 119 h 119"/>
                      <a:gd name="T30" fmla="*/ 29 w 120"/>
                      <a:gd name="T31" fmla="*/ 111 h 119"/>
                      <a:gd name="T32" fmla="*/ 14 w 120"/>
                      <a:gd name="T33" fmla="*/ 98 h 119"/>
                      <a:gd name="T34" fmla="*/ 4 w 120"/>
                      <a:gd name="T35" fmla="*/ 79 h 119"/>
                      <a:gd name="T36" fmla="*/ 0 w 120"/>
                      <a:gd name="T37" fmla="*/ 59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20" h="119">
                        <a:moveTo>
                          <a:pt x="0" y="59"/>
                        </a:moveTo>
                        <a:lnTo>
                          <a:pt x="4" y="38"/>
                        </a:lnTo>
                        <a:lnTo>
                          <a:pt x="14" y="21"/>
                        </a:lnTo>
                        <a:lnTo>
                          <a:pt x="29" y="7"/>
                        </a:lnTo>
                        <a:lnTo>
                          <a:pt x="50" y="0"/>
                        </a:lnTo>
                        <a:lnTo>
                          <a:pt x="70" y="0"/>
                        </a:lnTo>
                        <a:lnTo>
                          <a:pt x="91" y="7"/>
                        </a:lnTo>
                        <a:lnTo>
                          <a:pt x="106" y="21"/>
                        </a:lnTo>
                        <a:lnTo>
                          <a:pt x="116" y="38"/>
                        </a:lnTo>
                        <a:lnTo>
                          <a:pt x="120" y="59"/>
                        </a:lnTo>
                        <a:lnTo>
                          <a:pt x="116" y="79"/>
                        </a:lnTo>
                        <a:lnTo>
                          <a:pt x="106" y="98"/>
                        </a:lnTo>
                        <a:lnTo>
                          <a:pt x="91" y="111"/>
                        </a:lnTo>
                        <a:lnTo>
                          <a:pt x="70" y="119"/>
                        </a:lnTo>
                        <a:lnTo>
                          <a:pt x="50" y="119"/>
                        </a:lnTo>
                        <a:lnTo>
                          <a:pt x="29" y="111"/>
                        </a:lnTo>
                        <a:lnTo>
                          <a:pt x="14" y="98"/>
                        </a:lnTo>
                        <a:lnTo>
                          <a:pt x="4" y="79"/>
                        </a:lnTo>
                        <a:lnTo>
                          <a:pt x="0" y="59"/>
                        </a:lnTo>
                        <a:close/>
                      </a:path>
                    </a:pathLst>
                  </a:custGeom>
                  <a:solidFill>
                    <a:srgbClr val="FF9900"/>
                  </a:solidFill>
                  <a:ln w="3175">
                    <a:solidFill>
                      <a:srgbClr val="000000"/>
                    </a:solidFill>
                    <a:prstDash val="solid"/>
                    <a:round/>
                    <a:headEnd/>
                    <a:tailEnd/>
                  </a:ln>
                </p:spPr>
                <p:txBody>
                  <a:bodyPr/>
                  <a:lstStyle/>
                  <a:p>
                    <a:endParaRPr lang="es-MX" dirty="0"/>
                  </a:p>
                </p:txBody>
              </p:sp>
              <p:grpSp>
                <p:nvGrpSpPr>
                  <p:cNvPr id="64" name="Group 58"/>
                  <p:cNvGrpSpPr>
                    <a:grpSpLocks/>
                  </p:cNvGrpSpPr>
                  <p:nvPr/>
                </p:nvGrpSpPr>
                <p:grpSpPr bwMode="auto">
                  <a:xfrm>
                    <a:off x="93" y="2417"/>
                    <a:ext cx="930" cy="364"/>
                    <a:chOff x="93" y="2417"/>
                    <a:chExt cx="930" cy="364"/>
                  </a:xfrm>
                </p:grpSpPr>
                <p:sp>
                  <p:nvSpPr>
                    <p:cNvPr id="65" name="Freeform 59"/>
                    <p:cNvSpPr>
                      <a:spLocks/>
                    </p:cNvSpPr>
                    <p:nvPr/>
                  </p:nvSpPr>
                  <p:spPr bwMode="auto">
                    <a:xfrm>
                      <a:off x="125" y="2574"/>
                      <a:ext cx="59" cy="60"/>
                    </a:xfrm>
                    <a:custGeom>
                      <a:avLst/>
                      <a:gdLst>
                        <a:gd name="T0" fmla="*/ 0 w 119"/>
                        <a:gd name="T1" fmla="*/ 59 h 119"/>
                        <a:gd name="T2" fmla="*/ 4 w 119"/>
                        <a:gd name="T3" fmla="*/ 38 h 119"/>
                        <a:gd name="T4" fmla="*/ 14 w 119"/>
                        <a:gd name="T5" fmla="*/ 21 h 119"/>
                        <a:gd name="T6" fmla="*/ 29 w 119"/>
                        <a:gd name="T7" fmla="*/ 7 h 119"/>
                        <a:gd name="T8" fmla="*/ 50 w 119"/>
                        <a:gd name="T9" fmla="*/ 0 h 119"/>
                        <a:gd name="T10" fmla="*/ 69 w 119"/>
                        <a:gd name="T11" fmla="*/ 0 h 119"/>
                        <a:gd name="T12" fmla="*/ 91 w 119"/>
                        <a:gd name="T13" fmla="*/ 7 h 119"/>
                        <a:gd name="T14" fmla="*/ 106 w 119"/>
                        <a:gd name="T15" fmla="*/ 21 h 119"/>
                        <a:gd name="T16" fmla="*/ 116 w 119"/>
                        <a:gd name="T17" fmla="*/ 38 h 119"/>
                        <a:gd name="T18" fmla="*/ 119 w 119"/>
                        <a:gd name="T19" fmla="*/ 59 h 119"/>
                        <a:gd name="T20" fmla="*/ 116 w 119"/>
                        <a:gd name="T21" fmla="*/ 79 h 119"/>
                        <a:gd name="T22" fmla="*/ 106 w 119"/>
                        <a:gd name="T23" fmla="*/ 98 h 119"/>
                        <a:gd name="T24" fmla="*/ 91 w 119"/>
                        <a:gd name="T25" fmla="*/ 111 h 119"/>
                        <a:gd name="T26" fmla="*/ 69 w 119"/>
                        <a:gd name="T27" fmla="*/ 119 h 119"/>
                        <a:gd name="T28" fmla="*/ 50 w 119"/>
                        <a:gd name="T29" fmla="*/ 119 h 119"/>
                        <a:gd name="T30" fmla="*/ 29 w 119"/>
                        <a:gd name="T31" fmla="*/ 111 h 119"/>
                        <a:gd name="T32" fmla="*/ 14 w 119"/>
                        <a:gd name="T33" fmla="*/ 98 h 119"/>
                        <a:gd name="T34" fmla="*/ 4 w 119"/>
                        <a:gd name="T35" fmla="*/ 79 h 119"/>
                        <a:gd name="T36" fmla="*/ 0 w 119"/>
                        <a:gd name="T37" fmla="*/ 59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19" h="119">
                          <a:moveTo>
                            <a:pt x="0" y="59"/>
                          </a:moveTo>
                          <a:lnTo>
                            <a:pt x="4" y="38"/>
                          </a:lnTo>
                          <a:lnTo>
                            <a:pt x="14" y="21"/>
                          </a:lnTo>
                          <a:lnTo>
                            <a:pt x="29" y="7"/>
                          </a:lnTo>
                          <a:lnTo>
                            <a:pt x="50" y="0"/>
                          </a:lnTo>
                          <a:lnTo>
                            <a:pt x="69" y="0"/>
                          </a:lnTo>
                          <a:lnTo>
                            <a:pt x="91" y="7"/>
                          </a:lnTo>
                          <a:lnTo>
                            <a:pt x="106" y="21"/>
                          </a:lnTo>
                          <a:lnTo>
                            <a:pt x="116" y="38"/>
                          </a:lnTo>
                          <a:lnTo>
                            <a:pt x="119" y="59"/>
                          </a:lnTo>
                          <a:lnTo>
                            <a:pt x="116" y="79"/>
                          </a:lnTo>
                          <a:lnTo>
                            <a:pt x="106" y="98"/>
                          </a:lnTo>
                          <a:lnTo>
                            <a:pt x="91" y="111"/>
                          </a:lnTo>
                          <a:lnTo>
                            <a:pt x="69" y="119"/>
                          </a:lnTo>
                          <a:lnTo>
                            <a:pt x="50" y="119"/>
                          </a:lnTo>
                          <a:lnTo>
                            <a:pt x="29" y="111"/>
                          </a:lnTo>
                          <a:lnTo>
                            <a:pt x="14" y="98"/>
                          </a:lnTo>
                          <a:lnTo>
                            <a:pt x="4" y="79"/>
                          </a:lnTo>
                          <a:lnTo>
                            <a:pt x="0" y="59"/>
                          </a:lnTo>
                          <a:close/>
                        </a:path>
                      </a:pathLst>
                    </a:custGeom>
                    <a:solidFill>
                      <a:srgbClr val="FF9900"/>
                    </a:solidFill>
                    <a:ln w="3175">
                      <a:solidFill>
                        <a:srgbClr val="000000"/>
                      </a:solidFill>
                      <a:prstDash val="solid"/>
                      <a:round/>
                      <a:headEnd/>
                      <a:tailEnd/>
                    </a:ln>
                  </p:spPr>
                  <p:txBody>
                    <a:bodyPr/>
                    <a:lstStyle/>
                    <a:p>
                      <a:endParaRPr lang="es-MX" dirty="0"/>
                    </a:p>
                  </p:txBody>
                </p:sp>
                <p:grpSp>
                  <p:nvGrpSpPr>
                    <p:cNvPr id="66" name="Group 60"/>
                    <p:cNvGrpSpPr>
                      <a:grpSpLocks/>
                    </p:cNvGrpSpPr>
                    <p:nvPr/>
                  </p:nvGrpSpPr>
                  <p:grpSpPr bwMode="auto">
                    <a:xfrm>
                      <a:off x="93" y="2417"/>
                      <a:ext cx="930" cy="364"/>
                      <a:chOff x="93" y="2417"/>
                      <a:chExt cx="930" cy="364"/>
                    </a:xfrm>
                  </p:grpSpPr>
                  <p:grpSp>
                    <p:nvGrpSpPr>
                      <p:cNvPr id="67" name="Group 61"/>
                      <p:cNvGrpSpPr>
                        <a:grpSpLocks/>
                      </p:cNvGrpSpPr>
                      <p:nvPr/>
                    </p:nvGrpSpPr>
                    <p:grpSpPr bwMode="auto">
                      <a:xfrm>
                        <a:off x="93" y="2417"/>
                        <a:ext cx="577" cy="192"/>
                        <a:chOff x="93" y="2417"/>
                        <a:chExt cx="577" cy="192"/>
                      </a:xfrm>
                    </p:grpSpPr>
                    <p:sp>
                      <p:nvSpPr>
                        <p:cNvPr id="69" name="Rectangle 62"/>
                        <p:cNvSpPr>
                          <a:spLocks noChangeArrowheads="1"/>
                        </p:cNvSpPr>
                        <p:nvPr/>
                      </p:nvSpPr>
                      <p:spPr bwMode="auto">
                        <a:xfrm>
                          <a:off x="269" y="2598"/>
                          <a:ext cx="144" cy="11"/>
                        </a:xfrm>
                        <a:prstGeom prst="rect">
                          <a:avLst/>
                        </a:prstGeom>
                        <a:solidFill>
                          <a:srgbClr val="FF9900"/>
                        </a:solidFill>
                        <a:ln w="3175">
                          <a:solidFill>
                            <a:srgbClr val="000000"/>
                          </a:solidFill>
                          <a:miter lim="800000"/>
                          <a:headEnd/>
                          <a:tailEnd/>
                        </a:ln>
                      </p:spPr>
                      <p:txBody>
                        <a:bodyPr/>
                        <a:lstStyle/>
                        <a:p>
                          <a:endParaRPr lang="es-MX" dirty="0"/>
                        </a:p>
                      </p:txBody>
                    </p:sp>
                    <p:sp>
                      <p:nvSpPr>
                        <p:cNvPr id="70" name="Freeform 63"/>
                        <p:cNvSpPr>
                          <a:spLocks/>
                        </p:cNvSpPr>
                        <p:nvPr/>
                      </p:nvSpPr>
                      <p:spPr bwMode="auto">
                        <a:xfrm>
                          <a:off x="93" y="2471"/>
                          <a:ext cx="176" cy="138"/>
                        </a:xfrm>
                        <a:custGeom>
                          <a:avLst/>
                          <a:gdLst>
                            <a:gd name="T0" fmla="*/ 352 w 352"/>
                            <a:gd name="T1" fmla="*/ 277 h 277"/>
                            <a:gd name="T2" fmla="*/ 0 w 352"/>
                            <a:gd name="T3" fmla="*/ 277 h 277"/>
                            <a:gd name="T4" fmla="*/ 0 w 352"/>
                            <a:gd name="T5" fmla="*/ 111 h 277"/>
                            <a:gd name="T6" fmla="*/ 136 w 352"/>
                            <a:gd name="T7" fmla="*/ 111 h 277"/>
                            <a:gd name="T8" fmla="*/ 194 w 352"/>
                            <a:gd name="T9" fmla="*/ 0 h 277"/>
                            <a:gd name="T10" fmla="*/ 352 w 352"/>
                            <a:gd name="T11" fmla="*/ 0 h 277"/>
                            <a:gd name="T12" fmla="*/ 352 w 352"/>
                            <a:gd name="T13" fmla="*/ 277 h 277"/>
                          </a:gdLst>
                          <a:ahLst/>
                          <a:cxnLst>
                            <a:cxn ang="0">
                              <a:pos x="T0" y="T1"/>
                            </a:cxn>
                            <a:cxn ang="0">
                              <a:pos x="T2" y="T3"/>
                            </a:cxn>
                            <a:cxn ang="0">
                              <a:pos x="T4" y="T5"/>
                            </a:cxn>
                            <a:cxn ang="0">
                              <a:pos x="T6" y="T7"/>
                            </a:cxn>
                            <a:cxn ang="0">
                              <a:pos x="T8" y="T9"/>
                            </a:cxn>
                            <a:cxn ang="0">
                              <a:pos x="T10" y="T11"/>
                            </a:cxn>
                            <a:cxn ang="0">
                              <a:pos x="T12" y="T13"/>
                            </a:cxn>
                          </a:cxnLst>
                          <a:rect l="0" t="0" r="r" b="b"/>
                          <a:pathLst>
                            <a:path w="352" h="277">
                              <a:moveTo>
                                <a:pt x="352" y="277"/>
                              </a:moveTo>
                              <a:lnTo>
                                <a:pt x="0" y="277"/>
                              </a:lnTo>
                              <a:lnTo>
                                <a:pt x="0" y="111"/>
                              </a:lnTo>
                              <a:lnTo>
                                <a:pt x="136" y="111"/>
                              </a:lnTo>
                              <a:lnTo>
                                <a:pt x="194" y="0"/>
                              </a:lnTo>
                              <a:lnTo>
                                <a:pt x="352" y="0"/>
                              </a:lnTo>
                              <a:lnTo>
                                <a:pt x="352" y="277"/>
                              </a:lnTo>
                              <a:close/>
                            </a:path>
                          </a:pathLst>
                        </a:custGeom>
                        <a:solidFill>
                          <a:srgbClr val="FF9900"/>
                        </a:solidFill>
                        <a:ln w="3175">
                          <a:solidFill>
                            <a:srgbClr val="000000"/>
                          </a:solidFill>
                          <a:prstDash val="solid"/>
                          <a:round/>
                          <a:headEnd/>
                          <a:tailEnd/>
                        </a:ln>
                      </p:spPr>
                      <p:txBody>
                        <a:bodyPr/>
                        <a:lstStyle/>
                        <a:p>
                          <a:endParaRPr lang="es-MX" dirty="0"/>
                        </a:p>
                      </p:txBody>
                    </p:sp>
                    <p:sp>
                      <p:nvSpPr>
                        <p:cNvPr id="71" name="Rectangle 64"/>
                        <p:cNvSpPr>
                          <a:spLocks noChangeArrowheads="1"/>
                        </p:cNvSpPr>
                        <p:nvPr/>
                      </p:nvSpPr>
                      <p:spPr bwMode="auto">
                        <a:xfrm>
                          <a:off x="283" y="2417"/>
                          <a:ext cx="387" cy="155"/>
                        </a:xfrm>
                        <a:prstGeom prst="rect">
                          <a:avLst/>
                        </a:prstGeom>
                        <a:solidFill>
                          <a:srgbClr val="FF9900"/>
                        </a:solidFill>
                        <a:ln w="3175">
                          <a:solidFill>
                            <a:srgbClr val="000000"/>
                          </a:solidFill>
                          <a:miter lim="800000"/>
                          <a:headEnd/>
                          <a:tailEnd/>
                        </a:ln>
                      </p:spPr>
                      <p:txBody>
                        <a:bodyPr/>
                        <a:lstStyle/>
                        <a:p>
                          <a:endParaRPr lang="es-MX" dirty="0"/>
                        </a:p>
                      </p:txBody>
                    </p:sp>
                  </p:grpSp>
                  <p:sp>
                    <p:nvSpPr>
                      <p:cNvPr id="68" name="Rectangle 65"/>
                      <p:cNvSpPr>
                        <a:spLocks noChangeArrowheads="1"/>
                      </p:cNvSpPr>
                      <p:nvPr/>
                    </p:nvSpPr>
                    <p:spPr bwMode="auto">
                      <a:xfrm>
                        <a:off x="157" y="2665"/>
                        <a:ext cx="866" cy="116"/>
                      </a:xfrm>
                      <a:prstGeom prst="rect">
                        <a:avLst/>
                      </a:prstGeom>
                      <a:solidFill>
                        <a:srgbClr val="FF9900"/>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0" tIns="0" rIns="0" bIns="0">
                        <a:spAutoFit/>
                      </a:bodyPr>
                      <a:lstStyle/>
                      <a:p>
                        <a:pPr eaLnBrk="0" hangingPunct="0"/>
                        <a:r>
                          <a:rPr lang="es-MX" altLang="es-MX" sz="1200" b="1" dirty="0" smtClean="0">
                            <a:solidFill>
                              <a:schemeClr val="tx2"/>
                            </a:solidFill>
                            <a:effectLst>
                              <a:outerShdw blurRad="38100" dist="38100" dir="2700000" algn="tl">
                                <a:srgbClr val="000000"/>
                              </a:outerShdw>
                            </a:effectLst>
                            <a:latin typeface="Arial" panose="020B0604020202020204" pitchFamily="34" charset="0"/>
                          </a:rPr>
                          <a:t>Otros proveedores</a:t>
                        </a:r>
                        <a:endParaRPr lang="es-MX" altLang="es-MX" sz="1200" b="1" dirty="0">
                          <a:solidFill>
                            <a:schemeClr val="tx2"/>
                          </a:solidFill>
                          <a:effectLst>
                            <a:outerShdw blurRad="38100" dist="38100" dir="2700000" algn="tl">
                              <a:srgbClr val="000000"/>
                            </a:outerShdw>
                          </a:effectLst>
                          <a:latin typeface="Arial" panose="020B0604020202020204" pitchFamily="34" charset="0"/>
                        </a:endParaRPr>
                      </a:p>
                    </p:txBody>
                  </p:sp>
                </p:grpSp>
              </p:grpSp>
            </p:grpSp>
          </p:grpSp>
        </p:grpSp>
      </p:grpSp>
      <p:sp>
        <p:nvSpPr>
          <p:cNvPr id="72" name="Rectangle 66"/>
          <p:cNvSpPr>
            <a:spLocks noChangeArrowheads="1"/>
          </p:cNvSpPr>
          <p:nvPr/>
        </p:nvSpPr>
        <p:spPr bwMode="auto">
          <a:xfrm>
            <a:off x="317646" y="4614317"/>
            <a:ext cx="298159" cy="18466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0" tIns="0" rIns="0" bIns="0">
            <a:spAutoFit/>
          </a:bodyPr>
          <a:lstStyle>
            <a:lvl1pPr algn="ctr">
              <a:defRPr sz="3600">
                <a:solidFill>
                  <a:srgbClr val="FFFFFF"/>
                </a:solidFill>
                <a:effectLst>
                  <a:outerShdw blurRad="38100" dist="38100" dir="2700000" algn="tl">
                    <a:srgbClr val="000000"/>
                  </a:outerShdw>
                </a:effectLst>
                <a:latin typeface="Arial" panose="020B0604020202020204" pitchFamily="34" charset="0"/>
                <a:cs typeface="Arial" panose="020B0604020202020204" pitchFamily="34" charset="0"/>
              </a:defRPr>
            </a:lvl1pPr>
            <a:lvl2pPr algn="ctr">
              <a:defRPr sz="3600">
                <a:solidFill>
                  <a:srgbClr val="FFFFFF"/>
                </a:solidFill>
                <a:effectLst>
                  <a:outerShdw blurRad="38100" dist="38100" dir="2700000" algn="tl">
                    <a:srgbClr val="000000"/>
                  </a:outerShdw>
                </a:effectLst>
                <a:latin typeface="Arial" panose="020B0604020202020204" pitchFamily="34" charset="0"/>
                <a:cs typeface="Arial" panose="020B0604020202020204" pitchFamily="34" charset="0"/>
              </a:defRPr>
            </a:lvl2pPr>
            <a:lvl3pPr algn="ctr">
              <a:defRPr sz="3600">
                <a:solidFill>
                  <a:srgbClr val="FFFFFF"/>
                </a:solidFill>
                <a:effectLst>
                  <a:outerShdw blurRad="38100" dist="38100" dir="2700000" algn="tl">
                    <a:srgbClr val="000000"/>
                  </a:outerShdw>
                </a:effectLst>
                <a:latin typeface="Arial" panose="020B0604020202020204" pitchFamily="34" charset="0"/>
                <a:cs typeface="Arial" panose="020B0604020202020204" pitchFamily="34" charset="0"/>
              </a:defRPr>
            </a:lvl3pPr>
            <a:lvl4pPr algn="ctr">
              <a:defRPr sz="3600">
                <a:solidFill>
                  <a:srgbClr val="FFFFFF"/>
                </a:solidFill>
                <a:effectLst>
                  <a:outerShdw blurRad="38100" dist="38100" dir="2700000" algn="tl">
                    <a:srgbClr val="000000"/>
                  </a:outerShdw>
                </a:effectLst>
                <a:latin typeface="Arial" panose="020B0604020202020204" pitchFamily="34" charset="0"/>
                <a:cs typeface="Arial" panose="020B0604020202020204" pitchFamily="34" charset="0"/>
              </a:defRPr>
            </a:lvl4pPr>
            <a:lvl5pPr algn="ctr">
              <a:defRPr sz="3600">
                <a:solidFill>
                  <a:srgbClr val="FFFFFF"/>
                </a:solidFill>
                <a:effectLst>
                  <a:outerShdw blurRad="38100" dist="38100" dir="2700000" algn="tl">
                    <a:srgbClr val="000000"/>
                  </a:outerShdw>
                </a:effectLst>
                <a:latin typeface="Arial" panose="020B0604020202020204" pitchFamily="34" charset="0"/>
                <a:cs typeface="Arial" panose="020B0604020202020204" pitchFamily="34" charset="0"/>
              </a:defRPr>
            </a:lvl5pPr>
            <a:lvl6pPr marL="457200" algn="ctr" fontAlgn="base">
              <a:spcBef>
                <a:spcPct val="0"/>
              </a:spcBef>
              <a:spcAft>
                <a:spcPct val="0"/>
              </a:spcAft>
              <a:defRPr sz="3600">
                <a:solidFill>
                  <a:srgbClr val="FFFFFF"/>
                </a:solidFill>
                <a:effectLst>
                  <a:outerShdw blurRad="38100" dist="38100" dir="2700000" algn="tl">
                    <a:srgbClr val="000000"/>
                  </a:outerShdw>
                </a:effectLst>
                <a:latin typeface="Arial" panose="020B0604020202020204" pitchFamily="34" charset="0"/>
                <a:cs typeface="Arial" panose="020B0604020202020204" pitchFamily="34" charset="0"/>
              </a:defRPr>
            </a:lvl6pPr>
            <a:lvl7pPr marL="914400" algn="ctr" fontAlgn="base">
              <a:spcBef>
                <a:spcPct val="0"/>
              </a:spcBef>
              <a:spcAft>
                <a:spcPct val="0"/>
              </a:spcAft>
              <a:defRPr sz="3600">
                <a:solidFill>
                  <a:srgbClr val="FFFFFF"/>
                </a:solidFill>
                <a:effectLst>
                  <a:outerShdw blurRad="38100" dist="38100" dir="2700000" algn="tl">
                    <a:srgbClr val="000000"/>
                  </a:outerShdw>
                </a:effectLst>
                <a:latin typeface="Arial" panose="020B0604020202020204" pitchFamily="34" charset="0"/>
                <a:cs typeface="Arial" panose="020B0604020202020204" pitchFamily="34" charset="0"/>
              </a:defRPr>
            </a:lvl7pPr>
            <a:lvl8pPr marL="1371600" algn="ctr" fontAlgn="base">
              <a:spcBef>
                <a:spcPct val="0"/>
              </a:spcBef>
              <a:spcAft>
                <a:spcPct val="0"/>
              </a:spcAft>
              <a:defRPr sz="3600">
                <a:solidFill>
                  <a:srgbClr val="FFFFFF"/>
                </a:solidFill>
                <a:effectLst>
                  <a:outerShdw blurRad="38100" dist="38100" dir="2700000" algn="tl">
                    <a:srgbClr val="000000"/>
                  </a:outerShdw>
                </a:effectLst>
                <a:latin typeface="Arial" panose="020B0604020202020204" pitchFamily="34" charset="0"/>
                <a:cs typeface="Arial" panose="020B0604020202020204" pitchFamily="34" charset="0"/>
              </a:defRPr>
            </a:lvl8pPr>
            <a:lvl9pPr marL="1828800" algn="ctr" fontAlgn="base">
              <a:spcBef>
                <a:spcPct val="0"/>
              </a:spcBef>
              <a:spcAft>
                <a:spcPct val="0"/>
              </a:spcAft>
              <a:defRPr sz="3600">
                <a:solidFill>
                  <a:srgbClr val="FFFFFF"/>
                </a:solidFill>
                <a:effectLst>
                  <a:outerShdw blurRad="38100" dist="38100" dir="2700000" algn="tl">
                    <a:srgbClr val="000000"/>
                  </a:outerShdw>
                </a:effectLst>
                <a:latin typeface="Arial" panose="020B0604020202020204" pitchFamily="34" charset="0"/>
                <a:cs typeface="Arial" panose="020B0604020202020204" pitchFamily="34" charset="0"/>
              </a:defRPr>
            </a:lvl9pPr>
          </a:lstStyle>
          <a:p>
            <a:r>
              <a:rPr lang="es-MX" altLang="es-MX" sz="1200" i="1" dirty="0" smtClean="0"/>
              <a:t>(D1)</a:t>
            </a:r>
            <a:endParaRPr lang="es-MX" altLang="es-MX" sz="1200" i="1" dirty="0"/>
          </a:p>
        </p:txBody>
      </p:sp>
      <p:grpSp>
        <p:nvGrpSpPr>
          <p:cNvPr id="73" name="Group 159"/>
          <p:cNvGrpSpPr>
            <a:grpSpLocks/>
          </p:cNvGrpSpPr>
          <p:nvPr/>
        </p:nvGrpSpPr>
        <p:grpSpPr bwMode="auto">
          <a:xfrm>
            <a:off x="4021138" y="2202904"/>
            <a:ext cx="1250950" cy="722313"/>
            <a:chOff x="2533" y="1248"/>
            <a:chExt cx="788" cy="455"/>
          </a:xfrm>
        </p:grpSpPr>
        <p:sp>
          <p:nvSpPr>
            <p:cNvPr id="74" name="Rectangle 67"/>
            <p:cNvSpPr>
              <a:spLocks noChangeArrowheads="1"/>
            </p:cNvSpPr>
            <p:nvPr/>
          </p:nvSpPr>
          <p:spPr bwMode="auto">
            <a:xfrm>
              <a:off x="2553" y="1248"/>
              <a:ext cx="768" cy="155"/>
            </a:xfrm>
            <a:prstGeom prst="rect">
              <a:avLst/>
            </a:prstGeom>
            <a:solidFill>
              <a:srgbClr val="FF9900"/>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0" tIns="0" rIns="0" bIns="0">
              <a:spAutoFit/>
            </a:bodyPr>
            <a:lstStyle/>
            <a:p>
              <a:pPr eaLnBrk="0" hangingPunct="0"/>
              <a:r>
                <a:rPr lang="es-MX" altLang="es-MX" sz="1600" b="1" dirty="0" smtClean="0">
                  <a:solidFill>
                    <a:schemeClr val="tx2"/>
                  </a:solidFill>
                  <a:effectLst>
                    <a:outerShdw blurRad="38100" dist="38100" dir="2700000" algn="tl">
                      <a:srgbClr val="000000"/>
                    </a:outerShdw>
                  </a:effectLst>
                  <a:latin typeface="Arial" panose="020B0604020202020204" pitchFamily="34" charset="0"/>
                </a:rPr>
                <a:t>Manufactura</a:t>
              </a:r>
              <a:endParaRPr lang="es-MX" altLang="es-MX" sz="1600" b="1" dirty="0">
                <a:solidFill>
                  <a:schemeClr val="tx2"/>
                </a:solidFill>
                <a:effectLst>
                  <a:outerShdw blurRad="38100" dist="38100" dir="2700000" algn="tl">
                    <a:srgbClr val="000000"/>
                  </a:outerShdw>
                </a:effectLst>
                <a:latin typeface="Arial" panose="020B0604020202020204" pitchFamily="34" charset="0"/>
              </a:endParaRPr>
            </a:p>
          </p:txBody>
        </p:sp>
        <p:grpSp>
          <p:nvGrpSpPr>
            <p:cNvPr id="75" name="Group 158"/>
            <p:cNvGrpSpPr>
              <a:grpSpLocks/>
            </p:cNvGrpSpPr>
            <p:nvPr/>
          </p:nvGrpSpPr>
          <p:grpSpPr bwMode="auto">
            <a:xfrm>
              <a:off x="2533" y="1451"/>
              <a:ext cx="458" cy="252"/>
              <a:chOff x="2533" y="1451"/>
              <a:chExt cx="458" cy="252"/>
            </a:xfrm>
          </p:grpSpPr>
          <p:sp>
            <p:nvSpPr>
              <p:cNvPr id="76" name="Rectangle 68"/>
              <p:cNvSpPr>
                <a:spLocks noChangeArrowheads="1"/>
              </p:cNvSpPr>
              <p:nvPr/>
            </p:nvSpPr>
            <p:spPr bwMode="auto">
              <a:xfrm>
                <a:off x="2786" y="1514"/>
                <a:ext cx="77" cy="63"/>
              </a:xfrm>
              <a:prstGeom prst="rect">
                <a:avLst/>
              </a:prstGeom>
              <a:solidFill>
                <a:srgbClr val="FF9900"/>
              </a:solidFill>
              <a:ln w="1588">
                <a:solidFill>
                  <a:srgbClr val="000000"/>
                </a:solidFill>
                <a:miter lim="800000"/>
                <a:headEnd/>
                <a:tailEnd/>
              </a:ln>
            </p:spPr>
            <p:txBody>
              <a:bodyPr/>
              <a:lstStyle/>
              <a:p>
                <a:endParaRPr lang="es-MX" dirty="0"/>
              </a:p>
            </p:txBody>
          </p:sp>
          <p:sp>
            <p:nvSpPr>
              <p:cNvPr id="77" name="Freeform 69"/>
              <p:cNvSpPr>
                <a:spLocks/>
              </p:cNvSpPr>
              <p:nvPr/>
            </p:nvSpPr>
            <p:spPr bwMode="auto">
              <a:xfrm>
                <a:off x="2806" y="1521"/>
                <a:ext cx="13" cy="11"/>
              </a:xfrm>
              <a:custGeom>
                <a:avLst/>
                <a:gdLst>
                  <a:gd name="T0" fmla="*/ 0 w 17"/>
                  <a:gd name="T1" fmla="*/ 10 h 19"/>
                  <a:gd name="T2" fmla="*/ 2 w 17"/>
                  <a:gd name="T3" fmla="*/ 5 h 19"/>
                  <a:gd name="T4" fmla="*/ 6 w 17"/>
                  <a:gd name="T5" fmla="*/ 0 h 19"/>
                  <a:gd name="T6" fmla="*/ 12 w 17"/>
                  <a:gd name="T7" fmla="*/ 0 h 19"/>
                  <a:gd name="T8" fmla="*/ 16 w 17"/>
                  <a:gd name="T9" fmla="*/ 5 h 19"/>
                  <a:gd name="T10" fmla="*/ 17 w 17"/>
                  <a:gd name="T11" fmla="*/ 10 h 19"/>
                  <a:gd name="T12" fmla="*/ 16 w 17"/>
                  <a:gd name="T13" fmla="*/ 16 h 19"/>
                  <a:gd name="T14" fmla="*/ 12 w 17"/>
                  <a:gd name="T15" fmla="*/ 19 h 19"/>
                  <a:gd name="T16" fmla="*/ 6 w 17"/>
                  <a:gd name="T17" fmla="*/ 19 h 19"/>
                  <a:gd name="T18" fmla="*/ 2 w 17"/>
                  <a:gd name="T19" fmla="*/ 16 h 19"/>
                  <a:gd name="T20" fmla="*/ 0 w 17"/>
                  <a:gd name="T21" fmla="*/ 10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7" h="19">
                    <a:moveTo>
                      <a:pt x="0" y="10"/>
                    </a:moveTo>
                    <a:lnTo>
                      <a:pt x="2" y="5"/>
                    </a:lnTo>
                    <a:lnTo>
                      <a:pt x="6" y="0"/>
                    </a:lnTo>
                    <a:lnTo>
                      <a:pt x="12" y="0"/>
                    </a:lnTo>
                    <a:lnTo>
                      <a:pt x="16" y="5"/>
                    </a:lnTo>
                    <a:lnTo>
                      <a:pt x="17" y="10"/>
                    </a:lnTo>
                    <a:lnTo>
                      <a:pt x="16" y="16"/>
                    </a:lnTo>
                    <a:lnTo>
                      <a:pt x="12" y="19"/>
                    </a:lnTo>
                    <a:lnTo>
                      <a:pt x="6" y="19"/>
                    </a:lnTo>
                    <a:lnTo>
                      <a:pt x="2" y="16"/>
                    </a:lnTo>
                    <a:lnTo>
                      <a:pt x="0" y="10"/>
                    </a:lnTo>
                    <a:close/>
                  </a:path>
                </a:pathLst>
              </a:custGeom>
              <a:solidFill>
                <a:srgbClr val="FF9900"/>
              </a:solidFill>
              <a:ln w="1588">
                <a:solidFill>
                  <a:srgbClr val="000000"/>
                </a:solidFill>
                <a:prstDash val="solid"/>
                <a:round/>
                <a:headEnd/>
                <a:tailEnd/>
              </a:ln>
            </p:spPr>
            <p:txBody>
              <a:bodyPr/>
              <a:lstStyle/>
              <a:p>
                <a:endParaRPr lang="es-MX" dirty="0"/>
              </a:p>
            </p:txBody>
          </p:sp>
          <p:sp>
            <p:nvSpPr>
              <p:cNvPr id="78" name="Freeform 70"/>
              <p:cNvSpPr>
                <a:spLocks/>
              </p:cNvSpPr>
              <p:nvPr/>
            </p:nvSpPr>
            <p:spPr bwMode="auto">
              <a:xfrm>
                <a:off x="2806" y="1538"/>
                <a:ext cx="13" cy="10"/>
              </a:xfrm>
              <a:custGeom>
                <a:avLst/>
                <a:gdLst>
                  <a:gd name="T0" fmla="*/ 0 w 17"/>
                  <a:gd name="T1" fmla="*/ 10 h 18"/>
                  <a:gd name="T2" fmla="*/ 2 w 17"/>
                  <a:gd name="T3" fmla="*/ 4 h 18"/>
                  <a:gd name="T4" fmla="*/ 6 w 17"/>
                  <a:gd name="T5" fmla="*/ 0 h 18"/>
                  <a:gd name="T6" fmla="*/ 12 w 17"/>
                  <a:gd name="T7" fmla="*/ 0 h 18"/>
                  <a:gd name="T8" fmla="*/ 16 w 17"/>
                  <a:gd name="T9" fmla="*/ 4 h 18"/>
                  <a:gd name="T10" fmla="*/ 17 w 17"/>
                  <a:gd name="T11" fmla="*/ 10 h 18"/>
                  <a:gd name="T12" fmla="*/ 16 w 17"/>
                  <a:gd name="T13" fmla="*/ 14 h 18"/>
                  <a:gd name="T14" fmla="*/ 12 w 17"/>
                  <a:gd name="T15" fmla="*/ 18 h 18"/>
                  <a:gd name="T16" fmla="*/ 6 w 17"/>
                  <a:gd name="T17" fmla="*/ 18 h 18"/>
                  <a:gd name="T18" fmla="*/ 2 w 17"/>
                  <a:gd name="T19" fmla="*/ 14 h 18"/>
                  <a:gd name="T20" fmla="*/ 0 w 17"/>
                  <a:gd name="T21" fmla="*/ 10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7" h="18">
                    <a:moveTo>
                      <a:pt x="0" y="10"/>
                    </a:moveTo>
                    <a:lnTo>
                      <a:pt x="2" y="4"/>
                    </a:lnTo>
                    <a:lnTo>
                      <a:pt x="6" y="0"/>
                    </a:lnTo>
                    <a:lnTo>
                      <a:pt x="12" y="0"/>
                    </a:lnTo>
                    <a:lnTo>
                      <a:pt x="16" y="4"/>
                    </a:lnTo>
                    <a:lnTo>
                      <a:pt x="17" y="10"/>
                    </a:lnTo>
                    <a:lnTo>
                      <a:pt x="16" y="14"/>
                    </a:lnTo>
                    <a:lnTo>
                      <a:pt x="12" y="18"/>
                    </a:lnTo>
                    <a:lnTo>
                      <a:pt x="6" y="18"/>
                    </a:lnTo>
                    <a:lnTo>
                      <a:pt x="2" y="14"/>
                    </a:lnTo>
                    <a:lnTo>
                      <a:pt x="0" y="10"/>
                    </a:lnTo>
                    <a:close/>
                  </a:path>
                </a:pathLst>
              </a:custGeom>
              <a:solidFill>
                <a:srgbClr val="FF9900"/>
              </a:solidFill>
              <a:ln w="1588">
                <a:solidFill>
                  <a:srgbClr val="000000"/>
                </a:solidFill>
                <a:prstDash val="solid"/>
                <a:round/>
                <a:headEnd/>
                <a:tailEnd/>
              </a:ln>
            </p:spPr>
            <p:txBody>
              <a:bodyPr/>
              <a:lstStyle/>
              <a:p>
                <a:endParaRPr lang="es-MX" dirty="0"/>
              </a:p>
            </p:txBody>
          </p:sp>
          <p:sp>
            <p:nvSpPr>
              <p:cNvPr id="79" name="Freeform 71"/>
              <p:cNvSpPr>
                <a:spLocks/>
              </p:cNvSpPr>
              <p:nvPr/>
            </p:nvSpPr>
            <p:spPr bwMode="auto">
              <a:xfrm>
                <a:off x="2718" y="1577"/>
                <a:ext cx="39" cy="31"/>
              </a:xfrm>
              <a:custGeom>
                <a:avLst/>
                <a:gdLst>
                  <a:gd name="T0" fmla="*/ 0 w 48"/>
                  <a:gd name="T1" fmla="*/ 26 h 53"/>
                  <a:gd name="T2" fmla="*/ 3 w 48"/>
                  <a:gd name="T3" fmla="*/ 15 h 53"/>
                  <a:gd name="T4" fmla="*/ 9 w 48"/>
                  <a:gd name="T5" fmla="*/ 6 h 53"/>
                  <a:gd name="T6" fmla="*/ 19 w 48"/>
                  <a:gd name="T7" fmla="*/ 0 h 53"/>
                  <a:gd name="T8" fmla="*/ 29 w 48"/>
                  <a:gd name="T9" fmla="*/ 0 h 53"/>
                  <a:gd name="T10" fmla="*/ 39 w 48"/>
                  <a:gd name="T11" fmla="*/ 6 h 53"/>
                  <a:gd name="T12" fmla="*/ 46 w 48"/>
                  <a:gd name="T13" fmla="*/ 15 h 53"/>
                  <a:gd name="T14" fmla="*/ 48 w 48"/>
                  <a:gd name="T15" fmla="*/ 26 h 53"/>
                  <a:gd name="T16" fmla="*/ 46 w 48"/>
                  <a:gd name="T17" fmla="*/ 39 h 53"/>
                  <a:gd name="T18" fmla="*/ 39 w 48"/>
                  <a:gd name="T19" fmla="*/ 48 h 53"/>
                  <a:gd name="T20" fmla="*/ 29 w 48"/>
                  <a:gd name="T21" fmla="*/ 53 h 53"/>
                  <a:gd name="T22" fmla="*/ 19 w 48"/>
                  <a:gd name="T23" fmla="*/ 53 h 53"/>
                  <a:gd name="T24" fmla="*/ 9 w 48"/>
                  <a:gd name="T25" fmla="*/ 48 h 53"/>
                  <a:gd name="T26" fmla="*/ 3 w 48"/>
                  <a:gd name="T27" fmla="*/ 39 h 53"/>
                  <a:gd name="T28" fmla="*/ 0 w 48"/>
                  <a:gd name="T29" fmla="*/ 26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8" h="53">
                    <a:moveTo>
                      <a:pt x="0" y="26"/>
                    </a:moveTo>
                    <a:lnTo>
                      <a:pt x="3" y="15"/>
                    </a:lnTo>
                    <a:lnTo>
                      <a:pt x="9" y="6"/>
                    </a:lnTo>
                    <a:lnTo>
                      <a:pt x="19" y="0"/>
                    </a:lnTo>
                    <a:lnTo>
                      <a:pt x="29" y="0"/>
                    </a:lnTo>
                    <a:lnTo>
                      <a:pt x="39" y="6"/>
                    </a:lnTo>
                    <a:lnTo>
                      <a:pt x="46" y="15"/>
                    </a:lnTo>
                    <a:lnTo>
                      <a:pt x="48" y="26"/>
                    </a:lnTo>
                    <a:lnTo>
                      <a:pt x="46" y="39"/>
                    </a:lnTo>
                    <a:lnTo>
                      <a:pt x="39" y="48"/>
                    </a:lnTo>
                    <a:lnTo>
                      <a:pt x="29" y="53"/>
                    </a:lnTo>
                    <a:lnTo>
                      <a:pt x="19" y="53"/>
                    </a:lnTo>
                    <a:lnTo>
                      <a:pt x="9" y="48"/>
                    </a:lnTo>
                    <a:lnTo>
                      <a:pt x="3" y="39"/>
                    </a:lnTo>
                    <a:lnTo>
                      <a:pt x="0" y="26"/>
                    </a:lnTo>
                    <a:close/>
                  </a:path>
                </a:pathLst>
              </a:custGeom>
              <a:solidFill>
                <a:srgbClr val="FF9900"/>
              </a:solidFill>
              <a:ln w="9525">
                <a:solidFill>
                  <a:srgbClr val="000000"/>
                </a:solidFill>
                <a:prstDash val="solid"/>
                <a:round/>
                <a:headEnd/>
                <a:tailEnd/>
              </a:ln>
            </p:spPr>
            <p:txBody>
              <a:bodyPr/>
              <a:lstStyle/>
              <a:p>
                <a:endParaRPr lang="es-MX" dirty="0"/>
              </a:p>
            </p:txBody>
          </p:sp>
          <p:sp>
            <p:nvSpPr>
              <p:cNvPr id="80" name="Freeform 72"/>
              <p:cNvSpPr>
                <a:spLocks/>
              </p:cNvSpPr>
              <p:nvPr/>
            </p:nvSpPr>
            <p:spPr bwMode="auto">
              <a:xfrm>
                <a:off x="2950" y="1577"/>
                <a:ext cx="40" cy="31"/>
              </a:xfrm>
              <a:custGeom>
                <a:avLst/>
                <a:gdLst>
                  <a:gd name="T0" fmla="*/ 0 w 49"/>
                  <a:gd name="T1" fmla="*/ 26 h 53"/>
                  <a:gd name="T2" fmla="*/ 3 w 49"/>
                  <a:gd name="T3" fmla="*/ 15 h 53"/>
                  <a:gd name="T4" fmla="*/ 10 w 49"/>
                  <a:gd name="T5" fmla="*/ 6 h 53"/>
                  <a:gd name="T6" fmla="*/ 19 w 49"/>
                  <a:gd name="T7" fmla="*/ 0 h 53"/>
                  <a:gd name="T8" fmla="*/ 30 w 49"/>
                  <a:gd name="T9" fmla="*/ 0 h 53"/>
                  <a:gd name="T10" fmla="*/ 39 w 49"/>
                  <a:gd name="T11" fmla="*/ 6 h 53"/>
                  <a:gd name="T12" fmla="*/ 46 w 49"/>
                  <a:gd name="T13" fmla="*/ 15 h 53"/>
                  <a:gd name="T14" fmla="*/ 49 w 49"/>
                  <a:gd name="T15" fmla="*/ 26 h 53"/>
                  <a:gd name="T16" fmla="*/ 46 w 49"/>
                  <a:gd name="T17" fmla="*/ 39 h 53"/>
                  <a:gd name="T18" fmla="*/ 39 w 49"/>
                  <a:gd name="T19" fmla="*/ 48 h 53"/>
                  <a:gd name="T20" fmla="*/ 30 w 49"/>
                  <a:gd name="T21" fmla="*/ 53 h 53"/>
                  <a:gd name="T22" fmla="*/ 19 w 49"/>
                  <a:gd name="T23" fmla="*/ 53 h 53"/>
                  <a:gd name="T24" fmla="*/ 10 w 49"/>
                  <a:gd name="T25" fmla="*/ 48 h 53"/>
                  <a:gd name="T26" fmla="*/ 3 w 49"/>
                  <a:gd name="T27" fmla="*/ 39 h 53"/>
                  <a:gd name="T28" fmla="*/ 0 w 49"/>
                  <a:gd name="T29" fmla="*/ 26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9" h="53">
                    <a:moveTo>
                      <a:pt x="0" y="26"/>
                    </a:moveTo>
                    <a:lnTo>
                      <a:pt x="3" y="15"/>
                    </a:lnTo>
                    <a:lnTo>
                      <a:pt x="10" y="6"/>
                    </a:lnTo>
                    <a:lnTo>
                      <a:pt x="19" y="0"/>
                    </a:lnTo>
                    <a:lnTo>
                      <a:pt x="30" y="0"/>
                    </a:lnTo>
                    <a:lnTo>
                      <a:pt x="39" y="6"/>
                    </a:lnTo>
                    <a:lnTo>
                      <a:pt x="46" y="15"/>
                    </a:lnTo>
                    <a:lnTo>
                      <a:pt x="49" y="26"/>
                    </a:lnTo>
                    <a:lnTo>
                      <a:pt x="46" y="39"/>
                    </a:lnTo>
                    <a:lnTo>
                      <a:pt x="39" y="48"/>
                    </a:lnTo>
                    <a:lnTo>
                      <a:pt x="30" y="53"/>
                    </a:lnTo>
                    <a:lnTo>
                      <a:pt x="19" y="53"/>
                    </a:lnTo>
                    <a:lnTo>
                      <a:pt x="10" y="48"/>
                    </a:lnTo>
                    <a:lnTo>
                      <a:pt x="3" y="39"/>
                    </a:lnTo>
                    <a:lnTo>
                      <a:pt x="0" y="26"/>
                    </a:lnTo>
                    <a:close/>
                  </a:path>
                </a:pathLst>
              </a:custGeom>
              <a:solidFill>
                <a:srgbClr val="FF9900"/>
              </a:solidFill>
              <a:ln w="9525">
                <a:solidFill>
                  <a:srgbClr val="000000"/>
                </a:solidFill>
                <a:prstDash val="solid"/>
                <a:round/>
                <a:headEnd/>
                <a:tailEnd/>
              </a:ln>
            </p:spPr>
            <p:txBody>
              <a:bodyPr/>
              <a:lstStyle/>
              <a:p>
                <a:endParaRPr lang="es-MX" dirty="0"/>
              </a:p>
            </p:txBody>
          </p:sp>
          <p:sp>
            <p:nvSpPr>
              <p:cNvPr id="81" name="Line 73"/>
              <p:cNvSpPr>
                <a:spLocks noChangeShapeType="1"/>
              </p:cNvSpPr>
              <p:nvPr/>
            </p:nvSpPr>
            <p:spPr bwMode="auto">
              <a:xfrm>
                <a:off x="2738" y="1577"/>
                <a:ext cx="243" cy="0"/>
              </a:xfrm>
              <a:prstGeom prst="line">
                <a:avLst/>
              </a:prstGeom>
              <a:noFill/>
              <a:ln w="1588">
                <a:solidFill>
                  <a:srgbClr val="000000"/>
                </a:solidFill>
                <a:round/>
                <a:headEnd/>
                <a:tailEnd/>
              </a:ln>
              <a:extLst>
                <a:ext uri="{909E8E84-426E-40DD-AFC4-6F175D3DCCD1}">
                  <a14:hiddenFill xmlns:a14="http://schemas.microsoft.com/office/drawing/2010/main">
                    <a:noFill/>
                  </a14:hiddenFill>
                </a:ext>
              </a:extLst>
            </p:spPr>
            <p:txBody>
              <a:bodyPr/>
              <a:lstStyle/>
              <a:p>
                <a:endParaRPr lang="es-MX" dirty="0"/>
              </a:p>
            </p:txBody>
          </p:sp>
          <p:sp>
            <p:nvSpPr>
              <p:cNvPr id="82" name="Line 74"/>
              <p:cNvSpPr>
                <a:spLocks noChangeShapeType="1"/>
              </p:cNvSpPr>
              <p:nvPr/>
            </p:nvSpPr>
            <p:spPr bwMode="auto">
              <a:xfrm>
                <a:off x="2738" y="1608"/>
                <a:ext cx="243" cy="0"/>
              </a:xfrm>
              <a:prstGeom prst="line">
                <a:avLst/>
              </a:prstGeom>
              <a:noFill/>
              <a:ln w="1588">
                <a:solidFill>
                  <a:srgbClr val="000000"/>
                </a:solidFill>
                <a:round/>
                <a:headEnd/>
                <a:tailEnd/>
              </a:ln>
              <a:extLst>
                <a:ext uri="{909E8E84-426E-40DD-AFC4-6F175D3DCCD1}">
                  <a14:hiddenFill xmlns:a14="http://schemas.microsoft.com/office/drawing/2010/main">
                    <a:noFill/>
                  </a14:hiddenFill>
                </a:ext>
              </a:extLst>
            </p:spPr>
            <p:txBody>
              <a:bodyPr/>
              <a:lstStyle/>
              <a:p>
                <a:endParaRPr lang="es-MX" dirty="0"/>
              </a:p>
            </p:txBody>
          </p:sp>
          <p:sp>
            <p:nvSpPr>
              <p:cNvPr id="83" name="Rectangle 75"/>
              <p:cNvSpPr>
                <a:spLocks noChangeArrowheads="1"/>
              </p:cNvSpPr>
              <p:nvPr/>
            </p:nvSpPr>
            <p:spPr bwMode="auto">
              <a:xfrm>
                <a:off x="2728" y="1584"/>
                <a:ext cx="19" cy="119"/>
              </a:xfrm>
              <a:prstGeom prst="rect">
                <a:avLst/>
              </a:prstGeom>
              <a:solidFill>
                <a:srgbClr val="FF9900"/>
              </a:solidFill>
              <a:ln w="1588">
                <a:solidFill>
                  <a:srgbClr val="000000"/>
                </a:solidFill>
                <a:miter lim="800000"/>
                <a:headEnd/>
                <a:tailEnd/>
              </a:ln>
            </p:spPr>
            <p:txBody>
              <a:bodyPr/>
              <a:lstStyle/>
              <a:p>
                <a:endParaRPr lang="es-MX" dirty="0"/>
              </a:p>
            </p:txBody>
          </p:sp>
          <p:sp>
            <p:nvSpPr>
              <p:cNvPr id="84" name="Freeform 76"/>
              <p:cNvSpPr>
                <a:spLocks/>
              </p:cNvSpPr>
              <p:nvPr/>
            </p:nvSpPr>
            <p:spPr bwMode="auto">
              <a:xfrm>
                <a:off x="2722" y="1588"/>
                <a:ext cx="9" cy="8"/>
              </a:xfrm>
              <a:custGeom>
                <a:avLst/>
                <a:gdLst>
                  <a:gd name="T0" fmla="*/ 0 w 11"/>
                  <a:gd name="T1" fmla="*/ 6 h 13"/>
                  <a:gd name="T2" fmla="*/ 1 w 11"/>
                  <a:gd name="T3" fmla="*/ 2 h 13"/>
                  <a:gd name="T4" fmla="*/ 6 w 11"/>
                  <a:gd name="T5" fmla="*/ 0 h 13"/>
                  <a:gd name="T6" fmla="*/ 10 w 11"/>
                  <a:gd name="T7" fmla="*/ 2 h 13"/>
                  <a:gd name="T8" fmla="*/ 11 w 11"/>
                  <a:gd name="T9" fmla="*/ 6 h 13"/>
                  <a:gd name="T10" fmla="*/ 10 w 11"/>
                  <a:gd name="T11" fmla="*/ 12 h 13"/>
                  <a:gd name="T12" fmla="*/ 6 w 11"/>
                  <a:gd name="T13" fmla="*/ 13 h 13"/>
                  <a:gd name="T14" fmla="*/ 1 w 11"/>
                  <a:gd name="T15" fmla="*/ 12 h 13"/>
                  <a:gd name="T16" fmla="*/ 0 w 11"/>
                  <a:gd name="T17" fmla="*/ 6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 h="13">
                    <a:moveTo>
                      <a:pt x="0" y="6"/>
                    </a:moveTo>
                    <a:lnTo>
                      <a:pt x="1" y="2"/>
                    </a:lnTo>
                    <a:lnTo>
                      <a:pt x="6" y="0"/>
                    </a:lnTo>
                    <a:lnTo>
                      <a:pt x="10" y="2"/>
                    </a:lnTo>
                    <a:lnTo>
                      <a:pt x="11" y="6"/>
                    </a:lnTo>
                    <a:lnTo>
                      <a:pt x="10" y="12"/>
                    </a:lnTo>
                    <a:lnTo>
                      <a:pt x="6" y="13"/>
                    </a:lnTo>
                    <a:lnTo>
                      <a:pt x="1" y="12"/>
                    </a:lnTo>
                    <a:lnTo>
                      <a:pt x="0" y="6"/>
                    </a:lnTo>
                    <a:close/>
                  </a:path>
                </a:pathLst>
              </a:custGeom>
              <a:solidFill>
                <a:srgbClr val="FF9900"/>
              </a:solidFill>
              <a:ln w="1588">
                <a:solidFill>
                  <a:srgbClr val="000000"/>
                </a:solidFill>
                <a:prstDash val="solid"/>
                <a:round/>
                <a:headEnd/>
                <a:tailEnd/>
              </a:ln>
            </p:spPr>
            <p:txBody>
              <a:bodyPr/>
              <a:lstStyle/>
              <a:p>
                <a:endParaRPr lang="es-MX" dirty="0"/>
              </a:p>
            </p:txBody>
          </p:sp>
          <p:sp>
            <p:nvSpPr>
              <p:cNvPr id="85" name="Rectangle 77"/>
              <p:cNvSpPr>
                <a:spLocks noChangeArrowheads="1"/>
              </p:cNvSpPr>
              <p:nvPr/>
            </p:nvSpPr>
            <p:spPr bwMode="auto">
              <a:xfrm>
                <a:off x="2972" y="1584"/>
                <a:ext cx="19" cy="119"/>
              </a:xfrm>
              <a:prstGeom prst="rect">
                <a:avLst/>
              </a:prstGeom>
              <a:solidFill>
                <a:srgbClr val="FF9900"/>
              </a:solidFill>
              <a:ln w="1588">
                <a:solidFill>
                  <a:srgbClr val="000000"/>
                </a:solidFill>
                <a:miter lim="800000"/>
                <a:headEnd/>
                <a:tailEnd/>
              </a:ln>
            </p:spPr>
            <p:txBody>
              <a:bodyPr/>
              <a:lstStyle/>
              <a:p>
                <a:endParaRPr lang="es-MX" dirty="0"/>
              </a:p>
            </p:txBody>
          </p:sp>
          <p:sp>
            <p:nvSpPr>
              <p:cNvPr id="86" name="Freeform 78"/>
              <p:cNvSpPr>
                <a:spLocks/>
              </p:cNvSpPr>
              <p:nvPr/>
            </p:nvSpPr>
            <p:spPr bwMode="auto">
              <a:xfrm>
                <a:off x="2977" y="1588"/>
                <a:ext cx="9" cy="8"/>
              </a:xfrm>
              <a:custGeom>
                <a:avLst/>
                <a:gdLst>
                  <a:gd name="T0" fmla="*/ 0 w 11"/>
                  <a:gd name="T1" fmla="*/ 6 h 13"/>
                  <a:gd name="T2" fmla="*/ 1 w 11"/>
                  <a:gd name="T3" fmla="*/ 2 h 13"/>
                  <a:gd name="T4" fmla="*/ 5 w 11"/>
                  <a:gd name="T5" fmla="*/ 0 h 13"/>
                  <a:gd name="T6" fmla="*/ 10 w 11"/>
                  <a:gd name="T7" fmla="*/ 2 h 13"/>
                  <a:gd name="T8" fmla="*/ 11 w 11"/>
                  <a:gd name="T9" fmla="*/ 6 h 13"/>
                  <a:gd name="T10" fmla="*/ 10 w 11"/>
                  <a:gd name="T11" fmla="*/ 12 h 13"/>
                  <a:gd name="T12" fmla="*/ 5 w 11"/>
                  <a:gd name="T13" fmla="*/ 13 h 13"/>
                  <a:gd name="T14" fmla="*/ 1 w 11"/>
                  <a:gd name="T15" fmla="*/ 12 h 13"/>
                  <a:gd name="T16" fmla="*/ 0 w 11"/>
                  <a:gd name="T17" fmla="*/ 6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 h="13">
                    <a:moveTo>
                      <a:pt x="0" y="6"/>
                    </a:moveTo>
                    <a:lnTo>
                      <a:pt x="1" y="2"/>
                    </a:lnTo>
                    <a:lnTo>
                      <a:pt x="5" y="0"/>
                    </a:lnTo>
                    <a:lnTo>
                      <a:pt x="10" y="2"/>
                    </a:lnTo>
                    <a:lnTo>
                      <a:pt x="11" y="6"/>
                    </a:lnTo>
                    <a:lnTo>
                      <a:pt x="10" y="12"/>
                    </a:lnTo>
                    <a:lnTo>
                      <a:pt x="5" y="13"/>
                    </a:lnTo>
                    <a:lnTo>
                      <a:pt x="1" y="12"/>
                    </a:lnTo>
                    <a:lnTo>
                      <a:pt x="0" y="6"/>
                    </a:lnTo>
                    <a:close/>
                  </a:path>
                </a:pathLst>
              </a:custGeom>
              <a:solidFill>
                <a:srgbClr val="FF9900"/>
              </a:solidFill>
              <a:ln w="1588">
                <a:solidFill>
                  <a:srgbClr val="000000"/>
                </a:solidFill>
                <a:prstDash val="solid"/>
                <a:round/>
                <a:headEnd/>
                <a:tailEnd/>
              </a:ln>
            </p:spPr>
            <p:txBody>
              <a:bodyPr/>
              <a:lstStyle/>
              <a:p>
                <a:endParaRPr lang="es-MX" dirty="0"/>
              </a:p>
            </p:txBody>
          </p:sp>
          <p:sp>
            <p:nvSpPr>
              <p:cNvPr id="87" name="Freeform 79"/>
              <p:cNvSpPr>
                <a:spLocks/>
              </p:cNvSpPr>
              <p:nvPr/>
            </p:nvSpPr>
            <p:spPr bwMode="auto">
              <a:xfrm>
                <a:off x="2608" y="1451"/>
                <a:ext cx="68" cy="53"/>
              </a:xfrm>
              <a:custGeom>
                <a:avLst/>
                <a:gdLst>
                  <a:gd name="T0" fmla="*/ 83 w 83"/>
                  <a:gd name="T1" fmla="*/ 46 h 92"/>
                  <a:gd name="T2" fmla="*/ 80 w 83"/>
                  <a:gd name="T3" fmla="*/ 31 h 92"/>
                  <a:gd name="T4" fmla="*/ 73 w 83"/>
                  <a:gd name="T5" fmla="*/ 16 h 92"/>
                  <a:gd name="T6" fmla="*/ 62 w 83"/>
                  <a:gd name="T7" fmla="*/ 6 h 92"/>
                  <a:gd name="T8" fmla="*/ 49 w 83"/>
                  <a:gd name="T9" fmla="*/ 0 h 92"/>
                  <a:gd name="T10" fmla="*/ 34 w 83"/>
                  <a:gd name="T11" fmla="*/ 0 h 92"/>
                  <a:gd name="T12" fmla="*/ 21 w 83"/>
                  <a:gd name="T13" fmla="*/ 6 h 92"/>
                  <a:gd name="T14" fmla="*/ 10 w 83"/>
                  <a:gd name="T15" fmla="*/ 16 h 92"/>
                  <a:gd name="T16" fmla="*/ 2 w 83"/>
                  <a:gd name="T17" fmla="*/ 31 h 92"/>
                  <a:gd name="T18" fmla="*/ 0 w 83"/>
                  <a:gd name="T19" fmla="*/ 46 h 92"/>
                  <a:gd name="T20" fmla="*/ 2 w 83"/>
                  <a:gd name="T21" fmla="*/ 62 h 92"/>
                  <a:gd name="T22" fmla="*/ 10 w 83"/>
                  <a:gd name="T23" fmla="*/ 77 h 92"/>
                  <a:gd name="T24" fmla="*/ 21 w 83"/>
                  <a:gd name="T25" fmla="*/ 87 h 92"/>
                  <a:gd name="T26" fmla="*/ 34 w 83"/>
                  <a:gd name="T27" fmla="*/ 92 h 92"/>
                  <a:gd name="T28" fmla="*/ 49 w 83"/>
                  <a:gd name="T29" fmla="*/ 92 h 92"/>
                  <a:gd name="T30" fmla="*/ 62 w 83"/>
                  <a:gd name="T31" fmla="*/ 87 h 92"/>
                  <a:gd name="T32" fmla="*/ 73 w 83"/>
                  <a:gd name="T33" fmla="*/ 77 h 92"/>
                  <a:gd name="T34" fmla="*/ 80 w 83"/>
                  <a:gd name="T35" fmla="*/ 62 h 92"/>
                  <a:gd name="T36" fmla="*/ 83 w 83"/>
                  <a:gd name="T37" fmla="*/ 46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83" h="92">
                    <a:moveTo>
                      <a:pt x="83" y="46"/>
                    </a:moveTo>
                    <a:lnTo>
                      <a:pt x="80" y="31"/>
                    </a:lnTo>
                    <a:lnTo>
                      <a:pt x="73" y="16"/>
                    </a:lnTo>
                    <a:lnTo>
                      <a:pt x="62" y="6"/>
                    </a:lnTo>
                    <a:lnTo>
                      <a:pt x="49" y="0"/>
                    </a:lnTo>
                    <a:lnTo>
                      <a:pt x="34" y="0"/>
                    </a:lnTo>
                    <a:lnTo>
                      <a:pt x="21" y="6"/>
                    </a:lnTo>
                    <a:lnTo>
                      <a:pt x="10" y="16"/>
                    </a:lnTo>
                    <a:lnTo>
                      <a:pt x="2" y="31"/>
                    </a:lnTo>
                    <a:lnTo>
                      <a:pt x="0" y="46"/>
                    </a:lnTo>
                    <a:lnTo>
                      <a:pt x="2" y="62"/>
                    </a:lnTo>
                    <a:lnTo>
                      <a:pt x="10" y="77"/>
                    </a:lnTo>
                    <a:lnTo>
                      <a:pt x="21" y="87"/>
                    </a:lnTo>
                    <a:lnTo>
                      <a:pt x="34" y="92"/>
                    </a:lnTo>
                    <a:lnTo>
                      <a:pt x="49" y="92"/>
                    </a:lnTo>
                    <a:lnTo>
                      <a:pt x="62" y="87"/>
                    </a:lnTo>
                    <a:lnTo>
                      <a:pt x="73" y="77"/>
                    </a:lnTo>
                    <a:lnTo>
                      <a:pt x="80" y="62"/>
                    </a:lnTo>
                    <a:lnTo>
                      <a:pt x="83" y="46"/>
                    </a:lnTo>
                    <a:close/>
                  </a:path>
                </a:pathLst>
              </a:custGeom>
              <a:solidFill>
                <a:srgbClr val="FF9900"/>
              </a:solidFill>
              <a:ln w="1588">
                <a:solidFill>
                  <a:srgbClr val="000000"/>
                </a:solidFill>
                <a:prstDash val="solid"/>
                <a:round/>
                <a:headEnd/>
                <a:tailEnd/>
              </a:ln>
            </p:spPr>
            <p:txBody>
              <a:bodyPr/>
              <a:lstStyle/>
              <a:p>
                <a:endParaRPr lang="es-MX" dirty="0"/>
              </a:p>
            </p:txBody>
          </p:sp>
          <p:sp>
            <p:nvSpPr>
              <p:cNvPr id="88" name="Freeform 80"/>
              <p:cNvSpPr>
                <a:spLocks/>
              </p:cNvSpPr>
              <p:nvPr/>
            </p:nvSpPr>
            <p:spPr bwMode="auto">
              <a:xfrm>
                <a:off x="2533" y="1584"/>
                <a:ext cx="67" cy="119"/>
              </a:xfrm>
              <a:custGeom>
                <a:avLst/>
                <a:gdLst>
                  <a:gd name="T0" fmla="*/ 82 w 82"/>
                  <a:gd name="T1" fmla="*/ 98 h 203"/>
                  <a:gd name="T2" fmla="*/ 41 w 82"/>
                  <a:gd name="T3" fmla="*/ 203 h 203"/>
                  <a:gd name="T4" fmla="*/ 0 w 82"/>
                  <a:gd name="T5" fmla="*/ 203 h 203"/>
                  <a:gd name="T6" fmla="*/ 41 w 82"/>
                  <a:gd name="T7" fmla="*/ 75 h 203"/>
                  <a:gd name="T8" fmla="*/ 41 w 82"/>
                  <a:gd name="T9" fmla="*/ 0 h 203"/>
                  <a:gd name="T10" fmla="*/ 82 w 82"/>
                  <a:gd name="T11" fmla="*/ 98 h 203"/>
                </a:gdLst>
                <a:ahLst/>
                <a:cxnLst>
                  <a:cxn ang="0">
                    <a:pos x="T0" y="T1"/>
                  </a:cxn>
                  <a:cxn ang="0">
                    <a:pos x="T2" y="T3"/>
                  </a:cxn>
                  <a:cxn ang="0">
                    <a:pos x="T4" y="T5"/>
                  </a:cxn>
                  <a:cxn ang="0">
                    <a:pos x="T6" y="T7"/>
                  </a:cxn>
                  <a:cxn ang="0">
                    <a:pos x="T8" y="T9"/>
                  </a:cxn>
                  <a:cxn ang="0">
                    <a:pos x="T10" y="T11"/>
                  </a:cxn>
                </a:cxnLst>
                <a:rect l="0" t="0" r="r" b="b"/>
                <a:pathLst>
                  <a:path w="82" h="203">
                    <a:moveTo>
                      <a:pt x="82" y="98"/>
                    </a:moveTo>
                    <a:lnTo>
                      <a:pt x="41" y="203"/>
                    </a:lnTo>
                    <a:lnTo>
                      <a:pt x="0" y="203"/>
                    </a:lnTo>
                    <a:lnTo>
                      <a:pt x="41" y="75"/>
                    </a:lnTo>
                    <a:lnTo>
                      <a:pt x="41" y="0"/>
                    </a:lnTo>
                    <a:lnTo>
                      <a:pt x="82" y="98"/>
                    </a:lnTo>
                    <a:close/>
                  </a:path>
                </a:pathLst>
              </a:custGeom>
              <a:solidFill>
                <a:srgbClr val="FF9900"/>
              </a:solidFill>
              <a:ln w="1588">
                <a:solidFill>
                  <a:srgbClr val="000000"/>
                </a:solidFill>
                <a:prstDash val="solid"/>
                <a:round/>
                <a:headEnd/>
                <a:tailEnd/>
              </a:ln>
            </p:spPr>
            <p:txBody>
              <a:bodyPr/>
              <a:lstStyle/>
              <a:p>
                <a:endParaRPr lang="es-MX" dirty="0"/>
              </a:p>
            </p:txBody>
          </p:sp>
          <p:sp>
            <p:nvSpPr>
              <p:cNvPr id="89" name="Freeform 81"/>
              <p:cNvSpPr>
                <a:spLocks/>
              </p:cNvSpPr>
              <p:nvPr/>
            </p:nvSpPr>
            <p:spPr bwMode="auto">
              <a:xfrm>
                <a:off x="2555" y="1500"/>
                <a:ext cx="174" cy="203"/>
              </a:xfrm>
              <a:custGeom>
                <a:avLst/>
                <a:gdLst>
                  <a:gd name="T0" fmla="*/ 29 w 214"/>
                  <a:gd name="T1" fmla="*/ 0 h 347"/>
                  <a:gd name="T2" fmla="*/ 0 w 214"/>
                  <a:gd name="T3" fmla="*/ 144 h 347"/>
                  <a:gd name="T4" fmla="*/ 80 w 214"/>
                  <a:gd name="T5" fmla="*/ 347 h 347"/>
                  <a:gd name="T6" fmla="*/ 131 w 214"/>
                  <a:gd name="T7" fmla="*/ 347 h 347"/>
                  <a:gd name="T8" fmla="*/ 72 w 214"/>
                  <a:gd name="T9" fmla="*/ 161 h 347"/>
                  <a:gd name="T10" fmla="*/ 98 w 214"/>
                  <a:gd name="T11" fmla="*/ 65 h 347"/>
                  <a:gd name="T12" fmla="*/ 203 w 214"/>
                  <a:gd name="T13" fmla="*/ 100 h 347"/>
                  <a:gd name="T14" fmla="*/ 214 w 214"/>
                  <a:gd name="T15" fmla="*/ 59 h 347"/>
                  <a:gd name="T16" fmla="*/ 29 w 214"/>
                  <a:gd name="T17" fmla="*/ 0 h 3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14" h="347">
                    <a:moveTo>
                      <a:pt x="29" y="0"/>
                    </a:moveTo>
                    <a:lnTo>
                      <a:pt x="0" y="144"/>
                    </a:lnTo>
                    <a:lnTo>
                      <a:pt x="80" y="347"/>
                    </a:lnTo>
                    <a:lnTo>
                      <a:pt x="131" y="347"/>
                    </a:lnTo>
                    <a:lnTo>
                      <a:pt x="72" y="161"/>
                    </a:lnTo>
                    <a:lnTo>
                      <a:pt x="98" y="65"/>
                    </a:lnTo>
                    <a:lnTo>
                      <a:pt x="203" y="100"/>
                    </a:lnTo>
                    <a:lnTo>
                      <a:pt x="214" y="59"/>
                    </a:lnTo>
                    <a:lnTo>
                      <a:pt x="29" y="0"/>
                    </a:lnTo>
                    <a:close/>
                  </a:path>
                </a:pathLst>
              </a:custGeom>
              <a:solidFill>
                <a:srgbClr val="FF9900"/>
              </a:solidFill>
              <a:ln w="1588">
                <a:solidFill>
                  <a:srgbClr val="000000"/>
                </a:solidFill>
                <a:prstDash val="solid"/>
                <a:round/>
                <a:headEnd/>
                <a:tailEnd/>
              </a:ln>
            </p:spPr>
            <p:txBody>
              <a:bodyPr/>
              <a:lstStyle/>
              <a:p>
                <a:endParaRPr lang="es-MX" dirty="0"/>
              </a:p>
            </p:txBody>
          </p:sp>
          <p:sp>
            <p:nvSpPr>
              <p:cNvPr id="90" name="Freeform 82"/>
              <p:cNvSpPr>
                <a:spLocks/>
              </p:cNvSpPr>
              <p:nvPr/>
            </p:nvSpPr>
            <p:spPr bwMode="auto">
              <a:xfrm>
                <a:off x="2721" y="1522"/>
                <a:ext cx="85" cy="30"/>
              </a:xfrm>
              <a:custGeom>
                <a:avLst/>
                <a:gdLst>
                  <a:gd name="T0" fmla="*/ 100 w 104"/>
                  <a:gd name="T1" fmla="*/ 7 h 50"/>
                  <a:gd name="T2" fmla="*/ 88 w 104"/>
                  <a:gd name="T3" fmla="*/ 10 h 50"/>
                  <a:gd name="T4" fmla="*/ 87 w 104"/>
                  <a:gd name="T5" fmla="*/ 17 h 50"/>
                  <a:gd name="T6" fmla="*/ 88 w 104"/>
                  <a:gd name="T7" fmla="*/ 24 h 50"/>
                  <a:gd name="T8" fmla="*/ 94 w 104"/>
                  <a:gd name="T9" fmla="*/ 28 h 50"/>
                  <a:gd name="T10" fmla="*/ 104 w 104"/>
                  <a:gd name="T11" fmla="*/ 26 h 50"/>
                  <a:gd name="T12" fmla="*/ 103 w 104"/>
                  <a:gd name="T13" fmla="*/ 34 h 50"/>
                  <a:gd name="T14" fmla="*/ 96 w 104"/>
                  <a:gd name="T15" fmla="*/ 39 h 50"/>
                  <a:gd name="T16" fmla="*/ 87 w 104"/>
                  <a:gd name="T17" fmla="*/ 37 h 50"/>
                  <a:gd name="T18" fmla="*/ 81 w 104"/>
                  <a:gd name="T19" fmla="*/ 31 h 50"/>
                  <a:gd name="T20" fmla="*/ 12 w 104"/>
                  <a:gd name="T21" fmla="*/ 50 h 50"/>
                  <a:gd name="T22" fmla="*/ 6 w 104"/>
                  <a:gd name="T23" fmla="*/ 50 h 50"/>
                  <a:gd name="T24" fmla="*/ 2 w 104"/>
                  <a:gd name="T25" fmla="*/ 46 h 50"/>
                  <a:gd name="T26" fmla="*/ 0 w 104"/>
                  <a:gd name="T27" fmla="*/ 40 h 50"/>
                  <a:gd name="T28" fmla="*/ 2 w 104"/>
                  <a:gd name="T29" fmla="*/ 34 h 50"/>
                  <a:gd name="T30" fmla="*/ 6 w 104"/>
                  <a:gd name="T31" fmla="*/ 31 h 50"/>
                  <a:gd name="T32" fmla="*/ 75 w 104"/>
                  <a:gd name="T33" fmla="*/ 13 h 50"/>
                  <a:gd name="T34" fmla="*/ 77 w 104"/>
                  <a:gd name="T35" fmla="*/ 5 h 50"/>
                  <a:gd name="T36" fmla="*/ 83 w 104"/>
                  <a:gd name="T37" fmla="*/ 1 h 50"/>
                  <a:gd name="T38" fmla="*/ 88 w 104"/>
                  <a:gd name="T39" fmla="*/ 0 h 50"/>
                  <a:gd name="T40" fmla="*/ 96 w 104"/>
                  <a:gd name="T41" fmla="*/ 1 h 50"/>
                  <a:gd name="T42" fmla="*/ 100 w 104"/>
                  <a:gd name="T43" fmla="*/ 7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04" h="50">
                    <a:moveTo>
                      <a:pt x="100" y="7"/>
                    </a:moveTo>
                    <a:lnTo>
                      <a:pt x="88" y="10"/>
                    </a:lnTo>
                    <a:lnTo>
                      <a:pt x="87" y="17"/>
                    </a:lnTo>
                    <a:lnTo>
                      <a:pt x="88" y="24"/>
                    </a:lnTo>
                    <a:lnTo>
                      <a:pt x="94" y="28"/>
                    </a:lnTo>
                    <a:lnTo>
                      <a:pt x="104" y="26"/>
                    </a:lnTo>
                    <a:lnTo>
                      <a:pt x="103" y="34"/>
                    </a:lnTo>
                    <a:lnTo>
                      <a:pt x="96" y="39"/>
                    </a:lnTo>
                    <a:lnTo>
                      <a:pt x="87" y="37"/>
                    </a:lnTo>
                    <a:lnTo>
                      <a:pt x="81" y="31"/>
                    </a:lnTo>
                    <a:lnTo>
                      <a:pt x="12" y="50"/>
                    </a:lnTo>
                    <a:lnTo>
                      <a:pt x="6" y="50"/>
                    </a:lnTo>
                    <a:lnTo>
                      <a:pt x="2" y="46"/>
                    </a:lnTo>
                    <a:lnTo>
                      <a:pt x="0" y="40"/>
                    </a:lnTo>
                    <a:lnTo>
                      <a:pt x="2" y="34"/>
                    </a:lnTo>
                    <a:lnTo>
                      <a:pt x="6" y="31"/>
                    </a:lnTo>
                    <a:lnTo>
                      <a:pt x="75" y="13"/>
                    </a:lnTo>
                    <a:lnTo>
                      <a:pt x="77" y="5"/>
                    </a:lnTo>
                    <a:lnTo>
                      <a:pt x="83" y="1"/>
                    </a:lnTo>
                    <a:lnTo>
                      <a:pt x="88" y="0"/>
                    </a:lnTo>
                    <a:lnTo>
                      <a:pt x="96" y="1"/>
                    </a:lnTo>
                    <a:lnTo>
                      <a:pt x="100" y="7"/>
                    </a:lnTo>
                    <a:close/>
                  </a:path>
                </a:pathLst>
              </a:custGeom>
              <a:solidFill>
                <a:srgbClr val="FF9900"/>
              </a:solidFill>
              <a:ln w="1588">
                <a:solidFill>
                  <a:srgbClr val="000000"/>
                </a:solidFill>
                <a:prstDash val="solid"/>
                <a:round/>
                <a:headEnd/>
                <a:tailEnd/>
              </a:ln>
            </p:spPr>
            <p:txBody>
              <a:bodyPr/>
              <a:lstStyle/>
              <a:p>
                <a:endParaRPr lang="es-MX" dirty="0"/>
              </a:p>
            </p:txBody>
          </p:sp>
        </p:grpSp>
      </p:grpSp>
      <p:grpSp>
        <p:nvGrpSpPr>
          <p:cNvPr id="91" name="Group 165"/>
          <p:cNvGrpSpPr>
            <a:grpSpLocks/>
          </p:cNvGrpSpPr>
          <p:nvPr/>
        </p:nvGrpSpPr>
        <p:grpSpPr bwMode="auto">
          <a:xfrm>
            <a:off x="6934214" y="2812507"/>
            <a:ext cx="1428753" cy="488951"/>
            <a:chOff x="4368" y="1632"/>
            <a:chExt cx="900" cy="308"/>
          </a:xfrm>
        </p:grpSpPr>
        <p:grpSp>
          <p:nvGrpSpPr>
            <p:cNvPr id="92" name="Group 160"/>
            <p:cNvGrpSpPr>
              <a:grpSpLocks/>
            </p:cNvGrpSpPr>
            <p:nvPr/>
          </p:nvGrpSpPr>
          <p:grpSpPr bwMode="auto">
            <a:xfrm>
              <a:off x="4713" y="1632"/>
              <a:ext cx="418" cy="173"/>
              <a:chOff x="4713" y="1632"/>
              <a:chExt cx="418" cy="173"/>
            </a:xfrm>
          </p:grpSpPr>
          <p:sp>
            <p:nvSpPr>
              <p:cNvPr id="94" name="Rectangle 83"/>
              <p:cNvSpPr>
                <a:spLocks noChangeArrowheads="1"/>
              </p:cNvSpPr>
              <p:nvPr/>
            </p:nvSpPr>
            <p:spPr bwMode="auto">
              <a:xfrm>
                <a:off x="4838" y="1776"/>
                <a:ext cx="103" cy="9"/>
              </a:xfrm>
              <a:prstGeom prst="rect">
                <a:avLst/>
              </a:prstGeom>
              <a:solidFill>
                <a:srgbClr val="FF9900"/>
              </a:solidFill>
              <a:ln w="3175">
                <a:solidFill>
                  <a:srgbClr val="000000"/>
                </a:solidFill>
                <a:miter lim="800000"/>
                <a:headEnd/>
                <a:tailEnd/>
              </a:ln>
            </p:spPr>
            <p:txBody>
              <a:bodyPr/>
              <a:lstStyle/>
              <a:p>
                <a:endParaRPr lang="es-MX" dirty="0"/>
              </a:p>
            </p:txBody>
          </p:sp>
          <p:sp>
            <p:nvSpPr>
              <p:cNvPr id="95" name="Freeform 84"/>
              <p:cNvSpPr>
                <a:spLocks/>
              </p:cNvSpPr>
              <p:nvPr/>
            </p:nvSpPr>
            <p:spPr bwMode="auto">
              <a:xfrm>
                <a:off x="4713" y="1675"/>
                <a:ext cx="125" cy="110"/>
              </a:xfrm>
              <a:custGeom>
                <a:avLst/>
                <a:gdLst>
                  <a:gd name="T0" fmla="*/ 352 w 352"/>
                  <a:gd name="T1" fmla="*/ 277 h 277"/>
                  <a:gd name="T2" fmla="*/ 0 w 352"/>
                  <a:gd name="T3" fmla="*/ 277 h 277"/>
                  <a:gd name="T4" fmla="*/ 0 w 352"/>
                  <a:gd name="T5" fmla="*/ 111 h 277"/>
                  <a:gd name="T6" fmla="*/ 136 w 352"/>
                  <a:gd name="T7" fmla="*/ 111 h 277"/>
                  <a:gd name="T8" fmla="*/ 194 w 352"/>
                  <a:gd name="T9" fmla="*/ 0 h 277"/>
                  <a:gd name="T10" fmla="*/ 352 w 352"/>
                  <a:gd name="T11" fmla="*/ 0 h 277"/>
                  <a:gd name="T12" fmla="*/ 352 w 352"/>
                  <a:gd name="T13" fmla="*/ 277 h 277"/>
                </a:gdLst>
                <a:ahLst/>
                <a:cxnLst>
                  <a:cxn ang="0">
                    <a:pos x="T0" y="T1"/>
                  </a:cxn>
                  <a:cxn ang="0">
                    <a:pos x="T2" y="T3"/>
                  </a:cxn>
                  <a:cxn ang="0">
                    <a:pos x="T4" y="T5"/>
                  </a:cxn>
                  <a:cxn ang="0">
                    <a:pos x="T6" y="T7"/>
                  </a:cxn>
                  <a:cxn ang="0">
                    <a:pos x="T8" y="T9"/>
                  </a:cxn>
                  <a:cxn ang="0">
                    <a:pos x="T10" y="T11"/>
                  </a:cxn>
                  <a:cxn ang="0">
                    <a:pos x="T12" y="T13"/>
                  </a:cxn>
                </a:cxnLst>
                <a:rect l="0" t="0" r="r" b="b"/>
                <a:pathLst>
                  <a:path w="352" h="277">
                    <a:moveTo>
                      <a:pt x="352" y="277"/>
                    </a:moveTo>
                    <a:lnTo>
                      <a:pt x="0" y="277"/>
                    </a:lnTo>
                    <a:lnTo>
                      <a:pt x="0" y="111"/>
                    </a:lnTo>
                    <a:lnTo>
                      <a:pt x="136" y="111"/>
                    </a:lnTo>
                    <a:lnTo>
                      <a:pt x="194" y="0"/>
                    </a:lnTo>
                    <a:lnTo>
                      <a:pt x="352" y="0"/>
                    </a:lnTo>
                    <a:lnTo>
                      <a:pt x="352" y="277"/>
                    </a:lnTo>
                    <a:close/>
                  </a:path>
                </a:pathLst>
              </a:custGeom>
              <a:solidFill>
                <a:srgbClr val="FF9900"/>
              </a:solidFill>
              <a:ln w="3175">
                <a:solidFill>
                  <a:srgbClr val="000000"/>
                </a:solidFill>
                <a:prstDash val="solid"/>
                <a:round/>
                <a:headEnd/>
                <a:tailEnd/>
              </a:ln>
            </p:spPr>
            <p:txBody>
              <a:bodyPr/>
              <a:lstStyle/>
              <a:p>
                <a:endParaRPr lang="es-MX" dirty="0"/>
              </a:p>
            </p:txBody>
          </p:sp>
          <p:sp>
            <p:nvSpPr>
              <p:cNvPr id="96" name="Freeform 85"/>
              <p:cNvSpPr>
                <a:spLocks/>
              </p:cNvSpPr>
              <p:nvPr/>
            </p:nvSpPr>
            <p:spPr bwMode="auto">
              <a:xfrm>
                <a:off x="4736" y="1757"/>
                <a:ext cx="42" cy="48"/>
              </a:xfrm>
              <a:custGeom>
                <a:avLst/>
                <a:gdLst>
                  <a:gd name="T0" fmla="*/ 0 w 119"/>
                  <a:gd name="T1" fmla="*/ 59 h 119"/>
                  <a:gd name="T2" fmla="*/ 4 w 119"/>
                  <a:gd name="T3" fmla="*/ 38 h 119"/>
                  <a:gd name="T4" fmla="*/ 14 w 119"/>
                  <a:gd name="T5" fmla="*/ 21 h 119"/>
                  <a:gd name="T6" fmla="*/ 29 w 119"/>
                  <a:gd name="T7" fmla="*/ 7 h 119"/>
                  <a:gd name="T8" fmla="*/ 50 w 119"/>
                  <a:gd name="T9" fmla="*/ 0 h 119"/>
                  <a:gd name="T10" fmla="*/ 69 w 119"/>
                  <a:gd name="T11" fmla="*/ 0 h 119"/>
                  <a:gd name="T12" fmla="*/ 91 w 119"/>
                  <a:gd name="T13" fmla="*/ 7 h 119"/>
                  <a:gd name="T14" fmla="*/ 106 w 119"/>
                  <a:gd name="T15" fmla="*/ 21 h 119"/>
                  <a:gd name="T16" fmla="*/ 116 w 119"/>
                  <a:gd name="T17" fmla="*/ 38 h 119"/>
                  <a:gd name="T18" fmla="*/ 119 w 119"/>
                  <a:gd name="T19" fmla="*/ 59 h 119"/>
                  <a:gd name="T20" fmla="*/ 116 w 119"/>
                  <a:gd name="T21" fmla="*/ 79 h 119"/>
                  <a:gd name="T22" fmla="*/ 106 w 119"/>
                  <a:gd name="T23" fmla="*/ 98 h 119"/>
                  <a:gd name="T24" fmla="*/ 91 w 119"/>
                  <a:gd name="T25" fmla="*/ 111 h 119"/>
                  <a:gd name="T26" fmla="*/ 69 w 119"/>
                  <a:gd name="T27" fmla="*/ 119 h 119"/>
                  <a:gd name="T28" fmla="*/ 50 w 119"/>
                  <a:gd name="T29" fmla="*/ 119 h 119"/>
                  <a:gd name="T30" fmla="*/ 29 w 119"/>
                  <a:gd name="T31" fmla="*/ 111 h 119"/>
                  <a:gd name="T32" fmla="*/ 14 w 119"/>
                  <a:gd name="T33" fmla="*/ 98 h 119"/>
                  <a:gd name="T34" fmla="*/ 4 w 119"/>
                  <a:gd name="T35" fmla="*/ 79 h 119"/>
                  <a:gd name="T36" fmla="*/ 0 w 119"/>
                  <a:gd name="T37" fmla="*/ 59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19" h="119">
                    <a:moveTo>
                      <a:pt x="0" y="59"/>
                    </a:moveTo>
                    <a:lnTo>
                      <a:pt x="4" y="38"/>
                    </a:lnTo>
                    <a:lnTo>
                      <a:pt x="14" y="21"/>
                    </a:lnTo>
                    <a:lnTo>
                      <a:pt x="29" y="7"/>
                    </a:lnTo>
                    <a:lnTo>
                      <a:pt x="50" y="0"/>
                    </a:lnTo>
                    <a:lnTo>
                      <a:pt x="69" y="0"/>
                    </a:lnTo>
                    <a:lnTo>
                      <a:pt x="91" y="7"/>
                    </a:lnTo>
                    <a:lnTo>
                      <a:pt x="106" y="21"/>
                    </a:lnTo>
                    <a:lnTo>
                      <a:pt x="116" y="38"/>
                    </a:lnTo>
                    <a:lnTo>
                      <a:pt x="119" y="59"/>
                    </a:lnTo>
                    <a:lnTo>
                      <a:pt x="116" y="79"/>
                    </a:lnTo>
                    <a:lnTo>
                      <a:pt x="106" y="98"/>
                    </a:lnTo>
                    <a:lnTo>
                      <a:pt x="91" y="111"/>
                    </a:lnTo>
                    <a:lnTo>
                      <a:pt x="69" y="119"/>
                    </a:lnTo>
                    <a:lnTo>
                      <a:pt x="50" y="119"/>
                    </a:lnTo>
                    <a:lnTo>
                      <a:pt x="29" y="111"/>
                    </a:lnTo>
                    <a:lnTo>
                      <a:pt x="14" y="98"/>
                    </a:lnTo>
                    <a:lnTo>
                      <a:pt x="4" y="79"/>
                    </a:lnTo>
                    <a:lnTo>
                      <a:pt x="0" y="59"/>
                    </a:lnTo>
                    <a:close/>
                  </a:path>
                </a:pathLst>
              </a:custGeom>
              <a:solidFill>
                <a:srgbClr val="FF9900"/>
              </a:solidFill>
              <a:ln w="3175">
                <a:solidFill>
                  <a:srgbClr val="000000"/>
                </a:solidFill>
                <a:prstDash val="solid"/>
                <a:round/>
                <a:headEnd/>
                <a:tailEnd/>
              </a:ln>
            </p:spPr>
            <p:txBody>
              <a:bodyPr/>
              <a:lstStyle/>
              <a:p>
                <a:endParaRPr lang="es-MX" dirty="0"/>
              </a:p>
            </p:txBody>
          </p:sp>
          <p:sp>
            <p:nvSpPr>
              <p:cNvPr id="97" name="Rectangle 86"/>
              <p:cNvSpPr>
                <a:spLocks noChangeArrowheads="1"/>
              </p:cNvSpPr>
              <p:nvPr/>
            </p:nvSpPr>
            <p:spPr bwMode="auto">
              <a:xfrm>
                <a:off x="4856" y="1632"/>
                <a:ext cx="275" cy="124"/>
              </a:xfrm>
              <a:prstGeom prst="rect">
                <a:avLst/>
              </a:prstGeom>
              <a:solidFill>
                <a:srgbClr val="FF9900"/>
              </a:solidFill>
              <a:ln w="3175">
                <a:solidFill>
                  <a:srgbClr val="000000"/>
                </a:solidFill>
                <a:miter lim="800000"/>
                <a:headEnd/>
                <a:tailEnd/>
              </a:ln>
            </p:spPr>
            <p:txBody>
              <a:bodyPr/>
              <a:lstStyle/>
              <a:p>
                <a:endParaRPr lang="es-MX" dirty="0"/>
              </a:p>
            </p:txBody>
          </p:sp>
          <p:sp>
            <p:nvSpPr>
              <p:cNvPr id="98" name="Freeform 87"/>
              <p:cNvSpPr>
                <a:spLocks/>
              </p:cNvSpPr>
              <p:nvPr/>
            </p:nvSpPr>
            <p:spPr bwMode="auto">
              <a:xfrm>
                <a:off x="4851" y="1757"/>
                <a:ext cx="43" cy="48"/>
              </a:xfrm>
              <a:custGeom>
                <a:avLst/>
                <a:gdLst>
                  <a:gd name="T0" fmla="*/ 0 w 120"/>
                  <a:gd name="T1" fmla="*/ 59 h 119"/>
                  <a:gd name="T2" fmla="*/ 2 w 120"/>
                  <a:gd name="T3" fmla="*/ 38 h 119"/>
                  <a:gd name="T4" fmla="*/ 14 w 120"/>
                  <a:gd name="T5" fmla="*/ 21 h 119"/>
                  <a:gd name="T6" fmla="*/ 29 w 120"/>
                  <a:gd name="T7" fmla="*/ 7 h 119"/>
                  <a:gd name="T8" fmla="*/ 48 w 120"/>
                  <a:gd name="T9" fmla="*/ 0 h 119"/>
                  <a:gd name="T10" fmla="*/ 70 w 120"/>
                  <a:gd name="T11" fmla="*/ 0 h 119"/>
                  <a:gd name="T12" fmla="*/ 89 w 120"/>
                  <a:gd name="T13" fmla="*/ 7 h 119"/>
                  <a:gd name="T14" fmla="*/ 106 w 120"/>
                  <a:gd name="T15" fmla="*/ 21 h 119"/>
                  <a:gd name="T16" fmla="*/ 116 w 120"/>
                  <a:gd name="T17" fmla="*/ 38 h 119"/>
                  <a:gd name="T18" fmla="*/ 120 w 120"/>
                  <a:gd name="T19" fmla="*/ 59 h 119"/>
                  <a:gd name="T20" fmla="*/ 116 w 120"/>
                  <a:gd name="T21" fmla="*/ 79 h 119"/>
                  <a:gd name="T22" fmla="*/ 106 w 120"/>
                  <a:gd name="T23" fmla="*/ 98 h 119"/>
                  <a:gd name="T24" fmla="*/ 89 w 120"/>
                  <a:gd name="T25" fmla="*/ 111 h 119"/>
                  <a:gd name="T26" fmla="*/ 70 w 120"/>
                  <a:gd name="T27" fmla="*/ 119 h 119"/>
                  <a:gd name="T28" fmla="*/ 48 w 120"/>
                  <a:gd name="T29" fmla="*/ 119 h 119"/>
                  <a:gd name="T30" fmla="*/ 29 w 120"/>
                  <a:gd name="T31" fmla="*/ 111 h 119"/>
                  <a:gd name="T32" fmla="*/ 14 w 120"/>
                  <a:gd name="T33" fmla="*/ 98 h 119"/>
                  <a:gd name="T34" fmla="*/ 2 w 120"/>
                  <a:gd name="T35" fmla="*/ 79 h 119"/>
                  <a:gd name="T36" fmla="*/ 0 w 120"/>
                  <a:gd name="T37" fmla="*/ 59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20" h="119">
                    <a:moveTo>
                      <a:pt x="0" y="59"/>
                    </a:moveTo>
                    <a:lnTo>
                      <a:pt x="2" y="38"/>
                    </a:lnTo>
                    <a:lnTo>
                      <a:pt x="14" y="21"/>
                    </a:lnTo>
                    <a:lnTo>
                      <a:pt x="29" y="7"/>
                    </a:lnTo>
                    <a:lnTo>
                      <a:pt x="48" y="0"/>
                    </a:lnTo>
                    <a:lnTo>
                      <a:pt x="70" y="0"/>
                    </a:lnTo>
                    <a:lnTo>
                      <a:pt x="89" y="7"/>
                    </a:lnTo>
                    <a:lnTo>
                      <a:pt x="106" y="21"/>
                    </a:lnTo>
                    <a:lnTo>
                      <a:pt x="116" y="38"/>
                    </a:lnTo>
                    <a:lnTo>
                      <a:pt x="120" y="59"/>
                    </a:lnTo>
                    <a:lnTo>
                      <a:pt x="116" y="79"/>
                    </a:lnTo>
                    <a:lnTo>
                      <a:pt x="106" y="98"/>
                    </a:lnTo>
                    <a:lnTo>
                      <a:pt x="89" y="111"/>
                    </a:lnTo>
                    <a:lnTo>
                      <a:pt x="70" y="119"/>
                    </a:lnTo>
                    <a:lnTo>
                      <a:pt x="48" y="119"/>
                    </a:lnTo>
                    <a:lnTo>
                      <a:pt x="29" y="111"/>
                    </a:lnTo>
                    <a:lnTo>
                      <a:pt x="14" y="98"/>
                    </a:lnTo>
                    <a:lnTo>
                      <a:pt x="2" y="79"/>
                    </a:lnTo>
                    <a:lnTo>
                      <a:pt x="0" y="59"/>
                    </a:lnTo>
                    <a:close/>
                  </a:path>
                </a:pathLst>
              </a:custGeom>
              <a:solidFill>
                <a:srgbClr val="FF9900"/>
              </a:solidFill>
              <a:ln w="3175">
                <a:solidFill>
                  <a:srgbClr val="000000"/>
                </a:solidFill>
                <a:prstDash val="solid"/>
                <a:round/>
                <a:headEnd/>
                <a:tailEnd/>
              </a:ln>
            </p:spPr>
            <p:txBody>
              <a:bodyPr/>
              <a:lstStyle/>
              <a:p>
                <a:endParaRPr lang="es-MX" dirty="0"/>
              </a:p>
            </p:txBody>
          </p:sp>
          <p:sp>
            <p:nvSpPr>
              <p:cNvPr id="99" name="Freeform 88"/>
              <p:cNvSpPr>
                <a:spLocks/>
              </p:cNvSpPr>
              <p:nvPr/>
            </p:nvSpPr>
            <p:spPr bwMode="auto">
              <a:xfrm>
                <a:off x="4898" y="1757"/>
                <a:ext cx="43" cy="48"/>
              </a:xfrm>
              <a:custGeom>
                <a:avLst/>
                <a:gdLst>
                  <a:gd name="T0" fmla="*/ 0 w 121"/>
                  <a:gd name="T1" fmla="*/ 59 h 119"/>
                  <a:gd name="T2" fmla="*/ 4 w 121"/>
                  <a:gd name="T3" fmla="*/ 38 h 119"/>
                  <a:gd name="T4" fmla="*/ 16 w 121"/>
                  <a:gd name="T5" fmla="*/ 21 h 119"/>
                  <a:gd name="T6" fmla="*/ 31 w 121"/>
                  <a:gd name="T7" fmla="*/ 7 h 119"/>
                  <a:gd name="T8" fmla="*/ 50 w 121"/>
                  <a:gd name="T9" fmla="*/ 0 h 119"/>
                  <a:gd name="T10" fmla="*/ 71 w 121"/>
                  <a:gd name="T11" fmla="*/ 0 h 119"/>
                  <a:gd name="T12" fmla="*/ 91 w 121"/>
                  <a:gd name="T13" fmla="*/ 7 h 119"/>
                  <a:gd name="T14" fmla="*/ 108 w 121"/>
                  <a:gd name="T15" fmla="*/ 21 h 119"/>
                  <a:gd name="T16" fmla="*/ 118 w 121"/>
                  <a:gd name="T17" fmla="*/ 38 h 119"/>
                  <a:gd name="T18" fmla="*/ 121 w 121"/>
                  <a:gd name="T19" fmla="*/ 59 h 119"/>
                  <a:gd name="T20" fmla="*/ 118 w 121"/>
                  <a:gd name="T21" fmla="*/ 79 h 119"/>
                  <a:gd name="T22" fmla="*/ 108 w 121"/>
                  <a:gd name="T23" fmla="*/ 98 h 119"/>
                  <a:gd name="T24" fmla="*/ 91 w 121"/>
                  <a:gd name="T25" fmla="*/ 111 h 119"/>
                  <a:gd name="T26" fmla="*/ 71 w 121"/>
                  <a:gd name="T27" fmla="*/ 119 h 119"/>
                  <a:gd name="T28" fmla="*/ 50 w 121"/>
                  <a:gd name="T29" fmla="*/ 119 h 119"/>
                  <a:gd name="T30" fmla="*/ 31 w 121"/>
                  <a:gd name="T31" fmla="*/ 111 h 119"/>
                  <a:gd name="T32" fmla="*/ 16 w 121"/>
                  <a:gd name="T33" fmla="*/ 98 h 119"/>
                  <a:gd name="T34" fmla="*/ 4 w 121"/>
                  <a:gd name="T35" fmla="*/ 79 h 119"/>
                  <a:gd name="T36" fmla="*/ 0 w 121"/>
                  <a:gd name="T37" fmla="*/ 59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21" h="119">
                    <a:moveTo>
                      <a:pt x="0" y="59"/>
                    </a:moveTo>
                    <a:lnTo>
                      <a:pt x="4" y="38"/>
                    </a:lnTo>
                    <a:lnTo>
                      <a:pt x="16" y="21"/>
                    </a:lnTo>
                    <a:lnTo>
                      <a:pt x="31" y="7"/>
                    </a:lnTo>
                    <a:lnTo>
                      <a:pt x="50" y="0"/>
                    </a:lnTo>
                    <a:lnTo>
                      <a:pt x="71" y="0"/>
                    </a:lnTo>
                    <a:lnTo>
                      <a:pt x="91" y="7"/>
                    </a:lnTo>
                    <a:lnTo>
                      <a:pt x="108" y="21"/>
                    </a:lnTo>
                    <a:lnTo>
                      <a:pt x="118" y="38"/>
                    </a:lnTo>
                    <a:lnTo>
                      <a:pt x="121" y="59"/>
                    </a:lnTo>
                    <a:lnTo>
                      <a:pt x="118" y="79"/>
                    </a:lnTo>
                    <a:lnTo>
                      <a:pt x="108" y="98"/>
                    </a:lnTo>
                    <a:lnTo>
                      <a:pt x="91" y="111"/>
                    </a:lnTo>
                    <a:lnTo>
                      <a:pt x="71" y="119"/>
                    </a:lnTo>
                    <a:lnTo>
                      <a:pt x="50" y="119"/>
                    </a:lnTo>
                    <a:lnTo>
                      <a:pt x="31" y="111"/>
                    </a:lnTo>
                    <a:lnTo>
                      <a:pt x="16" y="98"/>
                    </a:lnTo>
                    <a:lnTo>
                      <a:pt x="4" y="79"/>
                    </a:lnTo>
                    <a:lnTo>
                      <a:pt x="0" y="59"/>
                    </a:lnTo>
                    <a:close/>
                  </a:path>
                </a:pathLst>
              </a:custGeom>
              <a:solidFill>
                <a:srgbClr val="FF9900"/>
              </a:solidFill>
              <a:ln w="3175">
                <a:solidFill>
                  <a:srgbClr val="000000"/>
                </a:solidFill>
                <a:prstDash val="solid"/>
                <a:round/>
                <a:headEnd/>
                <a:tailEnd/>
              </a:ln>
            </p:spPr>
            <p:txBody>
              <a:bodyPr/>
              <a:lstStyle/>
              <a:p>
                <a:endParaRPr lang="es-MX" dirty="0"/>
              </a:p>
            </p:txBody>
          </p:sp>
          <p:sp>
            <p:nvSpPr>
              <p:cNvPr id="100" name="Freeform 89"/>
              <p:cNvSpPr>
                <a:spLocks/>
              </p:cNvSpPr>
              <p:nvPr/>
            </p:nvSpPr>
            <p:spPr bwMode="auto">
              <a:xfrm>
                <a:off x="5022" y="1757"/>
                <a:ext cx="42" cy="48"/>
              </a:xfrm>
              <a:custGeom>
                <a:avLst/>
                <a:gdLst>
                  <a:gd name="T0" fmla="*/ 0 w 121"/>
                  <a:gd name="T1" fmla="*/ 59 h 119"/>
                  <a:gd name="T2" fmla="*/ 3 w 121"/>
                  <a:gd name="T3" fmla="*/ 38 h 119"/>
                  <a:gd name="T4" fmla="*/ 13 w 121"/>
                  <a:gd name="T5" fmla="*/ 21 h 119"/>
                  <a:gd name="T6" fmla="*/ 30 w 121"/>
                  <a:gd name="T7" fmla="*/ 7 h 119"/>
                  <a:gd name="T8" fmla="*/ 50 w 121"/>
                  <a:gd name="T9" fmla="*/ 0 h 119"/>
                  <a:gd name="T10" fmla="*/ 71 w 121"/>
                  <a:gd name="T11" fmla="*/ 0 h 119"/>
                  <a:gd name="T12" fmla="*/ 90 w 121"/>
                  <a:gd name="T13" fmla="*/ 7 h 119"/>
                  <a:gd name="T14" fmla="*/ 105 w 121"/>
                  <a:gd name="T15" fmla="*/ 21 h 119"/>
                  <a:gd name="T16" fmla="*/ 117 w 121"/>
                  <a:gd name="T17" fmla="*/ 38 h 119"/>
                  <a:gd name="T18" fmla="*/ 121 w 121"/>
                  <a:gd name="T19" fmla="*/ 59 h 119"/>
                  <a:gd name="T20" fmla="*/ 117 w 121"/>
                  <a:gd name="T21" fmla="*/ 79 h 119"/>
                  <a:gd name="T22" fmla="*/ 105 w 121"/>
                  <a:gd name="T23" fmla="*/ 98 h 119"/>
                  <a:gd name="T24" fmla="*/ 90 w 121"/>
                  <a:gd name="T25" fmla="*/ 111 h 119"/>
                  <a:gd name="T26" fmla="*/ 71 w 121"/>
                  <a:gd name="T27" fmla="*/ 119 h 119"/>
                  <a:gd name="T28" fmla="*/ 50 w 121"/>
                  <a:gd name="T29" fmla="*/ 119 h 119"/>
                  <a:gd name="T30" fmla="*/ 30 w 121"/>
                  <a:gd name="T31" fmla="*/ 111 h 119"/>
                  <a:gd name="T32" fmla="*/ 13 w 121"/>
                  <a:gd name="T33" fmla="*/ 98 h 119"/>
                  <a:gd name="T34" fmla="*/ 3 w 121"/>
                  <a:gd name="T35" fmla="*/ 79 h 119"/>
                  <a:gd name="T36" fmla="*/ 0 w 121"/>
                  <a:gd name="T37" fmla="*/ 59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21" h="119">
                    <a:moveTo>
                      <a:pt x="0" y="59"/>
                    </a:moveTo>
                    <a:lnTo>
                      <a:pt x="3" y="38"/>
                    </a:lnTo>
                    <a:lnTo>
                      <a:pt x="13" y="21"/>
                    </a:lnTo>
                    <a:lnTo>
                      <a:pt x="30" y="7"/>
                    </a:lnTo>
                    <a:lnTo>
                      <a:pt x="50" y="0"/>
                    </a:lnTo>
                    <a:lnTo>
                      <a:pt x="71" y="0"/>
                    </a:lnTo>
                    <a:lnTo>
                      <a:pt x="90" y="7"/>
                    </a:lnTo>
                    <a:lnTo>
                      <a:pt x="105" y="21"/>
                    </a:lnTo>
                    <a:lnTo>
                      <a:pt x="117" y="38"/>
                    </a:lnTo>
                    <a:lnTo>
                      <a:pt x="121" y="59"/>
                    </a:lnTo>
                    <a:lnTo>
                      <a:pt x="117" y="79"/>
                    </a:lnTo>
                    <a:lnTo>
                      <a:pt x="105" y="98"/>
                    </a:lnTo>
                    <a:lnTo>
                      <a:pt x="90" y="111"/>
                    </a:lnTo>
                    <a:lnTo>
                      <a:pt x="71" y="119"/>
                    </a:lnTo>
                    <a:lnTo>
                      <a:pt x="50" y="119"/>
                    </a:lnTo>
                    <a:lnTo>
                      <a:pt x="30" y="111"/>
                    </a:lnTo>
                    <a:lnTo>
                      <a:pt x="13" y="98"/>
                    </a:lnTo>
                    <a:lnTo>
                      <a:pt x="3" y="79"/>
                    </a:lnTo>
                    <a:lnTo>
                      <a:pt x="0" y="59"/>
                    </a:lnTo>
                    <a:close/>
                  </a:path>
                </a:pathLst>
              </a:custGeom>
              <a:solidFill>
                <a:srgbClr val="FF9900"/>
              </a:solidFill>
              <a:ln w="3175">
                <a:solidFill>
                  <a:srgbClr val="000000"/>
                </a:solidFill>
                <a:prstDash val="solid"/>
                <a:round/>
                <a:headEnd/>
                <a:tailEnd/>
              </a:ln>
            </p:spPr>
            <p:txBody>
              <a:bodyPr/>
              <a:lstStyle/>
              <a:p>
                <a:endParaRPr lang="es-MX" dirty="0"/>
              </a:p>
            </p:txBody>
          </p:sp>
          <p:sp>
            <p:nvSpPr>
              <p:cNvPr id="101" name="Freeform 90"/>
              <p:cNvSpPr>
                <a:spLocks/>
              </p:cNvSpPr>
              <p:nvPr/>
            </p:nvSpPr>
            <p:spPr bwMode="auto">
              <a:xfrm>
                <a:off x="5069" y="1757"/>
                <a:ext cx="42" cy="48"/>
              </a:xfrm>
              <a:custGeom>
                <a:avLst/>
                <a:gdLst>
                  <a:gd name="T0" fmla="*/ 0 w 120"/>
                  <a:gd name="T1" fmla="*/ 59 h 119"/>
                  <a:gd name="T2" fmla="*/ 4 w 120"/>
                  <a:gd name="T3" fmla="*/ 38 h 119"/>
                  <a:gd name="T4" fmla="*/ 14 w 120"/>
                  <a:gd name="T5" fmla="*/ 21 h 119"/>
                  <a:gd name="T6" fmla="*/ 29 w 120"/>
                  <a:gd name="T7" fmla="*/ 7 h 119"/>
                  <a:gd name="T8" fmla="*/ 50 w 120"/>
                  <a:gd name="T9" fmla="*/ 0 h 119"/>
                  <a:gd name="T10" fmla="*/ 70 w 120"/>
                  <a:gd name="T11" fmla="*/ 0 h 119"/>
                  <a:gd name="T12" fmla="*/ 91 w 120"/>
                  <a:gd name="T13" fmla="*/ 7 h 119"/>
                  <a:gd name="T14" fmla="*/ 106 w 120"/>
                  <a:gd name="T15" fmla="*/ 21 h 119"/>
                  <a:gd name="T16" fmla="*/ 116 w 120"/>
                  <a:gd name="T17" fmla="*/ 38 h 119"/>
                  <a:gd name="T18" fmla="*/ 120 w 120"/>
                  <a:gd name="T19" fmla="*/ 59 h 119"/>
                  <a:gd name="T20" fmla="*/ 116 w 120"/>
                  <a:gd name="T21" fmla="*/ 79 h 119"/>
                  <a:gd name="T22" fmla="*/ 106 w 120"/>
                  <a:gd name="T23" fmla="*/ 98 h 119"/>
                  <a:gd name="T24" fmla="*/ 91 w 120"/>
                  <a:gd name="T25" fmla="*/ 111 h 119"/>
                  <a:gd name="T26" fmla="*/ 70 w 120"/>
                  <a:gd name="T27" fmla="*/ 119 h 119"/>
                  <a:gd name="T28" fmla="*/ 50 w 120"/>
                  <a:gd name="T29" fmla="*/ 119 h 119"/>
                  <a:gd name="T30" fmla="*/ 29 w 120"/>
                  <a:gd name="T31" fmla="*/ 111 h 119"/>
                  <a:gd name="T32" fmla="*/ 14 w 120"/>
                  <a:gd name="T33" fmla="*/ 98 h 119"/>
                  <a:gd name="T34" fmla="*/ 4 w 120"/>
                  <a:gd name="T35" fmla="*/ 79 h 119"/>
                  <a:gd name="T36" fmla="*/ 0 w 120"/>
                  <a:gd name="T37" fmla="*/ 59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20" h="119">
                    <a:moveTo>
                      <a:pt x="0" y="59"/>
                    </a:moveTo>
                    <a:lnTo>
                      <a:pt x="4" y="38"/>
                    </a:lnTo>
                    <a:lnTo>
                      <a:pt x="14" y="21"/>
                    </a:lnTo>
                    <a:lnTo>
                      <a:pt x="29" y="7"/>
                    </a:lnTo>
                    <a:lnTo>
                      <a:pt x="50" y="0"/>
                    </a:lnTo>
                    <a:lnTo>
                      <a:pt x="70" y="0"/>
                    </a:lnTo>
                    <a:lnTo>
                      <a:pt x="91" y="7"/>
                    </a:lnTo>
                    <a:lnTo>
                      <a:pt x="106" y="21"/>
                    </a:lnTo>
                    <a:lnTo>
                      <a:pt x="116" y="38"/>
                    </a:lnTo>
                    <a:lnTo>
                      <a:pt x="120" y="59"/>
                    </a:lnTo>
                    <a:lnTo>
                      <a:pt x="116" y="79"/>
                    </a:lnTo>
                    <a:lnTo>
                      <a:pt x="106" y="98"/>
                    </a:lnTo>
                    <a:lnTo>
                      <a:pt x="91" y="111"/>
                    </a:lnTo>
                    <a:lnTo>
                      <a:pt x="70" y="119"/>
                    </a:lnTo>
                    <a:lnTo>
                      <a:pt x="50" y="119"/>
                    </a:lnTo>
                    <a:lnTo>
                      <a:pt x="29" y="111"/>
                    </a:lnTo>
                    <a:lnTo>
                      <a:pt x="14" y="98"/>
                    </a:lnTo>
                    <a:lnTo>
                      <a:pt x="4" y="79"/>
                    </a:lnTo>
                    <a:lnTo>
                      <a:pt x="0" y="59"/>
                    </a:lnTo>
                    <a:close/>
                  </a:path>
                </a:pathLst>
              </a:custGeom>
              <a:solidFill>
                <a:srgbClr val="FF9900"/>
              </a:solidFill>
              <a:ln w="3175">
                <a:solidFill>
                  <a:srgbClr val="000000"/>
                </a:solidFill>
                <a:prstDash val="solid"/>
                <a:round/>
                <a:headEnd/>
                <a:tailEnd/>
              </a:ln>
            </p:spPr>
            <p:txBody>
              <a:bodyPr/>
              <a:lstStyle/>
              <a:p>
                <a:endParaRPr lang="es-MX" dirty="0"/>
              </a:p>
            </p:txBody>
          </p:sp>
        </p:grpSp>
        <p:sp>
          <p:nvSpPr>
            <p:cNvPr id="93" name="Rectangle 91"/>
            <p:cNvSpPr>
              <a:spLocks noChangeArrowheads="1"/>
            </p:cNvSpPr>
            <p:nvPr/>
          </p:nvSpPr>
          <p:spPr bwMode="auto">
            <a:xfrm>
              <a:off x="4368" y="1824"/>
              <a:ext cx="900" cy="116"/>
            </a:xfrm>
            <a:prstGeom prst="rect">
              <a:avLst/>
            </a:prstGeom>
            <a:solidFill>
              <a:srgbClr val="FF9900"/>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eaLnBrk="0" hangingPunct="0">
                <a:defRPr sz="2400">
                  <a:solidFill>
                    <a:schemeClr val="tx1"/>
                  </a:solidFill>
                  <a:latin typeface="Times New Roman" panose="02020603050405020304" pitchFamily="18" charset="0"/>
                </a:defRPr>
              </a:lvl2pPr>
              <a:lvl3pPr eaLnBrk="0" hangingPunct="0">
                <a:defRPr sz="2400">
                  <a:solidFill>
                    <a:schemeClr val="tx1"/>
                  </a:solidFill>
                  <a:latin typeface="Times New Roman" panose="02020603050405020304" pitchFamily="18" charset="0"/>
                </a:defRPr>
              </a:lvl3pPr>
              <a:lvl4pPr eaLnBrk="0" hangingPunct="0">
                <a:defRPr sz="2400">
                  <a:solidFill>
                    <a:schemeClr val="tx1"/>
                  </a:solidFill>
                  <a:latin typeface="Times New Roman" panose="02020603050405020304" pitchFamily="18" charset="0"/>
                </a:defRPr>
              </a:lvl4pPr>
              <a:lvl5pPr eaLnBrk="0" hangingPunct="0">
                <a:defRPr sz="2400">
                  <a:solidFill>
                    <a:schemeClr val="tx1"/>
                  </a:solidFill>
                  <a:latin typeface="Times New Roman" panose="02020603050405020304" pitchFamily="18" charset="0"/>
                </a:defRPr>
              </a:lvl5pPr>
              <a:lvl6pPr marL="457200" eaLnBrk="0" fontAlgn="base" hangingPunct="0">
                <a:spcBef>
                  <a:spcPct val="0"/>
                </a:spcBef>
                <a:spcAft>
                  <a:spcPct val="0"/>
                </a:spcAft>
                <a:defRPr sz="2400">
                  <a:solidFill>
                    <a:schemeClr val="tx1"/>
                  </a:solidFill>
                  <a:latin typeface="Times New Roman" panose="02020603050405020304" pitchFamily="18" charset="0"/>
                </a:defRPr>
              </a:lvl6pPr>
              <a:lvl7pPr marL="914400" eaLnBrk="0" fontAlgn="base" hangingPunct="0">
                <a:spcBef>
                  <a:spcPct val="0"/>
                </a:spcBef>
                <a:spcAft>
                  <a:spcPct val="0"/>
                </a:spcAft>
                <a:defRPr sz="2400">
                  <a:solidFill>
                    <a:schemeClr val="tx1"/>
                  </a:solidFill>
                  <a:latin typeface="Times New Roman" panose="02020603050405020304" pitchFamily="18" charset="0"/>
                </a:defRPr>
              </a:lvl7pPr>
              <a:lvl8pPr marL="1371600" eaLnBrk="0" fontAlgn="base" hangingPunct="0">
                <a:spcBef>
                  <a:spcPct val="0"/>
                </a:spcBef>
                <a:spcAft>
                  <a:spcPct val="0"/>
                </a:spcAft>
                <a:defRPr sz="2400">
                  <a:solidFill>
                    <a:schemeClr val="tx1"/>
                  </a:solidFill>
                  <a:latin typeface="Times New Roman" panose="02020603050405020304" pitchFamily="18" charset="0"/>
                </a:defRPr>
              </a:lvl8pPr>
              <a:lvl9pPr marL="1828800" eaLnBrk="0" fontAlgn="base" hangingPunct="0">
                <a:spcBef>
                  <a:spcPct val="0"/>
                </a:spcBef>
                <a:spcAft>
                  <a:spcPct val="0"/>
                </a:spcAft>
                <a:defRPr sz="2400">
                  <a:solidFill>
                    <a:schemeClr val="tx1"/>
                  </a:solidFill>
                  <a:latin typeface="Times New Roman" panose="02020603050405020304" pitchFamily="18" charset="0"/>
                </a:defRPr>
              </a:lvl9pPr>
            </a:lstStyle>
            <a:p>
              <a:r>
                <a:rPr lang="es-MX" altLang="es-MX" sz="1200" b="1" dirty="0" smtClean="0">
                  <a:solidFill>
                    <a:schemeClr val="tx2"/>
                  </a:solidFill>
                  <a:effectLst>
                    <a:outerShdw blurRad="38100" dist="38100" dir="2700000" algn="tl">
                      <a:srgbClr val="000000"/>
                    </a:outerShdw>
                  </a:effectLst>
                  <a:latin typeface="Arial" panose="020B0604020202020204" pitchFamily="34" charset="0"/>
                </a:rPr>
                <a:t>Proveedor Europeo</a:t>
              </a:r>
              <a:endParaRPr lang="es-MX" altLang="es-MX" sz="1200" b="1" dirty="0">
                <a:solidFill>
                  <a:schemeClr val="tx2"/>
                </a:solidFill>
                <a:effectLst>
                  <a:outerShdw blurRad="38100" dist="38100" dir="2700000" algn="tl">
                    <a:srgbClr val="000000"/>
                  </a:outerShdw>
                </a:effectLst>
                <a:latin typeface="Arial" panose="020B0604020202020204" pitchFamily="34" charset="0"/>
              </a:endParaRPr>
            </a:p>
          </p:txBody>
        </p:sp>
      </p:grpSp>
      <p:sp>
        <p:nvSpPr>
          <p:cNvPr id="102" name="Rectangle 92"/>
          <p:cNvSpPr>
            <a:spLocks noChangeArrowheads="1"/>
          </p:cNvSpPr>
          <p:nvPr/>
        </p:nvSpPr>
        <p:spPr bwMode="auto">
          <a:xfrm>
            <a:off x="148811" y="3269704"/>
            <a:ext cx="742191" cy="36933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0" tIns="0" rIns="0" bIns="0">
            <a:spAutoFit/>
          </a:bodyPr>
          <a:lstStyle>
            <a:lvl1pPr algn="ctr">
              <a:defRPr sz="3600">
                <a:solidFill>
                  <a:srgbClr val="FFFFFF"/>
                </a:solidFill>
                <a:effectLst>
                  <a:outerShdw blurRad="38100" dist="38100" dir="2700000" algn="tl">
                    <a:srgbClr val="000000"/>
                  </a:outerShdw>
                </a:effectLst>
                <a:latin typeface="Arial" panose="020B0604020202020204" pitchFamily="34" charset="0"/>
                <a:cs typeface="Arial" panose="020B0604020202020204" pitchFamily="34" charset="0"/>
              </a:defRPr>
            </a:lvl1pPr>
            <a:lvl2pPr algn="ctr">
              <a:defRPr sz="3600">
                <a:solidFill>
                  <a:srgbClr val="FFFFFF"/>
                </a:solidFill>
                <a:effectLst>
                  <a:outerShdw blurRad="38100" dist="38100" dir="2700000" algn="tl">
                    <a:srgbClr val="000000"/>
                  </a:outerShdw>
                </a:effectLst>
                <a:latin typeface="Arial" panose="020B0604020202020204" pitchFamily="34" charset="0"/>
                <a:cs typeface="Arial" panose="020B0604020202020204" pitchFamily="34" charset="0"/>
              </a:defRPr>
            </a:lvl2pPr>
            <a:lvl3pPr algn="ctr">
              <a:defRPr sz="3600">
                <a:solidFill>
                  <a:srgbClr val="FFFFFF"/>
                </a:solidFill>
                <a:effectLst>
                  <a:outerShdw blurRad="38100" dist="38100" dir="2700000" algn="tl">
                    <a:srgbClr val="000000"/>
                  </a:outerShdw>
                </a:effectLst>
                <a:latin typeface="Arial" panose="020B0604020202020204" pitchFamily="34" charset="0"/>
                <a:cs typeface="Arial" panose="020B0604020202020204" pitchFamily="34" charset="0"/>
              </a:defRPr>
            </a:lvl3pPr>
            <a:lvl4pPr algn="ctr">
              <a:defRPr sz="3600">
                <a:solidFill>
                  <a:srgbClr val="FFFFFF"/>
                </a:solidFill>
                <a:effectLst>
                  <a:outerShdw blurRad="38100" dist="38100" dir="2700000" algn="tl">
                    <a:srgbClr val="000000"/>
                  </a:outerShdw>
                </a:effectLst>
                <a:latin typeface="Arial" panose="020B0604020202020204" pitchFamily="34" charset="0"/>
                <a:cs typeface="Arial" panose="020B0604020202020204" pitchFamily="34" charset="0"/>
              </a:defRPr>
            </a:lvl4pPr>
            <a:lvl5pPr algn="ctr">
              <a:defRPr sz="3600">
                <a:solidFill>
                  <a:srgbClr val="FFFFFF"/>
                </a:solidFill>
                <a:effectLst>
                  <a:outerShdw blurRad="38100" dist="38100" dir="2700000" algn="tl">
                    <a:srgbClr val="000000"/>
                  </a:outerShdw>
                </a:effectLst>
                <a:latin typeface="Arial" panose="020B0604020202020204" pitchFamily="34" charset="0"/>
                <a:cs typeface="Arial" panose="020B0604020202020204" pitchFamily="34" charset="0"/>
              </a:defRPr>
            </a:lvl5pPr>
            <a:lvl6pPr marL="457200" algn="ctr" fontAlgn="base">
              <a:spcBef>
                <a:spcPct val="0"/>
              </a:spcBef>
              <a:spcAft>
                <a:spcPct val="0"/>
              </a:spcAft>
              <a:defRPr sz="3600">
                <a:solidFill>
                  <a:srgbClr val="FFFFFF"/>
                </a:solidFill>
                <a:effectLst>
                  <a:outerShdw blurRad="38100" dist="38100" dir="2700000" algn="tl">
                    <a:srgbClr val="000000"/>
                  </a:outerShdw>
                </a:effectLst>
                <a:latin typeface="Arial" panose="020B0604020202020204" pitchFamily="34" charset="0"/>
                <a:cs typeface="Arial" panose="020B0604020202020204" pitchFamily="34" charset="0"/>
              </a:defRPr>
            </a:lvl6pPr>
            <a:lvl7pPr marL="914400" algn="ctr" fontAlgn="base">
              <a:spcBef>
                <a:spcPct val="0"/>
              </a:spcBef>
              <a:spcAft>
                <a:spcPct val="0"/>
              </a:spcAft>
              <a:defRPr sz="3600">
                <a:solidFill>
                  <a:srgbClr val="FFFFFF"/>
                </a:solidFill>
                <a:effectLst>
                  <a:outerShdw blurRad="38100" dist="38100" dir="2700000" algn="tl">
                    <a:srgbClr val="000000"/>
                  </a:outerShdw>
                </a:effectLst>
                <a:latin typeface="Arial" panose="020B0604020202020204" pitchFamily="34" charset="0"/>
                <a:cs typeface="Arial" panose="020B0604020202020204" pitchFamily="34" charset="0"/>
              </a:defRPr>
            </a:lvl7pPr>
            <a:lvl8pPr marL="1371600" algn="ctr" fontAlgn="base">
              <a:spcBef>
                <a:spcPct val="0"/>
              </a:spcBef>
              <a:spcAft>
                <a:spcPct val="0"/>
              </a:spcAft>
              <a:defRPr sz="3600">
                <a:solidFill>
                  <a:srgbClr val="FFFFFF"/>
                </a:solidFill>
                <a:effectLst>
                  <a:outerShdw blurRad="38100" dist="38100" dir="2700000" algn="tl">
                    <a:srgbClr val="000000"/>
                  </a:outerShdw>
                </a:effectLst>
                <a:latin typeface="Arial" panose="020B0604020202020204" pitchFamily="34" charset="0"/>
                <a:cs typeface="Arial" panose="020B0604020202020204" pitchFamily="34" charset="0"/>
              </a:defRPr>
            </a:lvl8pPr>
            <a:lvl9pPr marL="1828800" algn="ctr" fontAlgn="base">
              <a:spcBef>
                <a:spcPct val="0"/>
              </a:spcBef>
              <a:spcAft>
                <a:spcPct val="0"/>
              </a:spcAft>
              <a:defRPr sz="3600">
                <a:solidFill>
                  <a:srgbClr val="FFFFFF"/>
                </a:solidFill>
                <a:effectLst>
                  <a:outerShdw blurRad="38100" dist="38100" dir="2700000" algn="tl">
                    <a:srgbClr val="000000"/>
                  </a:outerShdw>
                </a:effectLst>
                <a:latin typeface="Arial" panose="020B0604020202020204" pitchFamily="34" charset="0"/>
                <a:cs typeface="Arial" panose="020B0604020202020204" pitchFamily="34" charset="0"/>
              </a:defRPr>
            </a:lvl9pPr>
          </a:lstStyle>
          <a:p>
            <a:r>
              <a:rPr lang="es-MX" altLang="es-MX" sz="1200" i="1" dirty="0" smtClean="0"/>
              <a:t>(S1)</a:t>
            </a:r>
            <a:br>
              <a:rPr lang="es-MX" altLang="es-MX" sz="1200" i="1" dirty="0" smtClean="0"/>
            </a:br>
            <a:r>
              <a:rPr lang="es-MX" altLang="es-MX" sz="1200" i="1" dirty="0" smtClean="0"/>
              <a:t>(SR1,SR3)</a:t>
            </a:r>
            <a:endParaRPr lang="es-MX" altLang="es-MX" sz="1200" i="1" dirty="0"/>
          </a:p>
        </p:txBody>
      </p:sp>
      <p:sp>
        <p:nvSpPr>
          <p:cNvPr id="103" name="Freeform 93"/>
          <p:cNvSpPr>
            <a:spLocks/>
          </p:cNvSpPr>
          <p:nvPr/>
        </p:nvSpPr>
        <p:spPr bwMode="auto">
          <a:xfrm>
            <a:off x="1538288" y="2279104"/>
            <a:ext cx="2438400" cy="609600"/>
          </a:xfrm>
          <a:custGeom>
            <a:avLst/>
            <a:gdLst>
              <a:gd name="T0" fmla="*/ 1536 w 1536"/>
              <a:gd name="T1" fmla="*/ 0 h 384"/>
              <a:gd name="T2" fmla="*/ 0 w 1536"/>
              <a:gd name="T3" fmla="*/ 0 h 384"/>
              <a:gd name="T4" fmla="*/ 0 w 1536"/>
              <a:gd name="T5" fmla="*/ 384 h 384"/>
            </a:gdLst>
            <a:ahLst/>
            <a:cxnLst>
              <a:cxn ang="0">
                <a:pos x="T0" y="T1"/>
              </a:cxn>
              <a:cxn ang="0">
                <a:pos x="T2" y="T3"/>
              </a:cxn>
              <a:cxn ang="0">
                <a:pos x="T4" y="T5"/>
              </a:cxn>
            </a:cxnLst>
            <a:rect l="0" t="0" r="r" b="b"/>
            <a:pathLst>
              <a:path w="1536" h="384">
                <a:moveTo>
                  <a:pt x="1536" y="0"/>
                </a:moveTo>
                <a:lnTo>
                  <a:pt x="0" y="0"/>
                </a:lnTo>
                <a:lnTo>
                  <a:pt x="0" y="384"/>
                </a:lnTo>
              </a:path>
            </a:pathLst>
          </a:custGeom>
          <a:noFill/>
          <a:ln w="28575" cap="flat" cmpd="sng">
            <a:solidFill>
              <a:srgbClr val="FFFF00"/>
            </a:solidFill>
            <a:prstDash val="solid"/>
            <a:round/>
            <a:headEnd type="none" w="med" len="med"/>
            <a:tailEnd type="triangl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MX" dirty="0"/>
          </a:p>
        </p:txBody>
      </p:sp>
      <p:sp>
        <p:nvSpPr>
          <p:cNvPr id="104" name="Freeform 94"/>
          <p:cNvSpPr>
            <a:spLocks/>
          </p:cNvSpPr>
          <p:nvPr/>
        </p:nvSpPr>
        <p:spPr bwMode="auto">
          <a:xfrm>
            <a:off x="1462088" y="2736304"/>
            <a:ext cx="2514600" cy="2209800"/>
          </a:xfrm>
          <a:custGeom>
            <a:avLst/>
            <a:gdLst>
              <a:gd name="T0" fmla="*/ 1584 w 1584"/>
              <a:gd name="T1" fmla="*/ 0 h 1488"/>
              <a:gd name="T2" fmla="*/ 816 w 1584"/>
              <a:gd name="T3" fmla="*/ 0 h 1488"/>
              <a:gd name="T4" fmla="*/ 816 w 1584"/>
              <a:gd name="T5" fmla="*/ 1488 h 1488"/>
              <a:gd name="T6" fmla="*/ 0 w 1584"/>
              <a:gd name="T7" fmla="*/ 1488 h 1488"/>
            </a:gdLst>
            <a:ahLst/>
            <a:cxnLst>
              <a:cxn ang="0">
                <a:pos x="T0" y="T1"/>
              </a:cxn>
              <a:cxn ang="0">
                <a:pos x="T2" y="T3"/>
              </a:cxn>
              <a:cxn ang="0">
                <a:pos x="T4" y="T5"/>
              </a:cxn>
              <a:cxn ang="0">
                <a:pos x="T6" y="T7"/>
              </a:cxn>
            </a:cxnLst>
            <a:rect l="0" t="0" r="r" b="b"/>
            <a:pathLst>
              <a:path w="1584" h="1488">
                <a:moveTo>
                  <a:pt x="1584" y="0"/>
                </a:moveTo>
                <a:lnTo>
                  <a:pt x="816" y="0"/>
                </a:lnTo>
                <a:lnTo>
                  <a:pt x="816" y="1488"/>
                </a:lnTo>
                <a:lnTo>
                  <a:pt x="0" y="1488"/>
                </a:lnTo>
              </a:path>
            </a:pathLst>
          </a:custGeom>
          <a:noFill/>
          <a:ln w="28575" cap="flat" cmpd="sng">
            <a:solidFill>
              <a:srgbClr val="FFFF00"/>
            </a:solidFill>
            <a:prstDash val="solid"/>
            <a:round/>
            <a:headEnd type="none" w="med" len="med"/>
            <a:tailEnd type="triangl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MX" dirty="0"/>
          </a:p>
        </p:txBody>
      </p:sp>
      <p:sp>
        <p:nvSpPr>
          <p:cNvPr id="105" name="Freeform 95"/>
          <p:cNvSpPr>
            <a:spLocks/>
          </p:cNvSpPr>
          <p:nvPr/>
        </p:nvSpPr>
        <p:spPr bwMode="auto">
          <a:xfrm>
            <a:off x="5297488" y="2747417"/>
            <a:ext cx="736600" cy="839787"/>
          </a:xfrm>
          <a:custGeom>
            <a:avLst/>
            <a:gdLst>
              <a:gd name="T0" fmla="*/ 0 w 464"/>
              <a:gd name="T1" fmla="*/ 0 h 529"/>
              <a:gd name="T2" fmla="*/ 293 w 464"/>
              <a:gd name="T3" fmla="*/ 0 h 529"/>
              <a:gd name="T4" fmla="*/ 464 w 464"/>
              <a:gd name="T5" fmla="*/ 0 h 529"/>
              <a:gd name="T6" fmla="*/ 464 w 464"/>
              <a:gd name="T7" fmla="*/ 529 h 529"/>
              <a:gd name="T8" fmla="*/ 87 w 464"/>
              <a:gd name="T9" fmla="*/ 529 h 529"/>
            </a:gdLst>
            <a:ahLst/>
            <a:cxnLst>
              <a:cxn ang="0">
                <a:pos x="T0" y="T1"/>
              </a:cxn>
              <a:cxn ang="0">
                <a:pos x="T2" y="T3"/>
              </a:cxn>
              <a:cxn ang="0">
                <a:pos x="T4" y="T5"/>
              </a:cxn>
              <a:cxn ang="0">
                <a:pos x="T6" y="T7"/>
              </a:cxn>
              <a:cxn ang="0">
                <a:pos x="T8" y="T9"/>
              </a:cxn>
            </a:cxnLst>
            <a:rect l="0" t="0" r="r" b="b"/>
            <a:pathLst>
              <a:path w="464" h="529">
                <a:moveTo>
                  <a:pt x="0" y="0"/>
                </a:moveTo>
                <a:lnTo>
                  <a:pt x="293" y="0"/>
                </a:lnTo>
                <a:lnTo>
                  <a:pt x="464" y="0"/>
                </a:lnTo>
                <a:lnTo>
                  <a:pt x="464" y="529"/>
                </a:lnTo>
                <a:lnTo>
                  <a:pt x="87" y="529"/>
                </a:lnTo>
              </a:path>
            </a:pathLst>
          </a:custGeom>
          <a:noFill/>
          <a:ln w="28575" cap="flat" cmpd="sng">
            <a:solidFill>
              <a:srgbClr val="FFFF00"/>
            </a:solidFill>
            <a:prstDash val="solid"/>
            <a:round/>
            <a:headEnd type="none" w="med" len="med"/>
            <a:tailEnd type="triangl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MX" dirty="0"/>
          </a:p>
        </p:txBody>
      </p:sp>
      <p:sp>
        <p:nvSpPr>
          <p:cNvPr id="106" name="Freeform 96"/>
          <p:cNvSpPr>
            <a:spLocks/>
          </p:cNvSpPr>
          <p:nvPr/>
        </p:nvSpPr>
        <p:spPr bwMode="auto">
          <a:xfrm>
            <a:off x="1157288" y="3041104"/>
            <a:ext cx="2819400" cy="1295400"/>
          </a:xfrm>
          <a:custGeom>
            <a:avLst/>
            <a:gdLst>
              <a:gd name="T0" fmla="*/ 0 w 2016"/>
              <a:gd name="T1" fmla="*/ 912 h 912"/>
              <a:gd name="T2" fmla="*/ 1392 w 2016"/>
              <a:gd name="T3" fmla="*/ 912 h 912"/>
              <a:gd name="T4" fmla="*/ 1392 w 2016"/>
              <a:gd name="T5" fmla="*/ 0 h 912"/>
              <a:gd name="T6" fmla="*/ 2016 w 2016"/>
              <a:gd name="T7" fmla="*/ 0 h 912"/>
            </a:gdLst>
            <a:ahLst/>
            <a:cxnLst>
              <a:cxn ang="0">
                <a:pos x="T0" y="T1"/>
              </a:cxn>
              <a:cxn ang="0">
                <a:pos x="T2" y="T3"/>
              </a:cxn>
              <a:cxn ang="0">
                <a:pos x="T4" y="T5"/>
              </a:cxn>
              <a:cxn ang="0">
                <a:pos x="T6" y="T7"/>
              </a:cxn>
            </a:cxnLst>
            <a:rect l="0" t="0" r="r" b="b"/>
            <a:pathLst>
              <a:path w="2016" h="912">
                <a:moveTo>
                  <a:pt x="0" y="912"/>
                </a:moveTo>
                <a:lnTo>
                  <a:pt x="1392" y="912"/>
                </a:lnTo>
                <a:lnTo>
                  <a:pt x="1392" y="0"/>
                </a:lnTo>
                <a:lnTo>
                  <a:pt x="2016" y="0"/>
                </a:lnTo>
              </a:path>
            </a:pathLst>
          </a:custGeom>
          <a:noFill/>
          <a:ln w="28575" cap="flat" cmpd="sng">
            <a:solidFill>
              <a:srgbClr val="FF0000"/>
            </a:solidFill>
            <a:prstDash val="solid"/>
            <a:round/>
            <a:headEnd type="none" w="sm" len="sm"/>
            <a:tailEnd type="triangl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MX" dirty="0"/>
          </a:p>
        </p:txBody>
      </p:sp>
      <p:sp>
        <p:nvSpPr>
          <p:cNvPr id="107" name="Line 97"/>
          <p:cNvSpPr>
            <a:spLocks noChangeShapeType="1"/>
          </p:cNvSpPr>
          <p:nvPr/>
        </p:nvSpPr>
        <p:spPr bwMode="auto">
          <a:xfrm>
            <a:off x="5562600" y="2279104"/>
            <a:ext cx="2224088" cy="1588"/>
          </a:xfrm>
          <a:prstGeom prst="line">
            <a:avLst/>
          </a:prstGeom>
          <a:noFill/>
          <a:ln w="28575">
            <a:solidFill>
              <a:srgbClr val="FFFF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MX" dirty="0"/>
          </a:p>
        </p:txBody>
      </p:sp>
      <p:sp>
        <p:nvSpPr>
          <p:cNvPr id="108" name="Line 98"/>
          <p:cNvSpPr>
            <a:spLocks noChangeShapeType="1"/>
          </p:cNvSpPr>
          <p:nvPr/>
        </p:nvSpPr>
        <p:spPr bwMode="auto">
          <a:xfrm flipH="1">
            <a:off x="5410200" y="3041104"/>
            <a:ext cx="1995488" cy="0"/>
          </a:xfrm>
          <a:prstGeom prst="line">
            <a:avLst/>
          </a:prstGeom>
          <a:noFill/>
          <a:ln w="28575">
            <a:solidFill>
              <a:srgbClr val="FF0000"/>
            </a:solidFill>
            <a:round/>
            <a:headEnd type="none" w="sm" len="sm"/>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MX" dirty="0"/>
          </a:p>
        </p:txBody>
      </p:sp>
      <p:graphicFrame>
        <p:nvGraphicFramePr>
          <p:cNvPr id="109" name="Object 99"/>
          <p:cNvGraphicFramePr>
            <a:graphicFrameLocks noChangeAspect="1"/>
          </p:cNvGraphicFramePr>
          <p:nvPr>
            <p:extLst>
              <p:ext uri="{D42A27DB-BD31-4B8C-83A1-F6EECF244321}">
                <p14:modId xmlns:p14="http://schemas.microsoft.com/office/powerpoint/2010/main" val="105628481"/>
              </p:ext>
            </p:extLst>
          </p:nvPr>
        </p:nvGraphicFramePr>
        <p:xfrm>
          <a:off x="495300" y="2985542"/>
          <a:ext cx="277813" cy="276225"/>
        </p:xfrm>
        <a:graphic>
          <a:graphicData uri="http://schemas.openxmlformats.org/presentationml/2006/ole">
            <mc:AlternateContent xmlns:mc="http://schemas.openxmlformats.org/markup-compatibility/2006">
              <mc:Choice xmlns:v="urn:schemas-microsoft-com:vml" Requires="v">
                <p:oleObj spid="_x0000_s1102" name="VISIO" r:id="rId3" imgW="926640" imgH="920520" progId="Visio.Drawing.5">
                  <p:embed/>
                </p:oleObj>
              </mc:Choice>
              <mc:Fallback>
                <p:oleObj name="VISIO" r:id="rId3" imgW="926640" imgH="920520" progId="Visio.Drawing.5">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95300" y="2985542"/>
                        <a:ext cx="277813" cy="276225"/>
                      </a:xfrm>
                      <a:prstGeom prst="rect">
                        <a:avLst/>
                      </a:prstGeom>
                      <a:solidFill>
                        <a:srgbClr val="FF99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10" name="Object 100"/>
          <p:cNvGraphicFramePr>
            <a:graphicFrameLocks noChangeAspect="1"/>
          </p:cNvGraphicFramePr>
          <p:nvPr>
            <p:extLst>
              <p:ext uri="{D42A27DB-BD31-4B8C-83A1-F6EECF244321}">
                <p14:modId xmlns:p14="http://schemas.microsoft.com/office/powerpoint/2010/main" val="3333054714"/>
              </p:ext>
            </p:extLst>
          </p:nvPr>
        </p:nvGraphicFramePr>
        <p:xfrm>
          <a:off x="5205413" y="5060404"/>
          <a:ext cx="277812" cy="276225"/>
        </p:xfrm>
        <a:graphic>
          <a:graphicData uri="http://schemas.openxmlformats.org/presentationml/2006/ole">
            <mc:AlternateContent xmlns:mc="http://schemas.openxmlformats.org/markup-compatibility/2006">
              <mc:Choice xmlns:v="urn:schemas-microsoft-com:vml" Requires="v">
                <p:oleObj spid="_x0000_s1103" name="VISIO" r:id="rId5" imgW="926640" imgH="920520" progId="Visio.Drawing.5">
                  <p:embed/>
                </p:oleObj>
              </mc:Choice>
              <mc:Fallback>
                <p:oleObj name="VISIO" r:id="rId5" imgW="926640" imgH="920520" progId="Visio.Drawing.5">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205413" y="5060404"/>
                        <a:ext cx="277812" cy="276225"/>
                      </a:xfrm>
                      <a:prstGeom prst="rect">
                        <a:avLst/>
                      </a:prstGeom>
                      <a:solidFill>
                        <a:schemeClr val="folHlink"/>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11" name="Object 101"/>
          <p:cNvGraphicFramePr>
            <a:graphicFrameLocks noChangeAspect="1"/>
          </p:cNvGraphicFramePr>
          <p:nvPr>
            <p:extLst>
              <p:ext uri="{D42A27DB-BD31-4B8C-83A1-F6EECF244321}">
                <p14:modId xmlns:p14="http://schemas.microsoft.com/office/powerpoint/2010/main" val="640219407"/>
              </p:ext>
            </p:extLst>
          </p:nvPr>
        </p:nvGraphicFramePr>
        <p:xfrm>
          <a:off x="8701088" y="2812504"/>
          <a:ext cx="277812" cy="276225"/>
        </p:xfrm>
        <a:graphic>
          <a:graphicData uri="http://schemas.openxmlformats.org/presentationml/2006/ole">
            <mc:AlternateContent xmlns:mc="http://schemas.openxmlformats.org/markup-compatibility/2006">
              <mc:Choice xmlns:v="urn:schemas-microsoft-com:vml" Requires="v">
                <p:oleObj spid="_x0000_s1104" name="VISIO" r:id="rId6" imgW="926640" imgH="920520" progId="Visio.Drawing.5">
                  <p:embed/>
                </p:oleObj>
              </mc:Choice>
              <mc:Fallback>
                <p:oleObj name="VISIO" r:id="rId6" imgW="926640" imgH="920520" progId="Visio.Drawing.5">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701088" y="2812504"/>
                        <a:ext cx="277812" cy="276225"/>
                      </a:xfrm>
                      <a:prstGeom prst="rect">
                        <a:avLst/>
                      </a:prstGeom>
                      <a:solidFill>
                        <a:srgbClr val="FF9900"/>
                      </a:solidFill>
                      <a:ln>
                        <a:noFill/>
                      </a:ln>
                      <a:effectLst/>
                      <a:extLst>
                        <a:ext uri="{91240B29-F687-4F45-9708-019B960494DF}">
                          <a14:hiddenLine xmlns:a14="http://schemas.microsoft.com/office/drawing/2010/main" w="9525">
                            <a:solidFill>
                              <a:srgbClr val="0099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12" name="Object 102"/>
          <p:cNvGraphicFramePr>
            <a:graphicFrameLocks noChangeAspect="1"/>
          </p:cNvGraphicFramePr>
          <p:nvPr>
            <p:extLst>
              <p:ext uri="{D42A27DB-BD31-4B8C-83A1-F6EECF244321}">
                <p14:modId xmlns:p14="http://schemas.microsoft.com/office/powerpoint/2010/main" val="1671458265"/>
              </p:ext>
            </p:extLst>
          </p:nvPr>
        </p:nvGraphicFramePr>
        <p:xfrm>
          <a:off x="1601788" y="5284242"/>
          <a:ext cx="277812" cy="276225"/>
        </p:xfrm>
        <a:graphic>
          <a:graphicData uri="http://schemas.openxmlformats.org/presentationml/2006/ole">
            <mc:AlternateContent xmlns:mc="http://schemas.openxmlformats.org/markup-compatibility/2006">
              <mc:Choice xmlns:v="urn:schemas-microsoft-com:vml" Requires="v">
                <p:oleObj spid="_x0000_s1105" name="VISIO" r:id="rId7" imgW="926640" imgH="920520" progId="Visio.Drawing.5">
                  <p:embed/>
                </p:oleObj>
              </mc:Choice>
              <mc:Fallback>
                <p:oleObj name="VISIO" r:id="rId7" imgW="926640" imgH="920520" progId="Visio.Drawing.5">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601788" y="5284242"/>
                        <a:ext cx="277812" cy="276225"/>
                      </a:xfrm>
                      <a:prstGeom prst="rect">
                        <a:avLst/>
                      </a:prstGeom>
                      <a:solidFill>
                        <a:srgbClr val="FF9900"/>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13" name="Line 103"/>
          <p:cNvSpPr>
            <a:spLocks noChangeShapeType="1"/>
          </p:cNvSpPr>
          <p:nvPr/>
        </p:nvSpPr>
        <p:spPr bwMode="auto">
          <a:xfrm flipH="1">
            <a:off x="866775" y="3272879"/>
            <a:ext cx="274638" cy="0"/>
          </a:xfrm>
          <a:prstGeom prst="line">
            <a:avLst/>
          </a:prstGeom>
          <a:noFill/>
          <a:ln w="28575">
            <a:solidFill>
              <a:srgbClr val="3333FF"/>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MX" dirty="0"/>
          </a:p>
        </p:txBody>
      </p:sp>
      <p:sp>
        <p:nvSpPr>
          <p:cNvPr id="114" name="Line 104"/>
          <p:cNvSpPr>
            <a:spLocks noChangeShapeType="1"/>
          </p:cNvSpPr>
          <p:nvPr/>
        </p:nvSpPr>
        <p:spPr bwMode="auto">
          <a:xfrm>
            <a:off x="1385888" y="5250904"/>
            <a:ext cx="274637" cy="0"/>
          </a:xfrm>
          <a:prstGeom prst="line">
            <a:avLst/>
          </a:prstGeom>
          <a:noFill/>
          <a:ln w="28575">
            <a:solidFill>
              <a:srgbClr val="FFFF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MX" dirty="0"/>
          </a:p>
        </p:txBody>
      </p:sp>
      <p:sp>
        <p:nvSpPr>
          <p:cNvPr id="115" name="Freeform 105"/>
          <p:cNvSpPr>
            <a:spLocks/>
          </p:cNvSpPr>
          <p:nvPr/>
        </p:nvSpPr>
        <p:spPr bwMode="auto">
          <a:xfrm>
            <a:off x="8548688" y="2355304"/>
            <a:ext cx="304800" cy="381000"/>
          </a:xfrm>
          <a:custGeom>
            <a:avLst/>
            <a:gdLst>
              <a:gd name="T0" fmla="*/ 0 w 192"/>
              <a:gd name="T1" fmla="*/ 0 h 240"/>
              <a:gd name="T2" fmla="*/ 192 w 192"/>
              <a:gd name="T3" fmla="*/ 0 h 240"/>
              <a:gd name="T4" fmla="*/ 192 w 192"/>
              <a:gd name="T5" fmla="*/ 240 h 240"/>
            </a:gdLst>
            <a:ahLst/>
            <a:cxnLst>
              <a:cxn ang="0">
                <a:pos x="T0" y="T1"/>
              </a:cxn>
              <a:cxn ang="0">
                <a:pos x="T2" y="T3"/>
              </a:cxn>
              <a:cxn ang="0">
                <a:pos x="T4" y="T5"/>
              </a:cxn>
            </a:cxnLst>
            <a:rect l="0" t="0" r="r" b="b"/>
            <a:pathLst>
              <a:path w="192" h="240">
                <a:moveTo>
                  <a:pt x="0" y="0"/>
                </a:moveTo>
                <a:lnTo>
                  <a:pt x="192" y="0"/>
                </a:lnTo>
                <a:lnTo>
                  <a:pt x="192" y="240"/>
                </a:lnTo>
              </a:path>
            </a:pathLst>
          </a:custGeom>
          <a:noFill/>
          <a:ln w="28575" cap="flat" cmpd="sng">
            <a:solidFill>
              <a:srgbClr val="3333FF"/>
            </a:solidFill>
            <a:prstDash val="solid"/>
            <a:round/>
            <a:headEnd type="none" w="med" len="med"/>
            <a:tailEnd type="triangl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MX" dirty="0"/>
          </a:p>
        </p:txBody>
      </p:sp>
      <p:sp>
        <p:nvSpPr>
          <p:cNvPr id="116" name="Line 106"/>
          <p:cNvSpPr>
            <a:spLocks noChangeShapeType="1"/>
          </p:cNvSpPr>
          <p:nvPr/>
        </p:nvSpPr>
        <p:spPr bwMode="auto">
          <a:xfrm>
            <a:off x="4930775" y="4363492"/>
            <a:ext cx="274638" cy="501650"/>
          </a:xfrm>
          <a:prstGeom prst="line">
            <a:avLst/>
          </a:prstGeom>
          <a:noFill/>
          <a:ln w="28575">
            <a:solidFill>
              <a:srgbClr val="FFFF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MX" dirty="0"/>
          </a:p>
        </p:txBody>
      </p:sp>
      <p:sp>
        <p:nvSpPr>
          <p:cNvPr id="117" name="Rectangle 107"/>
          <p:cNvSpPr>
            <a:spLocks noChangeArrowheads="1"/>
          </p:cNvSpPr>
          <p:nvPr/>
        </p:nvSpPr>
        <p:spPr bwMode="auto">
          <a:xfrm>
            <a:off x="228600" y="5784304"/>
            <a:ext cx="1282700" cy="228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nchor="ctr"/>
          <a:lstStyle>
            <a:lvl1pPr algn="ctr">
              <a:defRPr sz="3600">
                <a:solidFill>
                  <a:srgbClr val="FFFFFF"/>
                </a:solidFill>
                <a:effectLst>
                  <a:outerShdw blurRad="38100" dist="38100" dir="2700000" algn="tl">
                    <a:srgbClr val="000000"/>
                  </a:outerShdw>
                </a:effectLst>
                <a:latin typeface="Arial" panose="020B0604020202020204" pitchFamily="34" charset="0"/>
                <a:cs typeface="Arial" panose="020B0604020202020204" pitchFamily="34" charset="0"/>
              </a:defRPr>
            </a:lvl1pPr>
            <a:lvl2pPr algn="ctr">
              <a:defRPr sz="3600">
                <a:solidFill>
                  <a:srgbClr val="FFFFFF"/>
                </a:solidFill>
                <a:effectLst>
                  <a:outerShdw blurRad="38100" dist="38100" dir="2700000" algn="tl">
                    <a:srgbClr val="000000"/>
                  </a:outerShdw>
                </a:effectLst>
                <a:latin typeface="Arial" panose="020B0604020202020204" pitchFamily="34" charset="0"/>
                <a:cs typeface="Arial" panose="020B0604020202020204" pitchFamily="34" charset="0"/>
              </a:defRPr>
            </a:lvl2pPr>
            <a:lvl3pPr algn="ctr">
              <a:defRPr sz="3600">
                <a:solidFill>
                  <a:srgbClr val="FFFFFF"/>
                </a:solidFill>
                <a:effectLst>
                  <a:outerShdw blurRad="38100" dist="38100" dir="2700000" algn="tl">
                    <a:srgbClr val="000000"/>
                  </a:outerShdw>
                </a:effectLst>
                <a:latin typeface="Arial" panose="020B0604020202020204" pitchFamily="34" charset="0"/>
                <a:cs typeface="Arial" panose="020B0604020202020204" pitchFamily="34" charset="0"/>
              </a:defRPr>
            </a:lvl3pPr>
            <a:lvl4pPr algn="ctr">
              <a:defRPr sz="3600">
                <a:solidFill>
                  <a:srgbClr val="FFFFFF"/>
                </a:solidFill>
                <a:effectLst>
                  <a:outerShdw blurRad="38100" dist="38100" dir="2700000" algn="tl">
                    <a:srgbClr val="000000"/>
                  </a:outerShdw>
                </a:effectLst>
                <a:latin typeface="Arial" panose="020B0604020202020204" pitchFamily="34" charset="0"/>
                <a:cs typeface="Arial" panose="020B0604020202020204" pitchFamily="34" charset="0"/>
              </a:defRPr>
            </a:lvl4pPr>
            <a:lvl5pPr algn="ctr">
              <a:defRPr sz="3600">
                <a:solidFill>
                  <a:srgbClr val="FFFFFF"/>
                </a:solidFill>
                <a:effectLst>
                  <a:outerShdw blurRad="38100" dist="38100" dir="2700000" algn="tl">
                    <a:srgbClr val="000000"/>
                  </a:outerShdw>
                </a:effectLst>
                <a:latin typeface="Arial" panose="020B0604020202020204" pitchFamily="34" charset="0"/>
                <a:cs typeface="Arial" panose="020B0604020202020204" pitchFamily="34" charset="0"/>
              </a:defRPr>
            </a:lvl5pPr>
            <a:lvl6pPr marL="457200" algn="ctr" fontAlgn="base">
              <a:spcBef>
                <a:spcPct val="0"/>
              </a:spcBef>
              <a:spcAft>
                <a:spcPct val="0"/>
              </a:spcAft>
              <a:defRPr sz="3600">
                <a:solidFill>
                  <a:srgbClr val="FFFFFF"/>
                </a:solidFill>
                <a:effectLst>
                  <a:outerShdw blurRad="38100" dist="38100" dir="2700000" algn="tl">
                    <a:srgbClr val="000000"/>
                  </a:outerShdw>
                </a:effectLst>
                <a:latin typeface="Arial" panose="020B0604020202020204" pitchFamily="34" charset="0"/>
                <a:cs typeface="Arial" panose="020B0604020202020204" pitchFamily="34" charset="0"/>
              </a:defRPr>
            </a:lvl6pPr>
            <a:lvl7pPr marL="914400" algn="ctr" fontAlgn="base">
              <a:spcBef>
                <a:spcPct val="0"/>
              </a:spcBef>
              <a:spcAft>
                <a:spcPct val="0"/>
              </a:spcAft>
              <a:defRPr sz="3600">
                <a:solidFill>
                  <a:srgbClr val="FFFFFF"/>
                </a:solidFill>
                <a:effectLst>
                  <a:outerShdw blurRad="38100" dist="38100" dir="2700000" algn="tl">
                    <a:srgbClr val="000000"/>
                  </a:outerShdw>
                </a:effectLst>
                <a:latin typeface="Arial" panose="020B0604020202020204" pitchFamily="34" charset="0"/>
                <a:cs typeface="Arial" panose="020B0604020202020204" pitchFamily="34" charset="0"/>
              </a:defRPr>
            </a:lvl7pPr>
            <a:lvl8pPr marL="1371600" algn="ctr" fontAlgn="base">
              <a:spcBef>
                <a:spcPct val="0"/>
              </a:spcBef>
              <a:spcAft>
                <a:spcPct val="0"/>
              </a:spcAft>
              <a:defRPr sz="3600">
                <a:solidFill>
                  <a:srgbClr val="FFFFFF"/>
                </a:solidFill>
                <a:effectLst>
                  <a:outerShdw blurRad="38100" dist="38100" dir="2700000" algn="tl">
                    <a:srgbClr val="000000"/>
                  </a:outerShdw>
                </a:effectLst>
                <a:latin typeface="Arial" panose="020B0604020202020204" pitchFamily="34" charset="0"/>
                <a:cs typeface="Arial" panose="020B0604020202020204" pitchFamily="34" charset="0"/>
              </a:defRPr>
            </a:lvl8pPr>
            <a:lvl9pPr marL="1828800" algn="ctr" fontAlgn="base">
              <a:spcBef>
                <a:spcPct val="0"/>
              </a:spcBef>
              <a:spcAft>
                <a:spcPct val="0"/>
              </a:spcAft>
              <a:defRPr sz="3600">
                <a:solidFill>
                  <a:srgbClr val="FFFFFF"/>
                </a:solidFill>
                <a:effectLst>
                  <a:outerShdw blurRad="38100" dist="38100" dir="2700000" algn="tl">
                    <a:srgbClr val="000000"/>
                  </a:outerShdw>
                </a:effectLst>
                <a:latin typeface="Arial" panose="020B0604020202020204" pitchFamily="34" charset="0"/>
                <a:cs typeface="Arial" panose="020B0604020202020204" pitchFamily="34" charset="0"/>
              </a:defRPr>
            </a:lvl9pPr>
          </a:lstStyle>
          <a:p>
            <a:r>
              <a:rPr lang="es-MX" altLang="es-MX" sz="1200" dirty="0" smtClean="0"/>
              <a:t>(S1, D1)</a:t>
            </a:r>
            <a:br>
              <a:rPr lang="es-MX" altLang="es-MX" sz="1200" dirty="0" smtClean="0"/>
            </a:br>
            <a:r>
              <a:rPr lang="es-MX" altLang="es-MX" sz="1200" dirty="0" smtClean="0"/>
              <a:t>(SR1,DR1,DR3)</a:t>
            </a:r>
            <a:endParaRPr lang="es-MX" altLang="es-MX" sz="1200" dirty="0"/>
          </a:p>
        </p:txBody>
      </p:sp>
      <p:sp>
        <p:nvSpPr>
          <p:cNvPr id="118" name="Line 108"/>
          <p:cNvSpPr>
            <a:spLocks noChangeShapeType="1"/>
          </p:cNvSpPr>
          <p:nvPr/>
        </p:nvSpPr>
        <p:spPr bwMode="auto">
          <a:xfrm flipV="1">
            <a:off x="4308475" y="3180804"/>
            <a:ext cx="0" cy="649288"/>
          </a:xfrm>
          <a:prstGeom prst="line">
            <a:avLst/>
          </a:prstGeom>
          <a:noFill/>
          <a:ln w="28575">
            <a:solidFill>
              <a:srgbClr val="FF0000"/>
            </a:solidFill>
            <a:round/>
            <a:headEnd type="none" w="sm" len="sm"/>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MX" dirty="0"/>
          </a:p>
        </p:txBody>
      </p:sp>
      <p:sp>
        <p:nvSpPr>
          <p:cNvPr id="119" name="Rectangle 110"/>
          <p:cNvSpPr>
            <a:spLocks noChangeArrowheads="1"/>
          </p:cNvSpPr>
          <p:nvPr/>
        </p:nvSpPr>
        <p:spPr bwMode="auto">
          <a:xfrm>
            <a:off x="7714861" y="3317329"/>
            <a:ext cx="408766" cy="36933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0" tIns="0" rIns="0" bIns="0">
            <a:spAutoFit/>
          </a:bodyPr>
          <a:lstStyle>
            <a:lvl1pPr algn="ctr">
              <a:defRPr sz="3600">
                <a:solidFill>
                  <a:srgbClr val="FFFFFF"/>
                </a:solidFill>
                <a:effectLst>
                  <a:outerShdw blurRad="38100" dist="38100" dir="2700000" algn="tl">
                    <a:srgbClr val="000000"/>
                  </a:outerShdw>
                </a:effectLst>
                <a:latin typeface="Arial" panose="020B0604020202020204" pitchFamily="34" charset="0"/>
                <a:cs typeface="Arial" panose="020B0604020202020204" pitchFamily="34" charset="0"/>
              </a:defRPr>
            </a:lvl1pPr>
            <a:lvl2pPr algn="ctr">
              <a:defRPr sz="3600">
                <a:solidFill>
                  <a:srgbClr val="FFFFFF"/>
                </a:solidFill>
                <a:effectLst>
                  <a:outerShdw blurRad="38100" dist="38100" dir="2700000" algn="tl">
                    <a:srgbClr val="000000"/>
                  </a:outerShdw>
                </a:effectLst>
                <a:latin typeface="Arial" panose="020B0604020202020204" pitchFamily="34" charset="0"/>
                <a:cs typeface="Arial" panose="020B0604020202020204" pitchFamily="34" charset="0"/>
              </a:defRPr>
            </a:lvl2pPr>
            <a:lvl3pPr algn="ctr">
              <a:defRPr sz="3600">
                <a:solidFill>
                  <a:srgbClr val="FFFFFF"/>
                </a:solidFill>
                <a:effectLst>
                  <a:outerShdw blurRad="38100" dist="38100" dir="2700000" algn="tl">
                    <a:srgbClr val="000000"/>
                  </a:outerShdw>
                </a:effectLst>
                <a:latin typeface="Arial" panose="020B0604020202020204" pitchFamily="34" charset="0"/>
                <a:cs typeface="Arial" panose="020B0604020202020204" pitchFamily="34" charset="0"/>
              </a:defRPr>
            </a:lvl3pPr>
            <a:lvl4pPr algn="ctr">
              <a:defRPr sz="3600">
                <a:solidFill>
                  <a:srgbClr val="FFFFFF"/>
                </a:solidFill>
                <a:effectLst>
                  <a:outerShdw blurRad="38100" dist="38100" dir="2700000" algn="tl">
                    <a:srgbClr val="000000"/>
                  </a:outerShdw>
                </a:effectLst>
                <a:latin typeface="Arial" panose="020B0604020202020204" pitchFamily="34" charset="0"/>
                <a:cs typeface="Arial" panose="020B0604020202020204" pitchFamily="34" charset="0"/>
              </a:defRPr>
            </a:lvl4pPr>
            <a:lvl5pPr algn="ctr">
              <a:defRPr sz="3600">
                <a:solidFill>
                  <a:srgbClr val="FFFFFF"/>
                </a:solidFill>
                <a:effectLst>
                  <a:outerShdw blurRad="38100" dist="38100" dir="2700000" algn="tl">
                    <a:srgbClr val="000000"/>
                  </a:outerShdw>
                </a:effectLst>
                <a:latin typeface="Arial" panose="020B0604020202020204" pitchFamily="34" charset="0"/>
                <a:cs typeface="Arial" panose="020B0604020202020204" pitchFamily="34" charset="0"/>
              </a:defRPr>
            </a:lvl5pPr>
            <a:lvl6pPr marL="457200" algn="ctr" fontAlgn="base">
              <a:spcBef>
                <a:spcPct val="0"/>
              </a:spcBef>
              <a:spcAft>
                <a:spcPct val="0"/>
              </a:spcAft>
              <a:defRPr sz="3600">
                <a:solidFill>
                  <a:srgbClr val="FFFFFF"/>
                </a:solidFill>
                <a:effectLst>
                  <a:outerShdw blurRad="38100" dist="38100" dir="2700000" algn="tl">
                    <a:srgbClr val="000000"/>
                  </a:outerShdw>
                </a:effectLst>
                <a:latin typeface="Arial" panose="020B0604020202020204" pitchFamily="34" charset="0"/>
                <a:cs typeface="Arial" panose="020B0604020202020204" pitchFamily="34" charset="0"/>
              </a:defRPr>
            </a:lvl6pPr>
            <a:lvl7pPr marL="914400" algn="ctr" fontAlgn="base">
              <a:spcBef>
                <a:spcPct val="0"/>
              </a:spcBef>
              <a:spcAft>
                <a:spcPct val="0"/>
              </a:spcAft>
              <a:defRPr sz="3600">
                <a:solidFill>
                  <a:srgbClr val="FFFFFF"/>
                </a:solidFill>
                <a:effectLst>
                  <a:outerShdw blurRad="38100" dist="38100" dir="2700000" algn="tl">
                    <a:srgbClr val="000000"/>
                  </a:outerShdw>
                </a:effectLst>
                <a:latin typeface="Arial" panose="020B0604020202020204" pitchFamily="34" charset="0"/>
                <a:cs typeface="Arial" panose="020B0604020202020204" pitchFamily="34" charset="0"/>
              </a:defRPr>
            </a:lvl7pPr>
            <a:lvl8pPr marL="1371600" algn="ctr" fontAlgn="base">
              <a:spcBef>
                <a:spcPct val="0"/>
              </a:spcBef>
              <a:spcAft>
                <a:spcPct val="0"/>
              </a:spcAft>
              <a:defRPr sz="3600">
                <a:solidFill>
                  <a:srgbClr val="FFFFFF"/>
                </a:solidFill>
                <a:effectLst>
                  <a:outerShdw blurRad="38100" dist="38100" dir="2700000" algn="tl">
                    <a:srgbClr val="000000"/>
                  </a:outerShdw>
                </a:effectLst>
                <a:latin typeface="Arial" panose="020B0604020202020204" pitchFamily="34" charset="0"/>
                <a:cs typeface="Arial" panose="020B0604020202020204" pitchFamily="34" charset="0"/>
              </a:defRPr>
            </a:lvl8pPr>
            <a:lvl9pPr marL="1828800" algn="ctr" fontAlgn="base">
              <a:spcBef>
                <a:spcPct val="0"/>
              </a:spcBef>
              <a:spcAft>
                <a:spcPct val="0"/>
              </a:spcAft>
              <a:defRPr sz="3600">
                <a:solidFill>
                  <a:srgbClr val="FFFFFF"/>
                </a:solidFill>
                <a:effectLst>
                  <a:outerShdw blurRad="38100" dist="38100" dir="2700000" algn="tl">
                    <a:srgbClr val="000000"/>
                  </a:outerShdw>
                </a:effectLst>
                <a:latin typeface="Arial" panose="020B0604020202020204" pitchFamily="34" charset="0"/>
                <a:cs typeface="Arial" panose="020B0604020202020204" pitchFamily="34" charset="0"/>
              </a:defRPr>
            </a:lvl9pPr>
          </a:lstStyle>
          <a:p>
            <a:r>
              <a:rPr lang="es-MX" altLang="es-MX" sz="1200" i="1" dirty="0" smtClean="0"/>
              <a:t>(D2)</a:t>
            </a:r>
            <a:br>
              <a:rPr lang="es-MX" altLang="es-MX" sz="1200" i="1" dirty="0" smtClean="0"/>
            </a:br>
            <a:r>
              <a:rPr lang="es-MX" altLang="es-MX" sz="1200" i="1" dirty="0" smtClean="0"/>
              <a:t>(DR1)</a:t>
            </a:r>
            <a:endParaRPr lang="es-MX" altLang="es-MX" sz="1200" i="1" dirty="0"/>
          </a:p>
        </p:txBody>
      </p:sp>
      <p:grpSp>
        <p:nvGrpSpPr>
          <p:cNvPr id="120" name="Group 162"/>
          <p:cNvGrpSpPr>
            <a:grpSpLocks/>
          </p:cNvGrpSpPr>
          <p:nvPr/>
        </p:nvGrpSpPr>
        <p:grpSpPr bwMode="auto">
          <a:xfrm>
            <a:off x="539750" y="4793707"/>
            <a:ext cx="955676" cy="815976"/>
            <a:chOff x="340" y="2880"/>
            <a:chExt cx="602" cy="514"/>
          </a:xfrm>
        </p:grpSpPr>
        <p:sp>
          <p:nvSpPr>
            <p:cNvPr id="121" name="Freeform 111"/>
            <p:cNvSpPr>
              <a:spLocks noEditPoints="1"/>
            </p:cNvSpPr>
            <p:nvPr/>
          </p:nvSpPr>
          <p:spPr bwMode="auto">
            <a:xfrm>
              <a:off x="340" y="2956"/>
              <a:ext cx="170" cy="203"/>
            </a:xfrm>
            <a:custGeom>
              <a:avLst/>
              <a:gdLst>
                <a:gd name="T0" fmla="*/ 156 w 170"/>
                <a:gd name="T1" fmla="*/ 203 h 203"/>
                <a:gd name="T2" fmla="*/ 170 w 170"/>
                <a:gd name="T3" fmla="*/ 203 h 203"/>
                <a:gd name="T4" fmla="*/ 170 w 170"/>
                <a:gd name="T5" fmla="*/ 0 h 203"/>
                <a:gd name="T6" fmla="*/ 156 w 170"/>
                <a:gd name="T7" fmla="*/ 0 h 203"/>
                <a:gd name="T8" fmla="*/ 156 w 170"/>
                <a:gd name="T9" fmla="*/ 203 h 203"/>
                <a:gd name="T10" fmla="*/ 0 w 170"/>
                <a:gd name="T11" fmla="*/ 189 h 203"/>
                <a:gd name="T12" fmla="*/ 156 w 170"/>
                <a:gd name="T13" fmla="*/ 203 h 203"/>
                <a:gd name="T14" fmla="*/ 156 w 170"/>
                <a:gd name="T15" fmla="*/ 194 h 203"/>
                <a:gd name="T16" fmla="*/ 0 w 170"/>
                <a:gd name="T17" fmla="*/ 185 h 203"/>
                <a:gd name="T18" fmla="*/ 0 w 170"/>
                <a:gd name="T19" fmla="*/ 189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0" h="203">
                  <a:moveTo>
                    <a:pt x="156" y="203"/>
                  </a:moveTo>
                  <a:lnTo>
                    <a:pt x="170" y="203"/>
                  </a:lnTo>
                  <a:lnTo>
                    <a:pt x="170" y="0"/>
                  </a:lnTo>
                  <a:lnTo>
                    <a:pt x="156" y="0"/>
                  </a:lnTo>
                  <a:lnTo>
                    <a:pt x="156" y="203"/>
                  </a:lnTo>
                  <a:close/>
                  <a:moveTo>
                    <a:pt x="0" y="189"/>
                  </a:moveTo>
                  <a:lnTo>
                    <a:pt x="156" y="203"/>
                  </a:lnTo>
                  <a:lnTo>
                    <a:pt x="156" y="194"/>
                  </a:lnTo>
                  <a:lnTo>
                    <a:pt x="0" y="185"/>
                  </a:lnTo>
                  <a:lnTo>
                    <a:pt x="0" y="189"/>
                  </a:lnTo>
                  <a:close/>
                </a:path>
              </a:pathLst>
            </a:custGeom>
            <a:solidFill>
              <a:srgbClr val="FF9900"/>
            </a:solidFill>
            <a:ln w="1588">
              <a:solidFill>
                <a:srgbClr val="000000"/>
              </a:solidFill>
              <a:prstDash val="solid"/>
              <a:round/>
              <a:headEnd/>
              <a:tailEnd/>
            </a:ln>
          </p:spPr>
          <p:txBody>
            <a:bodyPr/>
            <a:lstStyle/>
            <a:p>
              <a:endParaRPr lang="es-MX" dirty="0"/>
            </a:p>
          </p:txBody>
        </p:sp>
        <p:grpSp>
          <p:nvGrpSpPr>
            <p:cNvPr id="122" name="Group 112"/>
            <p:cNvGrpSpPr>
              <a:grpSpLocks/>
            </p:cNvGrpSpPr>
            <p:nvPr/>
          </p:nvGrpSpPr>
          <p:grpSpPr bwMode="auto">
            <a:xfrm>
              <a:off x="432" y="2880"/>
              <a:ext cx="510" cy="514"/>
              <a:chOff x="1620" y="1081"/>
              <a:chExt cx="510" cy="514"/>
            </a:xfrm>
          </p:grpSpPr>
          <p:sp>
            <p:nvSpPr>
              <p:cNvPr id="123" name="Freeform 113"/>
              <p:cNvSpPr>
                <a:spLocks/>
              </p:cNvSpPr>
              <p:nvPr/>
            </p:nvSpPr>
            <p:spPr bwMode="auto">
              <a:xfrm>
                <a:off x="1694" y="1267"/>
                <a:ext cx="315" cy="139"/>
              </a:xfrm>
              <a:custGeom>
                <a:avLst/>
                <a:gdLst>
                  <a:gd name="T0" fmla="*/ 0 w 315"/>
                  <a:gd name="T1" fmla="*/ 139 h 139"/>
                  <a:gd name="T2" fmla="*/ 275 w 315"/>
                  <a:gd name="T3" fmla="*/ 139 h 139"/>
                  <a:gd name="T4" fmla="*/ 315 w 315"/>
                  <a:gd name="T5" fmla="*/ 93 h 139"/>
                  <a:gd name="T6" fmla="*/ 315 w 315"/>
                  <a:gd name="T7" fmla="*/ 0 h 139"/>
                  <a:gd name="T8" fmla="*/ 0 w 315"/>
                  <a:gd name="T9" fmla="*/ 0 h 139"/>
                  <a:gd name="T10" fmla="*/ 0 w 315"/>
                  <a:gd name="T11" fmla="*/ 139 h 139"/>
                </a:gdLst>
                <a:ahLst/>
                <a:cxnLst>
                  <a:cxn ang="0">
                    <a:pos x="T0" y="T1"/>
                  </a:cxn>
                  <a:cxn ang="0">
                    <a:pos x="T2" y="T3"/>
                  </a:cxn>
                  <a:cxn ang="0">
                    <a:pos x="T4" y="T5"/>
                  </a:cxn>
                  <a:cxn ang="0">
                    <a:pos x="T6" y="T7"/>
                  </a:cxn>
                  <a:cxn ang="0">
                    <a:pos x="T8" y="T9"/>
                  </a:cxn>
                  <a:cxn ang="0">
                    <a:pos x="T10" y="T11"/>
                  </a:cxn>
                </a:cxnLst>
                <a:rect l="0" t="0" r="r" b="b"/>
                <a:pathLst>
                  <a:path w="315" h="139">
                    <a:moveTo>
                      <a:pt x="0" y="139"/>
                    </a:moveTo>
                    <a:lnTo>
                      <a:pt x="275" y="139"/>
                    </a:lnTo>
                    <a:lnTo>
                      <a:pt x="315" y="93"/>
                    </a:lnTo>
                    <a:lnTo>
                      <a:pt x="315" y="0"/>
                    </a:lnTo>
                    <a:lnTo>
                      <a:pt x="0" y="0"/>
                    </a:lnTo>
                    <a:lnTo>
                      <a:pt x="0" y="139"/>
                    </a:lnTo>
                    <a:close/>
                  </a:path>
                </a:pathLst>
              </a:custGeom>
              <a:solidFill>
                <a:srgbClr val="FF9900"/>
              </a:solidFill>
              <a:ln w="1588">
                <a:solidFill>
                  <a:srgbClr val="000000"/>
                </a:solidFill>
                <a:prstDash val="solid"/>
                <a:round/>
                <a:headEnd/>
                <a:tailEnd/>
              </a:ln>
            </p:spPr>
            <p:txBody>
              <a:bodyPr/>
              <a:lstStyle/>
              <a:p>
                <a:endParaRPr lang="es-MX" dirty="0"/>
              </a:p>
            </p:txBody>
          </p:sp>
          <p:sp>
            <p:nvSpPr>
              <p:cNvPr id="124" name="Rectangle 114"/>
              <p:cNvSpPr>
                <a:spLocks noChangeArrowheads="1"/>
              </p:cNvSpPr>
              <p:nvPr/>
            </p:nvSpPr>
            <p:spPr bwMode="auto">
              <a:xfrm>
                <a:off x="1688" y="1143"/>
                <a:ext cx="6" cy="263"/>
              </a:xfrm>
              <a:prstGeom prst="rect">
                <a:avLst/>
              </a:prstGeom>
              <a:solidFill>
                <a:srgbClr val="FF9900"/>
              </a:solidFill>
              <a:ln w="1588">
                <a:solidFill>
                  <a:srgbClr val="000000"/>
                </a:solidFill>
                <a:miter lim="800000"/>
                <a:headEnd/>
                <a:tailEnd/>
              </a:ln>
            </p:spPr>
            <p:txBody>
              <a:bodyPr/>
              <a:lstStyle/>
              <a:p>
                <a:endParaRPr lang="es-MX" dirty="0"/>
              </a:p>
            </p:txBody>
          </p:sp>
          <p:sp>
            <p:nvSpPr>
              <p:cNvPr id="125" name="Freeform 115"/>
              <p:cNvSpPr>
                <a:spLocks/>
              </p:cNvSpPr>
              <p:nvPr/>
            </p:nvSpPr>
            <p:spPr bwMode="auto">
              <a:xfrm>
                <a:off x="1694" y="1081"/>
                <a:ext cx="216" cy="186"/>
              </a:xfrm>
              <a:custGeom>
                <a:avLst/>
                <a:gdLst>
                  <a:gd name="T0" fmla="*/ 0 w 216"/>
                  <a:gd name="T1" fmla="*/ 186 h 186"/>
                  <a:gd name="T2" fmla="*/ 14 w 216"/>
                  <a:gd name="T3" fmla="*/ 170 h 186"/>
                  <a:gd name="T4" fmla="*/ 52 w 216"/>
                  <a:gd name="T5" fmla="*/ 15 h 186"/>
                  <a:gd name="T6" fmla="*/ 66 w 216"/>
                  <a:gd name="T7" fmla="*/ 0 h 186"/>
                  <a:gd name="T8" fmla="*/ 216 w 216"/>
                  <a:gd name="T9" fmla="*/ 0 h 186"/>
                  <a:gd name="T10" fmla="*/ 216 w 216"/>
                  <a:gd name="T11" fmla="*/ 186 h 186"/>
                  <a:gd name="T12" fmla="*/ 209 w 216"/>
                  <a:gd name="T13" fmla="*/ 186 h 186"/>
                  <a:gd name="T14" fmla="*/ 209 w 216"/>
                  <a:gd name="T15" fmla="*/ 7 h 186"/>
                  <a:gd name="T16" fmla="*/ 66 w 216"/>
                  <a:gd name="T17" fmla="*/ 7 h 186"/>
                  <a:gd name="T18" fmla="*/ 59 w 216"/>
                  <a:gd name="T19" fmla="*/ 15 h 186"/>
                  <a:gd name="T20" fmla="*/ 20 w 216"/>
                  <a:gd name="T21" fmla="*/ 170 h 186"/>
                  <a:gd name="T22" fmla="*/ 7 w 216"/>
                  <a:gd name="T23" fmla="*/ 186 h 186"/>
                  <a:gd name="T24" fmla="*/ 0 w 216"/>
                  <a:gd name="T25" fmla="*/ 186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16" h="186">
                    <a:moveTo>
                      <a:pt x="0" y="186"/>
                    </a:moveTo>
                    <a:lnTo>
                      <a:pt x="14" y="170"/>
                    </a:lnTo>
                    <a:lnTo>
                      <a:pt x="52" y="15"/>
                    </a:lnTo>
                    <a:lnTo>
                      <a:pt x="66" y="0"/>
                    </a:lnTo>
                    <a:lnTo>
                      <a:pt x="216" y="0"/>
                    </a:lnTo>
                    <a:lnTo>
                      <a:pt x="216" y="186"/>
                    </a:lnTo>
                    <a:lnTo>
                      <a:pt x="209" y="186"/>
                    </a:lnTo>
                    <a:lnTo>
                      <a:pt x="209" y="7"/>
                    </a:lnTo>
                    <a:lnTo>
                      <a:pt x="66" y="7"/>
                    </a:lnTo>
                    <a:lnTo>
                      <a:pt x="59" y="15"/>
                    </a:lnTo>
                    <a:lnTo>
                      <a:pt x="20" y="170"/>
                    </a:lnTo>
                    <a:lnTo>
                      <a:pt x="7" y="186"/>
                    </a:lnTo>
                    <a:lnTo>
                      <a:pt x="0" y="186"/>
                    </a:lnTo>
                    <a:close/>
                  </a:path>
                </a:pathLst>
              </a:custGeom>
              <a:solidFill>
                <a:srgbClr val="FF9900"/>
              </a:solidFill>
              <a:ln w="1588">
                <a:solidFill>
                  <a:srgbClr val="000000"/>
                </a:solidFill>
                <a:prstDash val="solid"/>
                <a:round/>
                <a:headEnd/>
                <a:tailEnd/>
              </a:ln>
            </p:spPr>
            <p:txBody>
              <a:bodyPr/>
              <a:lstStyle/>
              <a:p>
                <a:endParaRPr lang="es-MX" dirty="0"/>
              </a:p>
            </p:txBody>
          </p:sp>
          <p:sp>
            <p:nvSpPr>
              <p:cNvPr id="126" name="Freeform 116"/>
              <p:cNvSpPr>
                <a:spLocks/>
              </p:cNvSpPr>
              <p:nvPr/>
            </p:nvSpPr>
            <p:spPr bwMode="auto">
              <a:xfrm>
                <a:off x="1917" y="1181"/>
                <a:ext cx="84" cy="97"/>
              </a:xfrm>
              <a:custGeom>
                <a:avLst/>
                <a:gdLst>
                  <a:gd name="T0" fmla="*/ 0 w 65"/>
                  <a:gd name="T1" fmla="*/ 39 h 77"/>
                  <a:gd name="T2" fmla="*/ 2 w 65"/>
                  <a:gd name="T3" fmla="*/ 25 h 77"/>
                  <a:gd name="T4" fmla="*/ 7 w 65"/>
                  <a:gd name="T5" fmla="*/ 14 h 77"/>
                  <a:gd name="T6" fmla="*/ 16 w 65"/>
                  <a:gd name="T7" fmla="*/ 5 h 77"/>
                  <a:gd name="T8" fmla="*/ 27 w 65"/>
                  <a:gd name="T9" fmla="*/ 0 h 77"/>
                  <a:gd name="T10" fmla="*/ 38 w 65"/>
                  <a:gd name="T11" fmla="*/ 0 h 77"/>
                  <a:gd name="T12" fmla="*/ 48 w 65"/>
                  <a:gd name="T13" fmla="*/ 5 h 77"/>
                  <a:gd name="T14" fmla="*/ 57 w 65"/>
                  <a:gd name="T15" fmla="*/ 14 h 77"/>
                  <a:gd name="T16" fmla="*/ 63 w 65"/>
                  <a:gd name="T17" fmla="*/ 25 h 77"/>
                  <a:gd name="T18" fmla="*/ 65 w 65"/>
                  <a:gd name="T19" fmla="*/ 39 h 77"/>
                  <a:gd name="T20" fmla="*/ 63 w 65"/>
                  <a:gd name="T21" fmla="*/ 52 h 77"/>
                  <a:gd name="T22" fmla="*/ 57 w 65"/>
                  <a:gd name="T23" fmla="*/ 63 h 77"/>
                  <a:gd name="T24" fmla="*/ 48 w 65"/>
                  <a:gd name="T25" fmla="*/ 72 h 77"/>
                  <a:gd name="T26" fmla="*/ 38 w 65"/>
                  <a:gd name="T27" fmla="*/ 77 h 77"/>
                  <a:gd name="T28" fmla="*/ 27 w 65"/>
                  <a:gd name="T29" fmla="*/ 77 h 77"/>
                  <a:gd name="T30" fmla="*/ 16 w 65"/>
                  <a:gd name="T31" fmla="*/ 72 h 77"/>
                  <a:gd name="T32" fmla="*/ 7 w 65"/>
                  <a:gd name="T33" fmla="*/ 63 h 77"/>
                  <a:gd name="T34" fmla="*/ 2 w 65"/>
                  <a:gd name="T35" fmla="*/ 52 h 77"/>
                  <a:gd name="T36" fmla="*/ 0 w 65"/>
                  <a:gd name="T37" fmla="*/ 39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5" h="77">
                    <a:moveTo>
                      <a:pt x="0" y="39"/>
                    </a:moveTo>
                    <a:lnTo>
                      <a:pt x="2" y="25"/>
                    </a:lnTo>
                    <a:lnTo>
                      <a:pt x="7" y="14"/>
                    </a:lnTo>
                    <a:lnTo>
                      <a:pt x="16" y="5"/>
                    </a:lnTo>
                    <a:lnTo>
                      <a:pt x="27" y="0"/>
                    </a:lnTo>
                    <a:lnTo>
                      <a:pt x="38" y="0"/>
                    </a:lnTo>
                    <a:lnTo>
                      <a:pt x="48" y="5"/>
                    </a:lnTo>
                    <a:lnTo>
                      <a:pt x="57" y="14"/>
                    </a:lnTo>
                    <a:lnTo>
                      <a:pt x="63" y="25"/>
                    </a:lnTo>
                    <a:lnTo>
                      <a:pt x="65" y="39"/>
                    </a:lnTo>
                    <a:lnTo>
                      <a:pt x="63" y="52"/>
                    </a:lnTo>
                    <a:lnTo>
                      <a:pt x="57" y="63"/>
                    </a:lnTo>
                    <a:lnTo>
                      <a:pt x="48" y="72"/>
                    </a:lnTo>
                    <a:lnTo>
                      <a:pt x="38" y="77"/>
                    </a:lnTo>
                    <a:lnTo>
                      <a:pt x="27" y="77"/>
                    </a:lnTo>
                    <a:lnTo>
                      <a:pt x="16" y="72"/>
                    </a:lnTo>
                    <a:lnTo>
                      <a:pt x="7" y="63"/>
                    </a:lnTo>
                    <a:lnTo>
                      <a:pt x="2" y="52"/>
                    </a:lnTo>
                    <a:lnTo>
                      <a:pt x="0" y="39"/>
                    </a:lnTo>
                    <a:close/>
                  </a:path>
                </a:pathLst>
              </a:custGeom>
              <a:solidFill>
                <a:srgbClr val="FF9900"/>
              </a:solidFill>
              <a:ln w="1588">
                <a:solidFill>
                  <a:srgbClr val="000000"/>
                </a:solidFill>
                <a:prstDash val="solid"/>
                <a:round/>
                <a:headEnd/>
                <a:tailEnd/>
              </a:ln>
            </p:spPr>
            <p:txBody>
              <a:bodyPr/>
              <a:lstStyle/>
              <a:p>
                <a:endParaRPr lang="es-MX" dirty="0"/>
              </a:p>
            </p:txBody>
          </p:sp>
          <p:sp>
            <p:nvSpPr>
              <p:cNvPr id="127" name="Line 117"/>
              <p:cNvSpPr>
                <a:spLocks noChangeShapeType="1"/>
              </p:cNvSpPr>
              <p:nvPr/>
            </p:nvSpPr>
            <p:spPr bwMode="auto">
              <a:xfrm>
                <a:off x="1956" y="1267"/>
                <a:ext cx="1" cy="176"/>
              </a:xfrm>
              <a:prstGeom prst="line">
                <a:avLst/>
              </a:prstGeom>
              <a:noFill/>
              <a:ln w="1588">
                <a:solidFill>
                  <a:srgbClr val="000000"/>
                </a:solidFill>
                <a:round/>
                <a:headEnd/>
                <a:tailEnd/>
              </a:ln>
            </p:spPr>
            <p:txBody>
              <a:bodyPr/>
              <a:lstStyle/>
              <a:p>
                <a:endParaRPr lang="es-MX" dirty="0"/>
              </a:p>
            </p:txBody>
          </p:sp>
          <p:sp>
            <p:nvSpPr>
              <p:cNvPr id="128" name="Freeform 118"/>
              <p:cNvSpPr>
                <a:spLocks noEditPoints="1"/>
              </p:cNvSpPr>
              <p:nvPr/>
            </p:nvSpPr>
            <p:spPr bwMode="auto">
              <a:xfrm>
                <a:off x="1701" y="1174"/>
                <a:ext cx="70" cy="93"/>
              </a:xfrm>
              <a:custGeom>
                <a:avLst/>
                <a:gdLst>
                  <a:gd name="T0" fmla="*/ 19 w 70"/>
                  <a:gd name="T1" fmla="*/ 46 h 93"/>
                  <a:gd name="T2" fmla="*/ 33 w 70"/>
                  <a:gd name="T3" fmla="*/ 46 h 93"/>
                  <a:gd name="T4" fmla="*/ 45 w 70"/>
                  <a:gd name="T5" fmla="*/ 62 h 93"/>
                  <a:gd name="T6" fmla="*/ 33 w 70"/>
                  <a:gd name="T7" fmla="*/ 93 h 93"/>
                  <a:gd name="T8" fmla="*/ 0 w 70"/>
                  <a:gd name="T9" fmla="*/ 93 h 93"/>
                  <a:gd name="T10" fmla="*/ 13 w 70"/>
                  <a:gd name="T11" fmla="*/ 77 h 93"/>
                  <a:gd name="T12" fmla="*/ 19 w 70"/>
                  <a:gd name="T13" fmla="*/ 46 h 93"/>
                  <a:gd name="T14" fmla="*/ 36 w 70"/>
                  <a:gd name="T15" fmla="*/ 49 h 93"/>
                  <a:gd name="T16" fmla="*/ 52 w 70"/>
                  <a:gd name="T17" fmla="*/ 11 h 93"/>
                  <a:gd name="T18" fmla="*/ 59 w 70"/>
                  <a:gd name="T19" fmla="*/ 18 h 93"/>
                  <a:gd name="T20" fmla="*/ 43 w 70"/>
                  <a:gd name="T21" fmla="*/ 58 h 93"/>
                  <a:gd name="T22" fmla="*/ 36 w 70"/>
                  <a:gd name="T23" fmla="*/ 49 h 93"/>
                  <a:gd name="T24" fmla="*/ 70 w 70"/>
                  <a:gd name="T25" fmla="*/ 31 h 93"/>
                  <a:gd name="T26" fmla="*/ 70 w 70"/>
                  <a:gd name="T27" fmla="*/ 27 h 93"/>
                  <a:gd name="T28" fmla="*/ 47 w 70"/>
                  <a:gd name="T29" fmla="*/ 0 h 93"/>
                  <a:gd name="T30" fmla="*/ 43 w 70"/>
                  <a:gd name="T31" fmla="*/ 0 h 93"/>
                  <a:gd name="T32" fmla="*/ 70 w 70"/>
                  <a:gd name="T33" fmla="*/ 31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70" h="93">
                    <a:moveTo>
                      <a:pt x="19" y="46"/>
                    </a:moveTo>
                    <a:lnTo>
                      <a:pt x="33" y="46"/>
                    </a:lnTo>
                    <a:lnTo>
                      <a:pt x="45" y="62"/>
                    </a:lnTo>
                    <a:lnTo>
                      <a:pt x="33" y="93"/>
                    </a:lnTo>
                    <a:lnTo>
                      <a:pt x="0" y="93"/>
                    </a:lnTo>
                    <a:lnTo>
                      <a:pt x="13" y="77"/>
                    </a:lnTo>
                    <a:lnTo>
                      <a:pt x="19" y="46"/>
                    </a:lnTo>
                    <a:close/>
                    <a:moveTo>
                      <a:pt x="36" y="49"/>
                    </a:moveTo>
                    <a:lnTo>
                      <a:pt x="52" y="11"/>
                    </a:lnTo>
                    <a:lnTo>
                      <a:pt x="59" y="18"/>
                    </a:lnTo>
                    <a:lnTo>
                      <a:pt x="43" y="58"/>
                    </a:lnTo>
                    <a:lnTo>
                      <a:pt x="36" y="49"/>
                    </a:lnTo>
                    <a:close/>
                    <a:moveTo>
                      <a:pt x="70" y="31"/>
                    </a:moveTo>
                    <a:lnTo>
                      <a:pt x="70" y="27"/>
                    </a:lnTo>
                    <a:lnTo>
                      <a:pt x="47" y="0"/>
                    </a:lnTo>
                    <a:lnTo>
                      <a:pt x="43" y="0"/>
                    </a:lnTo>
                    <a:lnTo>
                      <a:pt x="70" y="31"/>
                    </a:lnTo>
                    <a:close/>
                  </a:path>
                </a:pathLst>
              </a:custGeom>
              <a:solidFill>
                <a:srgbClr val="FF9900"/>
              </a:solidFill>
              <a:ln w="1588">
                <a:solidFill>
                  <a:srgbClr val="000000"/>
                </a:solidFill>
                <a:prstDash val="solid"/>
                <a:round/>
                <a:headEnd/>
                <a:tailEnd/>
              </a:ln>
            </p:spPr>
            <p:txBody>
              <a:bodyPr/>
              <a:lstStyle/>
              <a:p>
                <a:endParaRPr lang="es-MX" dirty="0"/>
              </a:p>
            </p:txBody>
          </p:sp>
          <p:sp>
            <p:nvSpPr>
              <p:cNvPr id="129" name="Freeform 119"/>
              <p:cNvSpPr>
                <a:spLocks noEditPoints="1"/>
              </p:cNvSpPr>
              <p:nvPr/>
            </p:nvSpPr>
            <p:spPr bwMode="auto">
              <a:xfrm>
                <a:off x="1773" y="1158"/>
                <a:ext cx="65" cy="109"/>
              </a:xfrm>
              <a:custGeom>
                <a:avLst/>
                <a:gdLst>
                  <a:gd name="T0" fmla="*/ 0 w 65"/>
                  <a:gd name="T1" fmla="*/ 78 h 109"/>
                  <a:gd name="T2" fmla="*/ 65 w 65"/>
                  <a:gd name="T3" fmla="*/ 78 h 109"/>
                  <a:gd name="T4" fmla="*/ 65 w 65"/>
                  <a:gd name="T5" fmla="*/ 62 h 109"/>
                  <a:gd name="T6" fmla="*/ 0 w 65"/>
                  <a:gd name="T7" fmla="*/ 62 h 109"/>
                  <a:gd name="T8" fmla="*/ 0 w 65"/>
                  <a:gd name="T9" fmla="*/ 78 h 109"/>
                  <a:gd name="T10" fmla="*/ 52 w 65"/>
                  <a:gd name="T11" fmla="*/ 62 h 109"/>
                  <a:gd name="T12" fmla="*/ 65 w 65"/>
                  <a:gd name="T13" fmla="*/ 62 h 109"/>
                  <a:gd name="T14" fmla="*/ 65 w 65"/>
                  <a:gd name="T15" fmla="*/ 0 h 109"/>
                  <a:gd name="T16" fmla="*/ 52 w 65"/>
                  <a:gd name="T17" fmla="*/ 0 h 109"/>
                  <a:gd name="T18" fmla="*/ 52 w 65"/>
                  <a:gd name="T19" fmla="*/ 62 h 109"/>
                  <a:gd name="T20" fmla="*/ 19 w 65"/>
                  <a:gd name="T21" fmla="*/ 78 h 109"/>
                  <a:gd name="T22" fmla="*/ 6 w 65"/>
                  <a:gd name="T23" fmla="*/ 109 h 109"/>
                  <a:gd name="T24" fmla="*/ 39 w 65"/>
                  <a:gd name="T25" fmla="*/ 109 h 109"/>
                  <a:gd name="T26" fmla="*/ 52 w 65"/>
                  <a:gd name="T27" fmla="*/ 78 h 109"/>
                  <a:gd name="T28" fmla="*/ 19 w 65"/>
                  <a:gd name="T29" fmla="*/ 78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5" h="109">
                    <a:moveTo>
                      <a:pt x="0" y="78"/>
                    </a:moveTo>
                    <a:lnTo>
                      <a:pt x="65" y="78"/>
                    </a:lnTo>
                    <a:lnTo>
                      <a:pt x="65" y="62"/>
                    </a:lnTo>
                    <a:lnTo>
                      <a:pt x="0" y="62"/>
                    </a:lnTo>
                    <a:lnTo>
                      <a:pt x="0" y="78"/>
                    </a:lnTo>
                    <a:close/>
                    <a:moveTo>
                      <a:pt x="52" y="62"/>
                    </a:moveTo>
                    <a:lnTo>
                      <a:pt x="65" y="62"/>
                    </a:lnTo>
                    <a:lnTo>
                      <a:pt x="65" y="0"/>
                    </a:lnTo>
                    <a:lnTo>
                      <a:pt x="52" y="0"/>
                    </a:lnTo>
                    <a:lnTo>
                      <a:pt x="52" y="62"/>
                    </a:lnTo>
                    <a:close/>
                    <a:moveTo>
                      <a:pt x="19" y="78"/>
                    </a:moveTo>
                    <a:lnTo>
                      <a:pt x="6" y="109"/>
                    </a:lnTo>
                    <a:lnTo>
                      <a:pt x="39" y="109"/>
                    </a:lnTo>
                    <a:lnTo>
                      <a:pt x="52" y="78"/>
                    </a:lnTo>
                    <a:lnTo>
                      <a:pt x="19" y="78"/>
                    </a:lnTo>
                    <a:close/>
                  </a:path>
                </a:pathLst>
              </a:custGeom>
              <a:solidFill>
                <a:srgbClr val="FF9900"/>
              </a:solidFill>
              <a:ln w="1588">
                <a:solidFill>
                  <a:srgbClr val="000000"/>
                </a:solidFill>
                <a:prstDash val="solid"/>
                <a:round/>
                <a:headEnd/>
                <a:tailEnd/>
              </a:ln>
            </p:spPr>
            <p:txBody>
              <a:bodyPr/>
              <a:lstStyle/>
              <a:p>
                <a:endParaRPr lang="es-MX" dirty="0"/>
              </a:p>
            </p:txBody>
          </p:sp>
          <p:sp>
            <p:nvSpPr>
              <p:cNvPr id="130" name="Freeform 120"/>
              <p:cNvSpPr>
                <a:spLocks noEditPoints="1"/>
              </p:cNvSpPr>
              <p:nvPr/>
            </p:nvSpPr>
            <p:spPr bwMode="auto">
              <a:xfrm>
                <a:off x="1708" y="1360"/>
                <a:ext cx="248" cy="93"/>
              </a:xfrm>
              <a:custGeom>
                <a:avLst/>
                <a:gdLst>
                  <a:gd name="T0" fmla="*/ 0 w 248"/>
                  <a:gd name="T1" fmla="*/ 46 h 93"/>
                  <a:gd name="T2" fmla="*/ 1 w 248"/>
                  <a:gd name="T3" fmla="*/ 32 h 93"/>
                  <a:gd name="T4" fmla="*/ 7 w 248"/>
                  <a:gd name="T5" fmla="*/ 18 h 93"/>
                  <a:gd name="T6" fmla="*/ 16 w 248"/>
                  <a:gd name="T7" fmla="*/ 9 h 93"/>
                  <a:gd name="T8" fmla="*/ 26 w 248"/>
                  <a:gd name="T9" fmla="*/ 2 h 93"/>
                  <a:gd name="T10" fmla="*/ 38 w 248"/>
                  <a:gd name="T11" fmla="*/ 0 h 93"/>
                  <a:gd name="T12" fmla="*/ 51 w 248"/>
                  <a:gd name="T13" fmla="*/ 2 h 93"/>
                  <a:gd name="T14" fmla="*/ 62 w 248"/>
                  <a:gd name="T15" fmla="*/ 9 h 93"/>
                  <a:gd name="T16" fmla="*/ 71 w 248"/>
                  <a:gd name="T17" fmla="*/ 18 h 93"/>
                  <a:gd name="T18" fmla="*/ 76 w 248"/>
                  <a:gd name="T19" fmla="*/ 32 h 93"/>
                  <a:gd name="T20" fmla="*/ 78 w 248"/>
                  <a:gd name="T21" fmla="*/ 46 h 93"/>
                  <a:gd name="T22" fmla="*/ 76 w 248"/>
                  <a:gd name="T23" fmla="*/ 61 h 93"/>
                  <a:gd name="T24" fmla="*/ 71 w 248"/>
                  <a:gd name="T25" fmla="*/ 73 h 93"/>
                  <a:gd name="T26" fmla="*/ 62 w 248"/>
                  <a:gd name="T27" fmla="*/ 84 h 93"/>
                  <a:gd name="T28" fmla="*/ 51 w 248"/>
                  <a:gd name="T29" fmla="*/ 90 h 93"/>
                  <a:gd name="T30" fmla="*/ 38 w 248"/>
                  <a:gd name="T31" fmla="*/ 93 h 93"/>
                  <a:gd name="T32" fmla="*/ 26 w 248"/>
                  <a:gd name="T33" fmla="*/ 90 h 93"/>
                  <a:gd name="T34" fmla="*/ 16 w 248"/>
                  <a:gd name="T35" fmla="*/ 84 h 93"/>
                  <a:gd name="T36" fmla="*/ 7 w 248"/>
                  <a:gd name="T37" fmla="*/ 73 h 93"/>
                  <a:gd name="T38" fmla="*/ 1 w 248"/>
                  <a:gd name="T39" fmla="*/ 61 h 93"/>
                  <a:gd name="T40" fmla="*/ 0 w 248"/>
                  <a:gd name="T41" fmla="*/ 46 h 93"/>
                  <a:gd name="T42" fmla="*/ 169 w 248"/>
                  <a:gd name="T43" fmla="*/ 46 h 93"/>
                  <a:gd name="T44" fmla="*/ 171 w 248"/>
                  <a:gd name="T45" fmla="*/ 32 h 93"/>
                  <a:gd name="T46" fmla="*/ 176 w 248"/>
                  <a:gd name="T47" fmla="*/ 18 h 93"/>
                  <a:gd name="T48" fmla="*/ 185 w 248"/>
                  <a:gd name="T49" fmla="*/ 9 h 93"/>
                  <a:gd name="T50" fmla="*/ 196 w 248"/>
                  <a:gd name="T51" fmla="*/ 2 h 93"/>
                  <a:gd name="T52" fmla="*/ 209 w 248"/>
                  <a:gd name="T53" fmla="*/ 0 h 93"/>
                  <a:gd name="T54" fmla="*/ 221 w 248"/>
                  <a:gd name="T55" fmla="*/ 2 h 93"/>
                  <a:gd name="T56" fmla="*/ 232 w 248"/>
                  <a:gd name="T57" fmla="*/ 9 h 93"/>
                  <a:gd name="T58" fmla="*/ 241 w 248"/>
                  <a:gd name="T59" fmla="*/ 18 h 93"/>
                  <a:gd name="T60" fmla="*/ 246 w 248"/>
                  <a:gd name="T61" fmla="*/ 32 h 93"/>
                  <a:gd name="T62" fmla="*/ 248 w 248"/>
                  <a:gd name="T63" fmla="*/ 46 h 93"/>
                  <a:gd name="T64" fmla="*/ 246 w 248"/>
                  <a:gd name="T65" fmla="*/ 61 h 93"/>
                  <a:gd name="T66" fmla="*/ 241 w 248"/>
                  <a:gd name="T67" fmla="*/ 73 h 93"/>
                  <a:gd name="T68" fmla="*/ 232 w 248"/>
                  <a:gd name="T69" fmla="*/ 84 h 93"/>
                  <a:gd name="T70" fmla="*/ 221 w 248"/>
                  <a:gd name="T71" fmla="*/ 90 h 93"/>
                  <a:gd name="T72" fmla="*/ 209 w 248"/>
                  <a:gd name="T73" fmla="*/ 93 h 93"/>
                  <a:gd name="T74" fmla="*/ 196 w 248"/>
                  <a:gd name="T75" fmla="*/ 90 h 93"/>
                  <a:gd name="T76" fmla="*/ 185 w 248"/>
                  <a:gd name="T77" fmla="*/ 84 h 93"/>
                  <a:gd name="T78" fmla="*/ 176 w 248"/>
                  <a:gd name="T79" fmla="*/ 73 h 93"/>
                  <a:gd name="T80" fmla="*/ 171 w 248"/>
                  <a:gd name="T81" fmla="*/ 61 h 93"/>
                  <a:gd name="T82" fmla="*/ 169 w 248"/>
                  <a:gd name="T83" fmla="*/ 46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48" h="93">
                    <a:moveTo>
                      <a:pt x="0" y="46"/>
                    </a:moveTo>
                    <a:lnTo>
                      <a:pt x="1" y="32"/>
                    </a:lnTo>
                    <a:lnTo>
                      <a:pt x="7" y="18"/>
                    </a:lnTo>
                    <a:lnTo>
                      <a:pt x="16" y="9"/>
                    </a:lnTo>
                    <a:lnTo>
                      <a:pt x="26" y="2"/>
                    </a:lnTo>
                    <a:lnTo>
                      <a:pt x="38" y="0"/>
                    </a:lnTo>
                    <a:lnTo>
                      <a:pt x="51" y="2"/>
                    </a:lnTo>
                    <a:lnTo>
                      <a:pt x="62" y="9"/>
                    </a:lnTo>
                    <a:lnTo>
                      <a:pt x="71" y="18"/>
                    </a:lnTo>
                    <a:lnTo>
                      <a:pt x="76" y="32"/>
                    </a:lnTo>
                    <a:lnTo>
                      <a:pt x="78" y="46"/>
                    </a:lnTo>
                    <a:lnTo>
                      <a:pt x="76" y="61"/>
                    </a:lnTo>
                    <a:lnTo>
                      <a:pt x="71" y="73"/>
                    </a:lnTo>
                    <a:lnTo>
                      <a:pt x="62" y="84"/>
                    </a:lnTo>
                    <a:lnTo>
                      <a:pt x="51" y="90"/>
                    </a:lnTo>
                    <a:lnTo>
                      <a:pt x="38" y="93"/>
                    </a:lnTo>
                    <a:lnTo>
                      <a:pt x="26" y="90"/>
                    </a:lnTo>
                    <a:lnTo>
                      <a:pt x="16" y="84"/>
                    </a:lnTo>
                    <a:lnTo>
                      <a:pt x="7" y="73"/>
                    </a:lnTo>
                    <a:lnTo>
                      <a:pt x="1" y="61"/>
                    </a:lnTo>
                    <a:lnTo>
                      <a:pt x="0" y="46"/>
                    </a:lnTo>
                    <a:close/>
                    <a:moveTo>
                      <a:pt x="169" y="46"/>
                    </a:moveTo>
                    <a:lnTo>
                      <a:pt x="171" y="32"/>
                    </a:lnTo>
                    <a:lnTo>
                      <a:pt x="176" y="18"/>
                    </a:lnTo>
                    <a:lnTo>
                      <a:pt x="185" y="9"/>
                    </a:lnTo>
                    <a:lnTo>
                      <a:pt x="196" y="2"/>
                    </a:lnTo>
                    <a:lnTo>
                      <a:pt x="209" y="0"/>
                    </a:lnTo>
                    <a:lnTo>
                      <a:pt x="221" y="2"/>
                    </a:lnTo>
                    <a:lnTo>
                      <a:pt x="232" y="9"/>
                    </a:lnTo>
                    <a:lnTo>
                      <a:pt x="241" y="18"/>
                    </a:lnTo>
                    <a:lnTo>
                      <a:pt x="246" y="32"/>
                    </a:lnTo>
                    <a:lnTo>
                      <a:pt x="248" y="46"/>
                    </a:lnTo>
                    <a:lnTo>
                      <a:pt x="246" y="61"/>
                    </a:lnTo>
                    <a:lnTo>
                      <a:pt x="241" y="73"/>
                    </a:lnTo>
                    <a:lnTo>
                      <a:pt x="232" y="84"/>
                    </a:lnTo>
                    <a:lnTo>
                      <a:pt x="221" y="90"/>
                    </a:lnTo>
                    <a:lnTo>
                      <a:pt x="209" y="93"/>
                    </a:lnTo>
                    <a:lnTo>
                      <a:pt x="196" y="90"/>
                    </a:lnTo>
                    <a:lnTo>
                      <a:pt x="185" y="84"/>
                    </a:lnTo>
                    <a:lnTo>
                      <a:pt x="176" y="73"/>
                    </a:lnTo>
                    <a:lnTo>
                      <a:pt x="171" y="61"/>
                    </a:lnTo>
                    <a:lnTo>
                      <a:pt x="169" y="46"/>
                    </a:lnTo>
                    <a:close/>
                  </a:path>
                </a:pathLst>
              </a:custGeom>
              <a:solidFill>
                <a:srgbClr val="FF9900"/>
              </a:solidFill>
              <a:ln w="1588">
                <a:solidFill>
                  <a:srgbClr val="000000"/>
                </a:solidFill>
                <a:prstDash val="solid"/>
                <a:round/>
                <a:headEnd/>
                <a:tailEnd/>
              </a:ln>
            </p:spPr>
            <p:txBody>
              <a:bodyPr/>
              <a:lstStyle/>
              <a:p>
                <a:endParaRPr lang="es-MX" dirty="0"/>
              </a:p>
            </p:txBody>
          </p:sp>
          <p:sp>
            <p:nvSpPr>
              <p:cNvPr id="131" name="Rectangle 121"/>
              <p:cNvSpPr>
                <a:spLocks noChangeArrowheads="1"/>
              </p:cNvSpPr>
              <p:nvPr/>
            </p:nvSpPr>
            <p:spPr bwMode="auto">
              <a:xfrm>
                <a:off x="1620" y="1479"/>
                <a:ext cx="510" cy="116"/>
              </a:xfrm>
              <a:prstGeom prst="rect">
                <a:avLst/>
              </a:prstGeom>
              <a:solidFill>
                <a:srgbClr val="FF99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hangingPunct="0"/>
                <a:r>
                  <a:rPr lang="es-MX" altLang="es-MX" sz="1200" b="1" dirty="0" smtClean="0">
                    <a:solidFill>
                      <a:schemeClr val="tx2"/>
                    </a:solidFill>
                    <a:effectLst>
                      <a:outerShdw blurRad="38100" dist="38100" dir="2700000" algn="tl">
                        <a:srgbClr val="000000"/>
                      </a:outerShdw>
                    </a:effectLst>
                    <a:latin typeface="Arial" panose="020B0604020202020204" pitchFamily="34" charset="0"/>
                  </a:rPr>
                  <a:t>Almacenes</a:t>
                </a:r>
                <a:endParaRPr lang="es-MX" altLang="es-MX" sz="1200" b="1" i="1" dirty="0">
                  <a:solidFill>
                    <a:schemeClr val="tx2"/>
                  </a:solidFill>
                  <a:effectLst>
                    <a:outerShdw blurRad="38100" dist="38100" dir="2700000" algn="tl">
                      <a:srgbClr val="000000"/>
                    </a:outerShdw>
                  </a:effectLst>
                  <a:latin typeface="Arial" panose="020B0604020202020204" pitchFamily="34" charset="0"/>
                </a:endParaRPr>
              </a:p>
            </p:txBody>
          </p:sp>
        </p:grpSp>
      </p:grpSp>
      <p:grpSp>
        <p:nvGrpSpPr>
          <p:cNvPr id="132" name="Group 164"/>
          <p:cNvGrpSpPr>
            <a:grpSpLocks/>
          </p:cNvGrpSpPr>
          <p:nvPr/>
        </p:nvGrpSpPr>
        <p:grpSpPr bwMode="auto">
          <a:xfrm>
            <a:off x="4419603" y="3193506"/>
            <a:ext cx="962026" cy="815976"/>
            <a:chOff x="2784" y="1872"/>
            <a:chExt cx="606" cy="514"/>
          </a:xfrm>
        </p:grpSpPr>
        <p:sp>
          <p:nvSpPr>
            <p:cNvPr id="133" name="Freeform 122"/>
            <p:cNvSpPr>
              <a:spLocks noEditPoints="1"/>
            </p:cNvSpPr>
            <p:nvPr/>
          </p:nvSpPr>
          <p:spPr bwMode="auto">
            <a:xfrm>
              <a:off x="2784" y="1968"/>
              <a:ext cx="170" cy="203"/>
            </a:xfrm>
            <a:custGeom>
              <a:avLst/>
              <a:gdLst>
                <a:gd name="T0" fmla="*/ 156 w 170"/>
                <a:gd name="T1" fmla="*/ 203 h 203"/>
                <a:gd name="T2" fmla="*/ 170 w 170"/>
                <a:gd name="T3" fmla="*/ 203 h 203"/>
                <a:gd name="T4" fmla="*/ 170 w 170"/>
                <a:gd name="T5" fmla="*/ 0 h 203"/>
                <a:gd name="T6" fmla="*/ 156 w 170"/>
                <a:gd name="T7" fmla="*/ 0 h 203"/>
                <a:gd name="T8" fmla="*/ 156 w 170"/>
                <a:gd name="T9" fmla="*/ 203 h 203"/>
                <a:gd name="T10" fmla="*/ 0 w 170"/>
                <a:gd name="T11" fmla="*/ 189 h 203"/>
                <a:gd name="T12" fmla="*/ 156 w 170"/>
                <a:gd name="T13" fmla="*/ 203 h 203"/>
                <a:gd name="T14" fmla="*/ 156 w 170"/>
                <a:gd name="T15" fmla="*/ 194 h 203"/>
                <a:gd name="T16" fmla="*/ 0 w 170"/>
                <a:gd name="T17" fmla="*/ 185 h 203"/>
                <a:gd name="T18" fmla="*/ 0 w 170"/>
                <a:gd name="T19" fmla="*/ 189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0" h="203">
                  <a:moveTo>
                    <a:pt x="156" y="203"/>
                  </a:moveTo>
                  <a:lnTo>
                    <a:pt x="170" y="203"/>
                  </a:lnTo>
                  <a:lnTo>
                    <a:pt x="170" y="0"/>
                  </a:lnTo>
                  <a:lnTo>
                    <a:pt x="156" y="0"/>
                  </a:lnTo>
                  <a:lnTo>
                    <a:pt x="156" y="203"/>
                  </a:lnTo>
                  <a:close/>
                  <a:moveTo>
                    <a:pt x="0" y="189"/>
                  </a:moveTo>
                  <a:lnTo>
                    <a:pt x="156" y="203"/>
                  </a:lnTo>
                  <a:lnTo>
                    <a:pt x="156" y="194"/>
                  </a:lnTo>
                  <a:lnTo>
                    <a:pt x="0" y="185"/>
                  </a:lnTo>
                  <a:lnTo>
                    <a:pt x="0" y="189"/>
                  </a:lnTo>
                  <a:close/>
                </a:path>
              </a:pathLst>
            </a:custGeom>
            <a:solidFill>
              <a:srgbClr val="FF9900"/>
            </a:solidFill>
            <a:ln w="1588">
              <a:solidFill>
                <a:srgbClr val="000000"/>
              </a:solidFill>
              <a:prstDash val="solid"/>
              <a:round/>
              <a:headEnd/>
              <a:tailEnd/>
            </a:ln>
          </p:spPr>
          <p:txBody>
            <a:bodyPr/>
            <a:lstStyle/>
            <a:p>
              <a:endParaRPr lang="es-MX" dirty="0"/>
            </a:p>
          </p:txBody>
        </p:sp>
        <p:grpSp>
          <p:nvGrpSpPr>
            <p:cNvPr id="134" name="Group 123"/>
            <p:cNvGrpSpPr>
              <a:grpSpLocks/>
            </p:cNvGrpSpPr>
            <p:nvPr/>
          </p:nvGrpSpPr>
          <p:grpSpPr bwMode="auto">
            <a:xfrm>
              <a:off x="2880" y="1872"/>
              <a:ext cx="510" cy="514"/>
              <a:chOff x="1620" y="1081"/>
              <a:chExt cx="510" cy="514"/>
            </a:xfrm>
          </p:grpSpPr>
          <p:sp>
            <p:nvSpPr>
              <p:cNvPr id="135" name="Freeform 124"/>
              <p:cNvSpPr>
                <a:spLocks/>
              </p:cNvSpPr>
              <p:nvPr/>
            </p:nvSpPr>
            <p:spPr bwMode="auto">
              <a:xfrm>
                <a:off x="1694" y="1267"/>
                <a:ext cx="315" cy="139"/>
              </a:xfrm>
              <a:custGeom>
                <a:avLst/>
                <a:gdLst>
                  <a:gd name="T0" fmla="*/ 0 w 315"/>
                  <a:gd name="T1" fmla="*/ 139 h 139"/>
                  <a:gd name="T2" fmla="*/ 275 w 315"/>
                  <a:gd name="T3" fmla="*/ 139 h 139"/>
                  <a:gd name="T4" fmla="*/ 315 w 315"/>
                  <a:gd name="T5" fmla="*/ 93 h 139"/>
                  <a:gd name="T6" fmla="*/ 315 w 315"/>
                  <a:gd name="T7" fmla="*/ 0 h 139"/>
                  <a:gd name="T8" fmla="*/ 0 w 315"/>
                  <a:gd name="T9" fmla="*/ 0 h 139"/>
                  <a:gd name="T10" fmla="*/ 0 w 315"/>
                  <a:gd name="T11" fmla="*/ 139 h 139"/>
                </a:gdLst>
                <a:ahLst/>
                <a:cxnLst>
                  <a:cxn ang="0">
                    <a:pos x="T0" y="T1"/>
                  </a:cxn>
                  <a:cxn ang="0">
                    <a:pos x="T2" y="T3"/>
                  </a:cxn>
                  <a:cxn ang="0">
                    <a:pos x="T4" y="T5"/>
                  </a:cxn>
                  <a:cxn ang="0">
                    <a:pos x="T6" y="T7"/>
                  </a:cxn>
                  <a:cxn ang="0">
                    <a:pos x="T8" y="T9"/>
                  </a:cxn>
                  <a:cxn ang="0">
                    <a:pos x="T10" y="T11"/>
                  </a:cxn>
                </a:cxnLst>
                <a:rect l="0" t="0" r="r" b="b"/>
                <a:pathLst>
                  <a:path w="315" h="139">
                    <a:moveTo>
                      <a:pt x="0" y="139"/>
                    </a:moveTo>
                    <a:lnTo>
                      <a:pt x="275" y="139"/>
                    </a:lnTo>
                    <a:lnTo>
                      <a:pt x="315" y="93"/>
                    </a:lnTo>
                    <a:lnTo>
                      <a:pt x="315" y="0"/>
                    </a:lnTo>
                    <a:lnTo>
                      <a:pt x="0" y="0"/>
                    </a:lnTo>
                    <a:lnTo>
                      <a:pt x="0" y="139"/>
                    </a:lnTo>
                    <a:close/>
                  </a:path>
                </a:pathLst>
              </a:custGeom>
              <a:solidFill>
                <a:srgbClr val="FF9900"/>
              </a:solidFill>
              <a:ln w="1588">
                <a:solidFill>
                  <a:srgbClr val="000000"/>
                </a:solidFill>
                <a:prstDash val="solid"/>
                <a:round/>
                <a:headEnd/>
                <a:tailEnd/>
              </a:ln>
            </p:spPr>
            <p:txBody>
              <a:bodyPr/>
              <a:lstStyle/>
              <a:p>
                <a:endParaRPr lang="es-MX" dirty="0"/>
              </a:p>
            </p:txBody>
          </p:sp>
          <p:sp>
            <p:nvSpPr>
              <p:cNvPr id="136" name="Rectangle 125"/>
              <p:cNvSpPr>
                <a:spLocks noChangeArrowheads="1"/>
              </p:cNvSpPr>
              <p:nvPr/>
            </p:nvSpPr>
            <p:spPr bwMode="auto">
              <a:xfrm>
                <a:off x="1688" y="1143"/>
                <a:ext cx="6" cy="263"/>
              </a:xfrm>
              <a:prstGeom prst="rect">
                <a:avLst/>
              </a:prstGeom>
              <a:solidFill>
                <a:srgbClr val="FF9900"/>
              </a:solidFill>
              <a:ln w="1588">
                <a:solidFill>
                  <a:srgbClr val="000000"/>
                </a:solidFill>
                <a:miter lim="800000"/>
                <a:headEnd/>
                <a:tailEnd/>
              </a:ln>
            </p:spPr>
            <p:txBody>
              <a:bodyPr/>
              <a:lstStyle/>
              <a:p>
                <a:endParaRPr lang="es-MX" dirty="0"/>
              </a:p>
            </p:txBody>
          </p:sp>
          <p:sp>
            <p:nvSpPr>
              <p:cNvPr id="137" name="Freeform 126"/>
              <p:cNvSpPr>
                <a:spLocks/>
              </p:cNvSpPr>
              <p:nvPr/>
            </p:nvSpPr>
            <p:spPr bwMode="auto">
              <a:xfrm>
                <a:off x="1694" y="1081"/>
                <a:ext cx="216" cy="186"/>
              </a:xfrm>
              <a:custGeom>
                <a:avLst/>
                <a:gdLst>
                  <a:gd name="T0" fmla="*/ 0 w 216"/>
                  <a:gd name="T1" fmla="*/ 186 h 186"/>
                  <a:gd name="T2" fmla="*/ 14 w 216"/>
                  <a:gd name="T3" fmla="*/ 170 h 186"/>
                  <a:gd name="T4" fmla="*/ 52 w 216"/>
                  <a:gd name="T5" fmla="*/ 15 h 186"/>
                  <a:gd name="T6" fmla="*/ 66 w 216"/>
                  <a:gd name="T7" fmla="*/ 0 h 186"/>
                  <a:gd name="T8" fmla="*/ 216 w 216"/>
                  <a:gd name="T9" fmla="*/ 0 h 186"/>
                  <a:gd name="T10" fmla="*/ 216 w 216"/>
                  <a:gd name="T11" fmla="*/ 186 h 186"/>
                  <a:gd name="T12" fmla="*/ 209 w 216"/>
                  <a:gd name="T13" fmla="*/ 186 h 186"/>
                  <a:gd name="T14" fmla="*/ 209 w 216"/>
                  <a:gd name="T15" fmla="*/ 7 h 186"/>
                  <a:gd name="T16" fmla="*/ 66 w 216"/>
                  <a:gd name="T17" fmla="*/ 7 h 186"/>
                  <a:gd name="T18" fmla="*/ 59 w 216"/>
                  <a:gd name="T19" fmla="*/ 15 h 186"/>
                  <a:gd name="T20" fmla="*/ 20 w 216"/>
                  <a:gd name="T21" fmla="*/ 170 h 186"/>
                  <a:gd name="T22" fmla="*/ 7 w 216"/>
                  <a:gd name="T23" fmla="*/ 186 h 186"/>
                  <a:gd name="T24" fmla="*/ 0 w 216"/>
                  <a:gd name="T25" fmla="*/ 186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16" h="186">
                    <a:moveTo>
                      <a:pt x="0" y="186"/>
                    </a:moveTo>
                    <a:lnTo>
                      <a:pt x="14" y="170"/>
                    </a:lnTo>
                    <a:lnTo>
                      <a:pt x="52" y="15"/>
                    </a:lnTo>
                    <a:lnTo>
                      <a:pt x="66" y="0"/>
                    </a:lnTo>
                    <a:lnTo>
                      <a:pt x="216" y="0"/>
                    </a:lnTo>
                    <a:lnTo>
                      <a:pt x="216" y="186"/>
                    </a:lnTo>
                    <a:lnTo>
                      <a:pt x="209" y="186"/>
                    </a:lnTo>
                    <a:lnTo>
                      <a:pt x="209" y="7"/>
                    </a:lnTo>
                    <a:lnTo>
                      <a:pt x="66" y="7"/>
                    </a:lnTo>
                    <a:lnTo>
                      <a:pt x="59" y="15"/>
                    </a:lnTo>
                    <a:lnTo>
                      <a:pt x="20" y="170"/>
                    </a:lnTo>
                    <a:lnTo>
                      <a:pt x="7" y="186"/>
                    </a:lnTo>
                    <a:lnTo>
                      <a:pt x="0" y="186"/>
                    </a:lnTo>
                    <a:close/>
                  </a:path>
                </a:pathLst>
              </a:custGeom>
              <a:solidFill>
                <a:srgbClr val="FF9900"/>
              </a:solidFill>
              <a:ln w="1588">
                <a:solidFill>
                  <a:srgbClr val="000000"/>
                </a:solidFill>
                <a:prstDash val="solid"/>
                <a:round/>
                <a:headEnd/>
                <a:tailEnd/>
              </a:ln>
            </p:spPr>
            <p:txBody>
              <a:bodyPr/>
              <a:lstStyle/>
              <a:p>
                <a:endParaRPr lang="es-MX" dirty="0"/>
              </a:p>
            </p:txBody>
          </p:sp>
          <p:sp>
            <p:nvSpPr>
              <p:cNvPr id="138" name="Freeform 127"/>
              <p:cNvSpPr>
                <a:spLocks/>
              </p:cNvSpPr>
              <p:nvPr/>
            </p:nvSpPr>
            <p:spPr bwMode="auto">
              <a:xfrm>
                <a:off x="1917" y="1181"/>
                <a:ext cx="84" cy="97"/>
              </a:xfrm>
              <a:custGeom>
                <a:avLst/>
                <a:gdLst>
                  <a:gd name="T0" fmla="*/ 0 w 65"/>
                  <a:gd name="T1" fmla="*/ 39 h 77"/>
                  <a:gd name="T2" fmla="*/ 2 w 65"/>
                  <a:gd name="T3" fmla="*/ 25 h 77"/>
                  <a:gd name="T4" fmla="*/ 7 w 65"/>
                  <a:gd name="T5" fmla="*/ 14 h 77"/>
                  <a:gd name="T6" fmla="*/ 16 w 65"/>
                  <a:gd name="T7" fmla="*/ 5 h 77"/>
                  <a:gd name="T8" fmla="*/ 27 w 65"/>
                  <a:gd name="T9" fmla="*/ 0 h 77"/>
                  <a:gd name="T10" fmla="*/ 38 w 65"/>
                  <a:gd name="T11" fmla="*/ 0 h 77"/>
                  <a:gd name="T12" fmla="*/ 48 w 65"/>
                  <a:gd name="T13" fmla="*/ 5 h 77"/>
                  <a:gd name="T14" fmla="*/ 57 w 65"/>
                  <a:gd name="T15" fmla="*/ 14 h 77"/>
                  <a:gd name="T16" fmla="*/ 63 w 65"/>
                  <a:gd name="T17" fmla="*/ 25 h 77"/>
                  <a:gd name="T18" fmla="*/ 65 w 65"/>
                  <a:gd name="T19" fmla="*/ 39 h 77"/>
                  <a:gd name="T20" fmla="*/ 63 w 65"/>
                  <a:gd name="T21" fmla="*/ 52 h 77"/>
                  <a:gd name="T22" fmla="*/ 57 w 65"/>
                  <a:gd name="T23" fmla="*/ 63 h 77"/>
                  <a:gd name="T24" fmla="*/ 48 w 65"/>
                  <a:gd name="T25" fmla="*/ 72 h 77"/>
                  <a:gd name="T26" fmla="*/ 38 w 65"/>
                  <a:gd name="T27" fmla="*/ 77 h 77"/>
                  <a:gd name="T28" fmla="*/ 27 w 65"/>
                  <a:gd name="T29" fmla="*/ 77 h 77"/>
                  <a:gd name="T30" fmla="*/ 16 w 65"/>
                  <a:gd name="T31" fmla="*/ 72 h 77"/>
                  <a:gd name="T32" fmla="*/ 7 w 65"/>
                  <a:gd name="T33" fmla="*/ 63 h 77"/>
                  <a:gd name="T34" fmla="*/ 2 w 65"/>
                  <a:gd name="T35" fmla="*/ 52 h 77"/>
                  <a:gd name="T36" fmla="*/ 0 w 65"/>
                  <a:gd name="T37" fmla="*/ 39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5" h="77">
                    <a:moveTo>
                      <a:pt x="0" y="39"/>
                    </a:moveTo>
                    <a:lnTo>
                      <a:pt x="2" y="25"/>
                    </a:lnTo>
                    <a:lnTo>
                      <a:pt x="7" y="14"/>
                    </a:lnTo>
                    <a:lnTo>
                      <a:pt x="16" y="5"/>
                    </a:lnTo>
                    <a:lnTo>
                      <a:pt x="27" y="0"/>
                    </a:lnTo>
                    <a:lnTo>
                      <a:pt x="38" y="0"/>
                    </a:lnTo>
                    <a:lnTo>
                      <a:pt x="48" y="5"/>
                    </a:lnTo>
                    <a:lnTo>
                      <a:pt x="57" y="14"/>
                    </a:lnTo>
                    <a:lnTo>
                      <a:pt x="63" y="25"/>
                    </a:lnTo>
                    <a:lnTo>
                      <a:pt x="65" y="39"/>
                    </a:lnTo>
                    <a:lnTo>
                      <a:pt x="63" y="52"/>
                    </a:lnTo>
                    <a:lnTo>
                      <a:pt x="57" y="63"/>
                    </a:lnTo>
                    <a:lnTo>
                      <a:pt x="48" y="72"/>
                    </a:lnTo>
                    <a:lnTo>
                      <a:pt x="38" y="77"/>
                    </a:lnTo>
                    <a:lnTo>
                      <a:pt x="27" y="77"/>
                    </a:lnTo>
                    <a:lnTo>
                      <a:pt x="16" y="72"/>
                    </a:lnTo>
                    <a:lnTo>
                      <a:pt x="7" y="63"/>
                    </a:lnTo>
                    <a:lnTo>
                      <a:pt x="2" y="52"/>
                    </a:lnTo>
                    <a:lnTo>
                      <a:pt x="0" y="39"/>
                    </a:lnTo>
                    <a:close/>
                  </a:path>
                </a:pathLst>
              </a:custGeom>
              <a:solidFill>
                <a:srgbClr val="FF9900"/>
              </a:solidFill>
              <a:ln w="1588">
                <a:solidFill>
                  <a:srgbClr val="000000"/>
                </a:solidFill>
                <a:prstDash val="solid"/>
                <a:round/>
                <a:headEnd/>
                <a:tailEnd/>
              </a:ln>
            </p:spPr>
            <p:txBody>
              <a:bodyPr/>
              <a:lstStyle/>
              <a:p>
                <a:endParaRPr lang="es-MX" dirty="0"/>
              </a:p>
            </p:txBody>
          </p:sp>
          <p:sp>
            <p:nvSpPr>
              <p:cNvPr id="139" name="Line 128"/>
              <p:cNvSpPr>
                <a:spLocks noChangeShapeType="1"/>
              </p:cNvSpPr>
              <p:nvPr/>
            </p:nvSpPr>
            <p:spPr bwMode="auto">
              <a:xfrm>
                <a:off x="1956" y="1267"/>
                <a:ext cx="1" cy="176"/>
              </a:xfrm>
              <a:prstGeom prst="line">
                <a:avLst/>
              </a:prstGeom>
              <a:noFill/>
              <a:ln w="1588">
                <a:solidFill>
                  <a:srgbClr val="000000"/>
                </a:solidFill>
                <a:round/>
                <a:headEnd/>
                <a:tailEnd/>
              </a:ln>
            </p:spPr>
            <p:txBody>
              <a:bodyPr/>
              <a:lstStyle/>
              <a:p>
                <a:endParaRPr lang="es-MX" dirty="0"/>
              </a:p>
            </p:txBody>
          </p:sp>
          <p:sp>
            <p:nvSpPr>
              <p:cNvPr id="140" name="Freeform 129"/>
              <p:cNvSpPr>
                <a:spLocks noEditPoints="1"/>
              </p:cNvSpPr>
              <p:nvPr/>
            </p:nvSpPr>
            <p:spPr bwMode="auto">
              <a:xfrm>
                <a:off x="1701" y="1174"/>
                <a:ext cx="70" cy="93"/>
              </a:xfrm>
              <a:custGeom>
                <a:avLst/>
                <a:gdLst>
                  <a:gd name="T0" fmla="*/ 19 w 70"/>
                  <a:gd name="T1" fmla="*/ 46 h 93"/>
                  <a:gd name="T2" fmla="*/ 33 w 70"/>
                  <a:gd name="T3" fmla="*/ 46 h 93"/>
                  <a:gd name="T4" fmla="*/ 45 w 70"/>
                  <a:gd name="T5" fmla="*/ 62 h 93"/>
                  <a:gd name="T6" fmla="*/ 33 w 70"/>
                  <a:gd name="T7" fmla="*/ 93 h 93"/>
                  <a:gd name="T8" fmla="*/ 0 w 70"/>
                  <a:gd name="T9" fmla="*/ 93 h 93"/>
                  <a:gd name="T10" fmla="*/ 13 w 70"/>
                  <a:gd name="T11" fmla="*/ 77 h 93"/>
                  <a:gd name="T12" fmla="*/ 19 w 70"/>
                  <a:gd name="T13" fmla="*/ 46 h 93"/>
                  <a:gd name="T14" fmla="*/ 36 w 70"/>
                  <a:gd name="T15" fmla="*/ 49 h 93"/>
                  <a:gd name="T16" fmla="*/ 52 w 70"/>
                  <a:gd name="T17" fmla="*/ 11 h 93"/>
                  <a:gd name="T18" fmla="*/ 59 w 70"/>
                  <a:gd name="T19" fmla="*/ 18 h 93"/>
                  <a:gd name="T20" fmla="*/ 43 w 70"/>
                  <a:gd name="T21" fmla="*/ 58 h 93"/>
                  <a:gd name="T22" fmla="*/ 36 w 70"/>
                  <a:gd name="T23" fmla="*/ 49 h 93"/>
                  <a:gd name="T24" fmla="*/ 70 w 70"/>
                  <a:gd name="T25" fmla="*/ 31 h 93"/>
                  <a:gd name="T26" fmla="*/ 70 w 70"/>
                  <a:gd name="T27" fmla="*/ 27 h 93"/>
                  <a:gd name="T28" fmla="*/ 47 w 70"/>
                  <a:gd name="T29" fmla="*/ 0 h 93"/>
                  <a:gd name="T30" fmla="*/ 43 w 70"/>
                  <a:gd name="T31" fmla="*/ 0 h 93"/>
                  <a:gd name="T32" fmla="*/ 70 w 70"/>
                  <a:gd name="T33" fmla="*/ 31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70" h="93">
                    <a:moveTo>
                      <a:pt x="19" y="46"/>
                    </a:moveTo>
                    <a:lnTo>
                      <a:pt x="33" y="46"/>
                    </a:lnTo>
                    <a:lnTo>
                      <a:pt x="45" y="62"/>
                    </a:lnTo>
                    <a:lnTo>
                      <a:pt x="33" y="93"/>
                    </a:lnTo>
                    <a:lnTo>
                      <a:pt x="0" y="93"/>
                    </a:lnTo>
                    <a:lnTo>
                      <a:pt x="13" y="77"/>
                    </a:lnTo>
                    <a:lnTo>
                      <a:pt x="19" y="46"/>
                    </a:lnTo>
                    <a:close/>
                    <a:moveTo>
                      <a:pt x="36" y="49"/>
                    </a:moveTo>
                    <a:lnTo>
                      <a:pt x="52" y="11"/>
                    </a:lnTo>
                    <a:lnTo>
                      <a:pt x="59" y="18"/>
                    </a:lnTo>
                    <a:lnTo>
                      <a:pt x="43" y="58"/>
                    </a:lnTo>
                    <a:lnTo>
                      <a:pt x="36" y="49"/>
                    </a:lnTo>
                    <a:close/>
                    <a:moveTo>
                      <a:pt x="70" y="31"/>
                    </a:moveTo>
                    <a:lnTo>
                      <a:pt x="70" y="27"/>
                    </a:lnTo>
                    <a:lnTo>
                      <a:pt x="47" y="0"/>
                    </a:lnTo>
                    <a:lnTo>
                      <a:pt x="43" y="0"/>
                    </a:lnTo>
                    <a:lnTo>
                      <a:pt x="70" y="31"/>
                    </a:lnTo>
                    <a:close/>
                  </a:path>
                </a:pathLst>
              </a:custGeom>
              <a:solidFill>
                <a:srgbClr val="FF9900"/>
              </a:solidFill>
              <a:ln w="1588">
                <a:solidFill>
                  <a:srgbClr val="000000"/>
                </a:solidFill>
                <a:prstDash val="solid"/>
                <a:round/>
                <a:headEnd/>
                <a:tailEnd/>
              </a:ln>
            </p:spPr>
            <p:txBody>
              <a:bodyPr/>
              <a:lstStyle/>
              <a:p>
                <a:endParaRPr lang="es-MX" dirty="0"/>
              </a:p>
            </p:txBody>
          </p:sp>
          <p:sp>
            <p:nvSpPr>
              <p:cNvPr id="141" name="Freeform 130"/>
              <p:cNvSpPr>
                <a:spLocks noEditPoints="1"/>
              </p:cNvSpPr>
              <p:nvPr/>
            </p:nvSpPr>
            <p:spPr bwMode="auto">
              <a:xfrm>
                <a:off x="1773" y="1158"/>
                <a:ext cx="65" cy="109"/>
              </a:xfrm>
              <a:custGeom>
                <a:avLst/>
                <a:gdLst>
                  <a:gd name="T0" fmla="*/ 0 w 65"/>
                  <a:gd name="T1" fmla="*/ 78 h 109"/>
                  <a:gd name="T2" fmla="*/ 65 w 65"/>
                  <a:gd name="T3" fmla="*/ 78 h 109"/>
                  <a:gd name="T4" fmla="*/ 65 w 65"/>
                  <a:gd name="T5" fmla="*/ 62 h 109"/>
                  <a:gd name="T6" fmla="*/ 0 w 65"/>
                  <a:gd name="T7" fmla="*/ 62 h 109"/>
                  <a:gd name="T8" fmla="*/ 0 w 65"/>
                  <a:gd name="T9" fmla="*/ 78 h 109"/>
                  <a:gd name="T10" fmla="*/ 52 w 65"/>
                  <a:gd name="T11" fmla="*/ 62 h 109"/>
                  <a:gd name="T12" fmla="*/ 65 w 65"/>
                  <a:gd name="T13" fmla="*/ 62 h 109"/>
                  <a:gd name="T14" fmla="*/ 65 w 65"/>
                  <a:gd name="T15" fmla="*/ 0 h 109"/>
                  <a:gd name="T16" fmla="*/ 52 w 65"/>
                  <a:gd name="T17" fmla="*/ 0 h 109"/>
                  <a:gd name="T18" fmla="*/ 52 w 65"/>
                  <a:gd name="T19" fmla="*/ 62 h 109"/>
                  <a:gd name="T20" fmla="*/ 19 w 65"/>
                  <a:gd name="T21" fmla="*/ 78 h 109"/>
                  <a:gd name="T22" fmla="*/ 6 w 65"/>
                  <a:gd name="T23" fmla="*/ 109 h 109"/>
                  <a:gd name="T24" fmla="*/ 39 w 65"/>
                  <a:gd name="T25" fmla="*/ 109 h 109"/>
                  <a:gd name="T26" fmla="*/ 52 w 65"/>
                  <a:gd name="T27" fmla="*/ 78 h 109"/>
                  <a:gd name="T28" fmla="*/ 19 w 65"/>
                  <a:gd name="T29" fmla="*/ 78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5" h="109">
                    <a:moveTo>
                      <a:pt x="0" y="78"/>
                    </a:moveTo>
                    <a:lnTo>
                      <a:pt x="65" y="78"/>
                    </a:lnTo>
                    <a:lnTo>
                      <a:pt x="65" y="62"/>
                    </a:lnTo>
                    <a:lnTo>
                      <a:pt x="0" y="62"/>
                    </a:lnTo>
                    <a:lnTo>
                      <a:pt x="0" y="78"/>
                    </a:lnTo>
                    <a:close/>
                    <a:moveTo>
                      <a:pt x="52" y="62"/>
                    </a:moveTo>
                    <a:lnTo>
                      <a:pt x="65" y="62"/>
                    </a:lnTo>
                    <a:lnTo>
                      <a:pt x="65" y="0"/>
                    </a:lnTo>
                    <a:lnTo>
                      <a:pt x="52" y="0"/>
                    </a:lnTo>
                    <a:lnTo>
                      <a:pt x="52" y="62"/>
                    </a:lnTo>
                    <a:close/>
                    <a:moveTo>
                      <a:pt x="19" y="78"/>
                    </a:moveTo>
                    <a:lnTo>
                      <a:pt x="6" y="109"/>
                    </a:lnTo>
                    <a:lnTo>
                      <a:pt x="39" y="109"/>
                    </a:lnTo>
                    <a:lnTo>
                      <a:pt x="52" y="78"/>
                    </a:lnTo>
                    <a:lnTo>
                      <a:pt x="19" y="78"/>
                    </a:lnTo>
                    <a:close/>
                  </a:path>
                </a:pathLst>
              </a:custGeom>
              <a:solidFill>
                <a:srgbClr val="FF9900"/>
              </a:solidFill>
              <a:ln w="1588">
                <a:solidFill>
                  <a:srgbClr val="000000"/>
                </a:solidFill>
                <a:prstDash val="solid"/>
                <a:round/>
                <a:headEnd/>
                <a:tailEnd/>
              </a:ln>
            </p:spPr>
            <p:txBody>
              <a:bodyPr/>
              <a:lstStyle/>
              <a:p>
                <a:endParaRPr lang="es-MX" dirty="0"/>
              </a:p>
            </p:txBody>
          </p:sp>
          <p:sp>
            <p:nvSpPr>
              <p:cNvPr id="142" name="Freeform 131"/>
              <p:cNvSpPr>
                <a:spLocks noEditPoints="1"/>
              </p:cNvSpPr>
              <p:nvPr/>
            </p:nvSpPr>
            <p:spPr bwMode="auto">
              <a:xfrm>
                <a:off x="1708" y="1360"/>
                <a:ext cx="248" cy="93"/>
              </a:xfrm>
              <a:custGeom>
                <a:avLst/>
                <a:gdLst>
                  <a:gd name="T0" fmla="*/ 0 w 248"/>
                  <a:gd name="T1" fmla="*/ 46 h 93"/>
                  <a:gd name="T2" fmla="*/ 1 w 248"/>
                  <a:gd name="T3" fmla="*/ 32 h 93"/>
                  <a:gd name="T4" fmla="*/ 7 w 248"/>
                  <a:gd name="T5" fmla="*/ 18 h 93"/>
                  <a:gd name="T6" fmla="*/ 16 w 248"/>
                  <a:gd name="T7" fmla="*/ 9 h 93"/>
                  <a:gd name="T8" fmla="*/ 26 w 248"/>
                  <a:gd name="T9" fmla="*/ 2 h 93"/>
                  <a:gd name="T10" fmla="*/ 38 w 248"/>
                  <a:gd name="T11" fmla="*/ 0 h 93"/>
                  <a:gd name="T12" fmla="*/ 51 w 248"/>
                  <a:gd name="T13" fmla="*/ 2 h 93"/>
                  <a:gd name="T14" fmla="*/ 62 w 248"/>
                  <a:gd name="T15" fmla="*/ 9 h 93"/>
                  <a:gd name="T16" fmla="*/ 71 w 248"/>
                  <a:gd name="T17" fmla="*/ 18 h 93"/>
                  <a:gd name="T18" fmla="*/ 76 w 248"/>
                  <a:gd name="T19" fmla="*/ 32 h 93"/>
                  <a:gd name="T20" fmla="*/ 78 w 248"/>
                  <a:gd name="T21" fmla="*/ 46 h 93"/>
                  <a:gd name="T22" fmla="*/ 76 w 248"/>
                  <a:gd name="T23" fmla="*/ 61 h 93"/>
                  <a:gd name="T24" fmla="*/ 71 w 248"/>
                  <a:gd name="T25" fmla="*/ 73 h 93"/>
                  <a:gd name="T26" fmla="*/ 62 w 248"/>
                  <a:gd name="T27" fmla="*/ 84 h 93"/>
                  <a:gd name="T28" fmla="*/ 51 w 248"/>
                  <a:gd name="T29" fmla="*/ 90 h 93"/>
                  <a:gd name="T30" fmla="*/ 38 w 248"/>
                  <a:gd name="T31" fmla="*/ 93 h 93"/>
                  <a:gd name="T32" fmla="*/ 26 w 248"/>
                  <a:gd name="T33" fmla="*/ 90 h 93"/>
                  <a:gd name="T34" fmla="*/ 16 w 248"/>
                  <a:gd name="T35" fmla="*/ 84 h 93"/>
                  <a:gd name="T36" fmla="*/ 7 w 248"/>
                  <a:gd name="T37" fmla="*/ 73 h 93"/>
                  <a:gd name="T38" fmla="*/ 1 w 248"/>
                  <a:gd name="T39" fmla="*/ 61 h 93"/>
                  <a:gd name="T40" fmla="*/ 0 w 248"/>
                  <a:gd name="T41" fmla="*/ 46 h 93"/>
                  <a:gd name="T42" fmla="*/ 169 w 248"/>
                  <a:gd name="T43" fmla="*/ 46 h 93"/>
                  <a:gd name="T44" fmla="*/ 171 w 248"/>
                  <a:gd name="T45" fmla="*/ 32 h 93"/>
                  <a:gd name="T46" fmla="*/ 176 w 248"/>
                  <a:gd name="T47" fmla="*/ 18 h 93"/>
                  <a:gd name="T48" fmla="*/ 185 w 248"/>
                  <a:gd name="T49" fmla="*/ 9 h 93"/>
                  <a:gd name="T50" fmla="*/ 196 w 248"/>
                  <a:gd name="T51" fmla="*/ 2 h 93"/>
                  <a:gd name="T52" fmla="*/ 209 w 248"/>
                  <a:gd name="T53" fmla="*/ 0 h 93"/>
                  <a:gd name="T54" fmla="*/ 221 w 248"/>
                  <a:gd name="T55" fmla="*/ 2 h 93"/>
                  <a:gd name="T56" fmla="*/ 232 w 248"/>
                  <a:gd name="T57" fmla="*/ 9 h 93"/>
                  <a:gd name="T58" fmla="*/ 241 w 248"/>
                  <a:gd name="T59" fmla="*/ 18 h 93"/>
                  <a:gd name="T60" fmla="*/ 246 w 248"/>
                  <a:gd name="T61" fmla="*/ 32 h 93"/>
                  <a:gd name="T62" fmla="*/ 248 w 248"/>
                  <a:gd name="T63" fmla="*/ 46 h 93"/>
                  <a:gd name="T64" fmla="*/ 246 w 248"/>
                  <a:gd name="T65" fmla="*/ 61 h 93"/>
                  <a:gd name="T66" fmla="*/ 241 w 248"/>
                  <a:gd name="T67" fmla="*/ 73 h 93"/>
                  <a:gd name="T68" fmla="*/ 232 w 248"/>
                  <a:gd name="T69" fmla="*/ 84 h 93"/>
                  <a:gd name="T70" fmla="*/ 221 w 248"/>
                  <a:gd name="T71" fmla="*/ 90 h 93"/>
                  <a:gd name="T72" fmla="*/ 209 w 248"/>
                  <a:gd name="T73" fmla="*/ 93 h 93"/>
                  <a:gd name="T74" fmla="*/ 196 w 248"/>
                  <a:gd name="T75" fmla="*/ 90 h 93"/>
                  <a:gd name="T76" fmla="*/ 185 w 248"/>
                  <a:gd name="T77" fmla="*/ 84 h 93"/>
                  <a:gd name="T78" fmla="*/ 176 w 248"/>
                  <a:gd name="T79" fmla="*/ 73 h 93"/>
                  <a:gd name="T80" fmla="*/ 171 w 248"/>
                  <a:gd name="T81" fmla="*/ 61 h 93"/>
                  <a:gd name="T82" fmla="*/ 169 w 248"/>
                  <a:gd name="T83" fmla="*/ 46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48" h="93">
                    <a:moveTo>
                      <a:pt x="0" y="46"/>
                    </a:moveTo>
                    <a:lnTo>
                      <a:pt x="1" y="32"/>
                    </a:lnTo>
                    <a:lnTo>
                      <a:pt x="7" y="18"/>
                    </a:lnTo>
                    <a:lnTo>
                      <a:pt x="16" y="9"/>
                    </a:lnTo>
                    <a:lnTo>
                      <a:pt x="26" y="2"/>
                    </a:lnTo>
                    <a:lnTo>
                      <a:pt x="38" y="0"/>
                    </a:lnTo>
                    <a:lnTo>
                      <a:pt x="51" y="2"/>
                    </a:lnTo>
                    <a:lnTo>
                      <a:pt x="62" y="9"/>
                    </a:lnTo>
                    <a:lnTo>
                      <a:pt x="71" y="18"/>
                    </a:lnTo>
                    <a:lnTo>
                      <a:pt x="76" y="32"/>
                    </a:lnTo>
                    <a:lnTo>
                      <a:pt x="78" y="46"/>
                    </a:lnTo>
                    <a:lnTo>
                      <a:pt x="76" y="61"/>
                    </a:lnTo>
                    <a:lnTo>
                      <a:pt x="71" y="73"/>
                    </a:lnTo>
                    <a:lnTo>
                      <a:pt x="62" y="84"/>
                    </a:lnTo>
                    <a:lnTo>
                      <a:pt x="51" y="90"/>
                    </a:lnTo>
                    <a:lnTo>
                      <a:pt x="38" y="93"/>
                    </a:lnTo>
                    <a:lnTo>
                      <a:pt x="26" y="90"/>
                    </a:lnTo>
                    <a:lnTo>
                      <a:pt x="16" y="84"/>
                    </a:lnTo>
                    <a:lnTo>
                      <a:pt x="7" y="73"/>
                    </a:lnTo>
                    <a:lnTo>
                      <a:pt x="1" y="61"/>
                    </a:lnTo>
                    <a:lnTo>
                      <a:pt x="0" y="46"/>
                    </a:lnTo>
                    <a:close/>
                    <a:moveTo>
                      <a:pt x="169" y="46"/>
                    </a:moveTo>
                    <a:lnTo>
                      <a:pt x="171" y="32"/>
                    </a:lnTo>
                    <a:lnTo>
                      <a:pt x="176" y="18"/>
                    </a:lnTo>
                    <a:lnTo>
                      <a:pt x="185" y="9"/>
                    </a:lnTo>
                    <a:lnTo>
                      <a:pt x="196" y="2"/>
                    </a:lnTo>
                    <a:lnTo>
                      <a:pt x="209" y="0"/>
                    </a:lnTo>
                    <a:lnTo>
                      <a:pt x="221" y="2"/>
                    </a:lnTo>
                    <a:lnTo>
                      <a:pt x="232" y="9"/>
                    </a:lnTo>
                    <a:lnTo>
                      <a:pt x="241" y="18"/>
                    </a:lnTo>
                    <a:lnTo>
                      <a:pt x="246" y="32"/>
                    </a:lnTo>
                    <a:lnTo>
                      <a:pt x="248" y="46"/>
                    </a:lnTo>
                    <a:lnTo>
                      <a:pt x="246" y="61"/>
                    </a:lnTo>
                    <a:lnTo>
                      <a:pt x="241" y="73"/>
                    </a:lnTo>
                    <a:lnTo>
                      <a:pt x="232" y="84"/>
                    </a:lnTo>
                    <a:lnTo>
                      <a:pt x="221" y="90"/>
                    </a:lnTo>
                    <a:lnTo>
                      <a:pt x="209" y="93"/>
                    </a:lnTo>
                    <a:lnTo>
                      <a:pt x="196" y="90"/>
                    </a:lnTo>
                    <a:lnTo>
                      <a:pt x="185" y="84"/>
                    </a:lnTo>
                    <a:lnTo>
                      <a:pt x="176" y="73"/>
                    </a:lnTo>
                    <a:lnTo>
                      <a:pt x="171" y="61"/>
                    </a:lnTo>
                    <a:lnTo>
                      <a:pt x="169" y="46"/>
                    </a:lnTo>
                    <a:close/>
                  </a:path>
                </a:pathLst>
              </a:custGeom>
              <a:solidFill>
                <a:srgbClr val="FF9900"/>
              </a:solidFill>
              <a:ln w="1588">
                <a:solidFill>
                  <a:srgbClr val="000000"/>
                </a:solidFill>
                <a:prstDash val="solid"/>
                <a:round/>
                <a:headEnd/>
                <a:tailEnd/>
              </a:ln>
            </p:spPr>
            <p:txBody>
              <a:bodyPr/>
              <a:lstStyle/>
              <a:p>
                <a:endParaRPr lang="es-MX" dirty="0"/>
              </a:p>
            </p:txBody>
          </p:sp>
          <p:sp>
            <p:nvSpPr>
              <p:cNvPr id="143" name="Rectangle 132"/>
              <p:cNvSpPr>
                <a:spLocks noChangeArrowheads="1"/>
              </p:cNvSpPr>
              <p:nvPr/>
            </p:nvSpPr>
            <p:spPr bwMode="auto">
              <a:xfrm>
                <a:off x="1620" y="1479"/>
                <a:ext cx="510" cy="116"/>
              </a:xfrm>
              <a:prstGeom prst="rect">
                <a:avLst/>
              </a:prstGeom>
              <a:solidFill>
                <a:srgbClr val="FF99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hangingPunct="0"/>
                <a:r>
                  <a:rPr lang="es-MX" altLang="es-MX" sz="1200" b="1" dirty="0" smtClean="0">
                    <a:solidFill>
                      <a:schemeClr val="tx2"/>
                    </a:solidFill>
                    <a:effectLst>
                      <a:outerShdw blurRad="38100" dist="38100" dir="2700000" algn="tl">
                        <a:srgbClr val="000000"/>
                      </a:outerShdw>
                    </a:effectLst>
                    <a:latin typeface="Arial" panose="020B0604020202020204" pitchFamily="34" charset="0"/>
                  </a:rPr>
                  <a:t>Almacenes</a:t>
                </a:r>
                <a:endParaRPr lang="es-MX" altLang="es-MX" sz="1200" b="1" i="1" dirty="0">
                  <a:solidFill>
                    <a:schemeClr val="tx2"/>
                  </a:solidFill>
                  <a:effectLst>
                    <a:outerShdw blurRad="38100" dist="38100" dir="2700000" algn="tl">
                      <a:srgbClr val="000000"/>
                    </a:outerShdw>
                  </a:effectLst>
                  <a:latin typeface="Arial" panose="020B0604020202020204" pitchFamily="34" charset="0"/>
                </a:endParaRPr>
              </a:p>
            </p:txBody>
          </p:sp>
        </p:grpSp>
      </p:grpSp>
      <p:grpSp>
        <p:nvGrpSpPr>
          <p:cNvPr id="144" name="Group 163"/>
          <p:cNvGrpSpPr>
            <a:grpSpLocks/>
          </p:cNvGrpSpPr>
          <p:nvPr/>
        </p:nvGrpSpPr>
        <p:grpSpPr bwMode="auto">
          <a:xfrm>
            <a:off x="7778754" y="1821905"/>
            <a:ext cx="955676" cy="815976"/>
            <a:chOff x="4900" y="1008"/>
            <a:chExt cx="602" cy="514"/>
          </a:xfrm>
        </p:grpSpPr>
        <p:sp>
          <p:nvSpPr>
            <p:cNvPr id="145" name="Freeform 133"/>
            <p:cNvSpPr>
              <a:spLocks noEditPoints="1"/>
            </p:cNvSpPr>
            <p:nvPr/>
          </p:nvSpPr>
          <p:spPr bwMode="auto">
            <a:xfrm>
              <a:off x="4900" y="1084"/>
              <a:ext cx="170" cy="203"/>
            </a:xfrm>
            <a:custGeom>
              <a:avLst/>
              <a:gdLst>
                <a:gd name="T0" fmla="*/ 156 w 170"/>
                <a:gd name="T1" fmla="*/ 203 h 203"/>
                <a:gd name="T2" fmla="*/ 170 w 170"/>
                <a:gd name="T3" fmla="*/ 203 h 203"/>
                <a:gd name="T4" fmla="*/ 170 w 170"/>
                <a:gd name="T5" fmla="*/ 0 h 203"/>
                <a:gd name="T6" fmla="*/ 156 w 170"/>
                <a:gd name="T7" fmla="*/ 0 h 203"/>
                <a:gd name="T8" fmla="*/ 156 w 170"/>
                <a:gd name="T9" fmla="*/ 203 h 203"/>
                <a:gd name="T10" fmla="*/ 0 w 170"/>
                <a:gd name="T11" fmla="*/ 189 h 203"/>
                <a:gd name="T12" fmla="*/ 156 w 170"/>
                <a:gd name="T13" fmla="*/ 203 h 203"/>
                <a:gd name="T14" fmla="*/ 156 w 170"/>
                <a:gd name="T15" fmla="*/ 194 h 203"/>
                <a:gd name="T16" fmla="*/ 0 w 170"/>
                <a:gd name="T17" fmla="*/ 185 h 203"/>
                <a:gd name="T18" fmla="*/ 0 w 170"/>
                <a:gd name="T19" fmla="*/ 189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0" h="203">
                  <a:moveTo>
                    <a:pt x="156" y="203"/>
                  </a:moveTo>
                  <a:lnTo>
                    <a:pt x="170" y="203"/>
                  </a:lnTo>
                  <a:lnTo>
                    <a:pt x="170" y="0"/>
                  </a:lnTo>
                  <a:lnTo>
                    <a:pt x="156" y="0"/>
                  </a:lnTo>
                  <a:lnTo>
                    <a:pt x="156" y="203"/>
                  </a:lnTo>
                  <a:close/>
                  <a:moveTo>
                    <a:pt x="0" y="189"/>
                  </a:moveTo>
                  <a:lnTo>
                    <a:pt x="156" y="203"/>
                  </a:lnTo>
                  <a:lnTo>
                    <a:pt x="156" y="194"/>
                  </a:lnTo>
                  <a:lnTo>
                    <a:pt x="0" y="185"/>
                  </a:lnTo>
                  <a:lnTo>
                    <a:pt x="0" y="189"/>
                  </a:lnTo>
                  <a:close/>
                </a:path>
              </a:pathLst>
            </a:custGeom>
            <a:solidFill>
              <a:srgbClr val="FF9900"/>
            </a:solidFill>
            <a:ln w="1588">
              <a:solidFill>
                <a:srgbClr val="000000"/>
              </a:solidFill>
              <a:prstDash val="solid"/>
              <a:round/>
              <a:headEnd/>
              <a:tailEnd/>
            </a:ln>
          </p:spPr>
          <p:txBody>
            <a:bodyPr/>
            <a:lstStyle/>
            <a:p>
              <a:endParaRPr lang="es-MX" dirty="0"/>
            </a:p>
          </p:txBody>
        </p:sp>
        <p:grpSp>
          <p:nvGrpSpPr>
            <p:cNvPr id="146" name="Group 134"/>
            <p:cNvGrpSpPr>
              <a:grpSpLocks/>
            </p:cNvGrpSpPr>
            <p:nvPr/>
          </p:nvGrpSpPr>
          <p:grpSpPr bwMode="auto">
            <a:xfrm>
              <a:off x="4992" y="1008"/>
              <a:ext cx="510" cy="514"/>
              <a:chOff x="1620" y="1081"/>
              <a:chExt cx="510" cy="514"/>
            </a:xfrm>
          </p:grpSpPr>
          <p:sp>
            <p:nvSpPr>
              <p:cNvPr id="147" name="Freeform 135"/>
              <p:cNvSpPr>
                <a:spLocks/>
              </p:cNvSpPr>
              <p:nvPr/>
            </p:nvSpPr>
            <p:spPr bwMode="auto">
              <a:xfrm>
                <a:off x="1694" y="1267"/>
                <a:ext cx="315" cy="139"/>
              </a:xfrm>
              <a:custGeom>
                <a:avLst/>
                <a:gdLst>
                  <a:gd name="T0" fmla="*/ 0 w 315"/>
                  <a:gd name="T1" fmla="*/ 139 h 139"/>
                  <a:gd name="T2" fmla="*/ 275 w 315"/>
                  <a:gd name="T3" fmla="*/ 139 h 139"/>
                  <a:gd name="T4" fmla="*/ 315 w 315"/>
                  <a:gd name="T5" fmla="*/ 93 h 139"/>
                  <a:gd name="T6" fmla="*/ 315 w 315"/>
                  <a:gd name="T7" fmla="*/ 0 h 139"/>
                  <a:gd name="T8" fmla="*/ 0 w 315"/>
                  <a:gd name="T9" fmla="*/ 0 h 139"/>
                  <a:gd name="T10" fmla="*/ 0 w 315"/>
                  <a:gd name="T11" fmla="*/ 139 h 139"/>
                </a:gdLst>
                <a:ahLst/>
                <a:cxnLst>
                  <a:cxn ang="0">
                    <a:pos x="T0" y="T1"/>
                  </a:cxn>
                  <a:cxn ang="0">
                    <a:pos x="T2" y="T3"/>
                  </a:cxn>
                  <a:cxn ang="0">
                    <a:pos x="T4" y="T5"/>
                  </a:cxn>
                  <a:cxn ang="0">
                    <a:pos x="T6" y="T7"/>
                  </a:cxn>
                  <a:cxn ang="0">
                    <a:pos x="T8" y="T9"/>
                  </a:cxn>
                  <a:cxn ang="0">
                    <a:pos x="T10" y="T11"/>
                  </a:cxn>
                </a:cxnLst>
                <a:rect l="0" t="0" r="r" b="b"/>
                <a:pathLst>
                  <a:path w="315" h="139">
                    <a:moveTo>
                      <a:pt x="0" y="139"/>
                    </a:moveTo>
                    <a:lnTo>
                      <a:pt x="275" y="139"/>
                    </a:lnTo>
                    <a:lnTo>
                      <a:pt x="315" y="93"/>
                    </a:lnTo>
                    <a:lnTo>
                      <a:pt x="315" y="0"/>
                    </a:lnTo>
                    <a:lnTo>
                      <a:pt x="0" y="0"/>
                    </a:lnTo>
                    <a:lnTo>
                      <a:pt x="0" y="139"/>
                    </a:lnTo>
                    <a:close/>
                  </a:path>
                </a:pathLst>
              </a:custGeom>
              <a:solidFill>
                <a:srgbClr val="FF9900"/>
              </a:solidFill>
              <a:ln w="1588">
                <a:solidFill>
                  <a:srgbClr val="000000"/>
                </a:solidFill>
                <a:prstDash val="solid"/>
                <a:round/>
                <a:headEnd/>
                <a:tailEnd/>
              </a:ln>
            </p:spPr>
            <p:txBody>
              <a:bodyPr/>
              <a:lstStyle/>
              <a:p>
                <a:endParaRPr lang="es-MX" dirty="0"/>
              </a:p>
            </p:txBody>
          </p:sp>
          <p:sp>
            <p:nvSpPr>
              <p:cNvPr id="148" name="Rectangle 136"/>
              <p:cNvSpPr>
                <a:spLocks noChangeArrowheads="1"/>
              </p:cNvSpPr>
              <p:nvPr/>
            </p:nvSpPr>
            <p:spPr bwMode="auto">
              <a:xfrm>
                <a:off x="1688" y="1143"/>
                <a:ext cx="6" cy="263"/>
              </a:xfrm>
              <a:prstGeom prst="rect">
                <a:avLst/>
              </a:prstGeom>
              <a:solidFill>
                <a:srgbClr val="FF9900"/>
              </a:solidFill>
              <a:ln w="1588">
                <a:solidFill>
                  <a:srgbClr val="000000"/>
                </a:solidFill>
                <a:miter lim="800000"/>
                <a:headEnd/>
                <a:tailEnd/>
              </a:ln>
            </p:spPr>
            <p:txBody>
              <a:bodyPr/>
              <a:lstStyle/>
              <a:p>
                <a:endParaRPr lang="es-MX" dirty="0"/>
              </a:p>
            </p:txBody>
          </p:sp>
          <p:sp>
            <p:nvSpPr>
              <p:cNvPr id="149" name="Freeform 137"/>
              <p:cNvSpPr>
                <a:spLocks/>
              </p:cNvSpPr>
              <p:nvPr/>
            </p:nvSpPr>
            <p:spPr bwMode="auto">
              <a:xfrm>
                <a:off x="1694" y="1081"/>
                <a:ext cx="216" cy="186"/>
              </a:xfrm>
              <a:custGeom>
                <a:avLst/>
                <a:gdLst>
                  <a:gd name="T0" fmla="*/ 0 w 216"/>
                  <a:gd name="T1" fmla="*/ 186 h 186"/>
                  <a:gd name="T2" fmla="*/ 14 w 216"/>
                  <a:gd name="T3" fmla="*/ 170 h 186"/>
                  <a:gd name="T4" fmla="*/ 52 w 216"/>
                  <a:gd name="T5" fmla="*/ 15 h 186"/>
                  <a:gd name="T6" fmla="*/ 66 w 216"/>
                  <a:gd name="T7" fmla="*/ 0 h 186"/>
                  <a:gd name="T8" fmla="*/ 216 w 216"/>
                  <a:gd name="T9" fmla="*/ 0 h 186"/>
                  <a:gd name="T10" fmla="*/ 216 w 216"/>
                  <a:gd name="T11" fmla="*/ 186 h 186"/>
                  <a:gd name="T12" fmla="*/ 209 w 216"/>
                  <a:gd name="T13" fmla="*/ 186 h 186"/>
                  <a:gd name="T14" fmla="*/ 209 w 216"/>
                  <a:gd name="T15" fmla="*/ 7 h 186"/>
                  <a:gd name="T16" fmla="*/ 66 w 216"/>
                  <a:gd name="T17" fmla="*/ 7 h 186"/>
                  <a:gd name="T18" fmla="*/ 59 w 216"/>
                  <a:gd name="T19" fmla="*/ 15 h 186"/>
                  <a:gd name="T20" fmla="*/ 20 w 216"/>
                  <a:gd name="T21" fmla="*/ 170 h 186"/>
                  <a:gd name="T22" fmla="*/ 7 w 216"/>
                  <a:gd name="T23" fmla="*/ 186 h 186"/>
                  <a:gd name="T24" fmla="*/ 0 w 216"/>
                  <a:gd name="T25" fmla="*/ 186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16" h="186">
                    <a:moveTo>
                      <a:pt x="0" y="186"/>
                    </a:moveTo>
                    <a:lnTo>
                      <a:pt x="14" y="170"/>
                    </a:lnTo>
                    <a:lnTo>
                      <a:pt x="52" y="15"/>
                    </a:lnTo>
                    <a:lnTo>
                      <a:pt x="66" y="0"/>
                    </a:lnTo>
                    <a:lnTo>
                      <a:pt x="216" y="0"/>
                    </a:lnTo>
                    <a:lnTo>
                      <a:pt x="216" y="186"/>
                    </a:lnTo>
                    <a:lnTo>
                      <a:pt x="209" y="186"/>
                    </a:lnTo>
                    <a:lnTo>
                      <a:pt x="209" y="7"/>
                    </a:lnTo>
                    <a:lnTo>
                      <a:pt x="66" y="7"/>
                    </a:lnTo>
                    <a:lnTo>
                      <a:pt x="59" y="15"/>
                    </a:lnTo>
                    <a:lnTo>
                      <a:pt x="20" y="170"/>
                    </a:lnTo>
                    <a:lnTo>
                      <a:pt x="7" y="186"/>
                    </a:lnTo>
                    <a:lnTo>
                      <a:pt x="0" y="186"/>
                    </a:lnTo>
                    <a:close/>
                  </a:path>
                </a:pathLst>
              </a:custGeom>
              <a:solidFill>
                <a:srgbClr val="FF9900"/>
              </a:solidFill>
              <a:ln w="1588">
                <a:solidFill>
                  <a:srgbClr val="000000"/>
                </a:solidFill>
                <a:prstDash val="solid"/>
                <a:round/>
                <a:headEnd/>
                <a:tailEnd/>
              </a:ln>
            </p:spPr>
            <p:txBody>
              <a:bodyPr/>
              <a:lstStyle/>
              <a:p>
                <a:endParaRPr lang="es-MX" dirty="0"/>
              </a:p>
            </p:txBody>
          </p:sp>
          <p:sp>
            <p:nvSpPr>
              <p:cNvPr id="150" name="Freeform 138"/>
              <p:cNvSpPr>
                <a:spLocks/>
              </p:cNvSpPr>
              <p:nvPr/>
            </p:nvSpPr>
            <p:spPr bwMode="auto">
              <a:xfrm>
                <a:off x="1917" y="1181"/>
                <a:ext cx="84" cy="97"/>
              </a:xfrm>
              <a:custGeom>
                <a:avLst/>
                <a:gdLst>
                  <a:gd name="T0" fmla="*/ 0 w 65"/>
                  <a:gd name="T1" fmla="*/ 39 h 77"/>
                  <a:gd name="T2" fmla="*/ 2 w 65"/>
                  <a:gd name="T3" fmla="*/ 25 h 77"/>
                  <a:gd name="T4" fmla="*/ 7 w 65"/>
                  <a:gd name="T5" fmla="*/ 14 h 77"/>
                  <a:gd name="T6" fmla="*/ 16 w 65"/>
                  <a:gd name="T7" fmla="*/ 5 h 77"/>
                  <a:gd name="T8" fmla="*/ 27 w 65"/>
                  <a:gd name="T9" fmla="*/ 0 h 77"/>
                  <a:gd name="T10" fmla="*/ 38 w 65"/>
                  <a:gd name="T11" fmla="*/ 0 h 77"/>
                  <a:gd name="T12" fmla="*/ 48 w 65"/>
                  <a:gd name="T13" fmla="*/ 5 h 77"/>
                  <a:gd name="T14" fmla="*/ 57 w 65"/>
                  <a:gd name="T15" fmla="*/ 14 h 77"/>
                  <a:gd name="T16" fmla="*/ 63 w 65"/>
                  <a:gd name="T17" fmla="*/ 25 h 77"/>
                  <a:gd name="T18" fmla="*/ 65 w 65"/>
                  <a:gd name="T19" fmla="*/ 39 h 77"/>
                  <a:gd name="T20" fmla="*/ 63 w 65"/>
                  <a:gd name="T21" fmla="*/ 52 h 77"/>
                  <a:gd name="T22" fmla="*/ 57 w 65"/>
                  <a:gd name="T23" fmla="*/ 63 h 77"/>
                  <a:gd name="T24" fmla="*/ 48 w 65"/>
                  <a:gd name="T25" fmla="*/ 72 h 77"/>
                  <a:gd name="T26" fmla="*/ 38 w 65"/>
                  <a:gd name="T27" fmla="*/ 77 h 77"/>
                  <a:gd name="T28" fmla="*/ 27 w 65"/>
                  <a:gd name="T29" fmla="*/ 77 h 77"/>
                  <a:gd name="T30" fmla="*/ 16 w 65"/>
                  <a:gd name="T31" fmla="*/ 72 h 77"/>
                  <a:gd name="T32" fmla="*/ 7 w 65"/>
                  <a:gd name="T33" fmla="*/ 63 h 77"/>
                  <a:gd name="T34" fmla="*/ 2 w 65"/>
                  <a:gd name="T35" fmla="*/ 52 h 77"/>
                  <a:gd name="T36" fmla="*/ 0 w 65"/>
                  <a:gd name="T37" fmla="*/ 39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5" h="77">
                    <a:moveTo>
                      <a:pt x="0" y="39"/>
                    </a:moveTo>
                    <a:lnTo>
                      <a:pt x="2" y="25"/>
                    </a:lnTo>
                    <a:lnTo>
                      <a:pt x="7" y="14"/>
                    </a:lnTo>
                    <a:lnTo>
                      <a:pt x="16" y="5"/>
                    </a:lnTo>
                    <a:lnTo>
                      <a:pt x="27" y="0"/>
                    </a:lnTo>
                    <a:lnTo>
                      <a:pt x="38" y="0"/>
                    </a:lnTo>
                    <a:lnTo>
                      <a:pt x="48" y="5"/>
                    </a:lnTo>
                    <a:lnTo>
                      <a:pt x="57" y="14"/>
                    </a:lnTo>
                    <a:lnTo>
                      <a:pt x="63" y="25"/>
                    </a:lnTo>
                    <a:lnTo>
                      <a:pt x="65" y="39"/>
                    </a:lnTo>
                    <a:lnTo>
                      <a:pt x="63" y="52"/>
                    </a:lnTo>
                    <a:lnTo>
                      <a:pt x="57" y="63"/>
                    </a:lnTo>
                    <a:lnTo>
                      <a:pt x="48" y="72"/>
                    </a:lnTo>
                    <a:lnTo>
                      <a:pt x="38" y="77"/>
                    </a:lnTo>
                    <a:lnTo>
                      <a:pt x="27" y="77"/>
                    </a:lnTo>
                    <a:lnTo>
                      <a:pt x="16" y="72"/>
                    </a:lnTo>
                    <a:lnTo>
                      <a:pt x="7" y="63"/>
                    </a:lnTo>
                    <a:lnTo>
                      <a:pt x="2" y="52"/>
                    </a:lnTo>
                    <a:lnTo>
                      <a:pt x="0" y="39"/>
                    </a:lnTo>
                    <a:close/>
                  </a:path>
                </a:pathLst>
              </a:custGeom>
              <a:solidFill>
                <a:srgbClr val="FF9900"/>
              </a:solidFill>
              <a:ln w="1588">
                <a:solidFill>
                  <a:srgbClr val="000000"/>
                </a:solidFill>
                <a:prstDash val="solid"/>
                <a:round/>
                <a:headEnd/>
                <a:tailEnd/>
              </a:ln>
            </p:spPr>
            <p:txBody>
              <a:bodyPr/>
              <a:lstStyle/>
              <a:p>
                <a:endParaRPr lang="es-MX" dirty="0"/>
              </a:p>
            </p:txBody>
          </p:sp>
          <p:sp>
            <p:nvSpPr>
              <p:cNvPr id="151" name="Line 139"/>
              <p:cNvSpPr>
                <a:spLocks noChangeShapeType="1"/>
              </p:cNvSpPr>
              <p:nvPr/>
            </p:nvSpPr>
            <p:spPr bwMode="auto">
              <a:xfrm>
                <a:off x="1956" y="1267"/>
                <a:ext cx="1" cy="176"/>
              </a:xfrm>
              <a:prstGeom prst="line">
                <a:avLst/>
              </a:prstGeom>
              <a:noFill/>
              <a:ln w="1588">
                <a:solidFill>
                  <a:srgbClr val="000000"/>
                </a:solidFill>
                <a:round/>
                <a:headEnd/>
                <a:tailEnd/>
              </a:ln>
            </p:spPr>
            <p:txBody>
              <a:bodyPr/>
              <a:lstStyle/>
              <a:p>
                <a:endParaRPr lang="es-MX" dirty="0"/>
              </a:p>
            </p:txBody>
          </p:sp>
          <p:sp>
            <p:nvSpPr>
              <p:cNvPr id="152" name="Freeform 140"/>
              <p:cNvSpPr>
                <a:spLocks noEditPoints="1"/>
              </p:cNvSpPr>
              <p:nvPr/>
            </p:nvSpPr>
            <p:spPr bwMode="auto">
              <a:xfrm>
                <a:off x="1701" y="1174"/>
                <a:ext cx="70" cy="93"/>
              </a:xfrm>
              <a:custGeom>
                <a:avLst/>
                <a:gdLst>
                  <a:gd name="T0" fmla="*/ 19 w 70"/>
                  <a:gd name="T1" fmla="*/ 46 h 93"/>
                  <a:gd name="T2" fmla="*/ 33 w 70"/>
                  <a:gd name="T3" fmla="*/ 46 h 93"/>
                  <a:gd name="T4" fmla="*/ 45 w 70"/>
                  <a:gd name="T5" fmla="*/ 62 h 93"/>
                  <a:gd name="T6" fmla="*/ 33 w 70"/>
                  <a:gd name="T7" fmla="*/ 93 h 93"/>
                  <a:gd name="T8" fmla="*/ 0 w 70"/>
                  <a:gd name="T9" fmla="*/ 93 h 93"/>
                  <a:gd name="T10" fmla="*/ 13 w 70"/>
                  <a:gd name="T11" fmla="*/ 77 h 93"/>
                  <a:gd name="T12" fmla="*/ 19 w 70"/>
                  <a:gd name="T13" fmla="*/ 46 h 93"/>
                  <a:gd name="T14" fmla="*/ 36 w 70"/>
                  <a:gd name="T15" fmla="*/ 49 h 93"/>
                  <a:gd name="T16" fmla="*/ 52 w 70"/>
                  <a:gd name="T17" fmla="*/ 11 h 93"/>
                  <a:gd name="T18" fmla="*/ 59 w 70"/>
                  <a:gd name="T19" fmla="*/ 18 h 93"/>
                  <a:gd name="T20" fmla="*/ 43 w 70"/>
                  <a:gd name="T21" fmla="*/ 58 h 93"/>
                  <a:gd name="T22" fmla="*/ 36 w 70"/>
                  <a:gd name="T23" fmla="*/ 49 h 93"/>
                  <a:gd name="T24" fmla="*/ 70 w 70"/>
                  <a:gd name="T25" fmla="*/ 31 h 93"/>
                  <a:gd name="T26" fmla="*/ 70 w 70"/>
                  <a:gd name="T27" fmla="*/ 27 h 93"/>
                  <a:gd name="T28" fmla="*/ 47 w 70"/>
                  <a:gd name="T29" fmla="*/ 0 h 93"/>
                  <a:gd name="T30" fmla="*/ 43 w 70"/>
                  <a:gd name="T31" fmla="*/ 0 h 93"/>
                  <a:gd name="T32" fmla="*/ 70 w 70"/>
                  <a:gd name="T33" fmla="*/ 31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70" h="93">
                    <a:moveTo>
                      <a:pt x="19" y="46"/>
                    </a:moveTo>
                    <a:lnTo>
                      <a:pt x="33" y="46"/>
                    </a:lnTo>
                    <a:lnTo>
                      <a:pt x="45" y="62"/>
                    </a:lnTo>
                    <a:lnTo>
                      <a:pt x="33" y="93"/>
                    </a:lnTo>
                    <a:lnTo>
                      <a:pt x="0" y="93"/>
                    </a:lnTo>
                    <a:lnTo>
                      <a:pt x="13" y="77"/>
                    </a:lnTo>
                    <a:lnTo>
                      <a:pt x="19" y="46"/>
                    </a:lnTo>
                    <a:close/>
                    <a:moveTo>
                      <a:pt x="36" y="49"/>
                    </a:moveTo>
                    <a:lnTo>
                      <a:pt x="52" y="11"/>
                    </a:lnTo>
                    <a:lnTo>
                      <a:pt x="59" y="18"/>
                    </a:lnTo>
                    <a:lnTo>
                      <a:pt x="43" y="58"/>
                    </a:lnTo>
                    <a:lnTo>
                      <a:pt x="36" y="49"/>
                    </a:lnTo>
                    <a:close/>
                    <a:moveTo>
                      <a:pt x="70" y="31"/>
                    </a:moveTo>
                    <a:lnTo>
                      <a:pt x="70" y="27"/>
                    </a:lnTo>
                    <a:lnTo>
                      <a:pt x="47" y="0"/>
                    </a:lnTo>
                    <a:lnTo>
                      <a:pt x="43" y="0"/>
                    </a:lnTo>
                    <a:lnTo>
                      <a:pt x="70" y="31"/>
                    </a:lnTo>
                    <a:close/>
                  </a:path>
                </a:pathLst>
              </a:custGeom>
              <a:solidFill>
                <a:srgbClr val="FF9900"/>
              </a:solidFill>
              <a:ln w="1588">
                <a:solidFill>
                  <a:srgbClr val="000000"/>
                </a:solidFill>
                <a:prstDash val="solid"/>
                <a:round/>
                <a:headEnd/>
                <a:tailEnd/>
              </a:ln>
            </p:spPr>
            <p:txBody>
              <a:bodyPr/>
              <a:lstStyle/>
              <a:p>
                <a:endParaRPr lang="es-MX" dirty="0"/>
              </a:p>
            </p:txBody>
          </p:sp>
          <p:sp>
            <p:nvSpPr>
              <p:cNvPr id="153" name="Freeform 141"/>
              <p:cNvSpPr>
                <a:spLocks noEditPoints="1"/>
              </p:cNvSpPr>
              <p:nvPr/>
            </p:nvSpPr>
            <p:spPr bwMode="auto">
              <a:xfrm>
                <a:off x="1773" y="1158"/>
                <a:ext cx="65" cy="109"/>
              </a:xfrm>
              <a:custGeom>
                <a:avLst/>
                <a:gdLst>
                  <a:gd name="T0" fmla="*/ 0 w 65"/>
                  <a:gd name="T1" fmla="*/ 78 h 109"/>
                  <a:gd name="T2" fmla="*/ 65 w 65"/>
                  <a:gd name="T3" fmla="*/ 78 h 109"/>
                  <a:gd name="T4" fmla="*/ 65 w 65"/>
                  <a:gd name="T5" fmla="*/ 62 h 109"/>
                  <a:gd name="T6" fmla="*/ 0 w 65"/>
                  <a:gd name="T7" fmla="*/ 62 h 109"/>
                  <a:gd name="T8" fmla="*/ 0 w 65"/>
                  <a:gd name="T9" fmla="*/ 78 h 109"/>
                  <a:gd name="T10" fmla="*/ 52 w 65"/>
                  <a:gd name="T11" fmla="*/ 62 h 109"/>
                  <a:gd name="T12" fmla="*/ 65 w 65"/>
                  <a:gd name="T13" fmla="*/ 62 h 109"/>
                  <a:gd name="T14" fmla="*/ 65 w 65"/>
                  <a:gd name="T15" fmla="*/ 0 h 109"/>
                  <a:gd name="T16" fmla="*/ 52 w 65"/>
                  <a:gd name="T17" fmla="*/ 0 h 109"/>
                  <a:gd name="T18" fmla="*/ 52 w 65"/>
                  <a:gd name="T19" fmla="*/ 62 h 109"/>
                  <a:gd name="T20" fmla="*/ 19 w 65"/>
                  <a:gd name="T21" fmla="*/ 78 h 109"/>
                  <a:gd name="T22" fmla="*/ 6 w 65"/>
                  <a:gd name="T23" fmla="*/ 109 h 109"/>
                  <a:gd name="T24" fmla="*/ 39 w 65"/>
                  <a:gd name="T25" fmla="*/ 109 h 109"/>
                  <a:gd name="T26" fmla="*/ 52 w 65"/>
                  <a:gd name="T27" fmla="*/ 78 h 109"/>
                  <a:gd name="T28" fmla="*/ 19 w 65"/>
                  <a:gd name="T29" fmla="*/ 78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5" h="109">
                    <a:moveTo>
                      <a:pt x="0" y="78"/>
                    </a:moveTo>
                    <a:lnTo>
                      <a:pt x="65" y="78"/>
                    </a:lnTo>
                    <a:lnTo>
                      <a:pt x="65" y="62"/>
                    </a:lnTo>
                    <a:lnTo>
                      <a:pt x="0" y="62"/>
                    </a:lnTo>
                    <a:lnTo>
                      <a:pt x="0" y="78"/>
                    </a:lnTo>
                    <a:close/>
                    <a:moveTo>
                      <a:pt x="52" y="62"/>
                    </a:moveTo>
                    <a:lnTo>
                      <a:pt x="65" y="62"/>
                    </a:lnTo>
                    <a:lnTo>
                      <a:pt x="65" y="0"/>
                    </a:lnTo>
                    <a:lnTo>
                      <a:pt x="52" y="0"/>
                    </a:lnTo>
                    <a:lnTo>
                      <a:pt x="52" y="62"/>
                    </a:lnTo>
                    <a:close/>
                    <a:moveTo>
                      <a:pt x="19" y="78"/>
                    </a:moveTo>
                    <a:lnTo>
                      <a:pt x="6" y="109"/>
                    </a:lnTo>
                    <a:lnTo>
                      <a:pt x="39" y="109"/>
                    </a:lnTo>
                    <a:lnTo>
                      <a:pt x="52" y="78"/>
                    </a:lnTo>
                    <a:lnTo>
                      <a:pt x="19" y="78"/>
                    </a:lnTo>
                    <a:close/>
                  </a:path>
                </a:pathLst>
              </a:custGeom>
              <a:solidFill>
                <a:srgbClr val="FF9900"/>
              </a:solidFill>
              <a:ln w="1588">
                <a:solidFill>
                  <a:srgbClr val="000000"/>
                </a:solidFill>
                <a:prstDash val="solid"/>
                <a:round/>
                <a:headEnd/>
                <a:tailEnd/>
              </a:ln>
            </p:spPr>
            <p:txBody>
              <a:bodyPr/>
              <a:lstStyle/>
              <a:p>
                <a:endParaRPr lang="es-MX" dirty="0"/>
              </a:p>
            </p:txBody>
          </p:sp>
          <p:sp>
            <p:nvSpPr>
              <p:cNvPr id="154" name="Freeform 142"/>
              <p:cNvSpPr>
                <a:spLocks noEditPoints="1"/>
              </p:cNvSpPr>
              <p:nvPr/>
            </p:nvSpPr>
            <p:spPr bwMode="auto">
              <a:xfrm>
                <a:off x="1708" y="1360"/>
                <a:ext cx="248" cy="93"/>
              </a:xfrm>
              <a:custGeom>
                <a:avLst/>
                <a:gdLst>
                  <a:gd name="T0" fmla="*/ 0 w 248"/>
                  <a:gd name="T1" fmla="*/ 46 h 93"/>
                  <a:gd name="T2" fmla="*/ 1 w 248"/>
                  <a:gd name="T3" fmla="*/ 32 h 93"/>
                  <a:gd name="T4" fmla="*/ 7 w 248"/>
                  <a:gd name="T5" fmla="*/ 18 h 93"/>
                  <a:gd name="T6" fmla="*/ 16 w 248"/>
                  <a:gd name="T7" fmla="*/ 9 h 93"/>
                  <a:gd name="T8" fmla="*/ 26 w 248"/>
                  <a:gd name="T9" fmla="*/ 2 h 93"/>
                  <a:gd name="T10" fmla="*/ 38 w 248"/>
                  <a:gd name="T11" fmla="*/ 0 h 93"/>
                  <a:gd name="T12" fmla="*/ 51 w 248"/>
                  <a:gd name="T13" fmla="*/ 2 h 93"/>
                  <a:gd name="T14" fmla="*/ 62 w 248"/>
                  <a:gd name="T15" fmla="*/ 9 h 93"/>
                  <a:gd name="T16" fmla="*/ 71 w 248"/>
                  <a:gd name="T17" fmla="*/ 18 h 93"/>
                  <a:gd name="T18" fmla="*/ 76 w 248"/>
                  <a:gd name="T19" fmla="*/ 32 h 93"/>
                  <a:gd name="T20" fmla="*/ 78 w 248"/>
                  <a:gd name="T21" fmla="*/ 46 h 93"/>
                  <a:gd name="T22" fmla="*/ 76 w 248"/>
                  <a:gd name="T23" fmla="*/ 61 h 93"/>
                  <a:gd name="T24" fmla="*/ 71 w 248"/>
                  <a:gd name="T25" fmla="*/ 73 h 93"/>
                  <a:gd name="T26" fmla="*/ 62 w 248"/>
                  <a:gd name="T27" fmla="*/ 84 h 93"/>
                  <a:gd name="T28" fmla="*/ 51 w 248"/>
                  <a:gd name="T29" fmla="*/ 90 h 93"/>
                  <a:gd name="T30" fmla="*/ 38 w 248"/>
                  <a:gd name="T31" fmla="*/ 93 h 93"/>
                  <a:gd name="T32" fmla="*/ 26 w 248"/>
                  <a:gd name="T33" fmla="*/ 90 h 93"/>
                  <a:gd name="T34" fmla="*/ 16 w 248"/>
                  <a:gd name="T35" fmla="*/ 84 h 93"/>
                  <a:gd name="T36" fmla="*/ 7 w 248"/>
                  <a:gd name="T37" fmla="*/ 73 h 93"/>
                  <a:gd name="T38" fmla="*/ 1 w 248"/>
                  <a:gd name="T39" fmla="*/ 61 h 93"/>
                  <a:gd name="T40" fmla="*/ 0 w 248"/>
                  <a:gd name="T41" fmla="*/ 46 h 93"/>
                  <a:gd name="T42" fmla="*/ 169 w 248"/>
                  <a:gd name="T43" fmla="*/ 46 h 93"/>
                  <a:gd name="T44" fmla="*/ 171 w 248"/>
                  <a:gd name="T45" fmla="*/ 32 h 93"/>
                  <a:gd name="T46" fmla="*/ 176 w 248"/>
                  <a:gd name="T47" fmla="*/ 18 h 93"/>
                  <a:gd name="T48" fmla="*/ 185 w 248"/>
                  <a:gd name="T49" fmla="*/ 9 h 93"/>
                  <a:gd name="T50" fmla="*/ 196 w 248"/>
                  <a:gd name="T51" fmla="*/ 2 h 93"/>
                  <a:gd name="T52" fmla="*/ 209 w 248"/>
                  <a:gd name="T53" fmla="*/ 0 h 93"/>
                  <a:gd name="T54" fmla="*/ 221 w 248"/>
                  <a:gd name="T55" fmla="*/ 2 h 93"/>
                  <a:gd name="T56" fmla="*/ 232 w 248"/>
                  <a:gd name="T57" fmla="*/ 9 h 93"/>
                  <a:gd name="T58" fmla="*/ 241 w 248"/>
                  <a:gd name="T59" fmla="*/ 18 h 93"/>
                  <a:gd name="T60" fmla="*/ 246 w 248"/>
                  <a:gd name="T61" fmla="*/ 32 h 93"/>
                  <a:gd name="T62" fmla="*/ 248 w 248"/>
                  <a:gd name="T63" fmla="*/ 46 h 93"/>
                  <a:gd name="T64" fmla="*/ 246 w 248"/>
                  <a:gd name="T65" fmla="*/ 61 h 93"/>
                  <a:gd name="T66" fmla="*/ 241 w 248"/>
                  <a:gd name="T67" fmla="*/ 73 h 93"/>
                  <a:gd name="T68" fmla="*/ 232 w 248"/>
                  <a:gd name="T69" fmla="*/ 84 h 93"/>
                  <a:gd name="T70" fmla="*/ 221 w 248"/>
                  <a:gd name="T71" fmla="*/ 90 h 93"/>
                  <a:gd name="T72" fmla="*/ 209 w 248"/>
                  <a:gd name="T73" fmla="*/ 93 h 93"/>
                  <a:gd name="T74" fmla="*/ 196 w 248"/>
                  <a:gd name="T75" fmla="*/ 90 h 93"/>
                  <a:gd name="T76" fmla="*/ 185 w 248"/>
                  <a:gd name="T77" fmla="*/ 84 h 93"/>
                  <a:gd name="T78" fmla="*/ 176 w 248"/>
                  <a:gd name="T79" fmla="*/ 73 h 93"/>
                  <a:gd name="T80" fmla="*/ 171 w 248"/>
                  <a:gd name="T81" fmla="*/ 61 h 93"/>
                  <a:gd name="T82" fmla="*/ 169 w 248"/>
                  <a:gd name="T83" fmla="*/ 46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48" h="93">
                    <a:moveTo>
                      <a:pt x="0" y="46"/>
                    </a:moveTo>
                    <a:lnTo>
                      <a:pt x="1" y="32"/>
                    </a:lnTo>
                    <a:lnTo>
                      <a:pt x="7" y="18"/>
                    </a:lnTo>
                    <a:lnTo>
                      <a:pt x="16" y="9"/>
                    </a:lnTo>
                    <a:lnTo>
                      <a:pt x="26" y="2"/>
                    </a:lnTo>
                    <a:lnTo>
                      <a:pt x="38" y="0"/>
                    </a:lnTo>
                    <a:lnTo>
                      <a:pt x="51" y="2"/>
                    </a:lnTo>
                    <a:lnTo>
                      <a:pt x="62" y="9"/>
                    </a:lnTo>
                    <a:lnTo>
                      <a:pt x="71" y="18"/>
                    </a:lnTo>
                    <a:lnTo>
                      <a:pt x="76" y="32"/>
                    </a:lnTo>
                    <a:lnTo>
                      <a:pt x="78" y="46"/>
                    </a:lnTo>
                    <a:lnTo>
                      <a:pt x="76" y="61"/>
                    </a:lnTo>
                    <a:lnTo>
                      <a:pt x="71" y="73"/>
                    </a:lnTo>
                    <a:lnTo>
                      <a:pt x="62" y="84"/>
                    </a:lnTo>
                    <a:lnTo>
                      <a:pt x="51" y="90"/>
                    </a:lnTo>
                    <a:lnTo>
                      <a:pt x="38" y="93"/>
                    </a:lnTo>
                    <a:lnTo>
                      <a:pt x="26" y="90"/>
                    </a:lnTo>
                    <a:lnTo>
                      <a:pt x="16" y="84"/>
                    </a:lnTo>
                    <a:lnTo>
                      <a:pt x="7" y="73"/>
                    </a:lnTo>
                    <a:lnTo>
                      <a:pt x="1" y="61"/>
                    </a:lnTo>
                    <a:lnTo>
                      <a:pt x="0" y="46"/>
                    </a:lnTo>
                    <a:close/>
                    <a:moveTo>
                      <a:pt x="169" y="46"/>
                    </a:moveTo>
                    <a:lnTo>
                      <a:pt x="171" y="32"/>
                    </a:lnTo>
                    <a:lnTo>
                      <a:pt x="176" y="18"/>
                    </a:lnTo>
                    <a:lnTo>
                      <a:pt x="185" y="9"/>
                    </a:lnTo>
                    <a:lnTo>
                      <a:pt x="196" y="2"/>
                    </a:lnTo>
                    <a:lnTo>
                      <a:pt x="209" y="0"/>
                    </a:lnTo>
                    <a:lnTo>
                      <a:pt x="221" y="2"/>
                    </a:lnTo>
                    <a:lnTo>
                      <a:pt x="232" y="9"/>
                    </a:lnTo>
                    <a:lnTo>
                      <a:pt x="241" y="18"/>
                    </a:lnTo>
                    <a:lnTo>
                      <a:pt x="246" y="32"/>
                    </a:lnTo>
                    <a:lnTo>
                      <a:pt x="248" y="46"/>
                    </a:lnTo>
                    <a:lnTo>
                      <a:pt x="246" y="61"/>
                    </a:lnTo>
                    <a:lnTo>
                      <a:pt x="241" y="73"/>
                    </a:lnTo>
                    <a:lnTo>
                      <a:pt x="232" y="84"/>
                    </a:lnTo>
                    <a:lnTo>
                      <a:pt x="221" y="90"/>
                    </a:lnTo>
                    <a:lnTo>
                      <a:pt x="209" y="93"/>
                    </a:lnTo>
                    <a:lnTo>
                      <a:pt x="196" y="90"/>
                    </a:lnTo>
                    <a:lnTo>
                      <a:pt x="185" y="84"/>
                    </a:lnTo>
                    <a:lnTo>
                      <a:pt x="176" y="73"/>
                    </a:lnTo>
                    <a:lnTo>
                      <a:pt x="171" y="61"/>
                    </a:lnTo>
                    <a:lnTo>
                      <a:pt x="169" y="46"/>
                    </a:lnTo>
                    <a:close/>
                  </a:path>
                </a:pathLst>
              </a:custGeom>
              <a:solidFill>
                <a:srgbClr val="FF9900"/>
              </a:solidFill>
              <a:ln w="1588">
                <a:solidFill>
                  <a:srgbClr val="000000"/>
                </a:solidFill>
                <a:prstDash val="solid"/>
                <a:round/>
                <a:headEnd/>
                <a:tailEnd/>
              </a:ln>
            </p:spPr>
            <p:txBody>
              <a:bodyPr/>
              <a:lstStyle/>
              <a:p>
                <a:endParaRPr lang="es-MX" dirty="0"/>
              </a:p>
            </p:txBody>
          </p:sp>
          <p:sp>
            <p:nvSpPr>
              <p:cNvPr id="155" name="Rectangle 143"/>
              <p:cNvSpPr>
                <a:spLocks noChangeArrowheads="1"/>
              </p:cNvSpPr>
              <p:nvPr/>
            </p:nvSpPr>
            <p:spPr bwMode="auto">
              <a:xfrm>
                <a:off x="1620" y="1479"/>
                <a:ext cx="510" cy="116"/>
              </a:xfrm>
              <a:prstGeom prst="rect">
                <a:avLst/>
              </a:prstGeom>
              <a:solidFill>
                <a:srgbClr val="FF99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hangingPunct="0"/>
                <a:r>
                  <a:rPr lang="es-MX" altLang="es-MX" sz="1200" b="1" dirty="0" smtClean="0">
                    <a:solidFill>
                      <a:schemeClr val="tx2"/>
                    </a:solidFill>
                    <a:effectLst>
                      <a:outerShdw blurRad="38100" dist="38100" dir="2700000" algn="tl">
                        <a:srgbClr val="000000"/>
                      </a:outerShdw>
                    </a:effectLst>
                    <a:latin typeface="Arial" panose="020B0604020202020204" pitchFamily="34" charset="0"/>
                  </a:rPr>
                  <a:t>Almacenes</a:t>
                </a:r>
                <a:endParaRPr lang="es-MX" altLang="es-MX" sz="1200" b="1" i="1" dirty="0">
                  <a:solidFill>
                    <a:schemeClr val="tx2"/>
                  </a:solidFill>
                  <a:effectLst>
                    <a:outerShdw blurRad="38100" dist="38100" dir="2700000" algn="tl">
                      <a:srgbClr val="000000"/>
                    </a:outerShdw>
                  </a:effectLst>
                  <a:latin typeface="Arial" panose="020B0604020202020204" pitchFamily="34" charset="0"/>
                </a:endParaRPr>
              </a:p>
            </p:txBody>
          </p:sp>
        </p:grpSp>
      </p:grpSp>
      <p:sp>
        <p:nvSpPr>
          <p:cNvPr id="156" name="Rectangle 144"/>
          <p:cNvSpPr>
            <a:spLocks noChangeArrowheads="1"/>
          </p:cNvSpPr>
          <p:nvPr/>
        </p:nvSpPr>
        <p:spPr bwMode="auto">
          <a:xfrm>
            <a:off x="4648200" y="4031704"/>
            <a:ext cx="1282700" cy="228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nchor="ctr"/>
          <a:lstStyle>
            <a:lvl1pPr algn="ctr">
              <a:defRPr sz="3600">
                <a:solidFill>
                  <a:srgbClr val="FFFFFF"/>
                </a:solidFill>
                <a:effectLst>
                  <a:outerShdw blurRad="38100" dist="38100" dir="2700000" algn="tl">
                    <a:srgbClr val="000000"/>
                  </a:outerShdw>
                </a:effectLst>
                <a:latin typeface="Arial" panose="020B0604020202020204" pitchFamily="34" charset="0"/>
                <a:cs typeface="Arial" panose="020B0604020202020204" pitchFamily="34" charset="0"/>
              </a:defRPr>
            </a:lvl1pPr>
            <a:lvl2pPr algn="ctr">
              <a:defRPr sz="3600">
                <a:solidFill>
                  <a:srgbClr val="FFFFFF"/>
                </a:solidFill>
                <a:effectLst>
                  <a:outerShdw blurRad="38100" dist="38100" dir="2700000" algn="tl">
                    <a:srgbClr val="000000"/>
                  </a:outerShdw>
                </a:effectLst>
                <a:latin typeface="Arial" panose="020B0604020202020204" pitchFamily="34" charset="0"/>
                <a:cs typeface="Arial" panose="020B0604020202020204" pitchFamily="34" charset="0"/>
              </a:defRPr>
            </a:lvl2pPr>
            <a:lvl3pPr algn="ctr">
              <a:defRPr sz="3600">
                <a:solidFill>
                  <a:srgbClr val="FFFFFF"/>
                </a:solidFill>
                <a:effectLst>
                  <a:outerShdw blurRad="38100" dist="38100" dir="2700000" algn="tl">
                    <a:srgbClr val="000000"/>
                  </a:outerShdw>
                </a:effectLst>
                <a:latin typeface="Arial" panose="020B0604020202020204" pitchFamily="34" charset="0"/>
                <a:cs typeface="Arial" panose="020B0604020202020204" pitchFamily="34" charset="0"/>
              </a:defRPr>
            </a:lvl3pPr>
            <a:lvl4pPr algn="ctr">
              <a:defRPr sz="3600">
                <a:solidFill>
                  <a:srgbClr val="FFFFFF"/>
                </a:solidFill>
                <a:effectLst>
                  <a:outerShdw blurRad="38100" dist="38100" dir="2700000" algn="tl">
                    <a:srgbClr val="000000"/>
                  </a:outerShdw>
                </a:effectLst>
                <a:latin typeface="Arial" panose="020B0604020202020204" pitchFamily="34" charset="0"/>
                <a:cs typeface="Arial" panose="020B0604020202020204" pitchFamily="34" charset="0"/>
              </a:defRPr>
            </a:lvl4pPr>
            <a:lvl5pPr algn="ctr">
              <a:defRPr sz="3600">
                <a:solidFill>
                  <a:srgbClr val="FFFFFF"/>
                </a:solidFill>
                <a:effectLst>
                  <a:outerShdw blurRad="38100" dist="38100" dir="2700000" algn="tl">
                    <a:srgbClr val="000000"/>
                  </a:outerShdw>
                </a:effectLst>
                <a:latin typeface="Arial" panose="020B0604020202020204" pitchFamily="34" charset="0"/>
                <a:cs typeface="Arial" panose="020B0604020202020204" pitchFamily="34" charset="0"/>
              </a:defRPr>
            </a:lvl5pPr>
            <a:lvl6pPr marL="457200" algn="ctr" fontAlgn="base">
              <a:spcBef>
                <a:spcPct val="0"/>
              </a:spcBef>
              <a:spcAft>
                <a:spcPct val="0"/>
              </a:spcAft>
              <a:defRPr sz="3600">
                <a:solidFill>
                  <a:srgbClr val="FFFFFF"/>
                </a:solidFill>
                <a:effectLst>
                  <a:outerShdw blurRad="38100" dist="38100" dir="2700000" algn="tl">
                    <a:srgbClr val="000000"/>
                  </a:outerShdw>
                </a:effectLst>
                <a:latin typeface="Arial" panose="020B0604020202020204" pitchFamily="34" charset="0"/>
                <a:cs typeface="Arial" panose="020B0604020202020204" pitchFamily="34" charset="0"/>
              </a:defRPr>
            </a:lvl6pPr>
            <a:lvl7pPr marL="914400" algn="ctr" fontAlgn="base">
              <a:spcBef>
                <a:spcPct val="0"/>
              </a:spcBef>
              <a:spcAft>
                <a:spcPct val="0"/>
              </a:spcAft>
              <a:defRPr sz="3600">
                <a:solidFill>
                  <a:srgbClr val="FFFFFF"/>
                </a:solidFill>
                <a:effectLst>
                  <a:outerShdw blurRad="38100" dist="38100" dir="2700000" algn="tl">
                    <a:srgbClr val="000000"/>
                  </a:outerShdw>
                </a:effectLst>
                <a:latin typeface="Arial" panose="020B0604020202020204" pitchFamily="34" charset="0"/>
                <a:cs typeface="Arial" panose="020B0604020202020204" pitchFamily="34" charset="0"/>
              </a:defRPr>
            </a:lvl7pPr>
            <a:lvl8pPr marL="1371600" algn="ctr" fontAlgn="base">
              <a:spcBef>
                <a:spcPct val="0"/>
              </a:spcBef>
              <a:spcAft>
                <a:spcPct val="0"/>
              </a:spcAft>
              <a:defRPr sz="3600">
                <a:solidFill>
                  <a:srgbClr val="FFFFFF"/>
                </a:solidFill>
                <a:effectLst>
                  <a:outerShdw blurRad="38100" dist="38100" dir="2700000" algn="tl">
                    <a:srgbClr val="000000"/>
                  </a:outerShdw>
                </a:effectLst>
                <a:latin typeface="Arial" panose="020B0604020202020204" pitchFamily="34" charset="0"/>
                <a:cs typeface="Arial" panose="020B0604020202020204" pitchFamily="34" charset="0"/>
              </a:defRPr>
            </a:lvl8pPr>
            <a:lvl9pPr marL="1828800" algn="ctr" fontAlgn="base">
              <a:spcBef>
                <a:spcPct val="0"/>
              </a:spcBef>
              <a:spcAft>
                <a:spcPct val="0"/>
              </a:spcAft>
              <a:defRPr sz="3600">
                <a:solidFill>
                  <a:srgbClr val="FFFFFF"/>
                </a:solidFill>
                <a:effectLst>
                  <a:outerShdw blurRad="38100" dist="38100" dir="2700000" algn="tl">
                    <a:srgbClr val="000000"/>
                  </a:outerShdw>
                </a:effectLst>
                <a:latin typeface="Arial" panose="020B0604020202020204" pitchFamily="34" charset="0"/>
                <a:cs typeface="Arial" panose="020B0604020202020204" pitchFamily="34" charset="0"/>
              </a:defRPr>
            </a:lvl9pPr>
          </a:lstStyle>
          <a:p>
            <a:r>
              <a:rPr lang="es-MX" altLang="es-MX" sz="1200" dirty="0" smtClean="0"/>
              <a:t>(S1, D1)</a:t>
            </a:r>
            <a:br>
              <a:rPr lang="es-MX" altLang="es-MX" sz="1200" dirty="0" smtClean="0"/>
            </a:br>
            <a:r>
              <a:rPr lang="es-MX" altLang="es-MX" sz="1200" dirty="0" smtClean="0"/>
              <a:t>(SR1, DR3)</a:t>
            </a:r>
            <a:endParaRPr lang="es-MX" altLang="es-MX" sz="1200" dirty="0"/>
          </a:p>
        </p:txBody>
      </p:sp>
      <p:sp>
        <p:nvSpPr>
          <p:cNvPr id="157" name="Rectangle 145"/>
          <p:cNvSpPr>
            <a:spLocks noChangeArrowheads="1"/>
          </p:cNvSpPr>
          <p:nvPr/>
        </p:nvSpPr>
        <p:spPr bwMode="auto">
          <a:xfrm>
            <a:off x="7848600" y="1669504"/>
            <a:ext cx="1282700" cy="228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nchor="ctr"/>
          <a:lstStyle>
            <a:lvl1pPr algn="ctr">
              <a:defRPr sz="3600">
                <a:solidFill>
                  <a:srgbClr val="FFFFFF"/>
                </a:solidFill>
                <a:effectLst>
                  <a:outerShdw blurRad="38100" dist="38100" dir="2700000" algn="tl">
                    <a:srgbClr val="000000"/>
                  </a:outerShdw>
                </a:effectLst>
                <a:latin typeface="Arial" panose="020B0604020202020204" pitchFamily="34" charset="0"/>
                <a:cs typeface="Arial" panose="020B0604020202020204" pitchFamily="34" charset="0"/>
              </a:defRPr>
            </a:lvl1pPr>
            <a:lvl2pPr algn="ctr">
              <a:defRPr sz="3600">
                <a:solidFill>
                  <a:srgbClr val="FFFFFF"/>
                </a:solidFill>
                <a:effectLst>
                  <a:outerShdw blurRad="38100" dist="38100" dir="2700000" algn="tl">
                    <a:srgbClr val="000000"/>
                  </a:outerShdw>
                </a:effectLst>
                <a:latin typeface="Arial" panose="020B0604020202020204" pitchFamily="34" charset="0"/>
                <a:cs typeface="Arial" panose="020B0604020202020204" pitchFamily="34" charset="0"/>
              </a:defRPr>
            </a:lvl2pPr>
            <a:lvl3pPr algn="ctr">
              <a:defRPr sz="3600">
                <a:solidFill>
                  <a:srgbClr val="FFFFFF"/>
                </a:solidFill>
                <a:effectLst>
                  <a:outerShdw blurRad="38100" dist="38100" dir="2700000" algn="tl">
                    <a:srgbClr val="000000"/>
                  </a:outerShdw>
                </a:effectLst>
                <a:latin typeface="Arial" panose="020B0604020202020204" pitchFamily="34" charset="0"/>
                <a:cs typeface="Arial" panose="020B0604020202020204" pitchFamily="34" charset="0"/>
              </a:defRPr>
            </a:lvl3pPr>
            <a:lvl4pPr algn="ctr">
              <a:defRPr sz="3600">
                <a:solidFill>
                  <a:srgbClr val="FFFFFF"/>
                </a:solidFill>
                <a:effectLst>
                  <a:outerShdw blurRad="38100" dist="38100" dir="2700000" algn="tl">
                    <a:srgbClr val="000000"/>
                  </a:outerShdw>
                </a:effectLst>
                <a:latin typeface="Arial" panose="020B0604020202020204" pitchFamily="34" charset="0"/>
                <a:cs typeface="Arial" panose="020B0604020202020204" pitchFamily="34" charset="0"/>
              </a:defRPr>
            </a:lvl4pPr>
            <a:lvl5pPr algn="ctr">
              <a:defRPr sz="3600">
                <a:solidFill>
                  <a:srgbClr val="FFFFFF"/>
                </a:solidFill>
                <a:effectLst>
                  <a:outerShdw blurRad="38100" dist="38100" dir="2700000" algn="tl">
                    <a:srgbClr val="000000"/>
                  </a:outerShdw>
                </a:effectLst>
                <a:latin typeface="Arial" panose="020B0604020202020204" pitchFamily="34" charset="0"/>
                <a:cs typeface="Arial" panose="020B0604020202020204" pitchFamily="34" charset="0"/>
              </a:defRPr>
            </a:lvl5pPr>
            <a:lvl6pPr marL="457200" algn="ctr" fontAlgn="base">
              <a:spcBef>
                <a:spcPct val="0"/>
              </a:spcBef>
              <a:spcAft>
                <a:spcPct val="0"/>
              </a:spcAft>
              <a:defRPr sz="3600">
                <a:solidFill>
                  <a:srgbClr val="FFFFFF"/>
                </a:solidFill>
                <a:effectLst>
                  <a:outerShdw blurRad="38100" dist="38100" dir="2700000" algn="tl">
                    <a:srgbClr val="000000"/>
                  </a:outerShdw>
                </a:effectLst>
                <a:latin typeface="Arial" panose="020B0604020202020204" pitchFamily="34" charset="0"/>
                <a:cs typeface="Arial" panose="020B0604020202020204" pitchFamily="34" charset="0"/>
              </a:defRPr>
            </a:lvl6pPr>
            <a:lvl7pPr marL="914400" algn="ctr" fontAlgn="base">
              <a:spcBef>
                <a:spcPct val="0"/>
              </a:spcBef>
              <a:spcAft>
                <a:spcPct val="0"/>
              </a:spcAft>
              <a:defRPr sz="3600">
                <a:solidFill>
                  <a:srgbClr val="FFFFFF"/>
                </a:solidFill>
                <a:effectLst>
                  <a:outerShdw blurRad="38100" dist="38100" dir="2700000" algn="tl">
                    <a:srgbClr val="000000"/>
                  </a:outerShdw>
                </a:effectLst>
                <a:latin typeface="Arial" panose="020B0604020202020204" pitchFamily="34" charset="0"/>
                <a:cs typeface="Arial" panose="020B0604020202020204" pitchFamily="34" charset="0"/>
              </a:defRPr>
            </a:lvl7pPr>
            <a:lvl8pPr marL="1371600" algn="ctr" fontAlgn="base">
              <a:spcBef>
                <a:spcPct val="0"/>
              </a:spcBef>
              <a:spcAft>
                <a:spcPct val="0"/>
              </a:spcAft>
              <a:defRPr sz="3600">
                <a:solidFill>
                  <a:srgbClr val="FFFFFF"/>
                </a:solidFill>
                <a:effectLst>
                  <a:outerShdw blurRad="38100" dist="38100" dir="2700000" algn="tl">
                    <a:srgbClr val="000000"/>
                  </a:outerShdw>
                </a:effectLst>
                <a:latin typeface="Arial" panose="020B0604020202020204" pitchFamily="34" charset="0"/>
                <a:cs typeface="Arial" panose="020B0604020202020204" pitchFamily="34" charset="0"/>
              </a:defRPr>
            </a:lvl8pPr>
            <a:lvl9pPr marL="1828800" algn="ctr" fontAlgn="base">
              <a:spcBef>
                <a:spcPct val="0"/>
              </a:spcBef>
              <a:spcAft>
                <a:spcPct val="0"/>
              </a:spcAft>
              <a:defRPr sz="3600">
                <a:solidFill>
                  <a:srgbClr val="FFFFFF"/>
                </a:solidFill>
                <a:effectLst>
                  <a:outerShdw blurRad="38100" dist="38100" dir="2700000" algn="tl">
                    <a:srgbClr val="000000"/>
                  </a:outerShdw>
                </a:effectLst>
                <a:latin typeface="Arial" panose="020B0604020202020204" pitchFamily="34" charset="0"/>
                <a:cs typeface="Arial" panose="020B0604020202020204" pitchFamily="34" charset="0"/>
              </a:defRPr>
            </a:lvl9pPr>
          </a:lstStyle>
          <a:p>
            <a:r>
              <a:rPr lang="es-MX" altLang="es-MX" sz="1200" dirty="0" smtClean="0"/>
              <a:t>(S1, D1)</a:t>
            </a:r>
            <a:br>
              <a:rPr lang="es-MX" altLang="es-MX" sz="1200" dirty="0" smtClean="0"/>
            </a:br>
            <a:r>
              <a:rPr lang="es-MX" altLang="es-MX" sz="1200" dirty="0" smtClean="0"/>
              <a:t>(SR1,DR1,DR3)</a:t>
            </a:r>
            <a:endParaRPr lang="es-MX" altLang="es-MX" sz="1200" dirty="0"/>
          </a:p>
        </p:txBody>
      </p:sp>
      <p:sp>
        <p:nvSpPr>
          <p:cNvPr id="158" name="Rectangle 146"/>
          <p:cNvSpPr>
            <a:spLocks noChangeArrowheads="1"/>
          </p:cNvSpPr>
          <p:nvPr/>
        </p:nvSpPr>
        <p:spPr bwMode="auto">
          <a:xfrm>
            <a:off x="1066800" y="3955504"/>
            <a:ext cx="1282700" cy="228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nchor="ctr"/>
          <a:lstStyle>
            <a:lvl1pPr algn="ctr">
              <a:defRPr sz="3600">
                <a:solidFill>
                  <a:srgbClr val="FFFFFF"/>
                </a:solidFill>
                <a:effectLst>
                  <a:outerShdw blurRad="38100" dist="38100" dir="2700000" algn="tl">
                    <a:srgbClr val="000000"/>
                  </a:outerShdw>
                </a:effectLst>
                <a:latin typeface="Arial" panose="020B0604020202020204" pitchFamily="34" charset="0"/>
                <a:cs typeface="Arial" panose="020B0604020202020204" pitchFamily="34" charset="0"/>
              </a:defRPr>
            </a:lvl1pPr>
            <a:lvl2pPr algn="ctr">
              <a:defRPr sz="3600">
                <a:solidFill>
                  <a:srgbClr val="FFFFFF"/>
                </a:solidFill>
                <a:effectLst>
                  <a:outerShdw blurRad="38100" dist="38100" dir="2700000" algn="tl">
                    <a:srgbClr val="000000"/>
                  </a:outerShdw>
                </a:effectLst>
                <a:latin typeface="Arial" panose="020B0604020202020204" pitchFamily="34" charset="0"/>
                <a:cs typeface="Arial" panose="020B0604020202020204" pitchFamily="34" charset="0"/>
              </a:defRPr>
            </a:lvl2pPr>
            <a:lvl3pPr algn="ctr">
              <a:defRPr sz="3600">
                <a:solidFill>
                  <a:srgbClr val="FFFFFF"/>
                </a:solidFill>
                <a:effectLst>
                  <a:outerShdw blurRad="38100" dist="38100" dir="2700000" algn="tl">
                    <a:srgbClr val="000000"/>
                  </a:outerShdw>
                </a:effectLst>
                <a:latin typeface="Arial" panose="020B0604020202020204" pitchFamily="34" charset="0"/>
                <a:cs typeface="Arial" panose="020B0604020202020204" pitchFamily="34" charset="0"/>
              </a:defRPr>
            </a:lvl3pPr>
            <a:lvl4pPr algn="ctr">
              <a:defRPr sz="3600">
                <a:solidFill>
                  <a:srgbClr val="FFFFFF"/>
                </a:solidFill>
                <a:effectLst>
                  <a:outerShdw blurRad="38100" dist="38100" dir="2700000" algn="tl">
                    <a:srgbClr val="000000"/>
                  </a:outerShdw>
                </a:effectLst>
                <a:latin typeface="Arial" panose="020B0604020202020204" pitchFamily="34" charset="0"/>
                <a:cs typeface="Arial" panose="020B0604020202020204" pitchFamily="34" charset="0"/>
              </a:defRPr>
            </a:lvl4pPr>
            <a:lvl5pPr algn="ctr">
              <a:defRPr sz="3600">
                <a:solidFill>
                  <a:srgbClr val="FFFFFF"/>
                </a:solidFill>
                <a:effectLst>
                  <a:outerShdw blurRad="38100" dist="38100" dir="2700000" algn="tl">
                    <a:srgbClr val="000000"/>
                  </a:outerShdw>
                </a:effectLst>
                <a:latin typeface="Arial" panose="020B0604020202020204" pitchFamily="34" charset="0"/>
                <a:cs typeface="Arial" panose="020B0604020202020204" pitchFamily="34" charset="0"/>
              </a:defRPr>
            </a:lvl5pPr>
            <a:lvl6pPr marL="457200" algn="ctr" fontAlgn="base">
              <a:spcBef>
                <a:spcPct val="0"/>
              </a:spcBef>
              <a:spcAft>
                <a:spcPct val="0"/>
              </a:spcAft>
              <a:defRPr sz="3600">
                <a:solidFill>
                  <a:srgbClr val="FFFFFF"/>
                </a:solidFill>
                <a:effectLst>
                  <a:outerShdw blurRad="38100" dist="38100" dir="2700000" algn="tl">
                    <a:srgbClr val="000000"/>
                  </a:outerShdw>
                </a:effectLst>
                <a:latin typeface="Arial" panose="020B0604020202020204" pitchFamily="34" charset="0"/>
                <a:cs typeface="Arial" panose="020B0604020202020204" pitchFamily="34" charset="0"/>
              </a:defRPr>
            </a:lvl6pPr>
            <a:lvl7pPr marL="914400" algn="ctr" fontAlgn="base">
              <a:spcBef>
                <a:spcPct val="0"/>
              </a:spcBef>
              <a:spcAft>
                <a:spcPct val="0"/>
              </a:spcAft>
              <a:defRPr sz="3600">
                <a:solidFill>
                  <a:srgbClr val="FFFFFF"/>
                </a:solidFill>
                <a:effectLst>
                  <a:outerShdw blurRad="38100" dist="38100" dir="2700000" algn="tl">
                    <a:srgbClr val="000000"/>
                  </a:outerShdw>
                </a:effectLst>
                <a:latin typeface="Arial" panose="020B0604020202020204" pitchFamily="34" charset="0"/>
                <a:cs typeface="Arial" panose="020B0604020202020204" pitchFamily="34" charset="0"/>
              </a:defRPr>
            </a:lvl7pPr>
            <a:lvl8pPr marL="1371600" algn="ctr" fontAlgn="base">
              <a:spcBef>
                <a:spcPct val="0"/>
              </a:spcBef>
              <a:spcAft>
                <a:spcPct val="0"/>
              </a:spcAft>
              <a:defRPr sz="3600">
                <a:solidFill>
                  <a:srgbClr val="FFFFFF"/>
                </a:solidFill>
                <a:effectLst>
                  <a:outerShdw blurRad="38100" dist="38100" dir="2700000" algn="tl">
                    <a:srgbClr val="000000"/>
                  </a:outerShdw>
                </a:effectLst>
                <a:latin typeface="Arial" panose="020B0604020202020204" pitchFamily="34" charset="0"/>
                <a:cs typeface="Arial" panose="020B0604020202020204" pitchFamily="34" charset="0"/>
              </a:defRPr>
            </a:lvl8pPr>
            <a:lvl9pPr marL="1828800" algn="ctr" fontAlgn="base">
              <a:spcBef>
                <a:spcPct val="0"/>
              </a:spcBef>
              <a:spcAft>
                <a:spcPct val="0"/>
              </a:spcAft>
              <a:defRPr sz="3600">
                <a:solidFill>
                  <a:srgbClr val="FFFFFF"/>
                </a:solidFill>
                <a:effectLst>
                  <a:outerShdw blurRad="38100" dist="38100" dir="2700000" algn="tl">
                    <a:srgbClr val="000000"/>
                  </a:outerShdw>
                </a:effectLst>
                <a:latin typeface="Arial" panose="020B0604020202020204" pitchFamily="34" charset="0"/>
                <a:cs typeface="Arial" panose="020B0604020202020204" pitchFamily="34" charset="0"/>
              </a:defRPr>
            </a:lvl9pPr>
          </a:lstStyle>
          <a:p>
            <a:r>
              <a:rPr lang="es-MX" altLang="es-MX" sz="1200" dirty="0" smtClean="0"/>
              <a:t>(S1, D1)</a:t>
            </a:r>
            <a:br>
              <a:rPr lang="es-MX" altLang="es-MX" sz="1200" dirty="0" smtClean="0"/>
            </a:br>
            <a:r>
              <a:rPr lang="es-MX" altLang="es-MX" sz="1200" dirty="0" smtClean="0"/>
              <a:t>(SR1,DR1,DR3)</a:t>
            </a:r>
            <a:endParaRPr lang="es-MX" altLang="es-MX" sz="1200" dirty="0"/>
          </a:p>
        </p:txBody>
      </p:sp>
      <p:sp>
        <p:nvSpPr>
          <p:cNvPr id="159" name="Rectangle 147"/>
          <p:cNvSpPr>
            <a:spLocks noChangeArrowheads="1"/>
          </p:cNvSpPr>
          <p:nvPr/>
        </p:nvSpPr>
        <p:spPr bwMode="auto">
          <a:xfrm>
            <a:off x="1977611" y="5479504"/>
            <a:ext cx="742191" cy="36933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0" tIns="0" rIns="0" bIns="0">
            <a:spAutoFit/>
          </a:bodyPr>
          <a:lstStyle>
            <a:lvl1pPr algn="ctr">
              <a:defRPr sz="3600">
                <a:solidFill>
                  <a:srgbClr val="FFFFFF"/>
                </a:solidFill>
                <a:effectLst>
                  <a:outerShdw blurRad="38100" dist="38100" dir="2700000" algn="tl">
                    <a:srgbClr val="000000"/>
                  </a:outerShdw>
                </a:effectLst>
                <a:latin typeface="Arial" panose="020B0604020202020204" pitchFamily="34" charset="0"/>
                <a:cs typeface="Arial" panose="020B0604020202020204" pitchFamily="34" charset="0"/>
              </a:defRPr>
            </a:lvl1pPr>
            <a:lvl2pPr algn="ctr">
              <a:defRPr sz="3600">
                <a:solidFill>
                  <a:srgbClr val="FFFFFF"/>
                </a:solidFill>
                <a:effectLst>
                  <a:outerShdw blurRad="38100" dist="38100" dir="2700000" algn="tl">
                    <a:srgbClr val="000000"/>
                  </a:outerShdw>
                </a:effectLst>
                <a:latin typeface="Arial" panose="020B0604020202020204" pitchFamily="34" charset="0"/>
                <a:cs typeface="Arial" panose="020B0604020202020204" pitchFamily="34" charset="0"/>
              </a:defRPr>
            </a:lvl2pPr>
            <a:lvl3pPr algn="ctr">
              <a:defRPr sz="3600">
                <a:solidFill>
                  <a:srgbClr val="FFFFFF"/>
                </a:solidFill>
                <a:effectLst>
                  <a:outerShdw blurRad="38100" dist="38100" dir="2700000" algn="tl">
                    <a:srgbClr val="000000"/>
                  </a:outerShdw>
                </a:effectLst>
                <a:latin typeface="Arial" panose="020B0604020202020204" pitchFamily="34" charset="0"/>
                <a:cs typeface="Arial" panose="020B0604020202020204" pitchFamily="34" charset="0"/>
              </a:defRPr>
            </a:lvl3pPr>
            <a:lvl4pPr algn="ctr">
              <a:defRPr sz="3600">
                <a:solidFill>
                  <a:srgbClr val="FFFFFF"/>
                </a:solidFill>
                <a:effectLst>
                  <a:outerShdw blurRad="38100" dist="38100" dir="2700000" algn="tl">
                    <a:srgbClr val="000000"/>
                  </a:outerShdw>
                </a:effectLst>
                <a:latin typeface="Arial" panose="020B0604020202020204" pitchFamily="34" charset="0"/>
                <a:cs typeface="Arial" panose="020B0604020202020204" pitchFamily="34" charset="0"/>
              </a:defRPr>
            </a:lvl4pPr>
            <a:lvl5pPr algn="ctr">
              <a:defRPr sz="3600">
                <a:solidFill>
                  <a:srgbClr val="FFFFFF"/>
                </a:solidFill>
                <a:effectLst>
                  <a:outerShdw blurRad="38100" dist="38100" dir="2700000" algn="tl">
                    <a:srgbClr val="000000"/>
                  </a:outerShdw>
                </a:effectLst>
                <a:latin typeface="Arial" panose="020B0604020202020204" pitchFamily="34" charset="0"/>
                <a:cs typeface="Arial" panose="020B0604020202020204" pitchFamily="34" charset="0"/>
              </a:defRPr>
            </a:lvl5pPr>
            <a:lvl6pPr marL="457200" algn="ctr" fontAlgn="base">
              <a:spcBef>
                <a:spcPct val="0"/>
              </a:spcBef>
              <a:spcAft>
                <a:spcPct val="0"/>
              </a:spcAft>
              <a:defRPr sz="3600">
                <a:solidFill>
                  <a:srgbClr val="FFFFFF"/>
                </a:solidFill>
                <a:effectLst>
                  <a:outerShdw blurRad="38100" dist="38100" dir="2700000" algn="tl">
                    <a:srgbClr val="000000"/>
                  </a:outerShdw>
                </a:effectLst>
                <a:latin typeface="Arial" panose="020B0604020202020204" pitchFamily="34" charset="0"/>
                <a:cs typeface="Arial" panose="020B0604020202020204" pitchFamily="34" charset="0"/>
              </a:defRPr>
            </a:lvl6pPr>
            <a:lvl7pPr marL="914400" algn="ctr" fontAlgn="base">
              <a:spcBef>
                <a:spcPct val="0"/>
              </a:spcBef>
              <a:spcAft>
                <a:spcPct val="0"/>
              </a:spcAft>
              <a:defRPr sz="3600">
                <a:solidFill>
                  <a:srgbClr val="FFFFFF"/>
                </a:solidFill>
                <a:effectLst>
                  <a:outerShdw blurRad="38100" dist="38100" dir="2700000" algn="tl">
                    <a:srgbClr val="000000"/>
                  </a:outerShdw>
                </a:effectLst>
                <a:latin typeface="Arial" panose="020B0604020202020204" pitchFamily="34" charset="0"/>
                <a:cs typeface="Arial" panose="020B0604020202020204" pitchFamily="34" charset="0"/>
              </a:defRPr>
            </a:lvl7pPr>
            <a:lvl8pPr marL="1371600" algn="ctr" fontAlgn="base">
              <a:spcBef>
                <a:spcPct val="0"/>
              </a:spcBef>
              <a:spcAft>
                <a:spcPct val="0"/>
              </a:spcAft>
              <a:defRPr sz="3600">
                <a:solidFill>
                  <a:srgbClr val="FFFFFF"/>
                </a:solidFill>
                <a:effectLst>
                  <a:outerShdw blurRad="38100" dist="38100" dir="2700000" algn="tl">
                    <a:srgbClr val="000000"/>
                  </a:outerShdw>
                </a:effectLst>
                <a:latin typeface="Arial" panose="020B0604020202020204" pitchFamily="34" charset="0"/>
                <a:cs typeface="Arial" panose="020B0604020202020204" pitchFamily="34" charset="0"/>
              </a:defRPr>
            </a:lvl8pPr>
            <a:lvl9pPr marL="1828800" algn="ctr" fontAlgn="base">
              <a:spcBef>
                <a:spcPct val="0"/>
              </a:spcBef>
              <a:spcAft>
                <a:spcPct val="0"/>
              </a:spcAft>
              <a:defRPr sz="3600">
                <a:solidFill>
                  <a:srgbClr val="FFFFFF"/>
                </a:solidFill>
                <a:effectLst>
                  <a:outerShdw blurRad="38100" dist="38100" dir="2700000" algn="tl">
                    <a:srgbClr val="000000"/>
                  </a:outerShdw>
                </a:effectLst>
                <a:latin typeface="Arial" panose="020B0604020202020204" pitchFamily="34" charset="0"/>
                <a:cs typeface="Arial" panose="020B0604020202020204" pitchFamily="34" charset="0"/>
              </a:defRPr>
            </a:lvl9pPr>
          </a:lstStyle>
          <a:p>
            <a:r>
              <a:rPr lang="es-MX" altLang="es-MX" sz="1200" i="1" dirty="0" smtClean="0"/>
              <a:t>(S1)</a:t>
            </a:r>
            <a:br>
              <a:rPr lang="es-MX" altLang="es-MX" sz="1200" i="1" dirty="0" smtClean="0"/>
            </a:br>
            <a:r>
              <a:rPr lang="es-MX" altLang="es-MX" sz="1200" i="1" dirty="0" smtClean="0"/>
              <a:t>(SR1,SR3)</a:t>
            </a:r>
            <a:endParaRPr lang="es-MX" altLang="es-MX" sz="1200" i="1" dirty="0"/>
          </a:p>
        </p:txBody>
      </p:sp>
      <p:sp>
        <p:nvSpPr>
          <p:cNvPr id="160" name="Rectangle 148"/>
          <p:cNvSpPr>
            <a:spLocks noChangeArrowheads="1"/>
          </p:cNvSpPr>
          <p:nvPr/>
        </p:nvSpPr>
        <p:spPr bwMode="auto">
          <a:xfrm>
            <a:off x="4949411" y="5403304"/>
            <a:ext cx="742191" cy="36933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0" tIns="0" rIns="0" bIns="0">
            <a:spAutoFit/>
          </a:bodyPr>
          <a:lstStyle>
            <a:lvl1pPr algn="ctr">
              <a:defRPr sz="3600">
                <a:solidFill>
                  <a:srgbClr val="FFFFFF"/>
                </a:solidFill>
                <a:effectLst>
                  <a:outerShdw blurRad="38100" dist="38100" dir="2700000" algn="tl">
                    <a:srgbClr val="000000"/>
                  </a:outerShdw>
                </a:effectLst>
                <a:latin typeface="Arial" panose="020B0604020202020204" pitchFamily="34" charset="0"/>
                <a:cs typeface="Arial" panose="020B0604020202020204" pitchFamily="34" charset="0"/>
              </a:defRPr>
            </a:lvl1pPr>
            <a:lvl2pPr algn="ctr">
              <a:defRPr sz="3600">
                <a:solidFill>
                  <a:srgbClr val="FFFFFF"/>
                </a:solidFill>
                <a:effectLst>
                  <a:outerShdw blurRad="38100" dist="38100" dir="2700000" algn="tl">
                    <a:srgbClr val="000000"/>
                  </a:outerShdw>
                </a:effectLst>
                <a:latin typeface="Arial" panose="020B0604020202020204" pitchFamily="34" charset="0"/>
                <a:cs typeface="Arial" panose="020B0604020202020204" pitchFamily="34" charset="0"/>
              </a:defRPr>
            </a:lvl2pPr>
            <a:lvl3pPr algn="ctr">
              <a:defRPr sz="3600">
                <a:solidFill>
                  <a:srgbClr val="FFFFFF"/>
                </a:solidFill>
                <a:effectLst>
                  <a:outerShdw blurRad="38100" dist="38100" dir="2700000" algn="tl">
                    <a:srgbClr val="000000"/>
                  </a:outerShdw>
                </a:effectLst>
                <a:latin typeface="Arial" panose="020B0604020202020204" pitchFamily="34" charset="0"/>
                <a:cs typeface="Arial" panose="020B0604020202020204" pitchFamily="34" charset="0"/>
              </a:defRPr>
            </a:lvl3pPr>
            <a:lvl4pPr algn="ctr">
              <a:defRPr sz="3600">
                <a:solidFill>
                  <a:srgbClr val="FFFFFF"/>
                </a:solidFill>
                <a:effectLst>
                  <a:outerShdw blurRad="38100" dist="38100" dir="2700000" algn="tl">
                    <a:srgbClr val="000000"/>
                  </a:outerShdw>
                </a:effectLst>
                <a:latin typeface="Arial" panose="020B0604020202020204" pitchFamily="34" charset="0"/>
                <a:cs typeface="Arial" panose="020B0604020202020204" pitchFamily="34" charset="0"/>
              </a:defRPr>
            </a:lvl4pPr>
            <a:lvl5pPr algn="ctr">
              <a:defRPr sz="3600">
                <a:solidFill>
                  <a:srgbClr val="FFFFFF"/>
                </a:solidFill>
                <a:effectLst>
                  <a:outerShdw blurRad="38100" dist="38100" dir="2700000" algn="tl">
                    <a:srgbClr val="000000"/>
                  </a:outerShdw>
                </a:effectLst>
                <a:latin typeface="Arial" panose="020B0604020202020204" pitchFamily="34" charset="0"/>
                <a:cs typeface="Arial" panose="020B0604020202020204" pitchFamily="34" charset="0"/>
              </a:defRPr>
            </a:lvl5pPr>
            <a:lvl6pPr marL="457200" algn="ctr" fontAlgn="base">
              <a:spcBef>
                <a:spcPct val="0"/>
              </a:spcBef>
              <a:spcAft>
                <a:spcPct val="0"/>
              </a:spcAft>
              <a:defRPr sz="3600">
                <a:solidFill>
                  <a:srgbClr val="FFFFFF"/>
                </a:solidFill>
                <a:effectLst>
                  <a:outerShdw blurRad="38100" dist="38100" dir="2700000" algn="tl">
                    <a:srgbClr val="000000"/>
                  </a:outerShdw>
                </a:effectLst>
                <a:latin typeface="Arial" panose="020B0604020202020204" pitchFamily="34" charset="0"/>
                <a:cs typeface="Arial" panose="020B0604020202020204" pitchFamily="34" charset="0"/>
              </a:defRPr>
            </a:lvl6pPr>
            <a:lvl7pPr marL="914400" algn="ctr" fontAlgn="base">
              <a:spcBef>
                <a:spcPct val="0"/>
              </a:spcBef>
              <a:spcAft>
                <a:spcPct val="0"/>
              </a:spcAft>
              <a:defRPr sz="3600">
                <a:solidFill>
                  <a:srgbClr val="FFFFFF"/>
                </a:solidFill>
                <a:effectLst>
                  <a:outerShdw blurRad="38100" dist="38100" dir="2700000" algn="tl">
                    <a:srgbClr val="000000"/>
                  </a:outerShdw>
                </a:effectLst>
                <a:latin typeface="Arial" panose="020B0604020202020204" pitchFamily="34" charset="0"/>
                <a:cs typeface="Arial" panose="020B0604020202020204" pitchFamily="34" charset="0"/>
              </a:defRPr>
            </a:lvl7pPr>
            <a:lvl8pPr marL="1371600" algn="ctr" fontAlgn="base">
              <a:spcBef>
                <a:spcPct val="0"/>
              </a:spcBef>
              <a:spcAft>
                <a:spcPct val="0"/>
              </a:spcAft>
              <a:defRPr sz="3600">
                <a:solidFill>
                  <a:srgbClr val="FFFFFF"/>
                </a:solidFill>
                <a:effectLst>
                  <a:outerShdw blurRad="38100" dist="38100" dir="2700000" algn="tl">
                    <a:srgbClr val="000000"/>
                  </a:outerShdw>
                </a:effectLst>
                <a:latin typeface="Arial" panose="020B0604020202020204" pitchFamily="34" charset="0"/>
                <a:cs typeface="Arial" panose="020B0604020202020204" pitchFamily="34" charset="0"/>
              </a:defRPr>
            </a:lvl8pPr>
            <a:lvl9pPr marL="1828800" algn="ctr" fontAlgn="base">
              <a:spcBef>
                <a:spcPct val="0"/>
              </a:spcBef>
              <a:spcAft>
                <a:spcPct val="0"/>
              </a:spcAft>
              <a:defRPr sz="3600">
                <a:solidFill>
                  <a:srgbClr val="FFFFFF"/>
                </a:solidFill>
                <a:effectLst>
                  <a:outerShdw blurRad="38100" dist="38100" dir="2700000" algn="tl">
                    <a:srgbClr val="000000"/>
                  </a:outerShdw>
                </a:effectLst>
                <a:latin typeface="Arial" panose="020B0604020202020204" pitchFamily="34" charset="0"/>
                <a:cs typeface="Arial" panose="020B0604020202020204" pitchFamily="34" charset="0"/>
              </a:defRPr>
            </a:lvl9pPr>
          </a:lstStyle>
          <a:p>
            <a:r>
              <a:rPr lang="es-MX" altLang="es-MX" sz="1200" i="1" dirty="0" smtClean="0"/>
              <a:t>(S1)</a:t>
            </a:r>
            <a:br>
              <a:rPr lang="es-MX" altLang="es-MX" sz="1200" i="1" dirty="0" smtClean="0"/>
            </a:br>
            <a:r>
              <a:rPr lang="es-MX" altLang="es-MX" sz="1200" i="1" dirty="0" smtClean="0"/>
              <a:t>(SR1,SR3)</a:t>
            </a:r>
            <a:endParaRPr lang="es-MX" altLang="es-MX" sz="1200" i="1" dirty="0"/>
          </a:p>
        </p:txBody>
      </p:sp>
      <p:sp>
        <p:nvSpPr>
          <p:cNvPr id="161" name="Rectangle 149"/>
          <p:cNvSpPr>
            <a:spLocks noChangeArrowheads="1"/>
          </p:cNvSpPr>
          <p:nvPr/>
        </p:nvSpPr>
        <p:spPr bwMode="auto">
          <a:xfrm>
            <a:off x="8405399" y="3193504"/>
            <a:ext cx="742191" cy="36933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0" tIns="0" rIns="0" bIns="0">
            <a:spAutoFit/>
          </a:bodyPr>
          <a:lstStyle>
            <a:lvl1pPr algn="ctr">
              <a:defRPr sz="3600">
                <a:solidFill>
                  <a:srgbClr val="FFFFFF"/>
                </a:solidFill>
                <a:effectLst>
                  <a:outerShdw blurRad="38100" dist="38100" dir="2700000" algn="tl">
                    <a:srgbClr val="000000"/>
                  </a:outerShdw>
                </a:effectLst>
                <a:latin typeface="Arial" panose="020B0604020202020204" pitchFamily="34" charset="0"/>
                <a:cs typeface="Arial" panose="020B0604020202020204" pitchFamily="34" charset="0"/>
              </a:defRPr>
            </a:lvl1pPr>
            <a:lvl2pPr algn="ctr">
              <a:defRPr sz="3600">
                <a:solidFill>
                  <a:srgbClr val="FFFFFF"/>
                </a:solidFill>
                <a:effectLst>
                  <a:outerShdw blurRad="38100" dist="38100" dir="2700000" algn="tl">
                    <a:srgbClr val="000000"/>
                  </a:outerShdw>
                </a:effectLst>
                <a:latin typeface="Arial" panose="020B0604020202020204" pitchFamily="34" charset="0"/>
                <a:cs typeface="Arial" panose="020B0604020202020204" pitchFamily="34" charset="0"/>
              </a:defRPr>
            </a:lvl2pPr>
            <a:lvl3pPr algn="ctr">
              <a:defRPr sz="3600">
                <a:solidFill>
                  <a:srgbClr val="FFFFFF"/>
                </a:solidFill>
                <a:effectLst>
                  <a:outerShdw blurRad="38100" dist="38100" dir="2700000" algn="tl">
                    <a:srgbClr val="000000"/>
                  </a:outerShdw>
                </a:effectLst>
                <a:latin typeface="Arial" panose="020B0604020202020204" pitchFamily="34" charset="0"/>
                <a:cs typeface="Arial" panose="020B0604020202020204" pitchFamily="34" charset="0"/>
              </a:defRPr>
            </a:lvl3pPr>
            <a:lvl4pPr algn="ctr">
              <a:defRPr sz="3600">
                <a:solidFill>
                  <a:srgbClr val="FFFFFF"/>
                </a:solidFill>
                <a:effectLst>
                  <a:outerShdw blurRad="38100" dist="38100" dir="2700000" algn="tl">
                    <a:srgbClr val="000000"/>
                  </a:outerShdw>
                </a:effectLst>
                <a:latin typeface="Arial" panose="020B0604020202020204" pitchFamily="34" charset="0"/>
                <a:cs typeface="Arial" panose="020B0604020202020204" pitchFamily="34" charset="0"/>
              </a:defRPr>
            </a:lvl4pPr>
            <a:lvl5pPr algn="ctr">
              <a:defRPr sz="3600">
                <a:solidFill>
                  <a:srgbClr val="FFFFFF"/>
                </a:solidFill>
                <a:effectLst>
                  <a:outerShdw blurRad="38100" dist="38100" dir="2700000" algn="tl">
                    <a:srgbClr val="000000"/>
                  </a:outerShdw>
                </a:effectLst>
                <a:latin typeface="Arial" panose="020B0604020202020204" pitchFamily="34" charset="0"/>
                <a:cs typeface="Arial" panose="020B0604020202020204" pitchFamily="34" charset="0"/>
              </a:defRPr>
            </a:lvl5pPr>
            <a:lvl6pPr marL="457200" algn="ctr" fontAlgn="base">
              <a:spcBef>
                <a:spcPct val="0"/>
              </a:spcBef>
              <a:spcAft>
                <a:spcPct val="0"/>
              </a:spcAft>
              <a:defRPr sz="3600">
                <a:solidFill>
                  <a:srgbClr val="FFFFFF"/>
                </a:solidFill>
                <a:effectLst>
                  <a:outerShdw blurRad="38100" dist="38100" dir="2700000" algn="tl">
                    <a:srgbClr val="000000"/>
                  </a:outerShdw>
                </a:effectLst>
                <a:latin typeface="Arial" panose="020B0604020202020204" pitchFamily="34" charset="0"/>
                <a:cs typeface="Arial" panose="020B0604020202020204" pitchFamily="34" charset="0"/>
              </a:defRPr>
            </a:lvl6pPr>
            <a:lvl7pPr marL="914400" algn="ctr" fontAlgn="base">
              <a:spcBef>
                <a:spcPct val="0"/>
              </a:spcBef>
              <a:spcAft>
                <a:spcPct val="0"/>
              </a:spcAft>
              <a:defRPr sz="3600">
                <a:solidFill>
                  <a:srgbClr val="FFFFFF"/>
                </a:solidFill>
                <a:effectLst>
                  <a:outerShdw blurRad="38100" dist="38100" dir="2700000" algn="tl">
                    <a:srgbClr val="000000"/>
                  </a:outerShdw>
                </a:effectLst>
                <a:latin typeface="Arial" panose="020B0604020202020204" pitchFamily="34" charset="0"/>
                <a:cs typeface="Arial" panose="020B0604020202020204" pitchFamily="34" charset="0"/>
              </a:defRPr>
            </a:lvl7pPr>
            <a:lvl8pPr marL="1371600" algn="ctr" fontAlgn="base">
              <a:spcBef>
                <a:spcPct val="0"/>
              </a:spcBef>
              <a:spcAft>
                <a:spcPct val="0"/>
              </a:spcAft>
              <a:defRPr sz="3600">
                <a:solidFill>
                  <a:srgbClr val="FFFFFF"/>
                </a:solidFill>
                <a:effectLst>
                  <a:outerShdw blurRad="38100" dist="38100" dir="2700000" algn="tl">
                    <a:srgbClr val="000000"/>
                  </a:outerShdw>
                </a:effectLst>
                <a:latin typeface="Arial" panose="020B0604020202020204" pitchFamily="34" charset="0"/>
                <a:cs typeface="Arial" panose="020B0604020202020204" pitchFamily="34" charset="0"/>
              </a:defRPr>
            </a:lvl8pPr>
            <a:lvl9pPr marL="1828800" algn="ctr" fontAlgn="base">
              <a:spcBef>
                <a:spcPct val="0"/>
              </a:spcBef>
              <a:spcAft>
                <a:spcPct val="0"/>
              </a:spcAft>
              <a:defRPr sz="3600">
                <a:solidFill>
                  <a:srgbClr val="FFFFFF"/>
                </a:solidFill>
                <a:effectLst>
                  <a:outerShdw blurRad="38100" dist="38100" dir="2700000" algn="tl">
                    <a:srgbClr val="000000"/>
                  </a:outerShdw>
                </a:effectLst>
                <a:latin typeface="Arial" panose="020B0604020202020204" pitchFamily="34" charset="0"/>
                <a:cs typeface="Arial" panose="020B0604020202020204" pitchFamily="34" charset="0"/>
              </a:defRPr>
            </a:lvl9pPr>
          </a:lstStyle>
          <a:p>
            <a:r>
              <a:rPr lang="es-MX" altLang="es-MX" sz="1200" i="1" dirty="0" smtClean="0"/>
              <a:t>(S1)</a:t>
            </a:r>
            <a:br>
              <a:rPr lang="es-MX" altLang="es-MX" sz="1200" i="1" dirty="0" smtClean="0"/>
            </a:br>
            <a:r>
              <a:rPr lang="es-MX" altLang="es-MX" sz="1200" i="1" dirty="0" smtClean="0"/>
              <a:t>(SR1,SR3)</a:t>
            </a:r>
            <a:endParaRPr lang="es-MX" altLang="es-MX" sz="1200" i="1" dirty="0"/>
          </a:p>
        </p:txBody>
      </p:sp>
      <p:sp>
        <p:nvSpPr>
          <p:cNvPr id="162" name="Line 150"/>
          <p:cNvSpPr>
            <a:spLocks noChangeShapeType="1"/>
          </p:cNvSpPr>
          <p:nvPr/>
        </p:nvSpPr>
        <p:spPr bwMode="auto">
          <a:xfrm>
            <a:off x="914400" y="3041104"/>
            <a:ext cx="274638" cy="0"/>
          </a:xfrm>
          <a:prstGeom prst="line">
            <a:avLst/>
          </a:prstGeom>
          <a:noFill/>
          <a:ln w="28575">
            <a:solidFill>
              <a:schemeClr val="tx1"/>
            </a:solidFill>
            <a:prstDash val="sysDot"/>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MX" dirty="0"/>
          </a:p>
        </p:txBody>
      </p:sp>
      <p:sp>
        <p:nvSpPr>
          <p:cNvPr id="163" name="Freeform 151"/>
          <p:cNvSpPr>
            <a:spLocks/>
          </p:cNvSpPr>
          <p:nvPr/>
        </p:nvSpPr>
        <p:spPr bwMode="auto">
          <a:xfrm>
            <a:off x="1600200" y="2888704"/>
            <a:ext cx="2362200" cy="2209800"/>
          </a:xfrm>
          <a:custGeom>
            <a:avLst/>
            <a:gdLst>
              <a:gd name="T0" fmla="*/ 1584 w 1584"/>
              <a:gd name="T1" fmla="*/ 0 h 1488"/>
              <a:gd name="T2" fmla="*/ 816 w 1584"/>
              <a:gd name="T3" fmla="*/ 0 h 1488"/>
              <a:gd name="T4" fmla="*/ 816 w 1584"/>
              <a:gd name="T5" fmla="*/ 1488 h 1488"/>
              <a:gd name="T6" fmla="*/ 0 w 1584"/>
              <a:gd name="T7" fmla="*/ 1488 h 1488"/>
            </a:gdLst>
            <a:ahLst/>
            <a:cxnLst>
              <a:cxn ang="0">
                <a:pos x="T0" y="T1"/>
              </a:cxn>
              <a:cxn ang="0">
                <a:pos x="T2" y="T3"/>
              </a:cxn>
              <a:cxn ang="0">
                <a:pos x="T4" y="T5"/>
              </a:cxn>
              <a:cxn ang="0">
                <a:pos x="T6" y="T7"/>
              </a:cxn>
            </a:cxnLst>
            <a:rect l="0" t="0" r="r" b="b"/>
            <a:pathLst>
              <a:path w="1584" h="1488">
                <a:moveTo>
                  <a:pt x="1584" y="0"/>
                </a:moveTo>
                <a:lnTo>
                  <a:pt x="816" y="0"/>
                </a:lnTo>
                <a:lnTo>
                  <a:pt x="816" y="1488"/>
                </a:lnTo>
                <a:lnTo>
                  <a:pt x="0" y="1488"/>
                </a:lnTo>
              </a:path>
            </a:pathLst>
          </a:custGeom>
          <a:noFill/>
          <a:ln w="28575" cap="flat" cmpd="sng">
            <a:solidFill>
              <a:schemeClr val="tx1"/>
            </a:solidFill>
            <a:prstDash val="sysDot"/>
            <a:round/>
            <a:headEnd type="triangl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MX" dirty="0"/>
          </a:p>
        </p:txBody>
      </p:sp>
      <p:sp>
        <p:nvSpPr>
          <p:cNvPr id="164" name="Line 152"/>
          <p:cNvSpPr>
            <a:spLocks noChangeShapeType="1"/>
          </p:cNvSpPr>
          <p:nvPr/>
        </p:nvSpPr>
        <p:spPr bwMode="auto">
          <a:xfrm flipH="1">
            <a:off x="1295400" y="5403304"/>
            <a:ext cx="274638" cy="0"/>
          </a:xfrm>
          <a:prstGeom prst="line">
            <a:avLst/>
          </a:prstGeom>
          <a:noFill/>
          <a:ln w="28575">
            <a:solidFill>
              <a:schemeClr val="tx1"/>
            </a:solidFill>
            <a:prstDash val="sysDot"/>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MX" dirty="0"/>
          </a:p>
        </p:txBody>
      </p:sp>
      <p:sp>
        <p:nvSpPr>
          <p:cNvPr id="165" name="Freeform 153"/>
          <p:cNvSpPr>
            <a:spLocks/>
          </p:cNvSpPr>
          <p:nvPr/>
        </p:nvSpPr>
        <p:spPr bwMode="auto">
          <a:xfrm>
            <a:off x="1600200" y="2355304"/>
            <a:ext cx="2438400" cy="609600"/>
          </a:xfrm>
          <a:custGeom>
            <a:avLst/>
            <a:gdLst>
              <a:gd name="T0" fmla="*/ 1536 w 1536"/>
              <a:gd name="T1" fmla="*/ 0 h 384"/>
              <a:gd name="T2" fmla="*/ 0 w 1536"/>
              <a:gd name="T3" fmla="*/ 0 h 384"/>
              <a:gd name="T4" fmla="*/ 0 w 1536"/>
              <a:gd name="T5" fmla="*/ 384 h 384"/>
            </a:gdLst>
            <a:ahLst/>
            <a:cxnLst>
              <a:cxn ang="0">
                <a:pos x="T0" y="T1"/>
              </a:cxn>
              <a:cxn ang="0">
                <a:pos x="T2" y="T3"/>
              </a:cxn>
              <a:cxn ang="0">
                <a:pos x="T4" y="T5"/>
              </a:cxn>
            </a:cxnLst>
            <a:rect l="0" t="0" r="r" b="b"/>
            <a:pathLst>
              <a:path w="1536" h="384">
                <a:moveTo>
                  <a:pt x="1536" y="0"/>
                </a:moveTo>
                <a:lnTo>
                  <a:pt x="0" y="0"/>
                </a:lnTo>
                <a:lnTo>
                  <a:pt x="0" y="384"/>
                </a:lnTo>
              </a:path>
            </a:pathLst>
          </a:custGeom>
          <a:noFill/>
          <a:ln w="28575" cap="flat" cmpd="sng">
            <a:solidFill>
              <a:schemeClr val="tx1"/>
            </a:solidFill>
            <a:prstDash val="sysDot"/>
            <a:round/>
            <a:headEnd type="triangl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MX" dirty="0"/>
          </a:p>
        </p:txBody>
      </p:sp>
      <p:sp>
        <p:nvSpPr>
          <p:cNvPr id="166" name="Line 154"/>
          <p:cNvSpPr>
            <a:spLocks noChangeShapeType="1"/>
          </p:cNvSpPr>
          <p:nvPr/>
        </p:nvSpPr>
        <p:spPr bwMode="auto">
          <a:xfrm>
            <a:off x="5486400" y="2355304"/>
            <a:ext cx="2438400" cy="1588"/>
          </a:xfrm>
          <a:prstGeom prst="line">
            <a:avLst/>
          </a:prstGeom>
          <a:noFill/>
          <a:ln w="28575">
            <a:solidFill>
              <a:schemeClr val="tx1"/>
            </a:solidFill>
            <a:prstDash val="sysDot"/>
            <a:round/>
            <a:headEnd type="triangle" w="med" len="me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MX" dirty="0"/>
          </a:p>
        </p:txBody>
      </p:sp>
      <p:sp>
        <p:nvSpPr>
          <p:cNvPr id="167" name="Line 155"/>
          <p:cNvSpPr>
            <a:spLocks noChangeShapeType="1"/>
          </p:cNvSpPr>
          <p:nvPr/>
        </p:nvSpPr>
        <p:spPr bwMode="auto">
          <a:xfrm flipH="1">
            <a:off x="5410200" y="3117304"/>
            <a:ext cx="1995488" cy="0"/>
          </a:xfrm>
          <a:prstGeom prst="line">
            <a:avLst/>
          </a:prstGeom>
          <a:noFill/>
          <a:ln w="28575">
            <a:solidFill>
              <a:schemeClr val="tx1"/>
            </a:solidFill>
            <a:prstDash val="sysDot"/>
            <a:round/>
            <a:headEnd type="triangle" w="med" len="me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MX" dirty="0"/>
          </a:p>
        </p:txBody>
      </p:sp>
      <p:sp>
        <p:nvSpPr>
          <p:cNvPr id="168" name="Freeform 156"/>
          <p:cNvSpPr>
            <a:spLocks/>
          </p:cNvSpPr>
          <p:nvPr/>
        </p:nvSpPr>
        <p:spPr bwMode="auto">
          <a:xfrm>
            <a:off x="5486400" y="2888704"/>
            <a:ext cx="493713" cy="2209800"/>
          </a:xfrm>
          <a:custGeom>
            <a:avLst/>
            <a:gdLst>
              <a:gd name="T0" fmla="*/ 0 w 464"/>
              <a:gd name="T1" fmla="*/ 0 h 529"/>
              <a:gd name="T2" fmla="*/ 293 w 464"/>
              <a:gd name="T3" fmla="*/ 0 h 529"/>
              <a:gd name="T4" fmla="*/ 464 w 464"/>
              <a:gd name="T5" fmla="*/ 0 h 529"/>
              <a:gd name="T6" fmla="*/ 464 w 464"/>
              <a:gd name="T7" fmla="*/ 529 h 529"/>
              <a:gd name="T8" fmla="*/ 87 w 464"/>
              <a:gd name="T9" fmla="*/ 529 h 529"/>
            </a:gdLst>
            <a:ahLst/>
            <a:cxnLst>
              <a:cxn ang="0">
                <a:pos x="T0" y="T1"/>
              </a:cxn>
              <a:cxn ang="0">
                <a:pos x="T2" y="T3"/>
              </a:cxn>
              <a:cxn ang="0">
                <a:pos x="T4" y="T5"/>
              </a:cxn>
              <a:cxn ang="0">
                <a:pos x="T6" y="T7"/>
              </a:cxn>
              <a:cxn ang="0">
                <a:pos x="T8" y="T9"/>
              </a:cxn>
            </a:cxnLst>
            <a:rect l="0" t="0" r="r" b="b"/>
            <a:pathLst>
              <a:path w="464" h="529">
                <a:moveTo>
                  <a:pt x="0" y="0"/>
                </a:moveTo>
                <a:lnTo>
                  <a:pt x="293" y="0"/>
                </a:lnTo>
                <a:lnTo>
                  <a:pt x="464" y="0"/>
                </a:lnTo>
                <a:lnTo>
                  <a:pt x="464" y="529"/>
                </a:lnTo>
                <a:lnTo>
                  <a:pt x="87" y="529"/>
                </a:lnTo>
              </a:path>
            </a:pathLst>
          </a:custGeom>
          <a:noFill/>
          <a:ln w="28575" cap="flat" cmpd="sng">
            <a:solidFill>
              <a:schemeClr val="tx1"/>
            </a:solidFill>
            <a:prstDash val="sysDot"/>
            <a:round/>
            <a:headEnd type="triangl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MX" dirty="0"/>
          </a:p>
        </p:txBody>
      </p:sp>
      <p:sp>
        <p:nvSpPr>
          <p:cNvPr id="169" name="Freeform 157"/>
          <p:cNvSpPr>
            <a:spLocks/>
          </p:cNvSpPr>
          <p:nvPr/>
        </p:nvSpPr>
        <p:spPr bwMode="auto">
          <a:xfrm>
            <a:off x="8686800" y="2279104"/>
            <a:ext cx="304800" cy="381000"/>
          </a:xfrm>
          <a:custGeom>
            <a:avLst/>
            <a:gdLst>
              <a:gd name="T0" fmla="*/ 0 w 192"/>
              <a:gd name="T1" fmla="*/ 0 h 240"/>
              <a:gd name="T2" fmla="*/ 192 w 192"/>
              <a:gd name="T3" fmla="*/ 0 h 240"/>
              <a:gd name="T4" fmla="*/ 192 w 192"/>
              <a:gd name="T5" fmla="*/ 240 h 240"/>
            </a:gdLst>
            <a:ahLst/>
            <a:cxnLst>
              <a:cxn ang="0">
                <a:pos x="T0" y="T1"/>
              </a:cxn>
              <a:cxn ang="0">
                <a:pos x="T2" y="T3"/>
              </a:cxn>
              <a:cxn ang="0">
                <a:pos x="T4" y="T5"/>
              </a:cxn>
            </a:cxnLst>
            <a:rect l="0" t="0" r="r" b="b"/>
            <a:pathLst>
              <a:path w="192" h="240">
                <a:moveTo>
                  <a:pt x="0" y="0"/>
                </a:moveTo>
                <a:lnTo>
                  <a:pt x="192" y="0"/>
                </a:lnTo>
                <a:lnTo>
                  <a:pt x="192" y="240"/>
                </a:lnTo>
              </a:path>
            </a:pathLst>
          </a:custGeom>
          <a:noFill/>
          <a:ln w="28575" cap="flat" cmpd="sng">
            <a:solidFill>
              <a:schemeClr val="tx1"/>
            </a:solidFill>
            <a:prstDash val="sysDot"/>
            <a:round/>
            <a:headEnd type="triangl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MX" dirty="0"/>
          </a:p>
        </p:txBody>
      </p:sp>
      <p:sp>
        <p:nvSpPr>
          <p:cNvPr id="170" name="Rectangle 109"/>
          <p:cNvSpPr>
            <a:spLocks noChangeArrowheads="1"/>
          </p:cNvSpPr>
          <p:nvPr/>
        </p:nvSpPr>
        <p:spPr bwMode="auto">
          <a:xfrm>
            <a:off x="4038600" y="2888704"/>
            <a:ext cx="1524000" cy="36933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spAutoFit/>
          </a:bodyPr>
          <a:lstStyle>
            <a:lvl1pPr algn="ctr">
              <a:defRPr sz="3600">
                <a:solidFill>
                  <a:srgbClr val="FFFFFF"/>
                </a:solidFill>
                <a:effectLst>
                  <a:outerShdw blurRad="38100" dist="38100" dir="2700000" algn="tl">
                    <a:srgbClr val="000000"/>
                  </a:outerShdw>
                </a:effectLst>
                <a:latin typeface="Arial" panose="020B0604020202020204" pitchFamily="34" charset="0"/>
                <a:cs typeface="Arial" panose="020B0604020202020204" pitchFamily="34" charset="0"/>
              </a:defRPr>
            </a:lvl1pPr>
            <a:lvl2pPr algn="ctr">
              <a:defRPr sz="3600">
                <a:solidFill>
                  <a:srgbClr val="FFFFFF"/>
                </a:solidFill>
                <a:effectLst>
                  <a:outerShdw blurRad="38100" dist="38100" dir="2700000" algn="tl">
                    <a:srgbClr val="000000"/>
                  </a:outerShdw>
                </a:effectLst>
                <a:latin typeface="Arial" panose="020B0604020202020204" pitchFamily="34" charset="0"/>
                <a:cs typeface="Arial" panose="020B0604020202020204" pitchFamily="34" charset="0"/>
              </a:defRPr>
            </a:lvl2pPr>
            <a:lvl3pPr algn="ctr">
              <a:defRPr sz="3600">
                <a:solidFill>
                  <a:srgbClr val="FFFFFF"/>
                </a:solidFill>
                <a:effectLst>
                  <a:outerShdw blurRad="38100" dist="38100" dir="2700000" algn="tl">
                    <a:srgbClr val="000000"/>
                  </a:outerShdw>
                </a:effectLst>
                <a:latin typeface="Arial" panose="020B0604020202020204" pitchFamily="34" charset="0"/>
                <a:cs typeface="Arial" panose="020B0604020202020204" pitchFamily="34" charset="0"/>
              </a:defRPr>
            </a:lvl3pPr>
            <a:lvl4pPr algn="ctr">
              <a:defRPr sz="3600">
                <a:solidFill>
                  <a:srgbClr val="FFFFFF"/>
                </a:solidFill>
                <a:effectLst>
                  <a:outerShdw blurRad="38100" dist="38100" dir="2700000" algn="tl">
                    <a:srgbClr val="000000"/>
                  </a:outerShdw>
                </a:effectLst>
                <a:latin typeface="Arial" panose="020B0604020202020204" pitchFamily="34" charset="0"/>
                <a:cs typeface="Arial" panose="020B0604020202020204" pitchFamily="34" charset="0"/>
              </a:defRPr>
            </a:lvl4pPr>
            <a:lvl5pPr algn="ctr">
              <a:defRPr sz="3600">
                <a:solidFill>
                  <a:srgbClr val="FFFFFF"/>
                </a:solidFill>
                <a:effectLst>
                  <a:outerShdw blurRad="38100" dist="38100" dir="2700000" algn="tl">
                    <a:srgbClr val="000000"/>
                  </a:outerShdw>
                </a:effectLst>
                <a:latin typeface="Arial" panose="020B0604020202020204" pitchFamily="34" charset="0"/>
                <a:cs typeface="Arial" panose="020B0604020202020204" pitchFamily="34" charset="0"/>
              </a:defRPr>
            </a:lvl5pPr>
            <a:lvl6pPr marL="457200" algn="ctr" fontAlgn="base">
              <a:spcBef>
                <a:spcPct val="0"/>
              </a:spcBef>
              <a:spcAft>
                <a:spcPct val="0"/>
              </a:spcAft>
              <a:defRPr sz="3600">
                <a:solidFill>
                  <a:srgbClr val="FFFFFF"/>
                </a:solidFill>
                <a:effectLst>
                  <a:outerShdw blurRad="38100" dist="38100" dir="2700000" algn="tl">
                    <a:srgbClr val="000000"/>
                  </a:outerShdw>
                </a:effectLst>
                <a:latin typeface="Arial" panose="020B0604020202020204" pitchFamily="34" charset="0"/>
                <a:cs typeface="Arial" panose="020B0604020202020204" pitchFamily="34" charset="0"/>
              </a:defRPr>
            </a:lvl6pPr>
            <a:lvl7pPr marL="914400" algn="ctr" fontAlgn="base">
              <a:spcBef>
                <a:spcPct val="0"/>
              </a:spcBef>
              <a:spcAft>
                <a:spcPct val="0"/>
              </a:spcAft>
              <a:defRPr sz="3600">
                <a:solidFill>
                  <a:srgbClr val="FFFFFF"/>
                </a:solidFill>
                <a:effectLst>
                  <a:outerShdw blurRad="38100" dist="38100" dir="2700000" algn="tl">
                    <a:srgbClr val="000000"/>
                  </a:outerShdw>
                </a:effectLst>
                <a:latin typeface="Arial" panose="020B0604020202020204" pitchFamily="34" charset="0"/>
                <a:cs typeface="Arial" panose="020B0604020202020204" pitchFamily="34" charset="0"/>
              </a:defRPr>
            </a:lvl7pPr>
            <a:lvl8pPr marL="1371600" algn="ctr" fontAlgn="base">
              <a:spcBef>
                <a:spcPct val="0"/>
              </a:spcBef>
              <a:spcAft>
                <a:spcPct val="0"/>
              </a:spcAft>
              <a:defRPr sz="3600">
                <a:solidFill>
                  <a:srgbClr val="FFFFFF"/>
                </a:solidFill>
                <a:effectLst>
                  <a:outerShdw blurRad="38100" dist="38100" dir="2700000" algn="tl">
                    <a:srgbClr val="000000"/>
                  </a:outerShdw>
                </a:effectLst>
                <a:latin typeface="Arial" panose="020B0604020202020204" pitchFamily="34" charset="0"/>
                <a:cs typeface="Arial" panose="020B0604020202020204" pitchFamily="34" charset="0"/>
              </a:defRPr>
            </a:lvl8pPr>
            <a:lvl9pPr marL="1828800" algn="ctr" fontAlgn="base">
              <a:spcBef>
                <a:spcPct val="0"/>
              </a:spcBef>
              <a:spcAft>
                <a:spcPct val="0"/>
              </a:spcAft>
              <a:defRPr sz="3600">
                <a:solidFill>
                  <a:srgbClr val="FFFFFF"/>
                </a:solidFill>
                <a:effectLst>
                  <a:outerShdw blurRad="38100" dist="38100" dir="2700000" algn="tl">
                    <a:srgbClr val="000000"/>
                  </a:outerShdw>
                </a:effectLst>
                <a:latin typeface="Arial" panose="020B0604020202020204" pitchFamily="34" charset="0"/>
                <a:cs typeface="Arial" panose="020B0604020202020204" pitchFamily="34" charset="0"/>
              </a:defRPr>
            </a:lvl9pPr>
          </a:lstStyle>
          <a:p>
            <a:r>
              <a:rPr lang="es-MX" altLang="es-MX" sz="1200" i="1" dirty="0" smtClean="0"/>
              <a:t>(S1, S2, M1, D1)</a:t>
            </a:r>
            <a:br>
              <a:rPr lang="es-MX" altLang="es-MX" sz="1200" i="1" dirty="0" smtClean="0"/>
            </a:br>
            <a:r>
              <a:rPr lang="es-MX" altLang="es-MX" sz="1200" i="1" dirty="0" smtClean="0"/>
              <a:t>(SR1,,DR1)</a:t>
            </a:r>
            <a:endParaRPr lang="es-MX" altLang="es-MX" sz="1200" i="1" dirty="0"/>
          </a:p>
        </p:txBody>
      </p:sp>
    </p:spTree>
    <p:extLst>
      <p:ext uri="{BB962C8B-B14F-4D97-AF65-F5344CB8AC3E}">
        <p14:creationId xmlns:p14="http://schemas.microsoft.com/office/powerpoint/2010/main" val="37821996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73"/>
                                        </p:tgtEl>
                                        <p:attrNameLst>
                                          <p:attrName>style.visibility</p:attrName>
                                        </p:attrNameLst>
                                      </p:cBhvr>
                                      <p:to>
                                        <p:strVal val="visible"/>
                                      </p:to>
                                    </p:set>
                                    <p:anim calcmode="lin" valueType="num">
                                      <p:cBhvr additive="base">
                                        <p:cTn id="7" dur="500" fill="hold"/>
                                        <p:tgtEl>
                                          <p:spTgt spid="73"/>
                                        </p:tgtEl>
                                        <p:attrNameLst>
                                          <p:attrName>ppt_x</p:attrName>
                                        </p:attrNameLst>
                                      </p:cBhvr>
                                      <p:tavLst>
                                        <p:tav tm="0">
                                          <p:val>
                                            <p:strVal val="#ppt_x"/>
                                          </p:val>
                                        </p:tav>
                                        <p:tav tm="100000">
                                          <p:val>
                                            <p:strVal val="#ppt_x"/>
                                          </p:val>
                                        </p:tav>
                                      </p:tavLst>
                                    </p:anim>
                                    <p:anim calcmode="lin" valueType="num">
                                      <p:cBhvr additive="base">
                                        <p:cTn id="8" dur="500" fill="hold"/>
                                        <p:tgtEl>
                                          <p:spTgt spid="7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91"/>
                                        </p:tgtEl>
                                        <p:attrNameLst>
                                          <p:attrName>style.visibility</p:attrName>
                                        </p:attrNameLst>
                                      </p:cBhvr>
                                      <p:to>
                                        <p:strVal val="visible"/>
                                      </p:to>
                                    </p:set>
                                    <p:anim calcmode="lin" valueType="num">
                                      <p:cBhvr additive="base">
                                        <p:cTn id="13" dur="500" fill="hold"/>
                                        <p:tgtEl>
                                          <p:spTgt spid="91"/>
                                        </p:tgtEl>
                                        <p:attrNameLst>
                                          <p:attrName>ppt_x</p:attrName>
                                        </p:attrNameLst>
                                      </p:cBhvr>
                                      <p:tavLst>
                                        <p:tav tm="0">
                                          <p:val>
                                            <p:strVal val="#ppt_x"/>
                                          </p:val>
                                        </p:tav>
                                        <p:tav tm="100000">
                                          <p:val>
                                            <p:strVal val="#ppt_x"/>
                                          </p:val>
                                        </p:tav>
                                      </p:tavLst>
                                    </p:anim>
                                    <p:anim calcmode="lin" valueType="num">
                                      <p:cBhvr additive="base">
                                        <p:cTn id="14" dur="500" fill="hold"/>
                                        <p:tgtEl>
                                          <p:spTgt spid="91"/>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108"/>
                                        </p:tgtEl>
                                        <p:attrNameLst>
                                          <p:attrName>style.visibility</p:attrName>
                                        </p:attrNameLst>
                                      </p:cBhvr>
                                      <p:to>
                                        <p:strVal val="visible"/>
                                      </p:to>
                                    </p:set>
                                    <p:anim calcmode="lin" valueType="num">
                                      <p:cBhvr additive="base">
                                        <p:cTn id="19" dur="500" fill="hold"/>
                                        <p:tgtEl>
                                          <p:spTgt spid="108"/>
                                        </p:tgtEl>
                                        <p:attrNameLst>
                                          <p:attrName>ppt_x</p:attrName>
                                        </p:attrNameLst>
                                      </p:cBhvr>
                                      <p:tavLst>
                                        <p:tav tm="0">
                                          <p:val>
                                            <p:strVal val="0-#ppt_w/2"/>
                                          </p:val>
                                        </p:tav>
                                        <p:tav tm="100000">
                                          <p:val>
                                            <p:strVal val="#ppt_x"/>
                                          </p:val>
                                        </p:tav>
                                      </p:tavLst>
                                    </p:anim>
                                    <p:anim calcmode="lin" valueType="num">
                                      <p:cBhvr additive="base">
                                        <p:cTn id="20" dur="500" fill="hold"/>
                                        <p:tgtEl>
                                          <p:spTgt spid="108"/>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6"/>
                                        </p:tgtEl>
                                        <p:attrNameLst>
                                          <p:attrName>style.visibility</p:attrName>
                                        </p:attrNameLst>
                                      </p:cBhvr>
                                      <p:to>
                                        <p:strVal val="visible"/>
                                      </p:to>
                                    </p:set>
                                    <p:anim calcmode="lin" valueType="num">
                                      <p:cBhvr additive="base">
                                        <p:cTn id="25" dur="500" fill="hold"/>
                                        <p:tgtEl>
                                          <p:spTgt spid="6"/>
                                        </p:tgtEl>
                                        <p:attrNameLst>
                                          <p:attrName>ppt_x</p:attrName>
                                        </p:attrNameLst>
                                      </p:cBhvr>
                                      <p:tavLst>
                                        <p:tav tm="0">
                                          <p:val>
                                            <p:strVal val="#ppt_x"/>
                                          </p:val>
                                        </p:tav>
                                        <p:tav tm="100000">
                                          <p:val>
                                            <p:strVal val="#ppt_x"/>
                                          </p:val>
                                        </p:tav>
                                      </p:tavLst>
                                    </p:anim>
                                    <p:anim calcmode="lin" valueType="num">
                                      <p:cBhvr additive="base">
                                        <p:cTn id="26"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118"/>
                                        </p:tgtEl>
                                        <p:attrNameLst>
                                          <p:attrName>style.visibility</p:attrName>
                                        </p:attrNameLst>
                                      </p:cBhvr>
                                      <p:to>
                                        <p:strVal val="visible"/>
                                      </p:to>
                                    </p:set>
                                    <p:anim calcmode="lin" valueType="num">
                                      <p:cBhvr additive="base">
                                        <p:cTn id="31" dur="500" fill="hold"/>
                                        <p:tgtEl>
                                          <p:spTgt spid="118"/>
                                        </p:tgtEl>
                                        <p:attrNameLst>
                                          <p:attrName>ppt_x</p:attrName>
                                        </p:attrNameLst>
                                      </p:cBhvr>
                                      <p:tavLst>
                                        <p:tav tm="0">
                                          <p:val>
                                            <p:strVal val="0-#ppt_w/2"/>
                                          </p:val>
                                        </p:tav>
                                        <p:tav tm="100000">
                                          <p:val>
                                            <p:strVal val="#ppt_x"/>
                                          </p:val>
                                        </p:tav>
                                      </p:tavLst>
                                    </p:anim>
                                    <p:anim calcmode="lin" valueType="num">
                                      <p:cBhvr additive="base">
                                        <p:cTn id="32" dur="500" fill="hold"/>
                                        <p:tgtEl>
                                          <p:spTgt spid="118"/>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56"/>
                                        </p:tgtEl>
                                        <p:attrNameLst>
                                          <p:attrName>style.visibility</p:attrName>
                                        </p:attrNameLst>
                                      </p:cBhvr>
                                      <p:to>
                                        <p:strVal val="visible"/>
                                      </p:to>
                                    </p:set>
                                    <p:anim calcmode="lin" valueType="num">
                                      <p:cBhvr additive="base">
                                        <p:cTn id="37" dur="500" fill="hold"/>
                                        <p:tgtEl>
                                          <p:spTgt spid="56"/>
                                        </p:tgtEl>
                                        <p:attrNameLst>
                                          <p:attrName>ppt_x</p:attrName>
                                        </p:attrNameLst>
                                      </p:cBhvr>
                                      <p:tavLst>
                                        <p:tav tm="0">
                                          <p:val>
                                            <p:strVal val="#ppt_x"/>
                                          </p:val>
                                        </p:tav>
                                        <p:tav tm="100000">
                                          <p:val>
                                            <p:strVal val="#ppt_x"/>
                                          </p:val>
                                        </p:tav>
                                      </p:tavLst>
                                    </p:anim>
                                    <p:anim calcmode="lin" valueType="num">
                                      <p:cBhvr additive="base">
                                        <p:cTn id="38" dur="500" fill="hold"/>
                                        <p:tgtEl>
                                          <p:spTgt spid="56"/>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106"/>
                                        </p:tgtEl>
                                        <p:attrNameLst>
                                          <p:attrName>style.visibility</p:attrName>
                                        </p:attrNameLst>
                                      </p:cBhvr>
                                      <p:to>
                                        <p:strVal val="visible"/>
                                      </p:to>
                                    </p:set>
                                    <p:anim calcmode="lin" valueType="num">
                                      <p:cBhvr additive="base">
                                        <p:cTn id="43" dur="500" fill="hold"/>
                                        <p:tgtEl>
                                          <p:spTgt spid="106"/>
                                        </p:tgtEl>
                                        <p:attrNameLst>
                                          <p:attrName>ppt_x</p:attrName>
                                        </p:attrNameLst>
                                      </p:cBhvr>
                                      <p:tavLst>
                                        <p:tav tm="0">
                                          <p:val>
                                            <p:strVal val="#ppt_x"/>
                                          </p:val>
                                        </p:tav>
                                        <p:tav tm="100000">
                                          <p:val>
                                            <p:strVal val="#ppt_x"/>
                                          </p:val>
                                        </p:tav>
                                      </p:tavLst>
                                    </p:anim>
                                    <p:anim calcmode="lin" valueType="num">
                                      <p:cBhvr additive="base">
                                        <p:cTn id="44" dur="500" fill="hold"/>
                                        <p:tgtEl>
                                          <p:spTgt spid="106"/>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nodeType="clickEffect">
                                  <p:stCondLst>
                                    <p:cond delay="0"/>
                                  </p:stCondLst>
                                  <p:childTnLst>
                                    <p:set>
                                      <p:cBhvr>
                                        <p:cTn id="48" dur="1" fill="hold">
                                          <p:stCondLst>
                                            <p:cond delay="0"/>
                                          </p:stCondLst>
                                        </p:cTn>
                                        <p:tgtEl>
                                          <p:spTgt spid="44"/>
                                        </p:tgtEl>
                                        <p:attrNameLst>
                                          <p:attrName>style.visibility</p:attrName>
                                        </p:attrNameLst>
                                      </p:cBhvr>
                                      <p:to>
                                        <p:strVal val="visible"/>
                                      </p:to>
                                    </p:set>
                                    <p:anim calcmode="lin" valueType="num">
                                      <p:cBhvr additive="base">
                                        <p:cTn id="49" dur="500" fill="hold"/>
                                        <p:tgtEl>
                                          <p:spTgt spid="44"/>
                                        </p:tgtEl>
                                        <p:attrNameLst>
                                          <p:attrName>ppt_x</p:attrName>
                                        </p:attrNameLst>
                                      </p:cBhvr>
                                      <p:tavLst>
                                        <p:tav tm="0">
                                          <p:val>
                                            <p:strVal val="#ppt_x"/>
                                          </p:val>
                                        </p:tav>
                                        <p:tav tm="100000">
                                          <p:val>
                                            <p:strVal val="#ppt_x"/>
                                          </p:val>
                                        </p:tav>
                                      </p:tavLst>
                                    </p:anim>
                                    <p:anim calcmode="lin" valueType="num">
                                      <p:cBhvr additive="base">
                                        <p:cTn id="50" dur="500" fill="hold"/>
                                        <p:tgtEl>
                                          <p:spTgt spid="44"/>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103"/>
                                        </p:tgtEl>
                                        <p:attrNameLst>
                                          <p:attrName>style.visibility</p:attrName>
                                        </p:attrNameLst>
                                      </p:cBhvr>
                                      <p:to>
                                        <p:strVal val="visible"/>
                                      </p:to>
                                    </p:set>
                                    <p:anim calcmode="lin" valueType="num">
                                      <p:cBhvr additive="base">
                                        <p:cTn id="55" dur="500" fill="hold"/>
                                        <p:tgtEl>
                                          <p:spTgt spid="103"/>
                                        </p:tgtEl>
                                        <p:attrNameLst>
                                          <p:attrName>ppt_x</p:attrName>
                                        </p:attrNameLst>
                                      </p:cBhvr>
                                      <p:tavLst>
                                        <p:tav tm="0">
                                          <p:val>
                                            <p:strVal val="#ppt_x"/>
                                          </p:val>
                                        </p:tav>
                                        <p:tav tm="100000">
                                          <p:val>
                                            <p:strVal val="#ppt_x"/>
                                          </p:val>
                                        </p:tav>
                                      </p:tavLst>
                                    </p:anim>
                                    <p:anim calcmode="lin" valueType="num">
                                      <p:cBhvr additive="base">
                                        <p:cTn id="56" dur="500" fill="hold"/>
                                        <p:tgtEl>
                                          <p:spTgt spid="103"/>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nodeType="clickEffect">
                                  <p:stCondLst>
                                    <p:cond delay="0"/>
                                  </p:stCondLst>
                                  <p:childTnLst>
                                    <p:set>
                                      <p:cBhvr>
                                        <p:cTn id="60" dur="1" fill="hold">
                                          <p:stCondLst>
                                            <p:cond delay="0"/>
                                          </p:stCondLst>
                                        </p:cTn>
                                        <p:tgtEl>
                                          <p:spTgt spid="120"/>
                                        </p:tgtEl>
                                        <p:attrNameLst>
                                          <p:attrName>style.visibility</p:attrName>
                                        </p:attrNameLst>
                                      </p:cBhvr>
                                      <p:to>
                                        <p:strVal val="visible"/>
                                      </p:to>
                                    </p:set>
                                    <p:anim calcmode="lin" valueType="num">
                                      <p:cBhvr additive="base">
                                        <p:cTn id="61" dur="500" fill="hold"/>
                                        <p:tgtEl>
                                          <p:spTgt spid="120"/>
                                        </p:tgtEl>
                                        <p:attrNameLst>
                                          <p:attrName>ppt_x</p:attrName>
                                        </p:attrNameLst>
                                      </p:cBhvr>
                                      <p:tavLst>
                                        <p:tav tm="0">
                                          <p:val>
                                            <p:strVal val="#ppt_x"/>
                                          </p:val>
                                        </p:tav>
                                        <p:tav tm="100000">
                                          <p:val>
                                            <p:strVal val="#ppt_x"/>
                                          </p:val>
                                        </p:tav>
                                      </p:tavLst>
                                    </p:anim>
                                    <p:anim calcmode="lin" valueType="num">
                                      <p:cBhvr additive="base">
                                        <p:cTn id="62" dur="500" fill="hold"/>
                                        <p:tgtEl>
                                          <p:spTgt spid="120"/>
                                        </p:tgtEl>
                                        <p:attrNameLst>
                                          <p:attrName>ppt_y</p:attrName>
                                        </p:attrNameLst>
                                      </p:cBhvr>
                                      <p:tavLst>
                                        <p:tav tm="0">
                                          <p:val>
                                            <p:strVal val="1+#ppt_h/2"/>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4" fill="hold" grpId="0" nodeType="clickEffect">
                                  <p:stCondLst>
                                    <p:cond delay="0"/>
                                  </p:stCondLst>
                                  <p:childTnLst>
                                    <p:set>
                                      <p:cBhvr>
                                        <p:cTn id="66" dur="1" fill="hold">
                                          <p:stCondLst>
                                            <p:cond delay="0"/>
                                          </p:stCondLst>
                                        </p:cTn>
                                        <p:tgtEl>
                                          <p:spTgt spid="104"/>
                                        </p:tgtEl>
                                        <p:attrNameLst>
                                          <p:attrName>style.visibility</p:attrName>
                                        </p:attrNameLst>
                                      </p:cBhvr>
                                      <p:to>
                                        <p:strVal val="visible"/>
                                      </p:to>
                                    </p:set>
                                    <p:anim calcmode="lin" valueType="num">
                                      <p:cBhvr additive="base">
                                        <p:cTn id="67" dur="500" fill="hold"/>
                                        <p:tgtEl>
                                          <p:spTgt spid="104"/>
                                        </p:tgtEl>
                                        <p:attrNameLst>
                                          <p:attrName>ppt_x</p:attrName>
                                        </p:attrNameLst>
                                      </p:cBhvr>
                                      <p:tavLst>
                                        <p:tav tm="0">
                                          <p:val>
                                            <p:strVal val="#ppt_x"/>
                                          </p:val>
                                        </p:tav>
                                        <p:tav tm="100000">
                                          <p:val>
                                            <p:strVal val="#ppt_x"/>
                                          </p:val>
                                        </p:tav>
                                      </p:tavLst>
                                    </p:anim>
                                    <p:anim calcmode="lin" valueType="num">
                                      <p:cBhvr additive="base">
                                        <p:cTn id="68" dur="500" fill="hold"/>
                                        <p:tgtEl>
                                          <p:spTgt spid="104"/>
                                        </p:tgtEl>
                                        <p:attrNameLst>
                                          <p:attrName>ppt_y</p:attrName>
                                        </p:attrNameLst>
                                      </p:cBhvr>
                                      <p:tavLst>
                                        <p:tav tm="0">
                                          <p:val>
                                            <p:strVal val="1+#ppt_h/2"/>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2" presetClass="entr" presetSubtype="4" fill="hold" nodeType="clickEffect">
                                  <p:stCondLst>
                                    <p:cond delay="0"/>
                                  </p:stCondLst>
                                  <p:childTnLst>
                                    <p:set>
                                      <p:cBhvr>
                                        <p:cTn id="72" dur="1" fill="hold">
                                          <p:stCondLst>
                                            <p:cond delay="0"/>
                                          </p:stCondLst>
                                        </p:cTn>
                                        <p:tgtEl>
                                          <p:spTgt spid="144"/>
                                        </p:tgtEl>
                                        <p:attrNameLst>
                                          <p:attrName>style.visibility</p:attrName>
                                        </p:attrNameLst>
                                      </p:cBhvr>
                                      <p:to>
                                        <p:strVal val="visible"/>
                                      </p:to>
                                    </p:set>
                                    <p:anim calcmode="lin" valueType="num">
                                      <p:cBhvr additive="base">
                                        <p:cTn id="73" dur="500" fill="hold"/>
                                        <p:tgtEl>
                                          <p:spTgt spid="144"/>
                                        </p:tgtEl>
                                        <p:attrNameLst>
                                          <p:attrName>ppt_x</p:attrName>
                                        </p:attrNameLst>
                                      </p:cBhvr>
                                      <p:tavLst>
                                        <p:tav tm="0">
                                          <p:val>
                                            <p:strVal val="#ppt_x"/>
                                          </p:val>
                                        </p:tav>
                                        <p:tav tm="100000">
                                          <p:val>
                                            <p:strVal val="#ppt_x"/>
                                          </p:val>
                                        </p:tav>
                                      </p:tavLst>
                                    </p:anim>
                                    <p:anim calcmode="lin" valueType="num">
                                      <p:cBhvr additive="base">
                                        <p:cTn id="74" dur="500" fill="hold"/>
                                        <p:tgtEl>
                                          <p:spTgt spid="144"/>
                                        </p:tgtEl>
                                        <p:attrNameLst>
                                          <p:attrName>ppt_y</p:attrName>
                                        </p:attrNameLst>
                                      </p:cBhvr>
                                      <p:tavLst>
                                        <p:tav tm="0">
                                          <p:val>
                                            <p:strVal val="1+#ppt_h/2"/>
                                          </p:val>
                                        </p:tav>
                                        <p:tav tm="100000">
                                          <p:val>
                                            <p:strVal val="#ppt_y"/>
                                          </p:val>
                                        </p:tav>
                                      </p:tavLst>
                                    </p:anim>
                                  </p:childTnLst>
                                </p:cTn>
                              </p:par>
                            </p:childTnLst>
                          </p:cTn>
                        </p:par>
                      </p:childTnLst>
                    </p:cTn>
                  </p:par>
                  <p:par>
                    <p:cTn id="75" fill="hold">
                      <p:stCondLst>
                        <p:cond delay="indefinite"/>
                      </p:stCondLst>
                      <p:childTnLst>
                        <p:par>
                          <p:cTn id="76" fill="hold">
                            <p:stCondLst>
                              <p:cond delay="0"/>
                            </p:stCondLst>
                            <p:childTnLst>
                              <p:par>
                                <p:cTn id="77" presetID="2" presetClass="entr" presetSubtype="4" fill="hold" grpId="0" nodeType="clickEffect">
                                  <p:stCondLst>
                                    <p:cond delay="0"/>
                                  </p:stCondLst>
                                  <p:childTnLst>
                                    <p:set>
                                      <p:cBhvr>
                                        <p:cTn id="78" dur="1" fill="hold">
                                          <p:stCondLst>
                                            <p:cond delay="0"/>
                                          </p:stCondLst>
                                        </p:cTn>
                                        <p:tgtEl>
                                          <p:spTgt spid="107"/>
                                        </p:tgtEl>
                                        <p:attrNameLst>
                                          <p:attrName>style.visibility</p:attrName>
                                        </p:attrNameLst>
                                      </p:cBhvr>
                                      <p:to>
                                        <p:strVal val="visible"/>
                                      </p:to>
                                    </p:set>
                                    <p:anim calcmode="lin" valueType="num">
                                      <p:cBhvr additive="base">
                                        <p:cTn id="79" dur="500" fill="hold"/>
                                        <p:tgtEl>
                                          <p:spTgt spid="107"/>
                                        </p:tgtEl>
                                        <p:attrNameLst>
                                          <p:attrName>ppt_x</p:attrName>
                                        </p:attrNameLst>
                                      </p:cBhvr>
                                      <p:tavLst>
                                        <p:tav tm="0">
                                          <p:val>
                                            <p:strVal val="#ppt_x"/>
                                          </p:val>
                                        </p:tav>
                                        <p:tav tm="100000">
                                          <p:val>
                                            <p:strVal val="#ppt_x"/>
                                          </p:val>
                                        </p:tav>
                                      </p:tavLst>
                                    </p:anim>
                                    <p:anim calcmode="lin" valueType="num">
                                      <p:cBhvr additive="base">
                                        <p:cTn id="80" dur="500" fill="hold"/>
                                        <p:tgtEl>
                                          <p:spTgt spid="107"/>
                                        </p:tgtEl>
                                        <p:attrNameLst>
                                          <p:attrName>ppt_y</p:attrName>
                                        </p:attrNameLst>
                                      </p:cBhvr>
                                      <p:tavLst>
                                        <p:tav tm="0">
                                          <p:val>
                                            <p:strVal val="1+#ppt_h/2"/>
                                          </p:val>
                                        </p:tav>
                                        <p:tav tm="100000">
                                          <p:val>
                                            <p:strVal val="#ppt_y"/>
                                          </p:val>
                                        </p:tav>
                                      </p:tavLst>
                                    </p:anim>
                                  </p:childTnLst>
                                </p:cTn>
                              </p:par>
                            </p:childTnLst>
                          </p:cTn>
                        </p:par>
                      </p:childTnLst>
                    </p:cTn>
                  </p:par>
                  <p:par>
                    <p:cTn id="81" fill="hold">
                      <p:stCondLst>
                        <p:cond delay="indefinite"/>
                      </p:stCondLst>
                      <p:childTnLst>
                        <p:par>
                          <p:cTn id="82" fill="hold">
                            <p:stCondLst>
                              <p:cond delay="0"/>
                            </p:stCondLst>
                            <p:childTnLst>
                              <p:par>
                                <p:cTn id="83" presetID="2" presetClass="entr" presetSubtype="4" fill="hold" nodeType="clickEffect">
                                  <p:stCondLst>
                                    <p:cond delay="0"/>
                                  </p:stCondLst>
                                  <p:childTnLst>
                                    <p:set>
                                      <p:cBhvr>
                                        <p:cTn id="84" dur="1" fill="hold">
                                          <p:stCondLst>
                                            <p:cond delay="0"/>
                                          </p:stCondLst>
                                        </p:cTn>
                                        <p:tgtEl>
                                          <p:spTgt spid="132"/>
                                        </p:tgtEl>
                                        <p:attrNameLst>
                                          <p:attrName>style.visibility</p:attrName>
                                        </p:attrNameLst>
                                      </p:cBhvr>
                                      <p:to>
                                        <p:strVal val="visible"/>
                                      </p:to>
                                    </p:set>
                                    <p:anim calcmode="lin" valueType="num">
                                      <p:cBhvr additive="base">
                                        <p:cTn id="85" dur="500" fill="hold"/>
                                        <p:tgtEl>
                                          <p:spTgt spid="132"/>
                                        </p:tgtEl>
                                        <p:attrNameLst>
                                          <p:attrName>ppt_x</p:attrName>
                                        </p:attrNameLst>
                                      </p:cBhvr>
                                      <p:tavLst>
                                        <p:tav tm="0">
                                          <p:val>
                                            <p:strVal val="#ppt_x"/>
                                          </p:val>
                                        </p:tav>
                                        <p:tav tm="100000">
                                          <p:val>
                                            <p:strVal val="#ppt_x"/>
                                          </p:val>
                                        </p:tav>
                                      </p:tavLst>
                                    </p:anim>
                                    <p:anim calcmode="lin" valueType="num">
                                      <p:cBhvr additive="base">
                                        <p:cTn id="86" dur="500" fill="hold"/>
                                        <p:tgtEl>
                                          <p:spTgt spid="132"/>
                                        </p:tgtEl>
                                        <p:attrNameLst>
                                          <p:attrName>ppt_y</p:attrName>
                                        </p:attrNameLst>
                                      </p:cBhvr>
                                      <p:tavLst>
                                        <p:tav tm="0">
                                          <p:val>
                                            <p:strVal val="1+#ppt_h/2"/>
                                          </p:val>
                                        </p:tav>
                                        <p:tav tm="100000">
                                          <p:val>
                                            <p:strVal val="#ppt_y"/>
                                          </p:val>
                                        </p:tav>
                                      </p:tavLst>
                                    </p:anim>
                                  </p:childTnLst>
                                </p:cTn>
                              </p:par>
                            </p:childTnLst>
                          </p:cTn>
                        </p:par>
                      </p:childTnLst>
                    </p:cTn>
                  </p:par>
                  <p:par>
                    <p:cTn id="87" fill="hold">
                      <p:stCondLst>
                        <p:cond delay="indefinite"/>
                      </p:stCondLst>
                      <p:childTnLst>
                        <p:par>
                          <p:cTn id="88" fill="hold">
                            <p:stCondLst>
                              <p:cond delay="0"/>
                            </p:stCondLst>
                            <p:childTnLst>
                              <p:par>
                                <p:cTn id="89" presetID="2" presetClass="entr" presetSubtype="8" fill="hold" grpId="0" nodeType="clickEffect">
                                  <p:stCondLst>
                                    <p:cond delay="0"/>
                                  </p:stCondLst>
                                  <p:childTnLst>
                                    <p:set>
                                      <p:cBhvr>
                                        <p:cTn id="90" dur="1" fill="hold">
                                          <p:stCondLst>
                                            <p:cond delay="0"/>
                                          </p:stCondLst>
                                        </p:cTn>
                                        <p:tgtEl>
                                          <p:spTgt spid="105"/>
                                        </p:tgtEl>
                                        <p:attrNameLst>
                                          <p:attrName>style.visibility</p:attrName>
                                        </p:attrNameLst>
                                      </p:cBhvr>
                                      <p:to>
                                        <p:strVal val="visible"/>
                                      </p:to>
                                    </p:set>
                                    <p:anim calcmode="lin" valueType="num">
                                      <p:cBhvr additive="base">
                                        <p:cTn id="91" dur="500" fill="hold"/>
                                        <p:tgtEl>
                                          <p:spTgt spid="105"/>
                                        </p:tgtEl>
                                        <p:attrNameLst>
                                          <p:attrName>ppt_x</p:attrName>
                                        </p:attrNameLst>
                                      </p:cBhvr>
                                      <p:tavLst>
                                        <p:tav tm="0">
                                          <p:val>
                                            <p:strVal val="0-#ppt_w/2"/>
                                          </p:val>
                                        </p:tav>
                                        <p:tav tm="100000">
                                          <p:val>
                                            <p:strVal val="#ppt_x"/>
                                          </p:val>
                                        </p:tav>
                                      </p:tavLst>
                                    </p:anim>
                                    <p:anim calcmode="lin" valueType="num">
                                      <p:cBhvr additive="base">
                                        <p:cTn id="92" dur="500" fill="hold"/>
                                        <p:tgtEl>
                                          <p:spTgt spid="105"/>
                                        </p:tgtEl>
                                        <p:attrNameLst>
                                          <p:attrName>ppt_y</p:attrName>
                                        </p:attrNameLst>
                                      </p:cBhvr>
                                      <p:tavLst>
                                        <p:tav tm="0">
                                          <p:val>
                                            <p:strVal val="#ppt_y"/>
                                          </p:val>
                                        </p:tav>
                                        <p:tav tm="100000">
                                          <p:val>
                                            <p:strVal val="#ppt_y"/>
                                          </p:val>
                                        </p:tav>
                                      </p:tavLst>
                                    </p:anim>
                                  </p:childTnLst>
                                </p:cTn>
                              </p:par>
                            </p:childTnLst>
                          </p:cTn>
                        </p:par>
                      </p:childTnLst>
                    </p:cTn>
                  </p:par>
                  <p:par>
                    <p:cTn id="93" fill="hold">
                      <p:stCondLst>
                        <p:cond delay="indefinite"/>
                      </p:stCondLst>
                      <p:childTnLst>
                        <p:par>
                          <p:cTn id="94" fill="hold">
                            <p:stCondLst>
                              <p:cond delay="0"/>
                            </p:stCondLst>
                            <p:childTnLst>
                              <p:par>
                                <p:cTn id="95" presetID="2" presetClass="entr" presetSubtype="4" fill="hold" nodeType="clickEffect">
                                  <p:stCondLst>
                                    <p:cond delay="0"/>
                                  </p:stCondLst>
                                  <p:childTnLst>
                                    <p:set>
                                      <p:cBhvr>
                                        <p:cTn id="96" dur="1" fill="hold">
                                          <p:stCondLst>
                                            <p:cond delay="0"/>
                                          </p:stCondLst>
                                        </p:cTn>
                                        <p:tgtEl>
                                          <p:spTgt spid="112"/>
                                        </p:tgtEl>
                                        <p:attrNameLst>
                                          <p:attrName>style.visibility</p:attrName>
                                        </p:attrNameLst>
                                      </p:cBhvr>
                                      <p:to>
                                        <p:strVal val="visible"/>
                                      </p:to>
                                    </p:set>
                                    <p:anim calcmode="lin" valueType="num">
                                      <p:cBhvr additive="base">
                                        <p:cTn id="97" dur="500" fill="hold"/>
                                        <p:tgtEl>
                                          <p:spTgt spid="112"/>
                                        </p:tgtEl>
                                        <p:attrNameLst>
                                          <p:attrName>ppt_x</p:attrName>
                                        </p:attrNameLst>
                                      </p:cBhvr>
                                      <p:tavLst>
                                        <p:tav tm="0">
                                          <p:val>
                                            <p:strVal val="#ppt_x"/>
                                          </p:val>
                                        </p:tav>
                                        <p:tav tm="100000">
                                          <p:val>
                                            <p:strVal val="#ppt_x"/>
                                          </p:val>
                                        </p:tav>
                                      </p:tavLst>
                                    </p:anim>
                                    <p:anim calcmode="lin" valueType="num">
                                      <p:cBhvr additive="base">
                                        <p:cTn id="98" dur="500" fill="hold"/>
                                        <p:tgtEl>
                                          <p:spTgt spid="112"/>
                                        </p:tgtEl>
                                        <p:attrNameLst>
                                          <p:attrName>ppt_y</p:attrName>
                                        </p:attrNameLst>
                                      </p:cBhvr>
                                      <p:tavLst>
                                        <p:tav tm="0">
                                          <p:val>
                                            <p:strVal val="1+#ppt_h/2"/>
                                          </p:val>
                                        </p:tav>
                                        <p:tav tm="100000">
                                          <p:val>
                                            <p:strVal val="#ppt_y"/>
                                          </p:val>
                                        </p:tav>
                                      </p:tavLst>
                                    </p:anim>
                                  </p:childTnLst>
                                </p:cTn>
                              </p:par>
                            </p:childTnLst>
                          </p:cTn>
                        </p:par>
                      </p:childTnLst>
                    </p:cTn>
                  </p:par>
                  <p:par>
                    <p:cTn id="99" fill="hold">
                      <p:stCondLst>
                        <p:cond delay="indefinite"/>
                      </p:stCondLst>
                      <p:childTnLst>
                        <p:par>
                          <p:cTn id="100" fill="hold">
                            <p:stCondLst>
                              <p:cond delay="0"/>
                            </p:stCondLst>
                            <p:childTnLst>
                              <p:par>
                                <p:cTn id="101" presetID="2" presetClass="entr" presetSubtype="4" fill="hold" grpId="0" nodeType="clickEffect">
                                  <p:stCondLst>
                                    <p:cond delay="0"/>
                                  </p:stCondLst>
                                  <p:childTnLst>
                                    <p:set>
                                      <p:cBhvr>
                                        <p:cTn id="102" dur="1" fill="hold">
                                          <p:stCondLst>
                                            <p:cond delay="0"/>
                                          </p:stCondLst>
                                        </p:cTn>
                                        <p:tgtEl>
                                          <p:spTgt spid="114"/>
                                        </p:tgtEl>
                                        <p:attrNameLst>
                                          <p:attrName>style.visibility</p:attrName>
                                        </p:attrNameLst>
                                      </p:cBhvr>
                                      <p:to>
                                        <p:strVal val="visible"/>
                                      </p:to>
                                    </p:set>
                                    <p:anim calcmode="lin" valueType="num">
                                      <p:cBhvr additive="base">
                                        <p:cTn id="103" dur="500" fill="hold"/>
                                        <p:tgtEl>
                                          <p:spTgt spid="114"/>
                                        </p:tgtEl>
                                        <p:attrNameLst>
                                          <p:attrName>ppt_x</p:attrName>
                                        </p:attrNameLst>
                                      </p:cBhvr>
                                      <p:tavLst>
                                        <p:tav tm="0">
                                          <p:val>
                                            <p:strVal val="#ppt_x"/>
                                          </p:val>
                                        </p:tav>
                                        <p:tav tm="100000">
                                          <p:val>
                                            <p:strVal val="#ppt_x"/>
                                          </p:val>
                                        </p:tav>
                                      </p:tavLst>
                                    </p:anim>
                                    <p:anim calcmode="lin" valueType="num">
                                      <p:cBhvr additive="base">
                                        <p:cTn id="104" dur="500" fill="hold"/>
                                        <p:tgtEl>
                                          <p:spTgt spid="114"/>
                                        </p:tgtEl>
                                        <p:attrNameLst>
                                          <p:attrName>ppt_y</p:attrName>
                                        </p:attrNameLst>
                                      </p:cBhvr>
                                      <p:tavLst>
                                        <p:tav tm="0">
                                          <p:val>
                                            <p:strVal val="1+#ppt_h/2"/>
                                          </p:val>
                                        </p:tav>
                                        <p:tav tm="100000">
                                          <p:val>
                                            <p:strVal val="#ppt_y"/>
                                          </p:val>
                                        </p:tav>
                                      </p:tavLst>
                                    </p:anim>
                                  </p:childTnLst>
                                </p:cTn>
                              </p:par>
                            </p:childTnLst>
                          </p:cTn>
                        </p:par>
                      </p:childTnLst>
                    </p:cTn>
                  </p:par>
                  <p:par>
                    <p:cTn id="105" fill="hold">
                      <p:stCondLst>
                        <p:cond delay="indefinite"/>
                      </p:stCondLst>
                      <p:childTnLst>
                        <p:par>
                          <p:cTn id="106" fill="hold">
                            <p:stCondLst>
                              <p:cond delay="0"/>
                            </p:stCondLst>
                            <p:childTnLst>
                              <p:par>
                                <p:cTn id="107" presetID="2" presetClass="entr" presetSubtype="4" fill="hold" nodeType="clickEffect">
                                  <p:stCondLst>
                                    <p:cond delay="0"/>
                                  </p:stCondLst>
                                  <p:childTnLst>
                                    <p:set>
                                      <p:cBhvr>
                                        <p:cTn id="108" dur="1" fill="hold">
                                          <p:stCondLst>
                                            <p:cond delay="0"/>
                                          </p:stCondLst>
                                        </p:cTn>
                                        <p:tgtEl>
                                          <p:spTgt spid="110"/>
                                        </p:tgtEl>
                                        <p:attrNameLst>
                                          <p:attrName>style.visibility</p:attrName>
                                        </p:attrNameLst>
                                      </p:cBhvr>
                                      <p:to>
                                        <p:strVal val="visible"/>
                                      </p:to>
                                    </p:set>
                                    <p:anim calcmode="lin" valueType="num">
                                      <p:cBhvr additive="base">
                                        <p:cTn id="109" dur="500" fill="hold"/>
                                        <p:tgtEl>
                                          <p:spTgt spid="110"/>
                                        </p:tgtEl>
                                        <p:attrNameLst>
                                          <p:attrName>ppt_x</p:attrName>
                                        </p:attrNameLst>
                                      </p:cBhvr>
                                      <p:tavLst>
                                        <p:tav tm="0">
                                          <p:val>
                                            <p:strVal val="#ppt_x"/>
                                          </p:val>
                                        </p:tav>
                                        <p:tav tm="100000">
                                          <p:val>
                                            <p:strVal val="#ppt_x"/>
                                          </p:val>
                                        </p:tav>
                                      </p:tavLst>
                                    </p:anim>
                                    <p:anim calcmode="lin" valueType="num">
                                      <p:cBhvr additive="base">
                                        <p:cTn id="110" dur="500" fill="hold"/>
                                        <p:tgtEl>
                                          <p:spTgt spid="110"/>
                                        </p:tgtEl>
                                        <p:attrNameLst>
                                          <p:attrName>ppt_y</p:attrName>
                                        </p:attrNameLst>
                                      </p:cBhvr>
                                      <p:tavLst>
                                        <p:tav tm="0">
                                          <p:val>
                                            <p:strVal val="1+#ppt_h/2"/>
                                          </p:val>
                                        </p:tav>
                                        <p:tav tm="100000">
                                          <p:val>
                                            <p:strVal val="#ppt_y"/>
                                          </p:val>
                                        </p:tav>
                                      </p:tavLst>
                                    </p:anim>
                                  </p:childTnLst>
                                </p:cTn>
                              </p:par>
                            </p:childTnLst>
                          </p:cTn>
                        </p:par>
                      </p:childTnLst>
                    </p:cTn>
                  </p:par>
                  <p:par>
                    <p:cTn id="111" fill="hold">
                      <p:stCondLst>
                        <p:cond delay="indefinite"/>
                      </p:stCondLst>
                      <p:childTnLst>
                        <p:par>
                          <p:cTn id="112" fill="hold">
                            <p:stCondLst>
                              <p:cond delay="0"/>
                            </p:stCondLst>
                            <p:childTnLst>
                              <p:par>
                                <p:cTn id="113" presetID="2" presetClass="entr" presetSubtype="4" fill="hold" grpId="0" nodeType="clickEffect">
                                  <p:stCondLst>
                                    <p:cond delay="0"/>
                                  </p:stCondLst>
                                  <p:childTnLst>
                                    <p:set>
                                      <p:cBhvr>
                                        <p:cTn id="114" dur="1" fill="hold">
                                          <p:stCondLst>
                                            <p:cond delay="0"/>
                                          </p:stCondLst>
                                        </p:cTn>
                                        <p:tgtEl>
                                          <p:spTgt spid="116"/>
                                        </p:tgtEl>
                                        <p:attrNameLst>
                                          <p:attrName>style.visibility</p:attrName>
                                        </p:attrNameLst>
                                      </p:cBhvr>
                                      <p:to>
                                        <p:strVal val="visible"/>
                                      </p:to>
                                    </p:set>
                                    <p:anim calcmode="lin" valueType="num">
                                      <p:cBhvr additive="base">
                                        <p:cTn id="115" dur="500" fill="hold"/>
                                        <p:tgtEl>
                                          <p:spTgt spid="116"/>
                                        </p:tgtEl>
                                        <p:attrNameLst>
                                          <p:attrName>ppt_x</p:attrName>
                                        </p:attrNameLst>
                                      </p:cBhvr>
                                      <p:tavLst>
                                        <p:tav tm="0">
                                          <p:val>
                                            <p:strVal val="#ppt_x"/>
                                          </p:val>
                                        </p:tav>
                                        <p:tav tm="100000">
                                          <p:val>
                                            <p:strVal val="#ppt_x"/>
                                          </p:val>
                                        </p:tav>
                                      </p:tavLst>
                                    </p:anim>
                                    <p:anim calcmode="lin" valueType="num">
                                      <p:cBhvr additive="base">
                                        <p:cTn id="116" dur="500" fill="hold"/>
                                        <p:tgtEl>
                                          <p:spTgt spid="116"/>
                                        </p:tgtEl>
                                        <p:attrNameLst>
                                          <p:attrName>ppt_y</p:attrName>
                                        </p:attrNameLst>
                                      </p:cBhvr>
                                      <p:tavLst>
                                        <p:tav tm="0">
                                          <p:val>
                                            <p:strVal val="1+#ppt_h/2"/>
                                          </p:val>
                                        </p:tav>
                                        <p:tav tm="100000">
                                          <p:val>
                                            <p:strVal val="#ppt_y"/>
                                          </p:val>
                                        </p:tav>
                                      </p:tavLst>
                                    </p:anim>
                                  </p:childTnLst>
                                </p:cTn>
                              </p:par>
                            </p:childTnLst>
                          </p:cTn>
                        </p:par>
                      </p:childTnLst>
                    </p:cTn>
                  </p:par>
                  <p:par>
                    <p:cTn id="117" fill="hold">
                      <p:stCondLst>
                        <p:cond delay="indefinite"/>
                      </p:stCondLst>
                      <p:childTnLst>
                        <p:par>
                          <p:cTn id="118" fill="hold">
                            <p:stCondLst>
                              <p:cond delay="0"/>
                            </p:stCondLst>
                            <p:childTnLst>
                              <p:par>
                                <p:cTn id="119" presetID="2" presetClass="entr" presetSubtype="4" fill="hold" nodeType="clickEffect">
                                  <p:stCondLst>
                                    <p:cond delay="0"/>
                                  </p:stCondLst>
                                  <p:childTnLst>
                                    <p:set>
                                      <p:cBhvr>
                                        <p:cTn id="120" dur="1" fill="hold">
                                          <p:stCondLst>
                                            <p:cond delay="0"/>
                                          </p:stCondLst>
                                        </p:cTn>
                                        <p:tgtEl>
                                          <p:spTgt spid="109"/>
                                        </p:tgtEl>
                                        <p:attrNameLst>
                                          <p:attrName>style.visibility</p:attrName>
                                        </p:attrNameLst>
                                      </p:cBhvr>
                                      <p:to>
                                        <p:strVal val="visible"/>
                                      </p:to>
                                    </p:set>
                                    <p:anim calcmode="lin" valueType="num">
                                      <p:cBhvr additive="base">
                                        <p:cTn id="121" dur="500" fill="hold"/>
                                        <p:tgtEl>
                                          <p:spTgt spid="109"/>
                                        </p:tgtEl>
                                        <p:attrNameLst>
                                          <p:attrName>ppt_x</p:attrName>
                                        </p:attrNameLst>
                                      </p:cBhvr>
                                      <p:tavLst>
                                        <p:tav tm="0">
                                          <p:val>
                                            <p:strVal val="#ppt_x"/>
                                          </p:val>
                                        </p:tav>
                                        <p:tav tm="100000">
                                          <p:val>
                                            <p:strVal val="#ppt_x"/>
                                          </p:val>
                                        </p:tav>
                                      </p:tavLst>
                                    </p:anim>
                                    <p:anim calcmode="lin" valueType="num">
                                      <p:cBhvr additive="base">
                                        <p:cTn id="122" dur="500" fill="hold"/>
                                        <p:tgtEl>
                                          <p:spTgt spid="109"/>
                                        </p:tgtEl>
                                        <p:attrNameLst>
                                          <p:attrName>ppt_y</p:attrName>
                                        </p:attrNameLst>
                                      </p:cBhvr>
                                      <p:tavLst>
                                        <p:tav tm="0">
                                          <p:val>
                                            <p:strVal val="1+#ppt_h/2"/>
                                          </p:val>
                                        </p:tav>
                                        <p:tav tm="100000">
                                          <p:val>
                                            <p:strVal val="#ppt_y"/>
                                          </p:val>
                                        </p:tav>
                                      </p:tavLst>
                                    </p:anim>
                                  </p:childTnLst>
                                </p:cTn>
                              </p:par>
                            </p:childTnLst>
                          </p:cTn>
                        </p:par>
                      </p:childTnLst>
                    </p:cTn>
                  </p:par>
                  <p:par>
                    <p:cTn id="123" fill="hold">
                      <p:stCondLst>
                        <p:cond delay="indefinite"/>
                      </p:stCondLst>
                      <p:childTnLst>
                        <p:par>
                          <p:cTn id="124" fill="hold">
                            <p:stCondLst>
                              <p:cond delay="0"/>
                            </p:stCondLst>
                            <p:childTnLst>
                              <p:par>
                                <p:cTn id="125" presetID="2" presetClass="entr" presetSubtype="4" fill="hold" grpId="0" nodeType="clickEffect">
                                  <p:stCondLst>
                                    <p:cond delay="0"/>
                                  </p:stCondLst>
                                  <p:childTnLst>
                                    <p:set>
                                      <p:cBhvr>
                                        <p:cTn id="126" dur="1" fill="hold">
                                          <p:stCondLst>
                                            <p:cond delay="0"/>
                                          </p:stCondLst>
                                        </p:cTn>
                                        <p:tgtEl>
                                          <p:spTgt spid="113"/>
                                        </p:tgtEl>
                                        <p:attrNameLst>
                                          <p:attrName>style.visibility</p:attrName>
                                        </p:attrNameLst>
                                      </p:cBhvr>
                                      <p:to>
                                        <p:strVal val="visible"/>
                                      </p:to>
                                    </p:set>
                                    <p:anim calcmode="lin" valueType="num">
                                      <p:cBhvr additive="base">
                                        <p:cTn id="127" dur="500" fill="hold"/>
                                        <p:tgtEl>
                                          <p:spTgt spid="113"/>
                                        </p:tgtEl>
                                        <p:attrNameLst>
                                          <p:attrName>ppt_x</p:attrName>
                                        </p:attrNameLst>
                                      </p:cBhvr>
                                      <p:tavLst>
                                        <p:tav tm="0">
                                          <p:val>
                                            <p:strVal val="#ppt_x"/>
                                          </p:val>
                                        </p:tav>
                                        <p:tav tm="100000">
                                          <p:val>
                                            <p:strVal val="#ppt_x"/>
                                          </p:val>
                                        </p:tav>
                                      </p:tavLst>
                                    </p:anim>
                                    <p:anim calcmode="lin" valueType="num">
                                      <p:cBhvr additive="base">
                                        <p:cTn id="128" dur="500" fill="hold"/>
                                        <p:tgtEl>
                                          <p:spTgt spid="113"/>
                                        </p:tgtEl>
                                        <p:attrNameLst>
                                          <p:attrName>ppt_y</p:attrName>
                                        </p:attrNameLst>
                                      </p:cBhvr>
                                      <p:tavLst>
                                        <p:tav tm="0">
                                          <p:val>
                                            <p:strVal val="1+#ppt_h/2"/>
                                          </p:val>
                                        </p:tav>
                                        <p:tav tm="100000">
                                          <p:val>
                                            <p:strVal val="#ppt_y"/>
                                          </p:val>
                                        </p:tav>
                                      </p:tavLst>
                                    </p:anim>
                                  </p:childTnLst>
                                </p:cTn>
                              </p:par>
                            </p:childTnLst>
                          </p:cTn>
                        </p:par>
                      </p:childTnLst>
                    </p:cTn>
                  </p:par>
                  <p:par>
                    <p:cTn id="129" fill="hold">
                      <p:stCondLst>
                        <p:cond delay="indefinite"/>
                      </p:stCondLst>
                      <p:childTnLst>
                        <p:par>
                          <p:cTn id="130" fill="hold">
                            <p:stCondLst>
                              <p:cond delay="0"/>
                            </p:stCondLst>
                            <p:childTnLst>
                              <p:par>
                                <p:cTn id="131" presetID="2" presetClass="entr" presetSubtype="4" fill="hold" nodeType="clickEffect">
                                  <p:stCondLst>
                                    <p:cond delay="0"/>
                                  </p:stCondLst>
                                  <p:childTnLst>
                                    <p:set>
                                      <p:cBhvr>
                                        <p:cTn id="132" dur="1" fill="hold">
                                          <p:stCondLst>
                                            <p:cond delay="0"/>
                                          </p:stCondLst>
                                        </p:cTn>
                                        <p:tgtEl>
                                          <p:spTgt spid="111"/>
                                        </p:tgtEl>
                                        <p:attrNameLst>
                                          <p:attrName>style.visibility</p:attrName>
                                        </p:attrNameLst>
                                      </p:cBhvr>
                                      <p:to>
                                        <p:strVal val="visible"/>
                                      </p:to>
                                    </p:set>
                                    <p:anim calcmode="lin" valueType="num">
                                      <p:cBhvr additive="base">
                                        <p:cTn id="133" dur="500" fill="hold"/>
                                        <p:tgtEl>
                                          <p:spTgt spid="111"/>
                                        </p:tgtEl>
                                        <p:attrNameLst>
                                          <p:attrName>ppt_x</p:attrName>
                                        </p:attrNameLst>
                                      </p:cBhvr>
                                      <p:tavLst>
                                        <p:tav tm="0">
                                          <p:val>
                                            <p:strVal val="#ppt_x"/>
                                          </p:val>
                                        </p:tav>
                                        <p:tav tm="100000">
                                          <p:val>
                                            <p:strVal val="#ppt_x"/>
                                          </p:val>
                                        </p:tav>
                                      </p:tavLst>
                                    </p:anim>
                                    <p:anim calcmode="lin" valueType="num">
                                      <p:cBhvr additive="base">
                                        <p:cTn id="134" dur="500" fill="hold"/>
                                        <p:tgtEl>
                                          <p:spTgt spid="111"/>
                                        </p:tgtEl>
                                        <p:attrNameLst>
                                          <p:attrName>ppt_y</p:attrName>
                                        </p:attrNameLst>
                                      </p:cBhvr>
                                      <p:tavLst>
                                        <p:tav tm="0">
                                          <p:val>
                                            <p:strVal val="1+#ppt_h/2"/>
                                          </p:val>
                                        </p:tav>
                                        <p:tav tm="100000">
                                          <p:val>
                                            <p:strVal val="#ppt_y"/>
                                          </p:val>
                                        </p:tav>
                                      </p:tavLst>
                                    </p:anim>
                                  </p:childTnLst>
                                </p:cTn>
                              </p:par>
                            </p:childTnLst>
                          </p:cTn>
                        </p:par>
                      </p:childTnLst>
                    </p:cTn>
                  </p:par>
                  <p:par>
                    <p:cTn id="135" fill="hold">
                      <p:stCondLst>
                        <p:cond delay="indefinite"/>
                      </p:stCondLst>
                      <p:childTnLst>
                        <p:par>
                          <p:cTn id="136" fill="hold">
                            <p:stCondLst>
                              <p:cond delay="0"/>
                            </p:stCondLst>
                            <p:childTnLst>
                              <p:par>
                                <p:cTn id="137" presetID="2" presetClass="entr" presetSubtype="4" fill="hold" grpId="0" nodeType="clickEffect">
                                  <p:stCondLst>
                                    <p:cond delay="0"/>
                                  </p:stCondLst>
                                  <p:childTnLst>
                                    <p:set>
                                      <p:cBhvr>
                                        <p:cTn id="138" dur="1" fill="hold">
                                          <p:stCondLst>
                                            <p:cond delay="0"/>
                                          </p:stCondLst>
                                        </p:cTn>
                                        <p:tgtEl>
                                          <p:spTgt spid="115"/>
                                        </p:tgtEl>
                                        <p:attrNameLst>
                                          <p:attrName>style.visibility</p:attrName>
                                        </p:attrNameLst>
                                      </p:cBhvr>
                                      <p:to>
                                        <p:strVal val="visible"/>
                                      </p:to>
                                    </p:set>
                                    <p:anim calcmode="lin" valueType="num">
                                      <p:cBhvr additive="base">
                                        <p:cTn id="139" dur="500" fill="hold"/>
                                        <p:tgtEl>
                                          <p:spTgt spid="115"/>
                                        </p:tgtEl>
                                        <p:attrNameLst>
                                          <p:attrName>ppt_x</p:attrName>
                                        </p:attrNameLst>
                                      </p:cBhvr>
                                      <p:tavLst>
                                        <p:tav tm="0">
                                          <p:val>
                                            <p:strVal val="#ppt_x"/>
                                          </p:val>
                                        </p:tav>
                                        <p:tav tm="100000">
                                          <p:val>
                                            <p:strVal val="#ppt_x"/>
                                          </p:val>
                                        </p:tav>
                                      </p:tavLst>
                                    </p:anim>
                                    <p:anim calcmode="lin" valueType="num">
                                      <p:cBhvr additive="base">
                                        <p:cTn id="140" dur="500" fill="hold"/>
                                        <p:tgtEl>
                                          <p:spTgt spid="115"/>
                                        </p:tgtEl>
                                        <p:attrNameLst>
                                          <p:attrName>ppt_y</p:attrName>
                                        </p:attrNameLst>
                                      </p:cBhvr>
                                      <p:tavLst>
                                        <p:tav tm="0">
                                          <p:val>
                                            <p:strVal val="1+#ppt_h/2"/>
                                          </p:val>
                                        </p:tav>
                                        <p:tav tm="100000">
                                          <p:val>
                                            <p:strVal val="#ppt_y"/>
                                          </p:val>
                                        </p:tav>
                                      </p:tavLst>
                                    </p:anim>
                                  </p:childTnLst>
                                </p:cTn>
                              </p:par>
                            </p:childTnLst>
                          </p:cTn>
                        </p:par>
                      </p:childTnLst>
                    </p:cTn>
                  </p:par>
                  <p:par>
                    <p:cTn id="141" fill="hold">
                      <p:stCondLst>
                        <p:cond delay="indefinite"/>
                      </p:stCondLst>
                      <p:childTnLst>
                        <p:par>
                          <p:cTn id="142" fill="hold">
                            <p:stCondLst>
                              <p:cond delay="0"/>
                            </p:stCondLst>
                            <p:childTnLst>
                              <p:par>
                                <p:cTn id="143" presetID="2" presetClass="entr" presetSubtype="4" fill="hold" grpId="0" nodeType="clickEffect">
                                  <p:stCondLst>
                                    <p:cond delay="0"/>
                                  </p:stCondLst>
                                  <p:childTnLst>
                                    <p:set>
                                      <p:cBhvr>
                                        <p:cTn id="144" dur="1" fill="hold">
                                          <p:stCondLst>
                                            <p:cond delay="0"/>
                                          </p:stCondLst>
                                        </p:cTn>
                                        <p:tgtEl>
                                          <p:spTgt spid="162"/>
                                        </p:tgtEl>
                                        <p:attrNameLst>
                                          <p:attrName>style.visibility</p:attrName>
                                        </p:attrNameLst>
                                      </p:cBhvr>
                                      <p:to>
                                        <p:strVal val="visible"/>
                                      </p:to>
                                    </p:set>
                                    <p:anim calcmode="lin" valueType="num">
                                      <p:cBhvr additive="base">
                                        <p:cTn id="145" dur="500" fill="hold"/>
                                        <p:tgtEl>
                                          <p:spTgt spid="162"/>
                                        </p:tgtEl>
                                        <p:attrNameLst>
                                          <p:attrName>ppt_x</p:attrName>
                                        </p:attrNameLst>
                                      </p:cBhvr>
                                      <p:tavLst>
                                        <p:tav tm="0">
                                          <p:val>
                                            <p:strVal val="#ppt_x"/>
                                          </p:val>
                                        </p:tav>
                                        <p:tav tm="100000">
                                          <p:val>
                                            <p:strVal val="#ppt_x"/>
                                          </p:val>
                                        </p:tav>
                                      </p:tavLst>
                                    </p:anim>
                                    <p:anim calcmode="lin" valueType="num">
                                      <p:cBhvr additive="base">
                                        <p:cTn id="146" dur="500" fill="hold"/>
                                        <p:tgtEl>
                                          <p:spTgt spid="162"/>
                                        </p:tgtEl>
                                        <p:attrNameLst>
                                          <p:attrName>ppt_y</p:attrName>
                                        </p:attrNameLst>
                                      </p:cBhvr>
                                      <p:tavLst>
                                        <p:tav tm="0">
                                          <p:val>
                                            <p:strVal val="1+#ppt_h/2"/>
                                          </p:val>
                                        </p:tav>
                                        <p:tav tm="100000">
                                          <p:val>
                                            <p:strVal val="#ppt_y"/>
                                          </p:val>
                                        </p:tav>
                                      </p:tavLst>
                                    </p:anim>
                                  </p:childTnLst>
                                </p:cTn>
                              </p:par>
                            </p:childTnLst>
                          </p:cTn>
                        </p:par>
                      </p:childTnLst>
                    </p:cTn>
                  </p:par>
                  <p:par>
                    <p:cTn id="147" fill="hold">
                      <p:stCondLst>
                        <p:cond delay="indefinite"/>
                      </p:stCondLst>
                      <p:childTnLst>
                        <p:par>
                          <p:cTn id="148" fill="hold">
                            <p:stCondLst>
                              <p:cond delay="0"/>
                            </p:stCondLst>
                            <p:childTnLst>
                              <p:par>
                                <p:cTn id="149" presetID="2" presetClass="entr" presetSubtype="4" fill="hold" grpId="0" nodeType="clickEffect">
                                  <p:stCondLst>
                                    <p:cond delay="0"/>
                                  </p:stCondLst>
                                  <p:childTnLst>
                                    <p:set>
                                      <p:cBhvr>
                                        <p:cTn id="150" dur="1" fill="hold">
                                          <p:stCondLst>
                                            <p:cond delay="0"/>
                                          </p:stCondLst>
                                        </p:cTn>
                                        <p:tgtEl>
                                          <p:spTgt spid="169"/>
                                        </p:tgtEl>
                                        <p:attrNameLst>
                                          <p:attrName>style.visibility</p:attrName>
                                        </p:attrNameLst>
                                      </p:cBhvr>
                                      <p:to>
                                        <p:strVal val="visible"/>
                                      </p:to>
                                    </p:set>
                                    <p:anim calcmode="lin" valueType="num">
                                      <p:cBhvr additive="base">
                                        <p:cTn id="151" dur="500" fill="hold"/>
                                        <p:tgtEl>
                                          <p:spTgt spid="169"/>
                                        </p:tgtEl>
                                        <p:attrNameLst>
                                          <p:attrName>ppt_x</p:attrName>
                                        </p:attrNameLst>
                                      </p:cBhvr>
                                      <p:tavLst>
                                        <p:tav tm="0">
                                          <p:val>
                                            <p:strVal val="#ppt_x"/>
                                          </p:val>
                                        </p:tav>
                                        <p:tav tm="100000">
                                          <p:val>
                                            <p:strVal val="#ppt_x"/>
                                          </p:val>
                                        </p:tav>
                                      </p:tavLst>
                                    </p:anim>
                                    <p:anim calcmode="lin" valueType="num">
                                      <p:cBhvr additive="base">
                                        <p:cTn id="152" dur="500" fill="hold"/>
                                        <p:tgtEl>
                                          <p:spTgt spid="169"/>
                                        </p:tgtEl>
                                        <p:attrNameLst>
                                          <p:attrName>ppt_y</p:attrName>
                                        </p:attrNameLst>
                                      </p:cBhvr>
                                      <p:tavLst>
                                        <p:tav tm="0">
                                          <p:val>
                                            <p:strVal val="1+#ppt_h/2"/>
                                          </p:val>
                                        </p:tav>
                                        <p:tav tm="100000">
                                          <p:val>
                                            <p:strVal val="#ppt_y"/>
                                          </p:val>
                                        </p:tav>
                                      </p:tavLst>
                                    </p:anim>
                                  </p:childTnLst>
                                </p:cTn>
                              </p:par>
                            </p:childTnLst>
                          </p:cTn>
                        </p:par>
                      </p:childTnLst>
                    </p:cTn>
                  </p:par>
                  <p:par>
                    <p:cTn id="153" fill="hold">
                      <p:stCondLst>
                        <p:cond delay="indefinite"/>
                      </p:stCondLst>
                      <p:childTnLst>
                        <p:par>
                          <p:cTn id="154" fill="hold">
                            <p:stCondLst>
                              <p:cond delay="0"/>
                            </p:stCondLst>
                            <p:childTnLst>
                              <p:par>
                                <p:cTn id="155" presetID="2" presetClass="entr" presetSubtype="4" fill="hold" grpId="0" nodeType="clickEffect">
                                  <p:stCondLst>
                                    <p:cond delay="0"/>
                                  </p:stCondLst>
                                  <p:childTnLst>
                                    <p:set>
                                      <p:cBhvr>
                                        <p:cTn id="156" dur="1" fill="hold">
                                          <p:stCondLst>
                                            <p:cond delay="0"/>
                                          </p:stCondLst>
                                        </p:cTn>
                                        <p:tgtEl>
                                          <p:spTgt spid="164"/>
                                        </p:tgtEl>
                                        <p:attrNameLst>
                                          <p:attrName>style.visibility</p:attrName>
                                        </p:attrNameLst>
                                      </p:cBhvr>
                                      <p:to>
                                        <p:strVal val="visible"/>
                                      </p:to>
                                    </p:set>
                                    <p:anim calcmode="lin" valueType="num">
                                      <p:cBhvr additive="base">
                                        <p:cTn id="157" dur="500" fill="hold"/>
                                        <p:tgtEl>
                                          <p:spTgt spid="164"/>
                                        </p:tgtEl>
                                        <p:attrNameLst>
                                          <p:attrName>ppt_x</p:attrName>
                                        </p:attrNameLst>
                                      </p:cBhvr>
                                      <p:tavLst>
                                        <p:tav tm="0">
                                          <p:val>
                                            <p:strVal val="#ppt_x"/>
                                          </p:val>
                                        </p:tav>
                                        <p:tav tm="100000">
                                          <p:val>
                                            <p:strVal val="#ppt_x"/>
                                          </p:val>
                                        </p:tav>
                                      </p:tavLst>
                                    </p:anim>
                                    <p:anim calcmode="lin" valueType="num">
                                      <p:cBhvr additive="base">
                                        <p:cTn id="158" dur="500" fill="hold"/>
                                        <p:tgtEl>
                                          <p:spTgt spid="164"/>
                                        </p:tgtEl>
                                        <p:attrNameLst>
                                          <p:attrName>ppt_y</p:attrName>
                                        </p:attrNameLst>
                                      </p:cBhvr>
                                      <p:tavLst>
                                        <p:tav tm="0">
                                          <p:val>
                                            <p:strVal val="1+#ppt_h/2"/>
                                          </p:val>
                                        </p:tav>
                                        <p:tav tm="100000">
                                          <p:val>
                                            <p:strVal val="#ppt_y"/>
                                          </p:val>
                                        </p:tav>
                                      </p:tavLst>
                                    </p:anim>
                                  </p:childTnLst>
                                </p:cTn>
                              </p:par>
                            </p:childTnLst>
                          </p:cTn>
                        </p:par>
                      </p:childTnLst>
                    </p:cTn>
                  </p:par>
                  <p:par>
                    <p:cTn id="159" fill="hold">
                      <p:stCondLst>
                        <p:cond delay="indefinite"/>
                      </p:stCondLst>
                      <p:childTnLst>
                        <p:par>
                          <p:cTn id="160" fill="hold">
                            <p:stCondLst>
                              <p:cond delay="0"/>
                            </p:stCondLst>
                            <p:childTnLst>
                              <p:par>
                                <p:cTn id="161" presetID="2" presetClass="entr" presetSubtype="8" fill="hold" grpId="0" nodeType="clickEffect">
                                  <p:stCondLst>
                                    <p:cond delay="0"/>
                                  </p:stCondLst>
                                  <p:childTnLst>
                                    <p:set>
                                      <p:cBhvr>
                                        <p:cTn id="162" dur="1" fill="hold">
                                          <p:stCondLst>
                                            <p:cond delay="0"/>
                                          </p:stCondLst>
                                        </p:cTn>
                                        <p:tgtEl>
                                          <p:spTgt spid="163"/>
                                        </p:tgtEl>
                                        <p:attrNameLst>
                                          <p:attrName>style.visibility</p:attrName>
                                        </p:attrNameLst>
                                      </p:cBhvr>
                                      <p:to>
                                        <p:strVal val="visible"/>
                                      </p:to>
                                    </p:set>
                                    <p:anim calcmode="lin" valueType="num">
                                      <p:cBhvr additive="base">
                                        <p:cTn id="163" dur="500" fill="hold"/>
                                        <p:tgtEl>
                                          <p:spTgt spid="163"/>
                                        </p:tgtEl>
                                        <p:attrNameLst>
                                          <p:attrName>ppt_x</p:attrName>
                                        </p:attrNameLst>
                                      </p:cBhvr>
                                      <p:tavLst>
                                        <p:tav tm="0">
                                          <p:val>
                                            <p:strVal val="0-#ppt_w/2"/>
                                          </p:val>
                                        </p:tav>
                                        <p:tav tm="100000">
                                          <p:val>
                                            <p:strVal val="#ppt_x"/>
                                          </p:val>
                                        </p:tav>
                                      </p:tavLst>
                                    </p:anim>
                                    <p:anim calcmode="lin" valueType="num">
                                      <p:cBhvr additive="base">
                                        <p:cTn id="164" dur="500" fill="hold"/>
                                        <p:tgtEl>
                                          <p:spTgt spid="163"/>
                                        </p:tgtEl>
                                        <p:attrNameLst>
                                          <p:attrName>ppt_y</p:attrName>
                                        </p:attrNameLst>
                                      </p:cBhvr>
                                      <p:tavLst>
                                        <p:tav tm="0">
                                          <p:val>
                                            <p:strVal val="#ppt_y"/>
                                          </p:val>
                                        </p:tav>
                                        <p:tav tm="100000">
                                          <p:val>
                                            <p:strVal val="#ppt_y"/>
                                          </p:val>
                                        </p:tav>
                                      </p:tavLst>
                                    </p:anim>
                                  </p:childTnLst>
                                </p:cTn>
                              </p:par>
                            </p:childTnLst>
                          </p:cTn>
                        </p:par>
                      </p:childTnLst>
                    </p:cTn>
                  </p:par>
                  <p:par>
                    <p:cTn id="165" fill="hold">
                      <p:stCondLst>
                        <p:cond delay="indefinite"/>
                      </p:stCondLst>
                      <p:childTnLst>
                        <p:par>
                          <p:cTn id="166" fill="hold">
                            <p:stCondLst>
                              <p:cond delay="0"/>
                            </p:stCondLst>
                            <p:childTnLst>
                              <p:par>
                                <p:cTn id="167" presetID="2" presetClass="entr" presetSubtype="8" fill="hold" grpId="0" nodeType="clickEffect">
                                  <p:stCondLst>
                                    <p:cond delay="0"/>
                                  </p:stCondLst>
                                  <p:childTnLst>
                                    <p:set>
                                      <p:cBhvr>
                                        <p:cTn id="168" dur="1" fill="hold">
                                          <p:stCondLst>
                                            <p:cond delay="0"/>
                                          </p:stCondLst>
                                        </p:cTn>
                                        <p:tgtEl>
                                          <p:spTgt spid="165"/>
                                        </p:tgtEl>
                                        <p:attrNameLst>
                                          <p:attrName>style.visibility</p:attrName>
                                        </p:attrNameLst>
                                      </p:cBhvr>
                                      <p:to>
                                        <p:strVal val="visible"/>
                                      </p:to>
                                    </p:set>
                                    <p:anim calcmode="lin" valueType="num">
                                      <p:cBhvr additive="base">
                                        <p:cTn id="169" dur="500" fill="hold"/>
                                        <p:tgtEl>
                                          <p:spTgt spid="165"/>
                                        </p:tgtEl>
                                        <p:attrNameLst>
                                          <p:attrName>ppt_x</p:attrName>
                                        </p:attrNameLst>
                                      </p:cBhvr>
                                      <p:tavLst>
                                        <p:tav tm="0">
                                          <p:val>
                                            <p:strVal val="0-#ppt_w/2"/>
                                          </p:val>
                                        </p:tav>
                                        <p:tav tm="100000">
                                          <p:val>
                                            <p:strVal val="#ppt_x"/>
                                          </p:val>
                                        </p:tav>
                                      </p:tavLst>
                                    </p:anim>
                                    <p:anim calcmode="lin" valueType="num">
                                      <p:cBhvr additive="base">
                                        <p:cTn id="170" dur="500" fill="hold"/>
                                        <p:tgtEl>
                                          <p:spTgt spid="165"/>
                                        </p:tgtEl>
                                        <p:attrNameLst>
                                          <p:attrName>ppt_y</p:attrName>
                                        </p:attrNameLst>
                                      </p:cBhvr>
                                      <p:tavLst>
                                        <p:tav tm="0">
                                          <p:val>
                                            <p:strVal val="#ppt_y"/>
                                          </p:val>
                                        </p:tav>
                                        <p:tav tm="100000">
                                          <p:val>
                                            <p:strVal val="#ppt_y"/>
                                          </p:val>
                                        </p:tav>
                                      </p:tavLst>
                                    </p:anim>
                                  </p:childTnLst>
                                </p:cTn>
                              </p:par>
                            </p:childTnLst>
                          </p:cTn>
                        </p:par>
                      </p:childTnLst>
                    </p:cTn>
                  </p:par>
                  <p:par>
                    <p:cTn id="171" fill="hold">
                      <p:stCondLst>
                        <p:cond delay="indefinite"/>
                      </p:stCondLst>
                      <p:childTnLst>
                        <p:par>
                          <p:cTn id="172" fill="hold">
                            <p:stCondLst>
                              <p:cond delay="0"/>
                            </p:stCondLst>
                            <p:childTnLst>
                              <p:par>
                                <p:cTn id="173" presetID="2" presetClass="entr" presetSubtype="8" fill="hold" grpId="0" nodeType="clickEffect">
                                  <p:stCondLst>
                                    <p:cond delay="0"/>
                                  </p:stCondLst>
                                  <p:childTnLst>
                                    <p:set>
                                      <p:cBhvr>
                                        <p:cTn id="174" dur="1" fill="hold">
                                          <p:stCondLst>
                                            <p:cond delay="0"/>
                                          </p:stCondLst>
                                        </p:cTn>
                                        <p:tgtEl>
                                          <p:spTgt spid="168"/>
                                        </p:tgtEl>
                                        <p:attrNameLst>
                                          <p:attrName>style.visibility</p:attrName>
                                        </p:attrNameLst>
                                      </p:cBhvr>
                                      <p:to>
                                        <p:strVal val="visible"/>
                                      </p:to>
                                    </p:set>
                                    <p:anim calcmode="lin" valueType="num">
                                      <p:cBhvr additive="base">
                                        <p:cTn id="175" dur="500" fill="hold"/>
                                        <p:tgtEl>
                                          <p:spTgt spid="168"/>
                                        </p:tgtEl>
                                        <p:attrNameLst>
                                          <p:attrName>ppt_x</p:attrName>
                                        </p:attrNameLst>
                                      </p:cBhvr>
                                      <p:tavLst>
                                        <p:tav tm="0">
                                          <p:val>
                                            <p:strVal val="0-#ppt_w/2"/>
                                          </p:val>
                                        </p:tav>
                                        <p:tav tm="100000">
                                          <p:val>
                                            <p:strVal val="#ppt_x"/>
                                          </p:val>
                                        </p:tav>
                                      </p:tavLst>
                                    </p:anim>
                                    <p:anim calcmode="lin" valueType="num">
                                      <p:cBhvr additive="base">
                                        <p:cTn id="176" dur="500" fill="hold"/>
                                        <p:tgtEl>
                                          <p:spTgt spid="168"/>
                                        </p:tgtEl>
                                        <p:attrNameLst>
                                          <p:attrName>ppt_y</p:attrName>
                                        </p:attrNameLst>
                                      </p:cBhvr>
                                      <p:tavLst>
                                        <p:tav tm="0">
                                          <p:val>
                                            <p:strVal val="#ppt_y"/>
                                          </p:val>
                                        </p:tav>
                                        <p:tav tm="100000">
                                          <p:val>
                                            <p:strVal val="#ppt_y"/>
                                          </p:val>
                                        </p:tav>
                                      </p:tavLst>
                                    </p:anim>
                                  </p:childTnLst>
                                </p:cTn>
                              </p:par>
                            </p:childTnLst>
                          </p:cTn>
                        </p:par>
                      </p:childTnLst>
                    </p:cTn>
                  </p:par>
                  <p:par>
                    <p:cTn id="177" fill="hold">
                      <p:stCondLst>
                        <p:cond delay="indefinite"/>
                      </p:stCondLst>
                      <p:childTnLst>
                        <p:par>
                          <p:cTn id="178" fill="hold">
                            <p:stCondLst>
                              <p:cond delay="0"/>
                            </p:stCondLst>
                            <p:childTnLst>
                              <p:par>
                                <p:cTn id="179" presetID="2" presetClass="entr" presetSubtype="8" fill="hold" grpId="0" nodeType="clickEffect">
                                  <p:stCondLst>
                                    <p:cond delay="0"/>
                                  </p:stCondLst>
                                  <p:childTnLst>
                                    <p:set>
                                      <p:cBhvr>
                                        <p:cTn id="180" dur="1" fill="hold">
                                          <p:stCondLst>
                                            <p:cond delay="0"/>
                                          </p:stCondLst>
                                        </p:cTn>
                                        <p:tgtEl>
                                          <p:spTgt spid="166"/>
                                        </p:tgtEl>
                                        <p:attrNameLst>
                                          <p:attrName>style.visibility</p:attrName>
                                        </p:attrNameLst>
                                      </p:cBhvr>
                                      <p:to>
                                        <p:strVal val="visible"/>
                                      </p:to>
                                    </p:set>
                                    <p:anim calcmode="lin" valueType="num">
                                      <p:cBhvr additive="base">
                                        <p:cTn id="181" dur="500" fill="hold"/>
                                        <p:tgtEl>
                                          <p:spTgt spid="166"/>
                                        </p:tgtEl>
                                        <p:attrNameLst>
                                          <p:attrName>ppt_x</p:attrName>
                                        </p:attrNameLst>
                                      </p:cBhvr>
                                      <p:tavLst>
                                        <p:tav tm="0">
                                          <p:val>
                                            <p:strVal val="0-#ppt_w/2"/>
                                          </p:val>
                                        </p:tav>
                                        <p:tav tm="100000">
                                          <p:val>
                                            <p:strVal val="#ppt_x"/>
                                          </p:val>
                                        </p:tav>
                                      </p:tavLst>
                                    </p:anim>
                                    <p:anim calcmode="lin" valueType="num">
                                      <p:cBhvr additive="base">
                                        <p:cTn id="182" dur="500" fill="hold"/>
                                        <p:tgtEl>
                                          <p:spTgt spid="166"/>
                                        </p:tgtEl>
                                        <p:attrNameLst>
                                          <p:attrName>ppt_y</p:attrName>
                                        </p:attrNameLst>
                                      </p:cBhvr>
                                      <p:tavLst>
                                        <p:tav tm="0">
                                          <p:val>
                                            <p:strVal val="#ppt_y"/>
                                          </p:val>
                                        </p:tav>
                                        <p:tav tm="100000">
                                          <p:val>
                                            <p:strVal val="#ppt_y"/>
                                          </p:val>
                                        </p:tav>
                                      </p:tavLst>
                                    </p:anim>
                                  </p:childTnLst>
                                </p:cTn>
                              </p:par>
                            </p:childTnLst>
                          </p:cTn>
                        </p:par>
                      </p:childTnLst>
                    </p:cTn>
                  </p:par>
                  <p:par>
                    <p:cTn id="183" fill="hold">
                      <p:stCondLst>
                        <p:cond delay="indefinite"/>
                      </p:stCondLst>
                      <p:childTnLst>
                        <p:par>
                          <p:cTn id="184" fill="hold">
                            <p:stCondLst>
                              <p:cond delay="0"/>
                            </p:stCondLst>
                            <p:childTnLst>
                              <p:par>
                                <p:cTn id="185" presetID="2" presetClass="entr" presetSubtype="8" fill="hold" grpId="0" nodeType="clickEffect">
                                  <p:stCondLst>
                                    <p:cond delay="0"/>
                                  </p:stCondLst>
                                  <p:childTnLst>
                                    <p:set>
                                      <p:cBhvr>
                                        <p:cTn id="186" dur="1" fill="hold">
                                          <p:stCondLst>
                                            <p:cond delay="0"/>
                                          </p:stCondLst>
                                        </p:cTn>
                                        <p:tgtEl>
                                          <p:spTgt spid="167"/>
                                        </p:tgtEl>
                                        <p:attrNameLst>
                                          <p:attrName>style.visibility</p:attrName>
                                        </p:attrNameLst>
                                      </p:cBhvr>
                                      <p:to>
                                        <p:strVal val="visible"/>
                                      </p:to>
                                    </p:set>
                                    <p:anim calcmode="lin" valueType="num">
                                      <p:cBhvr additive="base">
                                        <p:cTn id="187" dur="500" fill="hold"/>
                                        <p:tgtEl>
                                          <p:spTgt spid="167"/>
                                        </p:tgtEl>
                                        <p:attrNameLst>
                                          <p:attrName>ppt_x</p:attrName>
                                        </p:attrNameLst>
                                      </p:cBhvr>
                                      <p:tavLst>
                                        <p:tav tm="0">
                                          <p:val>
                                            <p:strVal val="0-#ppt_w/2"/>
                                          </p:val>
                                        </p:tav>
                                        <p:tav tm="100000">
                                          <p:val>
                                            <p:strVal val="#ppt_x"/>
                                          </p:val>
                                        </p:tav>
                                      </p:tavLst>
                                    </p:anim>
                                    <p:anim calcmode="lin" valueType="num">
                                      <p:cBhvr additive="base">
                                        <p:cTn id="188" dur="500" fill="hold"/>
                                        <p:tgtEl>
                                          <p:spTgt spid="167"/>
                                        </p:tgtEl>
                                        <p:attrNameLst>
                                          <p:attrName>ppt_y</p:attrName>
                                        </p:attrNameLst>
                                      </p:cBhvr>
                                      <p:tavLst>
                                        <p:tav tm="0">
                                          <p:val>
                                            <p:strVal val="#ppt_y"/>
                                          </p:val>
                                        </p:tav>
                                        <p:tav tm="100000">
                                          <p:val>
                                            <p:strVal val="#ppt_y"/>
                                          </p:val>
                                        </p:tav>
                                      </p:tavLst>
                                    </p:anim>
                                  </p:childTnLst>
                                </p:cTn>
                              </p:par>
                            </p:childTnLst>
                          </p:cTn>
                        </p:par>
                      </p:childTnLst>
                    </p:cTn>
                  </p:par>
                  <p:par>
                    <p:cTn id="189" fill="hold">
                      <p:stCondLst>
                        <p:cond delay="indefinite"/>
                      </p:stCondLst>
                      <p:childTnLst>
                        <p:par>
                          <p:cTn id="190" fill="hold">
                            <p:stCondLst>
                              <p:cond delay="0"/>
                            </p:stCondLst>
                            <p:childTnLst>
                              <p:par>
                                <p:cTn id="191" presetID="2" presetClass="entr" presetSubtype="8" fill="hold" grpId="0" nodeType="clickEffect">
                                  <p:stCondLst>
                                    <p:cond delay="0"/>
                                  </p:stCondLst>
                                  <p:childTnLst>
                                    <p:set>
                                      <p:cBhvr>
                                        <p:cTn id="192" dur="1" fill="hold">
                                          <p:stCondLst>
                                            <p:cond delay="0"/>
                                          </p:stCondLst>
                                        </p:cTn>
                                        <p:tgtEl>
                                          <p:spTgt spid="170"/>
                                        </p:tgtEl>
                                        <p:attrNameLst>
                                          <p:attrName>style.visibility</p:attrName>
                                        </p:attrNameLst>
                                      </p:cBhvr>
                                      <p:to>
                                        <p:strVal val="visible"/>
                                      </p:to>
                                    </p:set>
                                    <p:anim calcmode="lin" valueType="num">
                                      <p:cBhvr additive="base">
                                        <p:cTn id="193" dur="500" fill="hold"/>
                                        <p:tgtEl>
                                          <p:spTgt spid="170"/>
                                        </p:tgtEl>
                                        <p:attrNameLst>
                                          <p:attrName>ppt_x</p:attrName>
                                        </p:attrNameLst>
                                      </p:cBhvr>
                                      <p:tavLst>
                                        <p:tav tm="0">
                                          <p:val>
                                            <p:strVal val="0-#ppt_w/2"/>
                                          </p:val>
                                        </p:tav>
                                        <p:tav tm="100000">
                                          <p:val>
                                            <p:strVal val="#ppt_x"/>
                                          </p:val>
                                        </p:tav>
                                      </p:tavLst>
                                    </p:anim>
                                    <p:anim calcmode="lin" valueType="num">
                                      <p:cBhvr additive="base">
                                        <p:cTn id="194" dur="500" fill="hold"/>
                                        <p:tgtEl>
                                          <p:spTgt spid="170"/>
                                        </p:tgtEl>
                                        <p:attrNameLst>
                                          <p:attrName>ppt_y</p:attrName>
                                        </p:attrNameLst>
                                      </p:cBhvr>
                                      <p:tavLst>
                                        <p:tav tm="0">
                                          <p:val>
                                            <p:strVal val="#ppt_y"/>
                                          </p:val>
                                        </p:tav>
                                        <p:tav tm="100000">
                                          <p:val>
                                            <p:strVal val="#ppt_y"/>
                                          </p:val>
                                        </p:tav>
                                      </p:tavLst>
                                    </p:anim>
                                  </p:childTnLst>
                                </p:cTn>
                              </p:par>
                            </p:childTnLst>
                          </p:cTn>
                        </p:par>
                      </p:childTnLst>
                    </p:cTn>
                  </p:par>
                  <p:par>
                    <p:cTn id="195" fill="hold">
                      <p:stCondLst>
                        <p:cond delay="indefinite"/>
                      </p:stCondLst>
                      <p:childTnLst>
                        <p:par>
                          <p:cTn id="196" fill="hold">
                            <p:stCondLst>
                              <p:cond delay="0"/>
                            </p:stCondLst>
                            <p:childTnLst>
                              <p:par>
                                <p:cTn id="197" presetID="2" presetClass="entr" presetSubtype="8" fill="hold" grpId="0" nodeType="clickEffect">
                                  <p:stCondLst>
                                    <p:cond delay="0"/>
                                  </p:stCondLst>
                                  <p:childTnLst>
                                    <p:set>
                                      <p:cBhvr>
                                        <p:cTn id="198" dur="1" fill="hold">
                                          <p:stCondLst>
                                            <p:cond delay="0"/>
                                          </p:stCondLst>
                                        </p:cTn>
                                        <p:tgtEl>
                                          <p:spTgt spid="119"/>
                                        </p:tgtEl>
                                        <p:attrNameLst>
                                          <p:attrName>style.visibility</p:attrName>
                                        </p:attrNameLst>
                                      </p:cBhvr>
                                      <p:to>
                                        <p:strVal val="visible"/>
                                      </p:to>
                                    </p:set>
                                    <p:anim calcmode="lin" valueType="num">
                                      <p:cBhvr additive="base">
                                        <p:cTn id="199" dur="500" fill="hold"/>
                                        <p:tgtEl>
                                          <p:spTgt spid="119"/>
                                        </p:tgtEl>
                                        <p:attrNameLst>
                                          <p:attrName>ppt_x</p:attrName>
                                        </p:attrNameLst>
                                      </p:cBhvr>
                                      <p:tavLst>
                                        <p:tav tm="0">
                                          <p:val>
                                            <p:strVal val="0-#ppt_w/2"/>
                                          </p:val>
                                        </p:tav>
                                        <p:tav tm="100000">
                                          <p:val>
                                            <p:strVal val="#ppt_x"/>
                                          </p:val>
                                        </p:tav>
                                      </p:tavLst>
                                    </p:anim>
                                    <p:anim calcmode="lin" valueType="num">
                                      <p:cBhvr additive="base">
                                        <p:cTn id="200" dur="500" fill="hold"/>
                                        <p:tgtEl>
                                          <p:spTgt spid="119"/>
                                        </p:tgtEl>
                                        <p:attrNameLst>
                                          <p:attrName>ppt_y</p:attrName>
                                        </p:attrNameLst>
                                      </p:cBhvr>
                                      <p:tavLst>
                                        <p:tav tm="0">
                                          <p:val>
                                            <p:strVal val="#ppt_y"/>
                                          </p:val>
                                        </p:tav>
                                        <p:tav tm="100000">
                                          <p:val>
                                            <p:strVal val="#ppt_y"/>
                                          </p:val>
                                        </p:tav>
                                      </p:tavLst>
                                    </p:anim>
                                  </p:childTnLst>
                                </p:cTn>
                              </p:par>
                            </p:childTnLst>
                          </p:cTn>
                        </p:par>
                      </p:childTnLst>
                    </p:cTn>
                  </p:par>
                  <p:par>
                    <p:cTn id="201" fill="hold">
                      <p:stCondLst>
                        <p:cond delay="indefinite"/>
                      </p:stCondLst>
                      <p:childTnLst>
                        <p:par>
                          <p:cTn id="202" fill="hold">
                            <p:stCondLst>
                              <p:cond delay="0"/>
                            </p:stCondLst>
                            <p:childTnLst>
                              <p:par>
                                <p:cTn id="203" presetID="2" presetClass="entr" presetSubtype="8" fill="hold" grpId="0" nodeType="clickEffect">
                                  <p:stCondLst>
                                    <p:cond delay="0"/>
                                  </p:stCondLst>
                                  <p:childTnLst>
                                    <p:set>
                                      <p:cBhvr>
                                        <p:cTn id="204" dur="1" fill="hold">
                                          <p:stCondLst>
                                            <p:cond delay="0"/>
                                          </p:stCondLst>
                                        </p:cTn>
                                        <p:tgtEl>
                                          <p:spTgt spid="17"/>
                                        </p:tgtEl>
                                        <p:attrNameLst>
                                          <p:attrName>style.visibility</p:attrName>
                                        </p:attrNameLst>
                                      </p:cBhvr>
                                      <p:to>
                                        <p:strVal val="visible"/>
                                      </p:to>
                                    </p:set>
                                    <p:anim calcmode="lin" valueType="num">
                                      <p:cBhvr additive="base">
                                        <p:cTn id="205" dur="500" fill="hold"/>
                                        <p:tgtEl>
                                          <p:spTgt spid="17"/>
                                        </p:tgtEl>
                                        <p:attrNameLst>
                                          <p:attrName>ppt_x</p:attrName>
                                        </p:attrNameLst>
                                      </p:cBhvr>
                                      <p:tavLst>
                                        <p:tav tm="0">
                                          <p:val>
                                            <p:strVal val="0-#ppt_w/2"/>
                                          </p:val>
                                        </p:tav>
                                        <p:tav tm="100000">
                                          <p:val>
                                            <p:strVal val="#ppt_x"/>
                                          </p:val>
                                        </p:tav>
                                      </p:tavLst>
                                    </p:anim>
                                    <p:anim calcmode="lin" valueType="num">
                                      <p:cBhvr additive="base">
                                        <p:cTn id="206" dur="500" fill="hold"/>
                                        <p:tgtEl>
                                          <p:spTgt spid="17"/>
                                        </p:tgtEl>
                                        <p:attrNameLst>
                                          <p:attrName>ppt_y</p:attrName>
                                        </p:attrNameLst>
                                      </p:cBhvr>
                                      <p:tavLst>
                                        <p:tav tm="0">
                                          <p:val>
                                            <p:strVal val="#ppt_y"/>
                                          </p:val>
                                        </p:tav>
                                        <p:tav tm="100000">
                                          <p:val>
                                            <p:strVal val="#ppt_y"/>
                                          </p:val>
                                        </p:tav>
                                      </p:tavLst>
                                    </p:anim>
                                  </p:childTnLst>
                                </p:cTn>
                              </p:par>
                            </p:childTnLst>
                          </p:cTn>
                        </p:par>
                      </p:childTnLst>
                    </p:cTn>
                  </p:par>
                  <p:par>
                    <p:cTn id="207" fill="hold">
                      <p:stCondLst>
                        <p:cond delay="indefinite"/>
                      </p:stCondLst>
                      <p:childTnLst>
                        <p:par>
                          <p:cTn id="208" fill="hold">
                            <p:stCondLst>
                              <p:cond delay="0"/>
                            </p:stCondLst>
                            <p:childTnLst>
                              <p:par>
                                <p:cTn id="209" presetID="2" presetClass="entr" presetSubtype="8" fill="hold" grpId="0" nodeType="clickEffect">
                                  <p:stCondLst>
                                    <p:cond delay="0"/>
                                  </p:stCondLst>
                                  <p:childTnLst>
                                    <p:set>
                                      <p:cBhvr>
                                        <p:cTn id="210" dur="1" fill="hold">
                                          <p:stCondLst>
                                            <p:cond delay="0"/>
                                          </p:stCondLst>
                                        </p:cTn>
                                        <p:tgtEl>
                                          <p:spTgt spid="72"/>
                                        </p:tgtEl>
                                        <p:attrNameLst>
                                          <p:attrName>style.visibility</p:attrName>
                                        </p:attrNameLst>
                                      </p:cBhvr>
                                      <p:to>
                                        <p:strVal val="visible"/>
                                      </p:to>
                                    </p:set>
                                    <p:anim calcmode="lin" valueType="num">
                                      <p:cBhvr additive="base">
                                        <p:cTn id="211" dur="500" fill="hold"/>
                                        <p:tgtEl>
                                          <p:spTgt spid="72"/>
                                        </p:tgtEl>
                                        <p:attrNameLst>
                                          <p:attrName>ppt_x</p:attrName>
                                        </p:attrNameLst>
                                      </p:cBhvr>
                                      <p:tavLst>
                                        <p:tav tm="0">
                                          <p:val>
                                            <p:strVal val="0-#ppt_w/2"/>
                                          </p:val>
                                        </p:tav>
                                        <p:tav tm="100000">
                                          <p:val>
                                            <p:strVal val="#ppt_x"/>
                                          </p:val>
                                        </p:tav>
                                      </p:tavLst>
                                    </p:anim>
                                    <p:anim calcmode="lin" valueType="num">
                                      <p:cBhvr additive="base">
                                        <p:cTn id="212" dur="500" fill="hold"/>
                                        <p:tgtEl>
                                          <p:spTgt spid="72"/>
                                        </p:tgtEl>
                                        <p:attrNameLst>
                                          <p:attrName>ppt_y</p:attrName>
                                        </p:attrNameLst>
                                      </p:cBhvr>
                                      <p:tavLst>
                                        <p:tav tm="0">
                                          <p:val>
                                            <p:strVal val="#ppt_y"/>
                                          </p:val>
                                        </p:tav>
                                        <p:tav tm="100000">
                                          <p:val>
                                            <p:strVal val="#ppt_y"/>
                                          </p:val>
                                        </p:tav>
                                      </p:tavLst>
                                    </p:anim>
                                  </p:childTnLst>
                                </p:cTn>
                              </p:par>
                            </p:childTnLst>
                          </p:cTn>
                        </p:par>
                      </p:childTnLst>
                    </p:cTn>
                  </p:par>
                  <p:par>
                    <p:cTn id="213" fill="hold">
                      <p:stCondLst>
                        <p:cond delay="indefinite"/>
                      </p:stCondLst>
                      <p:childTnLst>
                        <p:par>
                          <p:cTn id="214" fill="hold">
                            <p:stCondLst>
                              <p:cond delay="0"/>
                            </p:stCondLst>
                            <p:childTnLst>
                              <p:par>
                                <p:cTn id="215" presetID="2" presetClass="entr" presetSubtype="8" fill="hold" grpId="0" nodeType="clickEffect">
                                  <p:stCondLst>
                                    <p:cond delay="0"/>
                                  </p:stCondLst>
                                  <p:childTnLst>
                                    <p:set>
                                      <p:cBhvr>
                                        <p:cTn id="216" dur="1" fill="hold">
                                          <p:stCondLst>
                                            <p:cond delay="0"/>
                                          </p:stCondLst>
                                        </p:cTn>
                                        <p:tgtEl>
                                          <p:spTgt spid="117"/>
                                        </p:tgtEl>
                                        <p:attrNameLst>
                                          <p:attrName>style.visibility</p:attrName>
                                        </p:attrNameLst>
                                      </p:cBhvr>
                                      <p:to>
                                        <p:strVal val="visible"/>
                                      </p:to>
                                    </p:set>
                                    <p:anim calcmode="lin" valueType="num">
                                      <p:cBhvr additive="base">
                                        <p:cTn id="217" dur="500" fill="hold"/>
                                        <p:tgtEl>
                                          <p:spTgt spid="117"/>
                                        </p:tgtEl>
                                        <p:attrNameLst>
                                          <p:attrName>ppt_x</p:attrName>
                                        </p:attrNameLst>
                                      </p:cBhvr>
                                      <p:tavLst>
                                        <p:tav tm="0">
                                          <p:val>
                                            <p:strVal val="0-#ppt_w/2"/>
                                          </p:val>
                                        </p:tav>
                                        <p:tav tm="100000">
                                          <p:val>
                                            <p:strVal val="#ppt_x"/>
                                          </p:val>
                                        </p:tav>
                                      </p:tavLst>
                                    </p:anim>
                                    <p:anim calcmode="lin" valueType="num">
                                      <p:cBhvr additive="base">
                                        <p:cTn id="218" dur="500" fill="hold"/>
                                        <p:tgtEl>
                                          <p:spTgt spid="117"/>
                                        </p:tgtEl>
                                        <p:attrNameLst>
                                          <p:attrName>ppt_y</p:attrName>
                                        </p:attrNameLst>
                                      </p:cBhvr>
                                      <p:tavLst>
                                        <p:tav tm="0">
                                          <p:val>
                                            <p:strVal val="#ppt_y"/>
                                          </p:val>
                                        </p:tav>
                                        <p:tav tm="100000">
                                          <p:val>
                                            <p:strVal val="#ppt_y"/>
                                          </p:val>
                                        </p:tav>
                                      </p:tavLst>
                                    </p:anim>
                                  </p:childTnLst>
                                </p:cTn>
                              </p:par>
                            </p:childTnLst>
                          </p:cTn>
                        </p:par>
                      </p:childTnLst>
                    </p:cTn>
                  </p:par>
                  <p:par>
                    <p:cTn id="219" fill="hold">
                      <p:stCondLst>
                        <p:cond delay="indefinite"/>
                      </p:stCondLst>
                      <p:childTnLst>
                        <p:par>
                          <p:cTn id="220" fill="hold">
                            <p:stCondLst>
                              <p:cond delay="0"/>
                            </p:stCondLst>
                            <p:childTnLst>
                              <p:par>
                                <p:cTn id="221" presetID="2" presetClass="entr" presetSubtype="8" fill="hold" grpId="0" nodeType="clickEffect">
                                  <p:stCondLst>
                                    <p:cond delay="0"/>
                                  </p:stCondLst>
                                  <p:childTnLst>
                                    <p:set>
                                      <p:cBhvr>
                                        <p:cTn id="222" dur="1" fill="hold">
                                          <p:stCondLst>
                                            <p:cond delay="0"/>
                                          </p:stCondLst>
                                        </p:cTn>
                                        <p:tgtEl>
                                          <p:spTgt spid="156"/>
                                        </p:tgtEl>
                                        <p:attrNameLst>
                                          <p:attrName>style.visibility</p:attrName>
                                        </p:attrNameLst>
                                      </p:cBhvr>
                                      <p:to>
                                        <p:strVal val="visible"/>
                                      </p:to>
                                    </p:set>
                                    <p:anim calcmode="lin" valueType="num">
                                      <p:cBhvr additive="base">
                                        <p:cTn id="223" dur="500" fill="hold"/>
                                        <p:tgtEl>
                                          <p:spTgt spid="156"/>
                                        </p:tgtEl>
                                        <p:attrNameLst>
                                          <p:attrName>ppt_x</p:attrName>
                                        </p:attrNameLst>
                                      </p:cBhvr>
                                      <p:tavLst>
                                        <p:tav tm="0">
                                          <p:val>
                                            <p:strVal val="0-#ppt_w/2"/>
                                          </p:val>
                                        </p:tav>
                                        <p:tav tm="100000">
                                          <p:val>
                                            <p:strVal val="#ppt_x"/>
                                          </p:val>
                                        </p:tav>
                                      </p:tavLst>
                                    </p:anim>
                                    <p:anim calcmode="lin" valueType="num">
                                      <p:cBhvr additive="base">
                                        <p:cTn id="224" dur="500" fill="hold"/>
                                        <p:tgtEl>
                                          <p:spTgt spid="156"/>
                                        </p:tgtEl>
                                        <p:attrNameLst>
                                          <p:attrName>ppt_y</p:attrName>
                                        </p:attrNameLst>
                                      </p:cBhvr>
                                      <p:tavLst>
                                        <p:tav tm="0">
                                          <p:val>
                                            <p:strVal val="#ppt_y"/>
                                          </p:val>
                                        </p:tav>
                                        <p:tav tm="100000">
                                          <p:val>
                                            <p:strVal val="#ppt_y"/>
                                          </p:val>
                                        </p:tav>
                                      </p:tavLst>
                                    </p:anim>
                                  </p:childTnLst>
                                </p:cTn>
                              </p:par>
                            </p:childTnLst>
                          </p:cTn>
                        </p:par>
                      </p:childTnLst>
                    </p:cTn>
                  </p:par>
                  <p:par>
                    <p:cTn id="225" fill="hold">
                      <p:stCondLst>
                        <p:cond delay="indefinite"/>
                      </p:stCondLst>
                      <p:childTnLst>
                        <p:par>
                          <p:cTn id="226" fill="hold">
                            <p:stCondLst>
                              <p:cond delay="0"/>
                            </p:stCondLst>
                            <p:childTnLst>
                              <p:par>
                                <p:cTn id="227" presetID="2" presetClass="entr" presetSubtype="8" fill="hold" grpId="0" nodeType="clickEffect">
                                  <p:stCondLst>
                                    <p:cond delay="0"/>
                                  </p:stCondLst>
                                  <p:childTnLst>
                                    <p:set>
                                      <p:cBhvr>
                                        <p:cTn id="228" dur="1" fill="hold">
                                          <p:stCondLst>
                                            <p:cond delay="0"/>
                                          </p:stCondLst>
                                        </p:cTn>
                                        <p:tgtEl>
                                          <p:spTgt spid="157"/>
                                        </p:tgtEl>
                                        <p:attrNameLst>
                                          <p:attrName>style.visibility</p:attrName>
                                        </p:attrNameLst>
                                      </p:cBhvr>
                                      <p:to>
                                        <p:strVal val="visible"/>
                                      </p:to>
                                    </p:set>
                                    <p:anim calcmode="lin" valueType="num">
                                      <p:cBhvr additive="base">
                                        <p:cTn id="229" dur="500" fill="hold"/>
                                        <p:tgtEl>
                                          <p:spTgt spid="157"/>
                                        </p:tgtEl>
                                        <p:attrNameLst>
                                          <p:attrName>ppt_x</p:attrName>
                                        </p:attrNameLst>
                                      </p:cBhvr>
                                      <p:tavLst>
                                        <p:tav tm="0">
                                          <p:val>
                                            <p:strVal val="0-#ppt_w/2"/>
                                          </p:val>
                                        </p:tav>
                                        <p:tav tm="100000">
                                          <p:val>
                                            <p:strVal val="#ppt_x"/>
                                          </p:val>
                                        </p:tav>
                                      </p:tavLst>
                                    </p:anim>
                                    <p:anim calcmode="lin" valueType="num">
                                      <p:cBhvr additive="base">
                                        <p:cTn id="230" dur="500" fill="hold"/>
                                        <p:tgtEl>
                                          <p:spTgt spid="157"/>
                                        </p:tgtEl>
                                        <p:attrNameLst>
                                          <p:attrName>ppt_y</p:attrName>
                                        </p:attrNameLst>
                                      </p:cBhvr>
                                      <p:tavLst>
                                        <p:tav tm="0">
                                          <p:val>
                                            <p:strVal val="#ppt_y"/>
                                          </p:val>
                                        </p:tav>
                                        <p:tav tm="100000">
                                          <p:val>
                                            <p:strVal val="#ppt_y"/>
                                          </p:val>
                                        </p:tav>
                                      </p:tavLst>
                                    </p:anim>
                                  </p:childTnLst>
                                </p:cTn>
                              </p:par>
                            </p:childTnLst>
                          </p:cTn>
                        </p:par>
                      </p:childTnLst>
                    </p:cTn>
                  </p:par>
                  <p:par>
                    <p:cTn id="231" fill="hold">
                      <p:stCondLst>
                        <p:cond delay="indefinite"/>
                      </p:stCondLst>
                      <p:childTnLst>
                        <p:par>
                          <p:cTn id="232" fill="hold">
                            <p:stCondLst>
                              <p:cond delay="0"/>
                            </p:stCondLst>
                            <p:childTnLst>
                              <p:par>
                                <p:cTn id="233" presetID="2" presetClass="entr" presetSubtype="8" fill="hold" grpId="0" nodeType="clickEffect">
                                  <p:stCondLst>
                                    <p:cond delay="0"/>
                                  </p:stCondLst>
                                  <p:childTnLst>
                                    <p:set>
                                      <p:cBhvr>
                                        <p:cTn id="234" dur="1" fill="hold">
                                          <p:stCondLst>
                                            <p:cond delay="0"/>
                                          </p:stCondLst>
                                        </p:cTn>
                                        <p:tgtEl>
                                          <p:spTgt spid="158"/>
                                        </p:tgtEl>
                                        <p:attrNameLst>
                                          <p:attrName>style.visibility</p:attrName>
                                        </p:attrNameLst>
                                      </p:cBhvr>
                                      <p:to>
                                        <p:strVal val="visible"/>
                                      </p:to>
                                    </p:set>
                                    <p:anim calcmode="lin" valueType="num">
                                      <p:cBhvr additive="base">
                                        <p:cTn id="235" dur="500" fill="hold"/>
                                        <p:tgtEl>
                                          <p:spTgt spid="158"/>
                                        </p:tgtEl>
                                        <p:attrNameLst>
                                          <p:attrName>ppt_x</p:attrName>
                                        </p:attrNameLst>
                                      </p:cBhvr>
                                      <p:tavLst>
                                        <p:tav tm="0">
                                          <p:val>
                                            <p:strVal val="0-#ppt_w/2"/>
                                          </p:val>
                                        </p:tav>
                                        <p:tav tm="100000">
                                          <p:val>
                                            <p:strVal val="#ppt_x"/>
                                          </p:val>
                                        </p:tav>
                                      </p:tavLst>
                                    </p:anim>
                                    <p:anim calcmode="lin" valueType="num">
                                      <p:cBhvr additive="base">
                                        <p:cTn id="236" dur="500" fill="hold"/>
                                        <p:tgtEl>
                                          <p:spTgt spid="158"/>
                                        </p:tgtEl>
                                        <p:attrNameLst>
                                          <p:attrName>ppt_y</p:attrName>
                                        </p:attrNameLst>
                                      </p:cBhvr>
                                      <p:tavLst>
                                        <p:tav tm="0">
                                          <p:val>
                                            <p:strVal val="#ppt_y"/>
                                          </p:val>
                                        </p:tav>
                                        <p:tav tm="100000">
                                          <p:val>
                                            <p:strVal val="#ppt_y"/>
                                          </p:val>
                                        </p:tav>
                                      </p:tavLst>
                                    </p:anim>
                                  </p:childTnLst>
                                </p:cTn>
                              </p:par>
                            </p:childTnLst>
                          </p:cTn>
                        </p:par>
                      </p:childTnLst>
                    </p:cTn>
                  </p:par>
                  <p:par>
                    <p:cTn id="237" fill="hold">
                      <p:stCondLst>
                        <p:cond delay="indefinite"/>
                      </p:stCondLst>
                      <p:childTnLst>
                        <p:par>
                          <p:cTn id="238" fill="hold">
                            <p:stCondLst>
                              <p:cond delay="0"/>
                            </p:stCondLst>
                            <p:childTnLst>
                              <p:par>
                                <p:cTn id="239" presetID="2" presetClass="entr" presetSubtype="8" fill="hold" grpId="0" nodeType="clickEffect">
                                  <p:stCondLst>
                                    <p:cond delay="0"/>
                                  </p:stCondLst>
                                  <p:childTnLst>
                                    <p:set>
                                      <p:cBhvr>
                                        <p:cTn id="240" dur="1" fill="hold">
                                          <p:stCondLst>
                                            <p:cond delay="0"/>
                                          </p:stCondLst>
                                        </p:cTn>
                                        <p:tgtEl>
                                          <p:spTgt spid="159"/>
                                        </p:tgtEl>
                                        <p:attrNameLst>
                                          <p:attrName>style.visibility</p:attrName>
                                        </p:attrNameLst>
                                      </p:cBhvr>
                                      <p:to>
                                        <p:strVal val="visible"/>
                                      </p:to>
                                    </p:set>
                                    <p:anim calcmode="lin" valueType="num">
                                      <p:cBhvr additive="base">
                                        <p:cTn id="241" dur="500" fill="hold"/>
                                        <p:tgtEl>
                                          <p:spTgt spid="159"/>
                                        </p:tgtEl>
                                        <p:attrNameLst>
                                          <p:attrName>ppt_x</p:attrName>
                                        </p:attrNameLst>
                                      </p:cBhvr>
                                      <p:tavLst>
                                        <p:tav tm="0">
                                          <p:val>
                                            <p:strVal val="0-#ppt_w/2"/>
                                          </p:val>
                                        </p:tav>
                                        <p:tav tm="100000">
                                          <p:val>
                                            <p:strVal val="#ppt_x"/>
                                          </p:val>
                                        </p:tav>
                                      </p:tavLst>
                                    </p:anim>
                                    <p:anim calcmode="lin" valueType="num">
                                      <p:cBhvr additive="base">
                                        <p:cTn id="242" dur="500" fill="hold"/>
                                        <p:tgtEl>
                                          <p:spTgt spid="159"/>
                                        </p:tgtEl>
                                        <p:attrNameLst>
                                          <p:attrName>ppt_y</p:attrName>
                                        </p:attrNameLst>
                                      </p:cBhvr>
                                      <p:tavLst>
                                        <p:tav tm="0">
                                          <p:val>
                                            <p:strVal val="#ppt_y"/>
                                          </p:val>
                                        </p:tav>
                                        <p:tav tm="100000">
                                          <p:val>
                                            <p:strVal val="#ppt_y"/>
                                          </p:val>
                                        </p:tav>
                                      </p:tavLst>
                                    </p:anim>
                                  </p:childTnLst>
                                </p:cTn>
                              </p:par>
                            </p:childTnLst>
                          </p:cTn>
                        </p:par>
                      </p:childTnLst>
                    </p:cTn>
                  </p:par>
                  <p:par>
                    <p:cTn id="243" fill="hold">
                      <p:stCondLst>
                        <p:cond delay="indefinite"/>
                      </p:stCondLst>
                      <p:childTnLst>
                        <p:par>
                          <p:cTn id="244" fill="hold">
                            <p:stCondLst>
                              <p:cond delay="0"/>
                            </p:stCondLst>
                            <p:childTnLst>
                              <p:par>
                                <p:cTn id="245" presetID="2" presetClass="entr" presetSubtype="8" fill="hold" grpId="0" nodeType="clickEffect">
                                  <p:stCondLst>
                                    <p:cond delay="0"/>
                                  </p:stCondLst>
                                  <p:childTnLst>
                                    <p:set>
                                      <p:cBhvr>
                                        <p:cTn id="246" dur="1" fill="hold">
                                          <p:stCondLst>
                                            <p:cond delay="0"/>
                                          </p:stCondLst>
                                        </p:cTn>
                                        <p:tgtEl>
                                          <p:spTgt spid="102"/>
                                        </p:tgtEl>
                                        <p:attrNameLst>
                                          <p:attrName>style.visibility</p:attrName>
                                        </p:attrNameLst>
                                      </p:cBhvr>
                                      <p:to>
                                        <p:strVal val="visible"/>
                                      </p:to>
                                    </p:set>
                                    <p:anim calcmode="lin" valueType="num">
                                      <p:cBhvr additive="base">
                                        <p:cTn id="247" dur="500" fill="hold"/>
                                        <p:tgtEl>
                                          <p:spTgt spid="102"/>
                                        </p:tgtEl>
                                        <p:attrNameLst>
                                          <p:attrName>ppt_x</p:attrName>
                                        </p:attrNameLst>
                                      </p:cBhvr>
                                      <p:tavLst>
                                        <p:tav tm="0">
                                          <p:val>
                                            <p:strVal val="0-#ppt_w/2"/>
                                          </p:val>
                                        </p:tav>
                                        <p:tav tm="100000">
                                          <p:val>
                                            <p:strVal val="#ppt_x"/>
                                          </p:val>
                                        </p:tav>
                                      </p:tavLst>
                                    </p:anim>
                                    <p:anim calcmode="lin" valueType="num">
                                      <p:cBhvr additive="base">
                                        <p:cTn id="248" dur="500" fill="hold"/>
                                        <p:tgtEl>
                                          <p:spTgt spid="102"/>
                                        </p:tgtEl>
                                        <p:attrNameLst>
                                          <p:attrName>ppt_y</p:attrName>
                                        </p:attrNameLst>
                                      </p:cBhvr>
                                      <p:tavLst>
                                        <p:tav tm="0">
                                          <p:val>
                                            <p:strVal val="#ppt_y"/>
                                          </p:val>
                                        </p:tav>
                                        <p:tav tm="100000">
                                          <p:val>
                                            <p:strVal val="#ppt_y"/>
                                          </p:val>
                                        </p:tav>
                                      </p:tavLst>
                                    </p:anim>
                                  </p:childTnLst>
                                </p:cTn>
                              </p:par>
                            </p:childTnLst>
                          </p:cTn>
                        </p:par>
                      </p:childTnLst>
                    </p:cTn>
                  </p:par>
                  <p:par>
                    <p:cTn id="249" fill="hold">
                      <p:stCondLst>
                        <p:cond delay="indefinite"/>
                      </p:stCondLst>
                      <p:childTnLst>
                        <p:par>
                          <p:cTn id="250" fill="hold">
                            <p:stCondLst>
                              <p:cond delay="0"/>
                            </p:stCondLst>
                            <p:childTnLst>
                              <p:par>
                                <p:cTn id="251" presetID="2" presetClass="entr" presetSubtype="8" fill="hold" grpId="0" nodeType="clickEffect">
                                  <p:stCondLst>
                                    <p:cond delay="0"/>
                                  </p:stCondLst>
                                  <p:childTnLst>
                                    <p:set>
                                      <p:cBhvr>
                                        <p:cTn id="252" dur="1" fill="hold">
                                          <p:stCondLst>
                                            <p:cond delay="0"/>
                                          </p:stCondLst>
                                        </p:cTn>
                                        <p:tgtEl>
                                          <p:spTgt spid="160"/>
                                        </p:tgtEl>
                                        <p:attrNameLst>
                                          <p:attrName>style.visibility</p:attrName>
                                        </p:attrNameLst>
                                      </p:cBhvr>
                                      <p:to>
                                        <p:strVal val="visible"/>
                                      </p:to>
                                    </p:set>
                                    <p:anim calcmode="lin" valueType="num">
                                      <p:cBhvr additive="base">
                                        <p:cTn id="253" dur="500" fill="hold"/>
                                        <p:tgtEl>
                                          <p:spTgt spid="160"/>
                                        </p:tgtEl>
                                        <p:attrNameLst>
                                          <p:attrName>ppt_x</p:attrName>
                                        </p:attrNameLst>
                                      </p:cBhvr>
                                      <p:tavLst>
                                        <p:tav tm="0">
                                          <p:val>
                                            <p:strVal val="0-#ppt_w/2"/>
                                          </p:val>
                                        </p:tav>
                                        <p:tav tm="100000">
                                          <p:val>
                                            <p:strVal val="#ppt_x"/>
                                          </p:val>
                                        </p:tav>
                                      </p:tavLst>
                                    </p:anim>
                                    <p:anim calcmode="lin" valueType="num">
                                      <p:cBhvr additive="base">
                                        <p:cTn id="254" dur="500" fill="hold"/>
                                        <p:tgtEl>
                                          <p:spTgt spid="160"/>
                                        </p:tgtEl>
                                        <p:attrNameLst>
                                          <p:attrName>ppt_y</p:attrName>
                                        </p:attrNameLst>
                                      </p:cBhvr>
                                      <p:tavLst>
                                        <p:tav tm="0">
                                          <p:val>
                                            <p:strVal val="#ppt_y"/>
                                          </p:val>
                                        </p:tav>
                                        <p:tav tm="100000">
                                          <p:val>
                                            <p:strVal val="#ppt_y"/>
                                          </p:val>
                                        </p:tav>
                                      </p:tavLst>
                                    </p:anim>
                                  </p:childTnLst>
                                </p:cTn>
                              </p:par>
                            </p:childTnLst>
                          </p:cTn>
                        </p:par>
                      </p:childTnLst>
                    </p:cTn>
                  </p:par>
                  <p:par>
                    <p:cTn id="255" fill="hold">
                      <p:stCondLst>
                        <p:cond delay="indefinite"/>
                      </p:stCondLst>
                      <p:childTnLst>
                        <p:par>
                          <p:cTn id="256" fill="hold">
                            <p:stCondLst>
                              <p:cond delay="0"/>
                            </p:stCondLst>
                            <p:childTnLst>
                              <p:par>
                                <p:cTn id="257" presetID="2" presetClass="entr" presetSubtype="8" fill="hold" grpId="0" nodeType="clickEffect">
                                  <p:stCondLst>
                                    <p:cond delay="0"/>
                                  </p:stCondLst>
                                  <p:childTnLst>
                                    <p:set>
                                      <p:cBhvr>
                                        <p:cTn id="258" dur="1" fill="hold">
                                          <p:stCondLst>
                                            <p:cond delay="0"/>
                                          </p:stCondLst>
                                        </p:cTn>
                                        <p:tgtEl>
                                          <p:spTgt spid="161"/>
                                        </p:tgtEl>
                                        <p:attrNameLst>
                                          <p:attrName>style.visibility</p:attrName>
                                        </p:attrNameLst>
                                      </p:cBhvr>
                                      <p:to>
                                        <p:strVal val="visible"/>
                                      </p:to>
                                    </p:set>
                                    <p:anim calcmode="lin" valueType="num">
                                      <p:cBhvr additive="base">
                                        <p:cTn id="259" dur="500" fill="hold"/>
                                        <p:tgtEl>
                                          <p:spTgt spid="161"/>
                                        </p:tgtEl>
                                        <p:attrNameLst>
                                          <p:attrName>ppt_x</p:attrName>
                                        </p:attrNameLst>
                                      </p:cBhvr>
                                      <p:tavLst>
                                        <p:tav tm="0">
                                          <p:val>
                                            <p:strVal val="0-#ppt_w/2"/>
                                          </p:val>
                                        </p:tav>
                                        <p:tav tm="100000">
                                          <p:val>
                                            <p:strVal val="#ppt_x"/>
                                          </p:val>
                                        </p:tav>
                                      </p:tavLst>
                                    </p:anim>
                                    <p:anim calcmode="lin" valueType="num">
                                      <p:cBhvr additive="base">
                                        <p:cTn id="260" dur="500" fill="hold"/>
                                        <p:tgtEl>
                                          <p:spTgt spid="16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utoUpdateAnimBg="0"/>
      <p:bldP spid="72" grpId="0" autoUpdateAnimBg="0"/>
      <p:bldP spid="102" grpId="0" autoUpdateAnimBg="0"/>
      <p:bldP spid="103" grpId="0" animBg="1"/>
      <p:bldP spid="104" grpId="0" animBg="1"/>
      <p:bldP spid="105" grpId="0" animBg="1"/>
      <p:bldP spid="106" grpId="0" animBg="1"/>
      <p:bldP spid="107" grpId="0" animBg="1"/>
      <p:bldP spid="108" grpId="0" animBg="1"/>
      <p:bldP spid="113" grpId="0" animBg="1"/>
      <p:bldP spid="114" grpId="0" animBg="1"/>
      <p:bldP spid="115" grpId="0" animBg="1"/>
      <p:bldP spid="116" grpId="0" animBg="1"/>
      <p:bldP spid="117" grpId="0" autoUpdateAnimBg="0"/>
      <p:bldP spid="118" grpId="0" animBg="1"/>
      <p:bldP spid="119" grpId="0" autoUpdateAnimBg="0"/>
      <p:bldP spid="156" grpId="0" autoUpdateAnimBg="0"/>
      <p:bldP spid="157" grpId="0" autoUpdateAnimBg="0"/>
      <p:bldP spid="158" grpId="0" autoUpdateAnimBg="0"/>
      <p:bldP spid="159" grpId="0" autoUpdateAnimBg="0"/>
      <p:bldP spid="160" grpId="0" autoUpdateAnimBg="0"/>
      <p:bldP spid="161" grpId="0" autoUpdateAnimBg="0"/>
      <p:bldP spid="162" grpId="0" animBg="1"/>
      <p:bldP spid="163" grpId="0" animBg="1"/>
      <p:bldP spid="164" grpId="0" animBg="1"/>
      <p:bldP spid="165" grpId="0" animBg="1"/>
      <p:bldP spid="166" grpId="0" animBg="1"/>
      <p:bldP spid="167" grpId="0" animBg="1"/>
      <p:bldP spid="168" grpId="0" animBg="1"/>
      <p:bldP spid="169" grpId="0" animBg="1"/>
      <p:bldP spid="170" grpId="0" autoUpdateAnimBg="0"/>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contenido 2"/>
          <p:cNvSpPr>
            <a:spLocks noGrp="1"/>
          </p:cNvSpPr>
          <p:nvPr>
            <p:ph idx="1"/>
          </p:nvPr>
        </p:nvSpPr>
        <p:spPr>
          <a:xfrm>
            <a:off x="755576" y="620688"/>
            <a:ext cx="7704856" cy="5501319"/>
          </a:xfrm>
        </p:spPr>
        <p:txBody>
          <a:bodyPr>
            <a:noAutofit/>
          </a:bodyPr>
          <a:lstStyle/>
          <a:p>
            <a:pPr marL="0" indent="0" algn="ctr">
              <a:lnSpc>
                <a:spcPct val="150000"/>
              </a:lnSpc>
              <a:spcBef>
                <a:spcPts val="0"/>
              </a:spcBef>
              <a:spcAft>
                <a:spcPts val="1200"/>
              </a:spcAft>
              <a:buNone/>
            </a:pPr>
            <a:r>
              <a:rPr lang="es-MX" sz="1600" b="1" dirty="0" smtClean="0">
                <a:latin typeface="Tahoma" pitchFamily="34" charset="0"/>
                <a:ea typeface="Tahoma" pitchFamily="34" charset="0"/>
                <a:cs typeface="Tahoma" pitchFamily="34" charset="0"/>
              </a:rPr>
              <a:t>MAPEO DE LOS PROCESOS DE EJECUCIÓN</a:t>
            </a:r>
            <a:endParaRPr lang="es-MX" sz="1600" b="1" dirty="0">
              <a:latin typeface="Tahoma" pitchFamily="34" charset="0"/>
              <a:ea typeface="Tahoma" pitchFamily="34" charset="0"/>
              <a:cs typeface="Tahoma" pitchFamily="34" charset="0"/>
            </a:endParaRPr>
          </a:p>
          <a:p>
            <a:pPr marL="0" indent="0">
              <a:lnSpc>
                <a:spcPct val="140000"/>
              </a:lnSpc>
              <a:spcBef>
                <a:spcPts val="1200"/>
              </a:spcBef>
              <a:spcAft>
                <a:spcPts val="1200"/>
              </a:spcAft>
              <a:buNone/>
            </a:pPr>
            <a:endParaRPr lang="es-MX" sz="1600" dirty="0" smtClean="0">
              <a:latin typeface="Tahoma" pitchFamily="34" charset="0"/>
              <a:ea typeface="Tahoma" pitchFamily="34" charset="0"/>
              <a:cs typeface="Tahoma" pitchFamily="34" charset="0"/>
            </a:endParaRPr>
          </a:p>
          <a:p>
            <a:pPr marL="0" indent="0">
              <a:lnSpc>
                <a:spcPct val="140000"/>
              </a:lnSpc>
              <a:spcBef>
                <a:spcPts val="1200"/>
              </a:spcBef>
              <a:spcAft>
                <a:spcPts val="1200"/>
              </a:spcAft>
              <a:buNone/>
            </a:pPr>
            <a:endParaRPr lang="es-MX" sz="1600" dirty="0" smtClean="0">
              <a:latin typeface="Tahoma" pitchFamily="34" charset="0"/>
              <a:ea typeface="Tahoma" pitchFamily="34" charset="0"/>
              <a:cs typeface="Tahoma" pitchFamily="34" charset="0"/>
            </a:endParaRPr>
          </a:p>
        </p:txBody>
      </p:sp>
      <p:sp>
        <p:nvSpPr>
          <p:cNvPr id="2" name="1 CuadroTexto"/>
          <p:cNvSpPr txBox="1"/>
          <p:nvPr/>
        </p:nvSpPr>
        <p:spPr>
          <a:xfrm>
            <a:off x="683568" y="6597352"/>
            <a:ext cx="3321743" cy="246221"/>
          </a:xfrm>
          <a:prstGeom prst="rect">
            <a:avLst/>
          </a:prstGeom>
          <a:noFill/>
        </p:spPr>
        <p:txBody>
          <a:bodyPr wrap="none" rtlCol="0">
            <a:spAutoFit/>
          </a:bodyPr>
          <a:lstStyle/>
          <a:p>
            <a:r>
              <a:rPr lang="es-MX" sz="1000" dirty="0" smtClean="0"/>
              <a:t>ADMINISTRACIÓN DE LA CADENA DE SUMINISTRO</a:t>
            </a:r>
            <a:endParaRPr lang="es-MX" sz="1000" dirty="0"/>
          </a:p>
        </p:txBody>
      </p:sp>
      <p:sp>
        <p:nvSpPr>
          <p:cNvPr id="5" name="4 CuadroTexto"/>
          <p:cNvSpPr txBox="1"/>
          <p:nvPr/>
        </p:nvSpPr>
        <p:spPr>
          <a:xfrm>
            <a:off x="6660232" y="6597352"/>
            <a:ext cx="1848583" cy="246221"/>
          </a:xfrm>
          <a:prstGeom prst="rect">
            <a:avLst/>
          </a:prstGeom>
          <a:noFill/>
        </p:spPr>
        <p:txBody>
          <a:bodyPr wrap="none" rtlCol="0">
            <a:spAutoFit/>
          </a:bodyPr>
          <a:lstStyle/>
          <a:p>
            <a:r>
              <a:rPr lang="es-MX" sz="1000" dirty="0" smtClean="0"/>
              <a:t>FACULTAD DE INGENIERÍA</a:t>
            </a:r>
            <a:endParaRPr lang="es-MX" sz="1000" dirty="0"/>
          </a:p>
        </p:txBody>
      </p:sp>
      <p:sp>
        <p:nvSpPr>
          <p:cNvPr id="171" name="Line 5"/>
          <p:cNvSpPr>
            <a:spLocks noChangeShapeType="1"/>
          </p:cNvSpPr>
          <p:nvPr/>
        </p:nvSpPr>
        <p:spPr bwMode="auto">
          <a:xfrm flipH="1">
            <a:off x="7821613" y="1871663"/>
            <a:ext cx="19050" cy="4314825"/>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MX" dirty="0"/>
          </a:p>
        </p:txBody>
      </p:sp>
      <p:sp>
        <p:nvSpPr>
          <p:cNvPr id="172" name="Line 6"/>
          <p:cNvSpPr>
            <a:spLocks noChangeShapeType="1"/>
          </p:cNvSpPr>
          <p:nvPr/>
        </p:nvSpPr>
        <p:spPr bwMode="auto">
          <a:xfrm>
            <a:off x="5883275" y="1852613"/>
            <a:ext cx="0" cy="4333875"/>
          </a:xfrm>
          <a:prstGeom prst="line">
            <a:avLst/>
          </a:prstGeom>
          <a:noFill/>
          <a:ln w="6350">
            <a:solidFill>
              <a:schemeClr val="tx1"/>
            </a:solidFill>
            <a:prstDash val="lgDash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MX" dirty="0"/>
          </a:p>
        </p:txBody>
      </p:sp>
      <p:sp>
        <p:nvSpPr>
          <p:cNvPr id="173" name="Line 7"/>
          <p:cNvSpPr>
            <a:spLocks noChangeShapeType="1"/>
          </p:cNvSpPr>
          <p:nvPr/>
        </p:nvSpPr>
        <p:spPr bwMode="auto">
          <a:xfrm>
            <a:off x="3595688" y="1812925"/>
            <a:ext cx="0" cy="4421188"/>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MX" dirty="0"/>
          </a:p>
        </p:txBody>
      </p:sp>
      <p:sp>
        <p:nvSpPr>
          <p:cNvPr id="174" name="Line 8"/>
          <p:cNvSpPr>
            <a:spLocks noChangeShapeType="1"/>
          </p:cNvSpPr>
          <p:nvPr/>
        </p:nvSpPr>
        <p:spPr bwMode="auto">
          <a:xfrm>
            <a:off x="1254125" y="1773238"/>
            <a:ext cx="0" cy="4459287"/>
          </a:xfrm>
          <a:prstGeom prst="line">
            <a:avLst/>
          </a:prstGeom>
          <a:noFill/>
          <a:ln w="63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MX" dirty="0"/>
          </a:p>
        </p:txBody>
      </p:sp>
      <p:cxnSp>
        <p:nvCxnSpPr>
          <p:cNvPr id="175" name="AutoShape 9"/>
          <p:cNvCxnSpPr>
            <a:cxnSpLocks noChangeShapeType="1"/>
            <a:stCxn id="186" idx="3"/>
            <a:endCxn id="185" idx="1"/>
          </p:cNvCxnSpPr>
          <p:nvPr/>
        </p:nvCxnSpPr>
        <p:spPr bwMode="auto">
          <a:xfrm>
            <a:off x="1809750" y="2536825"/>
            <a:ext cx="190500" cy="0"/>
          </a:xfrm>
          <a:prstGeom prst="straightConnector1">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76" name="AutoShape 10"/>
          <p:cNvCxnSpPr>
            <a:cxnSpLocks noChangeShapeType="1"/>
            <a:stCxn id="185" idx="3"/>
            <a:endCxn id="187" idx="1"/>
          </p:cNvCxnSpPr>
          <p:nvPr/>
        </p:nvCxnSpPr>
        <p:spPr bwMode="auto">
          <a:xfrm flipV="1">
            <a:off x="2590800" y="2532063"/>
            <a:ext cx="141288" cy="4762"/>
          </a:xfrm>
          <a:prstGeom prst="straightConnector1">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77" name="AutoShape 11"/>
          <p:cNvCxnSpPr>
            <a:cxnSpLocks noChangeShapeType="1"/>
            <a:stCxn id="182" idx="3"/>
            <a:endCxn id="194" idx="1"/>
          </p:cNvCxnSpPr>
          <p:nvPr/>
        </p:nvCxnSpPr>
        <p:spPr bwMode="auto">
          <a:xfrm>
            <a:off x="1749425" y="4968875"/>
            <a:ext cx="200025" cy="3175"/>
          </a:xfrm>
          <a:prstGeom prst="straightConnector1">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78" name="AutoShape 12"/>
          <p:cNvCxnSpPr>
            <a:cxnSpLocks noChangeShapeType="1"/>
            <a:stCxn id="194" idx="3"/>
            <a:endCxn id="193" idx="1"/>
          </p:cNvCxnSpPr>
          <p:nvPr/>
        </p:nvCxnSpPr>
        <p:spPr bwMode="auto">
          <a:xfrm flipV="1">
            <a:off x="2540000" y="4967288"/>
            <a:ext cx="141288" cy="4762"/>
          </a:xfrm>
          <a:prstGeom prst="straightConnector1">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79" name="AutoShape 13"/>
          <p:cNvCxnSpPr>
            <a:cxnSpLocks noChangeShapeType="1"/>
            <a:stCxn id="188" idx="3"/>
            <a:endCxn id="189" idx="1"/>
          </p:cNvCxnSpPr>
          <p:nvPr/>
        </p:nvCxnSpPr>
        <p:spPr bwMode="auto">
          <a:xfrm flipV="1">
            <a:off x="5021263" y="3246438"/>
            <a:ext cx="166687" cy="3175"/>
          </a:xfrm>
          <a:prstGeom prst="straightConnector1">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80" name="AutoShape 14"/>
          <p:cNvCxnSpPr>
            <a:cxnSpLocks noChangeShapeType="1"/>
            <a:stCxn id="190" idx="3"/>
            <a:endCxn id="183" idx="1"/>
          </p:cNvCxnSpPr>
          <p:nvPr/>
        </p:nvCxnSpPr>
        <p:spPr bwMode="auto">
          <a:xfrm>
            <a:off x="6670675" y="3249613"/>
            <a:ext cx="263525" cy="0"/>
          </a:xfrm>
          <a:prstGeom prst="straightConnector1">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81" name="AutoShape 15"/>
          <p:cNvCxnSpPr>
            <a:cxnSpLocks noChangeShapeType="1"/>
            <a:stCxn id="183" idx="3"/>
            <a:endCxn id="184" idx="1"/>
          </p:cNvCxnSpPr>
          <p:nvPr/>
        </p:nvCxnSpPr>
        <p:spPr bwMode="auto">
          <a:xfrm>
            <a:off x="7526338" y="3249613"/>
            <a:ext cx="493712" cy="0"/>
          </a:xfrm>
          <a:prstGeom prst="straightConnector1">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82" name="AutoShape 16"/>
          <p:cNvSpPr>
            <a:spLocks noChangeArrowheads="1"/>
          </p:cNvSpPr>
          <p:nvPr/>
        </p:nvSpPr>
        <p:spPr bwMode="auto">
          <a:xfrm>
            <a:off x="1157288" y="4724400"/>
            <a:ext cx="592137" cy="488950"/>
          </a:xfrm>
          <a:prstGeom prst="rightArrow">
            <a:avLst>
              <a:gd name="adj1" fmla="val 50000"/>
              <a:gd name="adj2" fmla="val 60558"/>
            </a:avLst>
          </a:prstGeom>
          <a:gradFill rotWithShape="0">
            <a:gsLst>
              <a:gs pos="0">
                <a:srgbClr val="B40253"/>
              </a:gs>
              <a:gs pos="100000">
                <a:srgbClr val="B40253">
                  <a:gamma/>
                  <a:shade val="46275"/>
                  <a:invGamma/>
                </a:srgbClr>
              </a:gs>
            </a:gsLst>
            <a:path path="rect">
              <a:fillToRect l="50000" t="50000" r="50000" b="50000"/>
            </a:path>
          </a:gradFill>
          <a:ln w="12700">
            <a:solidFill>
              <a:schemeClr val="bg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2400">
                <a:solidFill>
                  <a:schemeClr val="tx1"/>
                </a:solidFill>
                <a:latin typeface="Times New Roman" panose="02020603050405020304" pitchFamily="18" charset="0"/>
              </a:defRPr>
            </a:lvl1pPr>
            <a:lvl2pPr eaLnBrk="0" hangingPunct="0">
              <a:defRPr sz="2400">
                <a:solidFill>
                  <a:schemeClr val="tx1"/>
                </a:solidFill>
                <a:latin typeface="Times New Roman" panose="02020603050405020304" pitchFamily="18" charset="0"/>
              </a:defRPr>
            </a:lvl2pPr>
            <a:lvl3pPr eaLnBrk="0" hangingPunct="0">
              <a:defRPr sz="2400">
                <a:solidFill>
                  <a:schemeClr val="tx1"/>
                </a:solidFill>
                <a:latin typeface="Times New Roman" panose="02020603050405020304" pitchFamily="18" charset="0"/>
              </a:defRPr>
            </a:lvl3pPr>
            <a:lvl4pPr eaLnBrk="0" hangingPunct="0">
              <a:defRPr sz="2400">
                <a:solidFill>
                  <a:schemeClr val="tx1"/>
                </a:solidFill>
                <a:latin typeface="Times New Roman" panose="02020603050405020304" pitchFamily="18" charset="0"/>
              </a:defRPr>
            </a:lvl4pPr>
            <a:lvl5pPr marL="1827213" eaLnBrk="0" hangingPunct="0">
              <a:defRPr sz="2400">
                <a:solidFill>
                  <a:schemeClr val="tx1"/>
                </a:solidFill>
                <a:latin typeface="Times New Roman" panose="02020603050405020304" pitchFamily="18" charset="0"/>
              </a:defRPr>
            </a:lvl5pPr>
            <a:lvl6pPr marL="2284413" eaLnBrk="0" fontAlgn="base" hangingPunct="0">
              <a:spcBef>
                <a:spcPct val="0"/>
              </a:spcBef>
              <a:spcAft>
                <a:spcPct val="0"/>
              </a:spcAft>
              <a:defRPr sz="2400">
                <a:solidFill>
                  <a:schemeClr val="tx1"/>
                </a:solidFill>
                <a:latin typeface="Times New Roman" panose="02020603050405020304" pitchFamily="18" charset="0"/>
              </a:defRPr>
            </a:lvl6pPr>
            <a:lvl7pPr marL="2741613" eaLnBrk="0" fontAlgn="base" hangingPunct="0">
              <a:spcBef>
                <a:spcPct val="0"/>
              </a:spcBef>
              <a:spcAft>
                <a:spcPct val="0"/>
              </a:spcAft>
              <a:defRPr sz="2400">
                <a:solidFill>
                  <a:schemeClr val="tx1"/>
                </a:solidFill>
                <a:latin typeface="Times New Roman" panose="02020603050405020304" pitchFamily="18" charset="0"/>
              </a:defRPr>
            </a:lvl7pPr>
            <a:lvl8pPr marL="3198813" eaLnBrk="0" fontAlgn="base" hangingPunct="0">
              <a:spcBef>
                <a:spcPct val="0"/>
              </a:spcBef>
              <a:spcAft>
                <a:spcPct val="0"/>
              </a:spcAft>
              <a:defRPr sz="2400">
                <a:solidFill>
                  <a:schemeClr val="tx1"/>
                </a:solidFill>
                <a:latin typeface="Times New Roman" panose="02020603050405020304" pitchFamily="18" charset="0"/>
              </a:defRPr>
            </a:lvl8pPr>
            <a:lvl9pPr marL="3656013" eaLnBrk="0" fontAlgn="base" hangingPunct="0">
              <a:spcBef>
                <a:spcPct val="0"/>
              </a:spcBef>
              <a:spcAft>
                <a:spcPct val="0"/>
              </a:spcAft>
              <a:defRPr sz="2400">
                <a:solidFill>
                  <a:schemeClr val="tx1"/>
                </a:solidFill>
                <a:latin typeface="Times New Roman" panose="02020603050405020304" pitchFamily="18" charset="0"/>
              </a:defRPr>
            </a:lvl9pPr>
          </a:lstStyle>
          <a:p>
            <a:pPr algn="ctr"/>
            <a:r>
              <a:rPr lang="es-MX" altLang="es-MX" sz="1200" b="1" dirty="0" smtClean="0">
                <a:solidFill>
                  <a:srgbClr val="FFFFFF"/>
                </a:solidFill>
                <a:effectLst>
                  <a:outerShdw blurRad="38100" dist="38100" dir="2700000" algn="tl">
                    <a:srgbClr val="000000"/>
                  </a:outerShdw>
                </a:effectLst>
                <a:latin typeface="Arial" panose="020B0604020202020204" pitchFamily="34" charset="0"/>
              </a:rPr>
              <a:t>S1</a:t>
            </a:r>
            <a:endParaRPr lang="es-MX" altLang="es-MX" sz="1200" b="1" dirty="0">
              <a:solidFill>
                <a:srgbClr val="FFFFFF"/>
              </a:solidFill>
              <a:effectLst>
                <a:outerShdw blurRad="38100" dist="38100" dir="2700000" algn="tl">
                  <a:srgbClr val="000000"/>
                </a:outerShdw>
              </a:effectLst>
              <a:latin typeface="Arial" panose="020B0604020202020204" pitchFamily="34" charset="0"/>
            </a:endParaRPr>
          </a:p>
        </p:txBody>
      </p:sp>
      <p:sp>
        <p:nvSpPr>
          <p:cNvPr id="183" name="AutoShape 17"/>
          <p:cNvSpPr>
            <a:spLocks noChangeArrowheads="1"/>
          </p:cNvSpPr>
          <p:nvPr/>
        </p:nvSpPr>
        <p:spPr bwMode="auto">
          <a:xfrm>
            <a:off x="6934200" y="3003550"/>
            <a:ext cx="592138" cy="492125"/>
          </a:xfrm>
          <a:prstGeom prst="rightArrow">
            <a:avLst>
              <a:gd name="adj1" fmla="val 50000"/>
              <a:gd name="adj2" fmla="val 60167"/>
            </a:avLst>
          </a:prstGeom>
          <a:solidFill>
            <a:schemeClr val="tx2"/>
          </a:solidFill>
          <a:ln w="12700">
            <a:solidFill>
              <a:schemeClr val="bg2"/>
            </a:solidFill>
            <a:miter lim="800000"/>
            <a:headEnd/>
            <a:tailEnd/>
          </a:ln>
          <a:effectLst/>
        </p:spPr>
        <p:txBody>
          <a:bodyPr wrap="none" anchor="ctr"/>
          <a:lstStyle>
            <a:lvl1pPr eaLnBrk="0" hangingPunct="0">
              <a:defRPr sz="2400">
                <a:solidFill>
                  <a:schemeClr val="tx1"/>
                </a:solidFill>
                <a:latin typeface="Times New Roman" panose="02020603050405020304" pitchFamily="18" charset="0"/>
              </a:defRPr>
            </a:lvl1pPr>
            <a:lvl2pPr eaLnBrk="0" hangingPunct="0">
              <a:defRPr sz="2400">
                <a:solidFill>
                  <a:schemeClr val="tx1"/>
                </a:solidFill>
                <a:latin typeface="Times New Roman" panose="02020603050405020304" pitchFamily="18" charset="0"/>
              </a:defRPr>
            </a:lvl2pPr>
            <a:lvl3pPr eaLnBrk="0" hangingPunct="0">
              <a:defRPr sz="2400">
                <a:solidFill>
                  <a:schemeClr val="tx1"/>
                </a:solidFill>
                <a:latin typeface="Times New Roman" panose="02020603050405020304" pitchFamily="18" charset="0"/>
              </a:defRPr>
            </a:lvl3pPr>
            <a:lvl4pPr eaLnBrk="0" hangingPunct="0">
              <a:defRPr sz="2400">
                <a:solidFill>
                  <a:schemeClr val="tx1"/>
                </a:solidFill>
                <a:latin typeface="Times New Roman" panose="02020603050405020304" pitchFamily="18" charset="0"/>
              </a:defRPr>
            </a:lvl4pPr>
            <a:lvl5pPr marL="1827213" eaLnBrk="0" hangingPunct="0">
              <a:defRPr sz="2400">
                <a:solidFill>
                  <a:schemeClr val="tx1"/>
                </a:solidFill>
                <a:latin typeface="Times New Roman" panose="02020603050405020304" pitchFamily="18" charset="0"/>
              </a:defRPr>
            </a:lvl5pPr>
            <a:lvl6pPr marL="2284413" eaLnBrk="0" fontAlgn="base" hangingPunct="0">
              <a:spcBef>
                <a:spcPct val="0"/>
              </a:spcBef>
              <a:spcAft>
                <a:spcPct val="0"/>
              </a:spcAft>
              <a:defRPr sz="2400">
                <a:solidFill>
                  <a:schemeClr val="tx1"/>
                </a:solidFill>
                <a:latin typeface="Times New Roman" panose="02020603050405020304" pitchFamily="18" charset="0"/>
              </a:defRPr>
            </a:lvl6pPr>
            <a:lvl7pPr marL="2741613" eaLnBrk="0" fontAlgn="base" hangingPunct="0">
              <a:spcBef>
                <a:spcPct val="0"/>
              </a:spcBef>
              <a:spcAft>
                <a:spcPct val="0"/>
              </a:spcAft>
              <a:defRPr sz="2400">
                <a:solidFill>
                  <a:schemeClr val="tx1"/>
                </a:solidFill>
                <a:latin typeface="Times New Roman" panose="02020603050405020304" pitchFamily="18" charset="0"/>
              </a:defRPr>
            </a:lvl7pPr>
            <a:lvl8pPr marL="3198813" eaLnBrk="0" fontAlgn="base" hangingPunct="0">
              <a:spcBef>
                <a:spcPct val="0"/>
              </a:spcBef>
              <a:spcAft>
                <a:spcPct val="0"/>
              </a:spcAft>
              <a:defRPr sz="2400">
                <a:solidFill>
                  <a:schemeClr val="tx1"/>
                </a:solidFill>
                <a:latin typeface="Times New Roman" panose="02020603050405020304" pitchFamily="18" charset="0"/>
              </a:defRPr>
            </a:lvl8pPr>
            <a:lvl9pPr marL="3656013" eaLnBrk="0" fontAlgn="base" hangingPunct="0">
              <a:spcBef>
                <a:spcPct val="0"/>
              </a:spcBef>
              <a:spcAft>
                <a:spcPct val="0"/>
              </a:spcAft>
              <a:defRPr sz="2400">
                <a:solidFill>
                  <a:schemeClr val="tx1"/>
                </a:solidFill>
                <a:latin typeface="Times New Roman" panose="02020603050405020304" pitchFamily="18" charset="0"/>
              </a:defRPr>
            </a:lvl9pPr>
          </a:lstStyle>
          <a:p>
            <a:pPr algn="ctr"/>
            <a:r>
              <a:rPr lang="es-MX" altLang="es-MX" sz="1200" b="1" dirty="0" smtClean="0">
                <a:solidFill>
                  <a:srgbClr val="FFFFFF"/>
                </a:solidFill>
                <a:effectLst>
                  <a:outerShdw blurRad="38100" dist="38100" dir="2700000" algn="tl">
                    <a:srgbClr val="000000"/>
                  </a:outerShdw>
                </a:effectLst>
                <a:latin typeface="Arial" panose="020B0604020202020204" pitchFamily="34" charset="0"/>
              </a:rPr>
              <a:t>D1</a:t>
            </a:r>
            <a:endParaRPr lang="es-MX" altLang="es-MX" sz="1200" b="1" dirty="0">
              <a:solidFill>
                <a:srgbClr val="FFFFFF"/>
              </a:solidFill>
              <a:effectLst>
                <a:outerShdw blurRad="38100" dist="38100" dir="2700000" algn="tl">
                  <a:srgbClr val="000000"/>
                </a:outerShdw>
              </a:effectLst>
              <a:latin typeface="Arial" panose="020B0604020202020204" pitchFamily="34" charset="0"/>
            </a:endParaRPr>
          </a:p>
        </p:txBody>
      </p:sp>
      <p:sp>
        <p:nvSpPr>
          <p:cNvPr id="184" name="AutoShape 18"/>
          <p:cNvSpPr>
            <a:spLocks noChangeArrowheads="1"/>
          </p:cNvSpPr>
          <p:nvPr/>
        </p:nvSpPr>
        <p:spPr bwMode="auto">
          <a:xfrm>
            <a:off x="8020050" y="3003550"/>
            <a:ext cx="590550" cy="490538"/>
          </a:xfrm>
          <a:prstGeom prst="rightArrow">
            <a:avLst>
              <a:gd name="adj1" fmla="val 50000"/>
              <a:gd name="adj2" fmla="val 60200"/>
            </a:avLst>
          </a:prstGeom>
          <a:gradFill rotWithShape="0">
            <a:gsLst>
              <a:gs pos="0">
                <a:srgbClr val="B40253"/>
              </a:gs>
              <a:gs pos="100000">
                <a:srgbClr val="B40253">
                  <a:gamma/>
                  <a:shade val="46275"/>
                  <a:invGamma/>
                </a:srgbClr>
              </a:gs>
            </a:gsLst>
            <a:path path="rect">
              <a:fillToRect l="50000" t="50000" r="50000" b="50000"/>
            </a:path>
          </a:gradFill>
          <a:ln w="12700">
            <a:solidFill>
              <a:schemeClr val="bg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2400">
                <a:solidFill>
                  <a:schemeClr val="tx1"/>
                </a:solidFill>
                <a:latin typeface="Times New Roman" panose="02020603050405020304" pitchFamily="18" charset="0"/>
              </a:defRPr>
            </a:lvl1pPr>
            <a:lvl2pPr eaLnBrk="0" hangingPunct="0">
              <a:defRPr sz="2400">
                <a:solidFill>
                  <a:schemeClr val="tx1"/>
                </a:solidFill>
                <a:latin typeface="Times New Roman" panose="02020603050405020304" pitchFamily="18" charset="0"/>
              </a:defRPr>
            </a:lvl2pPr>
            <a:lvl3pPr eaLnBrk="0" hangingPunct="0">
              <a:defRPr sz="2400">
                <a:solidFill>
                  <a:schemeClr val="tx1"/>
                </a:solidFill>
                <a:latin typeface="Times New Roman" panose="02020603050405020304" pitchFamily="18" charset="0"/>
              </a:defRPr>
            </a:lvl3pPr>
            <a:lvl4pPr eaLnBrk="0" hangingPunct="0">
              <a:defRPr sz="2400">
                <a:solidFill>
                  <a:schemeClr val="tx1"/>
                </a:solidFill>
                <a:latin typeface="Times New Roman" panose="02020603050405020304" pitchFamily="18" charset="0"/>
              </a:defRPr>
            </a:lvl4pPr>
            <a:lvl5pPr marL="1827213" eaLnBrk="0" hangingPunct="0">
              <a:defRPr sz="2400">
                <a:solidFill>
                  <a:schemeClr val="tx1"/>
                </a:solidFill>
                <a:latin typeface="Times New Roman" panose="02020603050405020304" pitchFamily="18" charset="0"/>
              </a:defRPr>
            </a:lvl5pPr>
            <a:lvl6pPr marL="2284413" eaLnBrk="0" fontAlgn="base" hangingPunct="0">
              <a:spcBef>
                <a:spcPct val="0"/>
              </a:spcBef>
              <a:spcAft>
                <a:spcPct val="0"/>
              </a:spcAft>
              <a:defRPr sz="2400">
                <a:solidFill>
                  <a:schemeClr val="tx1"/>
                </a:solidFill>
                <a:latin typeface="Times New Roman" panose="02020603050405020304" pitchFamily="18" charset="0"/>
              </a:defRPr>
            </a:lvl6pPr>
            <a:lvl7pPr marL="2741613" eaLnBrk="0" fontAlgn="base" hangingPunct="0">
              <a:spcBef>
                <a:spcPct val="0"/>
              </a:spcBef>
              <a:spcAft>
                <a:spcPct val="0"/>
              </a:spcAft>
              <a:defRPr sz="2400">
                <a:solidFill>
                  <a:schemeClr val="tx1"/>
                </a:solidFill>
                <a:latin typeface="Times New Roman" panose="02020603050405020304" pitchFamily="18" charset="0"/>
              </a:defRPr>
            </a:lvl7pPr>
            <a:lvl8pPr marL="3198813" eaLnBrk="0" fontAlgn="base" hangingPunct="0">
              <a:spcBef>
                <a:spcPct val="0"/>
              </a:spcBef>
              <a:spcAft>
                <a:spcPct val="0"/>
              </a:spcAft>
              <a:defRPr sz="2400">
                <a:solidFill>
                  <a:schemeClr val="tx1"/>
                </a:solidFill>
                <a:latin typeface="Times New Roman" panose="02020603050405020304" pitchFamily="18" charset="0"/>
              </a:defRPr>
            </a:lvl8pPr>
            <a:lvl9pPr marL="3656013" eaLnBrk="0" fontAlgn="base" hangingPunct="0">
              <a:spcBef>
                <a:spcPct val="0"/>
              </a:spcBef>
              <a:spcAft>
                <a:spcPct val="0"/>
              </a:spcAft>
              <a:defRPr sz="2400">
                <a:solidFill>
                  <a:schemeClr val="tx1"/>
                </a:solidFill>
                <a:latin typeface="Times New Roman" panose="02020603050405020304" pitchFamily="18" charset="0"/>
              </a:defRPr>
            </a:lvl9pPr>
          </a:lstStyle>
          <a:p>
            <a:pPr algn="ctr"/>
            <a:r>
              <a:rPr lang="es-MX" altLang="es-MX" sz="1200" b="1" dirty="0" smtClean="0">
                <a:solidFill>
                  <a:srgbClr val="FFFFFF"/>
                </a:solidFill>
                <a:effectLst>
                  <a:outerShdw blurRad="38100" dist="38100" dir="2700000" algn="tl">
                    <a:srgbClr val="000000"/>
                  </a:outerShdw>
                </a:effectLst>
                <a:latin typeface="Arial" panose="020B0604020202020204" pitchFamily="34" charset="0"/>
              </a:rPr>
              <a:t>S1</a:t>
            </a:r>
            <a:endParaRPr lang="es-MX" altLang="es-MX" sz="1200" b="1" dirty="0">
              <a:solidFill>
                <a:srgbClr val="FFFFFF"/>
              </a:solidFill>
              <a:effectLst>
                <a:outerShdw blurRad="38100" dist="38100" dir="2700000" algn="tl">
                  <a:srgbClr val="000000"/>
                </a:outerShdw>
              </a:effectLst>
              <a:latin typeface="Arial" panose="020B0604020202020204" pitchFamily="34" charset="0"/>
            </a:endParaRPr>
          </a:p>
        </p:txBody>
      </p:sp>
      <p:sp>
        <p:nvSpPr>
          <p:cNvPr id="185" name="AutoShape 19"/>
          <p:cNvSpPr>
            <a:spLocks noChangeArrowheads="1"/>
          </p:cNvSpPr>
          <p:nvPr/>
        </p:nvSpPr>
        <p:spPr bwMode="auto">
          <a:xfrm>
            <a:off x="2000250" y="2290763"/>
            <a:ext cx="590550" cy="490537"/>
          </a:xfrm>
          <a:prstGeom prst="rightArrow">
            <a:avLst>
              <a:gd name="adj1" fmla="val 50000"/>
              <a:gd name="adj2" fmla="val 60200"/>
            </a:avLst>
          </a:prstGeom>
          <a:solidFill>
            <a:schemeClr val="accent4"/>
          </a:solidFill>
          <a:ln w="12700">
            <a:solidFill>
              <a:schemeClr val="bg2"/>
            </a:solidFill>
            <a:miter lim="800000"/>
            <a:headEnd/>
            <a:tailEnd/>
          </a:ln>
          <a:effectLst/>
        </p:spPr>
        <p:txBody>
          <a:bodyPr wrap="none" anchor="ctr"/>
          <a:lstStyle>
            <a:lvl1pPr eaLnBrk="0" hangingPunct="0">
              <a:defRPr sz="2400">
                <a:solidFill>
                  <a:schemeClr val="tx1"/>
                </a:solidFill>
                <a:latin typeface="Times New Roman" panose="02020603050405020304" pitchFamily="18" charset="0"/>
              </a:defRPr>
            </a:lvl1pPr>
            <a:lvl2pPr eaLnBrk="0" hangingPunct="0">
              <a:defRPr sz="2400">
                <a:solidFill>
                  <a:schemeClr val="tx1"/>
                </a:solidFill>
                <a:latin typeface="Times New Roman" panose="02020603050405020304" pitchFamily="18" charset="0"/>
              </a:defRPr>
            </a:lvl2pPr>
            <a:lvl3pPr eaLnBrk="0" hangingPunct="0">
              <a:defRPr sz="2400">
                <a:solidFill>
                  <a:schemeClr val="tx1"/>
                </a:solidFill>
                <a:latin typeface="Times New Roman" panose="02020603050405020304" pitchFamily="18" charset="0"/>
              </a:defRPr>
            </a:lvl3pPr>
            <a:lvl4pPr eaLnBrk="0" hangingPunct="0">
              <a:defRPr sz="2400">
                <a:solidFill>
                  <a:schemeClr val="tx1"/>
                </a:solidFill>
                <a:latin typeface="Times New Roman" panose="02020603050405020304" pitchFamily="18" charset="0"/>
              </a:defRPr>
            </a:lvl4pPr>
            <a:lvl5pPr marL="1827213" eaLnBrk="0" hangingPunct="0">
              <a:defRPr sz="2400">
                <a:solidFill>
                  <a:schemeClr val="tx1"/>
                </a:solidFill>
                <a:latin typeface="Times New Roman" panose="02020603050405020304" pitchFamily="18" charset="0"/>
              </a:defRPr>
            </a:lvl5pPr>
            <a:lvl6pPr marL="2284413" eaLnBrk="0" fontAlgn="base" hangingPunct="0">
              <a:spcBef>
                <a:spcPct val="0"/>
              </a:spcBef>
              <a:spcAft>
                <a:spcPct val="0"/>
              </a:spcAft>
              <a:defRPr sz="2400">
                <a:solidFill>
                  <a:schemeClr val="tx1"/>
                </a:solidFill>
                <a:latin typeface="Times New Roman" panose="02020603050405020304" pitchFamily="18" charset="0"/>
              </a:defRPr>
            </a:lvl6pPr>
            <a:lvl7pPr marL="2741613" eaLnBrk="0" fontAlgn="base" hangingPunct="0">
              <a:spcBef>
                <a:spcPct val="0"/>
              </a:spcBef>
              <a:spcAft>
                <a:spcPct val="0"/>
              </a:spcAft>
              <a:defRPr sz="2400">
                <a:solidFill>
                  <a:schemeClr val="tx1"/>
                </a:solidFill>
                <a:latin typeface="Times New Roman" panose="02020603050405020304" pitchFamily="18" charset="0"/>
              </a:defRPr>
            </a:lvl7pPr>
            <a:lvl8pPr marL="3198813" eaLnBrk="0" fontAlgn="base" hangingPunct="0">
              <a:spcBef>
                <a:spcPct val="0"/>
              </a:spcBef>
              <a:spcAft>
                <a:spcPct val="0"/>
              </a:spcAft>
              <a:defRPr sz="2400">
                <a:solidFill>
                  <a:schemeClr val="tx1"/>
                </a:solidFill>
                <a:latin typeface="Times New Roman" panose="02020603050405020304" pitchFamily="18" charset="0"/>
              </a:defRPr>
            </a:lvl8pPr>
            <a:lvl9pPr marL="3656013" eaLnBrk="0" fontAlgn="base" hangingPunct="0">
              <a:spcBef>
                <a:spcPct val="0"/>
              </a:spcBef>
              <a:spcAft>
                <a:spcPct val="0"/>
              </a:spcAft>
              <a:defRPr sz="2400">
                <a:solidFill>
                  <a:schemeClr val="tx1"/>
                </a:solidFill>
                <a:latin typeface="Times New Roman" panose="02020603050405020304" pitchFamily="18" charset="0"/>
              </a:defRPr>
            </a:lvl9pPr>
          </a:lstStyle>
          <a:p>
            <a:pPr algn="ctr"/>
            <a:r>
              <a:rPr lang="es-MX" altLang="es-MX" sz="1200" b="1" dirty="0" smtClean="0">
                <a:solidFill>
                  <a:srgbClr val="FFFFFF"/>
                </a:solidFill>
                <a:effectLst>
                  <a:outerShdw blurRad="38100" dist="38100" dir="2700000" algn="tl">
                    <a:srgbClr val="000000"/>
                  </a:outerShdw>
                </a:effectLst>
                <a:latin typeface="Arial" panose="020B0604020202020204" pitchFamily="34" charset="0"/>
              </a:rPr>
              <a:t>M2</a:t>
            </a:r>
            <a:endParaRPr lang="es-MX" altLang="es-MX" sz="1200" b="1" dirty="0">
              <a:solidFill>
                <a:srgbClr val="FFFFFF"/>
              </a:solidFill>
              <a:effectLst>
                <a:outerShdw blurRad="38100" dist="38100" dir="2700000" algn="tl">
                  <a:srgbClr val="000000"/>
                </a:outerShdw>
              </a:effectLst>
              <a:latin typeface="Arial" panose="020B0604020202020204" pitchFamily="34" charset="0"/>
            </a:endParaRPr>
          </a:p>
        </p:txBody>
      </p:sp>
      <p:sp>
        <p:nvSpPr>
          <p:cNvPr id="186" name="AutoShape 20"/>
          <p:cNvSpPr>
            <a:spLocks noChangeArrowheads="1"/>
          </p:cNvSpPr>
          <p:nvPr/>
        </p:nvSpPr>
        <p:spPr bwMode="auto">
          <a:xfrm>
            <a:off x="1217613" y="2292350"/>
            <a:ext cx="592137" cy="488950"/>
          </a:xfrm>
          <a:prstGeom prst="rightArrow">
            <a:avLst>
              <a:gd name="adj1" fmla="val 50000"/>
              <a:gd name="adj2" fmla="val 60558"/>
            </a:avLst>
          </a:prstGeom>
          <a:gradFill rotWithShape="0">
            <a:gsLst>
              <a:gs pos="0">
                <a:srgbClr val="B40253"/>
              </a:gs>
              <a:gs pos="100000">
                <a:srgbClr val="B40253">
                  <a:gamma/>
                  <a:shade val="46275"/>
                  <a:invGamma/>
                </a:srgbClr>
              </a:gs>
            </a:gsLst>
            <a:path path="rect">
              <a:fillToRect l="50000" t="50000" r="50000" b="50000"/>
            </a:path>
          </a:gradFill>
          <a:ln w="12700">
            <a:solidFill>
              <a:schemeClr val="bg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2400">
                <a:solidFill>
                  <a:schemeClr val="tx1"/>
                </a:solidFill>
                <a:latin typeface="Times New Roman" panose="02020603050405020304" pitchFamily="18" charset="0"/>
              </a:defRPr>
            </a:lvl1pPr>
            <a:lvl2pPr eaLnBrk="0" hangingPunct="0">
              <a:defRPr sz="2400">
                <a:solidFill>
                  <a:schemeClr val="tx1"/>
                </a:solidFill>
                <a:latin typeface="Times New Roman" panose="02020603050405020304" pitchFamily="18" charset="0"/>
              </a:defRPr>
            </a:lvl2pPr>
            <a:lvl3pPr eaLnBrk="0" hangingPunct="0">
              <a:defRPr sz="2400">
                <a:solidFill>
                  <a:schemeClr val="tx1"/>
                </a:solidFill>
                <a:latin typeface="Times New Roman" panose="02020603050405020304" pitchFamily="18" charset="0"/>
              </a:defRPr>
            </a:lvl3pPr>
            <a:lvl4pPr eaLnBrk="0" hangingPunct="0">
              <a:defRPr sz="2400">
                <a:solidFill>
                  <a:schemeClr val="tx1"/>
                </a:solidFill>
                <a:latin typeface="Times New Roman" panose="02020603050405020304" pitchFamily="18" charset="0"/>
              </a:defRPr>
            </a:lvl4pPr>
            <a:lvl5pPr marL="1827213" eaLnBrk="0" hangingPunct="0">
              <a:defRPr sz="2400">
                <a:solidFill>
                  <a:schemeClr val="tx1"/>
                </a:solidFill>
                <a:latin typeface="Times New Roman" panose="02020603050405020304" pitchFamily="18" charset="0"/>
              </a:defRPr>
            </a:lvl5pPr>
            <a:lvl6pPr marL="2284413" eaLnBrk="0" fontAlgn="base" hangingPunct="0">
              <a:spcBef>
                <a:spcPct val="0"/>
              </a:spcBef>
              <a:spcAft>
                <a:spcPct val="0"/>
              </a:spcAft>
              <a:defRPr sz="2400">
                <a:solidFill>
                  <a:schemeClr val="tx1"/>
                </a:solidFill>
                <a:latin typeface="Times New Roman" panose="02020603050405020304" pitchFamily="18" charset="0"/>
              </a:defRPr>
            </a:lvl6pPr>
            <a:lvl7pPr marL="2741613" eaLnBrk="0" fontAlgn="base" hangingPunct="0">
              <a:spcBef>
                <a:spcPct val="0"/>
              </a:spcBef>
              <a:spcAft>
                <a:spcPct val="0"/>
              </a:spcAft>
              <a:defRPr sz="2400">
                <a:solidFill>
                  <a:schemeClr val="tx1"/>
                </a:solidFill>
                <a:latin typeface="Times New Roman" panose="02020603050405020304" pitchFamily="18" charset="0"/>
              </a:defRPr>
            </a:lvl7pPr>
            <a:lvl8pPr marL="3198813" eaLnBrk="0" fontAlgn="base" hangingPunct="0">
              <a:spcBef>
                <a:spcPct val="0"/>
              </a:spcBef>
              <a:spcAft>
                <a:spcPct val="0"/>
              </a:spcAft>
              <a:defRPr sz="2400">
                <a:solidFill>
                  <a:schemeClr val="tx1"/>
                </a:solidFill>
                <a:latin typeface="Times New Roman" panose="02020603050405020304" pitchFamily="18" charset="0"/>
              </a:defRPr>
            </a:lvl8pPr>
            <a:lvl9pPr marL="3656013" eaLnBrk="0" fontAlgn="base" hangingPunct="0">
              <a:spcBef>
                <a:spcPct val="0"/>
              </a:spcBef>
              <a:spcAft>
                <a:spcPct val="0"/>
              </a:spcAft>
              <a:defRPr sz="2400">
                <a:solidFill>
                  <a:schemeClr val="tx1"/>
                </a:solidFill>
                <a:latin typeface="Times New Roman" panose="02020603050405020304" pitchFamily="18" charset="0"/>
              </a:defRPr>
            </a:lvl9pPr>
          </a:lstStyle>
          <a:p>
            <a:pPr algn="ctr"/>
            <a:r>
              <a:rPr lang="es-MX" altLang="es-MX" sz="1200" b="1" dirty="0" smtClean="0">
                <a:solidFill>
                  <a:srgbClr val="FFFFFF"/>
                </a:solidFill>
                <a:effectLst>
                  <a:outerShdw blurRad="38100" dist="38100" dir="2700000" algn="tl">
                    <a:srgbClr val="000000"/>
                  </a:outerShdw>
                </a:effectLst>
                <a:latin typeface="Arial" panose="020B0604020202020204" pitchFamily="34" charset="0"/>
              </a:rPr>
              <a:t>S2</a:t>
            </a:r>
            <a:endParaRPr lang="es-MX" altLang="es-MX" sz="1200" b="1" dirty="0">
              <a:solidFill>
                <a:srgbClr val="FFFFFF"/>
              </a:solidFill>
              <a:effectLst>
                <a:outerShdw blurRad="38100" dist="38100" dir="2700000" algn="tl">
                  <a:srgbClr val="000000"/>
                </a:outerShdw>
              </a:effectLst>
              <a:latin typeface="Arial" panose="020B0604020202020204" pitchFamily="34" charset="0"/>
            </a:endParaRPr>
          </a:p>
        </p:txBody>
      </p:sp>
      <p:sp>
        <p:nvSpPr>
          <p:cNvPr id="187" name="AutoShape 21"/>
          <p:cNvSpPr>
            <a:spLocks noChangeArrowheads="1"/>
          </p:cNvSpPr>
          <p:nvPr/>
        </p:nvSpPr>
        <p:spPr bwMode="auto">
          <a:xfrm>
            <a:off x="2732088" y="2286000"/>
            <a:ext cx="592137" cy="490538"/>
          </a:xfrm>
          <a:prstGeom prst="rightArrow">
            <a:avLst>
              <a:gd name="adj1" fmla="val 50000"/>
              <a:gd name="adj2" fmla="val 60361"/>
            </a:avLst>
          </a:prstGeom>
          <a:solidFill>
            <a:schemeClr val="tx2"/>
          </a:solidFill>
          <a:ln w="12700">
            <a:solidFill>
              <a:schemeClr val="bg2"/>
            </a:solidFill>
            <a:miter lim="800000"/>
            <a:headEnd/>
            <a:tailEnd/>
          </a:ln>
          <a:effectLst/>
        </p:spPr>
        <p:txBody>
          <a:bodyPr wrap="none" anchor="ctr"/>
          <a:lstStyle>
            <a:lvl1pPr eaLnBrk="0" hangingPunct="0">
              <a:defRPr sz="2400">
                <a:solidFill>
                  <a:schemeClr val="tx1"/>
                </a:solidFill>
                <a:latin typeface="Times New Roman" panose="02020603050405020304" pitchFamily="18" charset="0"/>
              </a:defRPr>
            </a:lvl1pPr>
            <a:lvl2pPr eaLnBrk="0" hangingPunct="0">
              <a:defRPr sz="2400">
                <a:solidFill>
                  <a:schemeClr val="tx1"/>
                </a:solidFill>
                <a:latin typeface="Times New Roman" panose="02020603050405020304" pitchFamily="18" charset="0"/>
              </a:defRPr>
            </a:lvl2pPr>
            <a:lvl3pPr eaLnBrk="0" hangingPunct="0">
              <a:defRPr sz="2400">
                <a:solidFill>
                  <a:schemeClr val="tx1"/>
                </a:solidFill>
                <a:latin typeface="Times New Roman" panose="02020603050405020304" pitchFamily="18" charset="0"/>
              </a:defRPr>
            </a:lvl3pPr>
            <a:lvl4pPr eaLnBrk="0" hangingPunct="0">
              <a:defRPr sz="2400">
                <a:solidFill>
                  <a:schemeClr val="tx1"/>
                </a:solidFill>
                <a:latin typeface="Times New Roman" panose="02020603050405020304" pitchFamily="18" charset="0"/>
              </a:defRPr>
            </a:lvl4pPr>
            <a:lvl5pPr marL="1827213" eaLnBrk="0" hangingPunct="0">
              <a:defRPr sz="2400">
                <a:solidFill>
                  <a:schemeClr val="tx1"/>
                </a:solidFill>
                <a:latin typeface="Times New Roman" panose="02020603050405020304" pitchFamily="18" charset="0"/>
              </a:defRPr>
            </a:lvl5pPr>
            <a:lvl6pPr marL="2284413" eaLnBrk="0" fontAlgn="base" hangingPunct="0">
              <a:spcBef>
                <a:spcPct val="0"/>
              </a:spcBef>
              <a:spcAft>
                <a:spcPct val="0"/>
              </a:spcAft>
              <a:defRPr sz="2400">
                <a:solidFill>
                  <a:schemeClr val="tx1"/>
                </a:solidFill>
                <a:latin typeface="Times New Roman" panose="02020603050405020304" pitchFamily="18" charset="0"/>
              </a:defRPr>
            </a:lvl6pPr>
            <a:lvl7pPr marL="2741613" eaLnBrk="0" fontAlgn="base" hangingPunct="0">
              <a:spcBef>
                <a:spcPct val="0"/>
              </a:spcBef>
              <a:spcAft>
                <a:spcPct val="0"/>
              </a:spcAft>
              <a:defRPr sz="2400">
                <a:solidFill>
                  <a:schemeClr val="tx1"/>
                </a:solidFill>
                <a:latin typeface="Times New Roman" panose="02020603050405020304" pitchFamily="18" charset="0"/>
              </a:defRPr>
            </a:lvl7pPr>
            <a:lvl8pPr marL="3198813" eaLnBrk="0" fontAlgn="base" hangingPunct="0">
              <a:spcBef>
                <a:spcPct val="0"/>
              </a:spcBef>
              <a:spcAft>
                <a:spcPct val="0"/>
              </a:spcAft>
              <a:defRPr sz="2400">
                <a:solidFill>
                  <a:schemeClr val="tx1"/>
                </a:solidFill>
                <a:latin typeface="Times New Roman" panose="02020603050405020304" pitchFamily="18" charset="0"/>
              </a:defRPr>
            </a:lvl8pPr>
            <a:lvl9pPr marL="3656013" eaLnBrk="0" fontAlgn="base" hangingPunct="0">
              <a:spcBef>
                <a:spcPct val="0"/>
              </a:spcBef>
              <a:spcAft>
                <a:spcPct val="0"/>
              </a:spcAft>
              <a:defRPr sz="2400">
                <a:solidFill>
                  <a:schemeClr val="tx1"/>
                </a:solidFill>
                <a:latin typeface="Times New Roman" panose="02020603050405020304" pitchFamily="18" charset="0"/>
              </a:defRPr>
            </a:lvl9pPr>
          </a:lstStyle>
          <a:p>
            <a:pPr algn="ctr"/>
            <a:r>
              <a:rPr lang="es-MX" altLang="es-MX" sz="1200" b="1" dirty="0" smtClean="0">
                <a:solidFill>
                  <a:srgbClr val="FFFFFF"/>
                </a:solidFill>
                <a:effectLst>
                  <a:outerShdw blurRad="38100" dist="38100" dir="2700000" algn="tl">
                    <a:srgbClr val="000000"/>
                  </a:outerShdw>
                </a:effectLst>
                <a:latin typeface="Arial" panose="020B0604020202020204" pitchFamily="34" charset="0"/>
              </a:rPr>
              <a:t>D2</a:t>
            </a:r>
            <a:endParaRPr lang="es-MX" altLang="es-MX" sz="1200" b="1" dirty="0">
              <a:solidFill>
                <a:srgbClr val="FFFFFF"/>
              </a:solidFill>
              <a:effectLst>
                <a:outerShdw blurRad="38100" dist="38100" dir="2700000" algn="tl">
                  <a:srgbClr val="000000"/>
                </a:outerShdw>
              </a:effectLst>
              <a:latin typeface="Arial" panose="020B0604020202020204" pitchFamily="34" charset="0"/>
            </a:endParaRPr>
          </a:p>
        </p:txBody>
      </p:sp>
      <p:sp>
        <p:nvSpPr>
          <p:cNvPr id="188" name="AutoShape 22"/>
          <p:cNvSpPr>
            <a:spLocks noChangeArrowheads="1"/>
          </p:cNvSpPr>
          <p:nvPr/>
        </p:nvSpPr>
        <p:spPr bwMode="auto">
          <a:xfrm>
            <a:off x="4429125" y="3003550"/>
            <a:ext cx="592138" cy="490538"/>
          </a:xfrm>
          <a:prstGeom prst="rightArrow">
            <a:avLst>
              <a:gd name="adj1" fmla="val 50000"/>
              <a:gd name="adj2" fmla="val 60362"/>
            </a:avLst>
          </a:prstGeom>
          <a:solidFill>
            <a:schemeClr val="accent4"/>
          </a:solidFill>
          <a:ln w="12700">
            <a:solidFill>
              <a:schemeClr val="bg2"/>
            </a:solidFill>
            <a:miter lim="800000"/>
            <a:headEnd/>
            <a:tailEnd/>
          </a:ln>
          <a:effectLst/>
        </p:spPr>
        <p:txBody>
          <a:bodyPr wrap="none" anchor="ctr"/>
          <a:lstStyle>
            <a:lvl1pPr eaLnBrk="0" hangingPunct="0">
              <a:defRPr sz="2400">
                <a:solidFill>
                  <a:schemeClr val="tx1"/>
                </a:solidFill>
                <a:latin typeface="Times New Roman" panose="02020603050405020304" pitchFamily="18" charset="0"/>
              </a:defRPr>
            </a:lvl1pPr>
            <a:lvl2pPr eaLnBrk="0" hangingPunct="0">
              <a:defRPr sz="2400">
                <a:solidFill>
                  <a:schemeClr val="tx1"/>
                </a:solidFill>
                <a:latin typeface="Times New Roman" panose="02020603050405020304" pitchFamily="18" charset="0"/>
              </a:defRPr>
            </a:lvl2pPr>
            <a:lvl3pPr eaLnBrk="0" hangingPunct="0">
              <a:defRPr sz="2400">
                <a:solidFill>
                  <a:schemeClr val="tx1"/>
                </a:solidFill>
                <a:latin typeface="Times New Roman" panose="02020603050405020304" pitchFamily="18" charset="0"/>
              </a:defRPr>
            </a:lvl3pPr>
            <a:lvl4pPr eaLnBrk="0" hangingPunct="0">
              <a:defRPr sz="2400">
                <a:solidFill>
                  <a:schemeClr val="tx1"/>
                </a:solidFill>
                <a:latin typeface="Times New Roman" panose="02020603050405020304" pitchFamily="18" charset="0"/>
              </a:defRPr>
            </a:lvl4pPr>
            <a:lvl5pPr marL="1827213" eaLnBrk="0" hangingPunct="0">
              <a:defRPr sz="2400">
                <a:solidFill>
                  <a:schemeClr val="tx1"/>
                </a:solidFill>
                <a:latin typeface="Times New Roman" panose="02020603050405020304" pitchFamily="18" charset="0"/>
              </a:defRPr>
            </a:lvl5pPr>
            <a:lvl6pPr marL="2284413" eaLnBrk="0" fontAlgn="base" hangingPunct="0">
              <a:spcBef>
                <a:spcPct val="0"/>
              </a:spcBef>
              <a:spcAft>
                <a:spcPct val="0"/>
              </a:spcAft>
              <a:defRPr sz="2400">
                <a:solidFill>
                  <a:schemeClr val="tx1"/>
                </a:solidFill>
                <a:latin typeface="Times New Roman" panose="02020603050405020304" pitchFamily="18" charset="0"/>
              </a:defRPr>
            </a:lvl6pPr>
            <a:lvl7pPr marL="2741613" eaLnBrk="0" fontAlgn="base" hangingPunct="0">
              <a:spcBef>
                <a:spcPct val="0"/>
              </a:spcBef>
              <a:spcAft>
                <a:spcPct val="0"/>
              </a:spcAft>
              <a:defRPr sz="2400">
                <a:solidFill>
                  <a:schemeClr val="tx1"/>
                </a:solidFill>
                <a:latin typeface="Times New Roman" panose="02020603050405020304" pitchFamily="18" charset="0"/>
              </a:defRPr>
            </a:lvl7pPr>
            <a:lvl8pPr marL="3198813" eaLnBrk="0" fontAlgn="base" hangingPunct="0">
              <a:spcBef>
                <a:spcPct val="0"/>
              </a:spcBef>
              <a:spcAft>
                <a:spcPct val="0"/>
              </a:spcAft>
              <a:defRPr sz="2400">
                <a:solidFill>
                  <a:schemeClr val="tx1"/>
                </a:solidFill>
                <a:latin typeface="Times New Roman" panose="02020603050405020304" pitchFamily="18" charset="0"/>
              </a:defRPr>
            </a:lvl8pPr>
            <a:lvl9pPr marL="3656013" eaLnBrk="0" fontAlgn="base" hangingPunct="0">
              <a:spcBef>
                <a:spcPct val="0"/>
              </a:spcBef>
              <a:spcAft>
                <a:spcPct val="0"/>
              </a:spcAft>
              <a:defRPr sz="2400">
                <a:solidFill>
                  <a:schemeClr val="tx1"/>
                </a:solidFill>
                <a:latin typeface="Times New Roman" panose="02020603050405020304" pitchFamily="18" charset="0"/>
              </a:defRPr>
            </a:lvl9pPr>
          </a:lstStyle>
          <a:p>
            <a:pPr algn="ctr"/>
            <a:r>
              <a:rPr lang="es-MX" altLang="es-MX" sz="1200" b="1" dirty="0" smtClean="0">
                <a:solidFill>
                  <a:srgbClr val="FFFFFF"/>
                </a:solidFill>
                <a:effectLst>
                  <a:outerShdw blurRad="38100" dist="38100" dir="2700000" algn="tl">
                    <a:srgbClr val="000000"/>
                  </a:outerShdw>
                </a:effectLst>
                <a:latin typeface="Arial" panose="020B0604020202020204" pitchFamily="34" charset="0"/>
              </a:rPr>
              <a:t>M1</a:t>
            </a:r>
            <a:endParaRPr lang="es-MX" altLang="es-MX" sz="1200" b="1" dirty="0">
              <a:solidFill>
                <a:srgbClr val="FFFFFF"/>
              </a:solidFill>
              <a:effectLst>
                <a:outerShdw blurRad="38100" dist="38100" dir="2700000" algn="tl">
                  <a:srgbClr val="000000"/>
                </a:outerShdw>
              </a:effectLst>
              <a:latin typeface="Arial" panose="020B0604020202020204" pitchFamily="34" charset="0"/>
            </a:endParaRPr>
          </a:p>
        </p:txBody>
      </p:sp>
      <p:sp>
        <p:nvSpPr>
          <p:cNvPr id="189" name="AutoShape 23"/>
          <p:cNvSpPr>
            <a:spLocks noChangeArrowheads="1"/>
          </p:cNvSpPr>
          <p:nvPr/>
        </p:nvSpPr>
        <p:spPr bwMode="auto">
          <a:xfrm>
            <a:off x="5187950" y="3000375"/>
            <a:ext cx="592138" cy="492125"/>
          </a:xfrm>
          <a:prstGeom prst="rightArrow">
            <a:avLst>
              <a:gd name="adj1" fmla="val 50000"/>
              <a:gd name="adj2" fmla="val 60167"/>
            </a:avLst>
          </a:prstGeom>
          <a:solidFill>
            <a:schemeClr val="tx2"/>
          </a:solidFill>
          <a:ln w="12700">
            <a:solidFill>
              <a:schemeClr val="bg2"/>
            </a:solidFill>
            <a:miter lim="800000"/>
            <a:headEnd/>
            <a:tailEnd/>
          </a:ln>
          <a:effectLst/>
        </p:spPr>
        <p:txBody>
          <a:bodyPr wrap="none" anchor="ctr"/>
          <a:lstStyle>
            <a:lvl1pPr eaLnBrk="0" hangingPunct="0">
              <a:defRPr sz="2400">
                <a:solidFill>
                  <a:schemeClr val="tx1"/>
                </a:solidFill>
                <a:latin typeface="Times New Roman" panose="02020603050405020304" pitchFamily="18" charset="0"/>
              </a:defRPr>
            </a:lvl1pPr>
            <a:lvl2pPr eaLnBrk="0" hangingPunct="0">
              <a:defRPr sz="2400">
                <a:solidFill>
                  <a:schemeClr val="tx1"/>
                </a:solidFill>
                <a:latin typeface="Times New Roman" panose="02020603050405020304" pitchFamily="18" charset="0"/>
              </a:defRPr>
            </a:lvl2pPr>
            <a:lvl3pPr eaLnBrk="0" hangingPunct="0">
              <a:defRPr sz="2400">
                <a:solidFill>
                  <a:schemeClr val="tx1"/>
                </a:solidFill>
                <a:latin typeface="Times New Roman" panose="02020603050405020304" pitchFamily="18" charset="0"/>
              </a:defRPr>
            </a:lvl3pPr>
            <a:lvl4pPr eaLnBrk="0" hangingPunct="0">
              <a:defRPr sz="2400">
                <a:solidFill>
                  <a:schemeClr val="tx1"/>
                </a:solidFill>
                <a:latin typeface="Times New Roman" panose="02020603050405020304" pitchFamily="18" charset="0"/>
              </a:defRPr>
            </a:lvl4pPr>
            <a:lvl5pPr marL="1827213" eaLnBrk="0" hangingPunct="0">
              <a:defRPr sz="2400">
                <a:solidFill>
                  <a:schemeClr val="tx1"/>
                </a:solidFill>
                <a:latin typeface="Times New Roman" panose="02020603050405020304" pitchFamily="18" charset="0"/>
              </a:defRPr>
            </a:lvl5pPr>
            <a:lvl6pPr marL="2284413" eaLnBrk="0" fontAlgn="base" hangingPunct="0">
              <a:spcBef>
                <a:spcPct val="0"/>
              </a:spcBef>
              <a:spcAft>
                <a:spcPct val="0"/>
              </a:spcAft>
              <a:defRPr sz="2400">
                <a:solidFill>
                  <a:schemeClr val="tx1"/>
                </a:solidFill>
                <a:latin typeface="Times New Roman" panose="02020603050405020304" pitchFamily="18" charset="0"/>
              </a:defRPr>
            </a:lvl6pPr>
            <a:lvl7pPr marL="2741613" eaLnBrk="0" fontAlgn="base" hangingPunct="0">
              <a:spcBef>
                <a:spcPct val="0"/>
              </a:spcBef>
              <a:spcAft>
                <a:spcPct val="0"/>
              </a:spcAft>
              <a:defRPr sz="2400">
                <a:solidFill>
                  <a:schemeClr val="tx1"/>
                </a:solidFill>
                <a:latin typeface="Times New Roman" panose="02020603050405020304" pitchFamily="18" charset="0"/>
              </a:defRPr>
            </a:lvl7pPr>
            <a:lvl8pPr marL="3198813" eaLnBrk="0" fontAlgn="base" hangingPunct="0">
              <a:spcBef>
                <a:spcPct val="0"/>
              </a:spcBef>
              <a:spcAft>
                <a:spcPct val="0"/>
              </a:spcAft>
              <a:defRPr sz="2400">
                <a:solidFill>
                  <a:schemeClr val="tx1"/>
                </a:solidFill>
                <a:latin typeface="Times New Roman" panose="02020603050405020304" pitchFamily="18" charset="0"/>
              </a:defRPr>
            </a:lvl8pPr>
            <a:lvl9pPr marL="3656013" eaLnBrk="0" fontAlgn="base" hangingPunct="0">
              <a:spcBef>
                <a:spcPct val="0"/>
              </a:spcBef>
              <a:spcAft>
                <a:spcPct val="0"/>
              </a:spcAft>
              <a:defRPr sz="2400">
                <a:solidFill>
                  <a:schemeClr val="tx1"/>
                </a:solidFill>
                <a:latin typeface="Times New Roman" panose="02020603050405020304" pitchFamily="18" charset="0"/>
              </a:defRPr>
            </a:lvl9pPr>
          </a:lstStyle>
          <a:p>
            <a:pPr algn="ctr"/>
            <a:r>
              <a:rPr lang="es-MX" altLang="es-MX" sz="1200" b="1" dirty="0" smtClean="0">
                <a:solidFill>
                  <a:srgbClr val="FFFFFF"/>
                </a:solidFill>
                <a:effectLst>
                  <a:outerShdw blurRad="38100" dist="38100" dir="2700000" algn="tl">
                    <a:srgbClr val="000000"/>
                  </a:outerShdw>
                </a:effectLst>
                <a:latin typeface="Arial" panose="020B0604020202020204" pitchFamily="34" charset="0"/>
              </a:rPr>
              <a:t>D1</a:t>
            </a:r>
            <a:endParaRPr lang="es-MX" altLang="es-MX" sz="1200" b="1" dirty="0">
              <a:solidFill>
                <a:srgbClr val="FFFFFF"/>
              </a:solidFill>
              <a:effectLst>
                <a:outerShdw blurRad="38100" dist="38100" dir="2700000" algn="tl">
                  <a:srgbClr val="000000"/>
                </a:outerShdw>
              </a:effectLst>
              <a:latin typeface="Arial" panose="020B0604020202020204" pitchFamily="34" charset="0"/>
            </a:endParaRPr>
          </a:p>
        </p:txBody>
      </p:sp>
      <p:sp>
        <p:nvSpPr>
          <p:cNvPr id="190" name="AutoShape 24"/>
          <p:cNvSpPr>
            <a:spLocks noChangeArrowheads="1"/>
          </p:cNvSpPr>
          <p:nvPr/>
        </p:nvSpPr>
        <p:spPr bwMode="auto">
          <a:xfrm>
            <a:off x="6078538" y="3003550"/>
            <a:ext cx="592137" cy="492125"/>
          </a:xfrm>
          <a:prstGeom prst="rightArrow">
            <a:avLst>
              <a:gd name="adj1" fmla="val 50000"/>
              <a:gd name="adj2" fmla="val 60167"/>
            </a:avLst>
          </a:prstGeom>
          <a:gradFill rotWithShape="0">
            <a:gsLst>
              <a:gs pos="0">
                <a:srgbClr val="B40253"/>
              </a:gs>
              <a:gs pos="100000">
                <a:srgbClr val="B40253">
                  <a:gamma/>
                  <a:shade val="46275"/>
                  <a:invGamma/>
                </a:srgbClr>
              </a:gs>
            </a:gsLst>
            <a:path path="rect">
              <a:fillToRect l="50000" t="50000" r="50000" b="50000"/>
            </a:path>
          </a:gradFill>
          <a:ln w="12700">
            <a:solidFill>
              <a:schemeClr val="bg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2400">
                <a:solidFill>
                  <a:schemeClr val="tx1"/>
                </a:solidFill>
                <a:latin typeface="Times New Roman" panose="02020603050405020304" pitchFamily="18" charset="0"/>
              </a:defRPr>
            </a:lvl1pPr>
            <a:lvl2pPr eaLnBrk="0" hangingPunct="0">
              <a:defRPr sz="2400">
                <a:solidFill>
                  <a:schemeClr val="tx1"/>
                </a:solidFill>
                <a:latin typeface="Times New Roman" panose="02020603050405020304" pitchFamily="18" charset="0"/>
              </a:defRPr>
            </a:lvl2pPr>
            <a:lvl3pPr eaLnBrk="0" hangingPunct="0">
              <a:defRPr sz="2400">
                <a:solidFill>
                  <a:schemeClr val="tx1"/>
                </a:solidFill>
                <a:latin typeface="Times New Roman" panose="02020603050405020304" pitchFamily="18" charset="0"/>
              </a:defRPr>
            </a:lvl3pPr>
            <a:lvl4pPr eaLnBrk="0" hangingPunct="0">
              <a:defRPr sz="2400">
                <a:solidFill>
                  <a:schemeClr val="tx1"/>
                </a:solidFill>
                <a:latin typeface="Times New Roman" panose="02020603050405020304" pitchFamily="18" charset="0"/>
              </a:defRPr>
            </a:lvl4pPr>
            <a:lvl5pPr marL="1827213" eaLnBrk="0" hangingPunct="0">
              <a:defRPr sz="2400">
                <a:solidFill>
                  <a:schemeClr val="tx1"/>
                </a:solidFill>
                <a:latin typeface="Times New Roman" panose="02020603050405020304" pitchFamily="18" charset="0"/>
              </a:defRPr>
            </a:lvl5pPr>
            <a:lvl6pPr marL="2284413" eaLnBrk="0" fontAlgn="base" hangingPunct="0">
              <a:spcBef>
                <a:spcPct val="0"/>
              </a:spcBef>
              <a:spcAft>
                <a:spcPct val="0"/>
              </a:spcAft>
              <a:defRPr sz="2400">
                <a:solidFill>
                  <a:schemeClr val="tx1"/>
                </a:solidFill>
                <a:latin typeface="Times New Roman" panose="02020603050405020304" pitchFamily="18" charset="0"/>
              </a:defRPr>
            </a:lvl6pPr>
            <a:lvl7pPr marL="2741613" eaLnBrk="0" fontAlgn="base" hangingPunct="0">
              <a:spcBef>
                <a:spcPct val="0"/>
              </a:spcBef>
              <a:spcAft>
                <a:spcPct val="0"/>
              </a:spcAft>
              <a:defRPr sz="2400">
                <a:solidFill>
                  <a:schemeClr val="tx1"/>
                </a:solidFill>
                <a:latin typeface="Times New Roman" panose="02020603050405020304" pitchFamily="18" charset="0"/>
              </a:defRPr>
            </a:lvl7pPr>
            <a:lvl8pPr marL="3198813" eaLnBrk="0" fontAlgn="base" hangingPunct="0">
              <a:spcBef>
                <a:spcPct val="0"/>
              </a:spcBef>
              <a:spcAft>
                <a:spcPct val="0"/>
              </a:spcAft>
              <a:defRPr sz="2400">
                <a:solidFill>
                  <a:schemeClr val="tx1"/>
                </a:solidFill>
                <a:latin typeface="Times New Roman" panose="02020603050405020304" pitchFamily="18" charset="0"/>
              </a:defRPr>
            </a:lvl8pPr>
            <a:lvl9pPr marL="3656013" eaLnBrk="0" fontAlgn="base" hangingPunct="0">
              <a:spcBef>
                <a:spcPct val="0"/>
              </a:spcBef>
              <a:spcAft>
                <a:spcPct val="0"/>
              </a:spcAft>
              <a:defRPr sz="2400">
                <a:solidFill>
                  <a:schemeClr val="tx1"/>
                </a:solidFill>
                <a:latin typeface="Times New Roman" panose="02020603050405020304" pitchFamily="18" charset="0"/>
              </a:defRPr>
            </a:lvl9pPr>
          </a:lstStyle>
          <a:p>
            <a:pPr algn="ctr"/>
            <a:r>
              <a:rPr lang="es-MX" altLang="es-MX" sz="1200" b="1" dirty="0" smtClean="0">
                <a:solidFill>
                  <a:srgbClr val="FFFFFF"/>
                </a:solidFill>
                <a:effectLst>
                  <a:outerShdw blurRad="38100" dist="38100" dir="2700000" algn="tl">
                    <a:srgbClr val="000000"/>
                  </a:outerShdw>
                </a:effectLst>
                <a:latin typeface="Arial" panose="020B0604020202020204" pitchFamily="34" charset="0"/>
              </a:rPr>
              <a:t>S1</a:t>
            </a:r>
            <a:endParaRPr lang="es-MX" altLang="es-MX" sz="1200" b="1" dirty="0">
              <a:solidFill>
                <a:srgbClr val="FFFFFF"/>
              </a:solidFill>
              <a:effectLst>
                <a:outerShdw blurRad="38100" dist="38100" dir="2700000" algn="tl">
                  <a:srgbClr val="000000"/>
                </a:outerShdw>
              </a:effectLst>
              <a:latin typeface="Arial" panose="020B0604020202020204" pitchFamily="34" charset="0"/>
            </a:endParaRPr>
          </a:p>
        </p:txBody>
      </p:sp>
      <p:cxnSp>
        <p:nvCxnSpPr>
          <p:cNvPr id="191" name="AutoShape 25"/>
          <p:cNvCxnSpPr>
            <a:cxnSpLocks noChangeShapeType="1"/>
            <a:stCxn id="187" idx="3"/>
            <a:endCxn id="192" idx="1"/>
          </p:cNvCxnSpPr>
          <p:nvPr/>
        </p:nvCxnSpPr>
        <p:spPr bwMode="auto">
          <a:xfrm>
            <a:off x="3324225" y="2532063"/>
            <a:ext cx="263525" cy="493712"/>
          </a:xfrm>
          <a:prstGeom prst="bentConnector3">
            <a:avLst>
              <a:gd name="adj1" fmla="val 50000"/>
            </a:avLst>
          </a:prstGeom>
          <a:noFill/>
          <a:ln w="9525">
            <a:solidFill>
              <a:schemeClr val="tx1"/>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92" name="AutoShape 26"/>
          <p:cNvSpPr>
            <a:spLocks noChangeArrowheads="1"/>
          </p:cNvSpPr>
          <p:nvPr/>
        </p:nvSpPr>
        <p:spPr bwMode="auto">
          <a:xfrm>
            <a:off x="3587750" y="2781300"/>
            <a:ext cx="592138" cy="488950"/>
          </a:xfrm>
          <a:prstGeom prst="rightArrow">
            <a:avLst>
              <a:gd name="adj1" fmla="val 50000"/>
              <a:gd name="adj2" fmla="val 60558"/>
            </a:avLst>
          </a:prstGeom>
          <a:gradFill rotWithShape="0">
            <a:gsLst>
              <a:gs pos="0">
                <a:srgbClr val="B40253"/>
              </a:gs>
              <a:gs pos="100000">
                <a:srgbClr val="B40253">
                  <a:gamma/>
                  <a:shade val="46275"/>
                  <a:invGamma/>
                </a:srgbClr>
              </a:gs>
            </a:gsLst>
            <a:path path="rect">
              <a:fillToRect l="50000" t="50000" r="50000" b="50000"/>
            </a:path>
          </a:gradFill>
          <a:ln w="12700">
            <a:solidFill>
              <a:schemeClr val="bg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2400">
                <a:solidFill>
                  <a:schemeClr val="tx1"/>
                </a:solidFill>
                <a:latin typeface="Times New Roman" panose="02020603050405020304" pitchFamily="18" charset="0"/>
              </a:defRPr>
            </a:lvl1pPr>
            <a:lvl2pPr eaLnBrk="0" hangingPunct="0">
              <a:defRPr sz="2400">
                <a:solidFill>
                  <a:schemeClr val="tx1"/>
                </a:solidFill>
                <a:latin typeface="Times New Roman" panose="02020603050405020304" pitchFamily="18" charset="0"/>
              </a:defRPr>
            </a:lvl2pPr>
            <a:lvl3pPr eaLnBrk="0" hangingPunct="0">
              <a:defRPr sz="2400">
                <a:solidFill>
                  <a:schemeClr val="tx1"/>
                </a:solidFill>
                <a:latin typeface="Times New Roman" panose="02020603050405020304" pitchFamily="18" charset="0"/>
              </a:defRPr>
            </a:lvl3pPr>
            <a:lvl4pPr eaLnBrk="0" hangingPunct="0">
              <a:defRPr sz="2400">
                <a:solidFill>
                  <a:schemeClr val="tx1"/>
                </a:solidFill>
                <a:latin typeface="Times New Roman" panose="02020603050405020304" pitchFamily="18" charset="0"/>
              </a:defRPr>
            </a:lvl4pPr>
            <a:lvl5pPr marL="1827213" eaLnBrk="0" hangingPunct="0">
              <a:defRPr sz="2400">
                <a:solidFill>
                  <a:schemeClr val="tx1"/>
                </a:solidFill>
                <a:latin typeface="Times New Roman" panose="02020603050405020304" pitchFamily="18" charset="0"/>
              </a:defRPr>
            </a:lvl5pPr>
            <a:lvl6pPr marL="2284413" eaLnBrk="0" fontAlgn="base" hangingPunct="0">
              <a:spcBef>
                <a:spcPct val="0"/>
              </a:spcBef>
              <a:spcAft>
                <a:spcPct val="0"/>
              </a:spcAft>
              <a:defRPr sz="2400">
                <a:solidFill>
                  <a:schemeClr val="tx1"/>
                </a:solidFill>
                <a:latin typeface="Times New Roman" panose="02020603050405020304" pitchFamily="18" charset="0"/>
              </a:defRPr>
            </a:lvl6pPr>
            <a:lvl7pPr marL="2741613" eaLnBrk="0" fontAlgn="base" hangingPunct="0">
              <a:spcBef>
                <a:spcPct val="0"/>
              </a:spcBef>
              <a:spcAft>
                <a:spcPct val="0"/>
              </a:spcAft>
              <a:defRPr sz="2400">
                <a:solidFill>
                  <a:schemeClr val="tx1"/>
                </a:solidFill>
                <a:latin typeface="Times New Roman" panose="02020603050405020304" pitchFamily="18" charset="0"/>
              </a:defRPr>
            </a:lvl7pPr>
            <a:lvl8pPr marL="3198813" eaLnBrk="0" fontAlgn="base" hangingPunct="0">
              <a:spcBef>
                <a:spcPct val="0"/>
              </a:spcBef>
              <a:spcAft>
                <a:spcPct val="0"/>
              </a:spcAft>
              <a:defRPr sz="2400">
                <a:solidFill>
                  <a:schemeClr val="tx1"/>
                </a:solidFill>
                <a:latin typeface="Times New Roman" panose="02020603050405020304" pitchFamily="18" charset="0"/>
              </a:defRPr>
            </a:lvl8pPr>
            <a:lvl9pPr marL="3656013" eaLnBrk="0" fontAlgn="base" hangingPunct="0">
              <a:spcBef>
                <a:spcPct val="0"/>
              </a:spcBef>
              <a:spcAft>
                <a:spcPct val="0"/>
              </a:spcAft>
              <a:defRPr sz="2400">
                <a:solidFill>
                  <a:schemeClr val="tx1"/>
                </a:solidFill>
                <a:latin typeface="Times New Roman" panose="02020603050405020304" pitchFamily="18" charset="0"/>
              </a:defRPr>
            </a:lvl9pPr>
          </a:lstStyle>
          <a:p>
            <a:pPr algn="ctr"/>
            <a:r>
              <a:rPr lang="es-MX" altLang="es-MX" sz="1200" b="1" dirty="0" smtClean="0">
                <a:solidFill>
                  <a:srgbClr val="FFFFFF"/>
                </a:solidFill>
                <a:effectLst>
                  <a:outerShdw blurRad="38100" dist="38100" dir="2700000" algn="tl">
                    <a:srgbClr val="000000"/>
                  </a:outerShdw>
                </a:effectLst>
                <a:latin typeface="Arial" panose="020B0604020202020204" pitchFamily="34" charset="0"/>
              </a:rPr>
              <a:t>S2</a:t>
            </a:r>
            <a:endParaRPr lang="es-MX" altLang="es-MX" sz="1200" b="1" dirty="0">
              <a:solidFill>
                <a:srgbClr val="FFFFFF"/>
              </a:solidFill>
              <a:effectLst>
                <a:outerShdw blurRad="38100" dist="38100" dir="2700000" algn="tl">
                  <a:srgbClr val="000000"/>
                </a:outerShdw>
              </a:effectLst>
              <a:latin typeface="Arial" panose="020B0604020202020204" pitchFamily="34" charset="0"/>
            </a:endParaRPr>
          </a:p>
        </p:txBody>
      </p:sp>
      <p:sp>
        <p:nvSpPr>
          <p:cNvPr id="193" name="AutoShape 27"/>
          <p:cNvSpPr>
            <a:spLocks noChangeArrowheads="1"/>
          </p:cNvSpPr>
          <p:nvPr/>
        </p:nvSpPr>
        <p:spPr bwMode="auto">
          <a:xfrm>
            <a:off x="2681288" y="4721225"/>
            <a:ext cx="579437" cy="490538"/>
          </a:xfrm>
          <a:prstGeom prst="rightArrow">
            <a:avLst>
              <a:gd name="adj1" fmla="val 50000"/>
              <a:gd name="adj2" fmla="val 59067"/>
            </a:avLst>
          </a:prstGeom>
          <a:solidFill>
            <a:schemeClr val="tx2"/>
          </a:solidFill>
          <a:ln w="12700">
            <a:solidFill>
              <a:schemeClr val="bg2"/>
            </a:solidFill>
            <a:miter lim="800000"/>
            <a:headEnd/>
            <a:tailEnd/>
          </a:ln>
          <a:effectLst/>
        </p:spPr>
        <p:txBody>
          <a:bodyPr wrap="none" anchor="ctr"/>
          <a:lstStyle>
            <a:lvl1pPr eaLnBrk="0" hangingPunct="0">
              <a:defRPr sz="2400">
                <a:solidFill>
                  <a:schemeClr val="tx1"/>
                </a:solidFill>
                <a:latin typeface="Times New Roman" panose="02020603050405020304" pitchFamily="18" charset="0"/>
              </a:defRPr>
            </a:lvl1pPr>
            <a:lvl2pPr eaLnBrk="0" hangingPunct="0">
              <a:defRPr sz="2400">
                <a:solidFill>
                  <a:schemeClr val="tx1"/>
                </a:solidFill>
                <a:latin typeface="Times New Roman" panose="02020603050405020304" pitchFamily="18" charset="0"/>
              </a:defRPr>
            </a:lvl2pPr>
            <a:lvl3pPr eaLnBrk="0" hangingPunct="0">
              <a:defRPr sz="2400">
                <a:solidFill>
                  <a:schemeClr val="tx1"/>
                </a:solidFill>
                <a:latin typeface="Times New Roman" panose="02020603050405020304" pitchFamily="18" charset="0"/>
              </a:defRPr>
            </a:lvl3pPr>
            <a:lvl4pPr eaLnBrk="0" hangingPunct="0">
              <a:defRPr sz="2400">
                <a:solidFill>
                  <a:schemeClr val="tx1"/>
                </a:solidFill>
                <a:latin typeface="Times New Roman" panose="02020603050405020304" pitchFamily="18" charset="0"/>
              </a:defRPr>
            </a:lvl4pPr>
            <a:lvl5pPr marL="1827213" eaLnBrk="0" hangingPunct="0">
              <a:defRPr sz="2400">
                <a:solidFill>
                  <a:schemeClr val="tx1"/>
                </a:solidFill>
                <a:latin typeface="Times New Roman" panose="02020603050405020304" pitchFamily="18" charset="0"/>
              </a:defRPr>
            </a:lvl5pPr>
            <a:lvl6pPr marL="2284413" eaLnBrk="0" fontAlgn="base" hangingPunct="0">
              <a:spcBef>
                <a:spcPct val="0"/>
              </a:spcBef>
              <a:spcAft>
                <a:spcPct val="0"/>
              </a:spcAft>
              <a:defRPr sz="2400">
                <a:solidFill>
                  <a:schemeClr val="tx1"/>
                </a:solidFill>
                <a:latin typeface="Times New Roman" panose="02020603050405020304" pitchFamily="18" charset="0"/>
              </a:defRPr>
            </a:lvl6pPr>
            <a:lvl7pPr marL="2741613" eaLnBrk="0" fontAlgn="base" hangingPunct="0">
              <a:spcBef>
                <a:spcPct val="0"/>
              </a:spcBef>
              <a:spcAft>
                <a:spcPct val="0"/>
              </a:spcAft>
              <a:defRPr sz="2400">
                <a:solidFill>
                  <a:schemeClr val="tx1"/>
                </a:solidFill>
                <a:latin typeface="Times New Roman" panose="02020603050405020304" pitchFamily="18" charset="0"/>
              </a:defRPr>
            </a:lvl7pPr>
            <a:lvl8pPr marL="3198813" eaLnBrk="0" fontAlgn="base" hangingPunct="0">
              <a:spcBef>
                <a:spcPct val="0"/>
              </a:spcBef>
              <a:spcAft>
                <a:spcPct val="0"/>
              </a:spcAft>
              <a:defRPr sz="2400">
                <a:solidFill>
                  <a:schemeClr val="tx1"/>
                </a:solidFill>
                <a:latin typeface="Times New Roman" panose="02020603050405020304" pitchFamily="18" charset="0"/>
              </a:defRPr>
            </a:lvl8pPr>
            <a:lvl9pPr marL="3656013" eaLnBrk="0" fontAlgn="base" hangingPunct="0">
              <a:spcBef>
                <a:spcPct val="0"/>
              </a:spcBef>
              <a:spcAft>
                <a:spcPct val="0"/>
              </a:spcAft>
              <a:defRPr sz="2400">
                <a:solidFill>
                  <a:schemeClr val="tx1"/>
                </a:solidFill>
                <a:latin typeface="Times New Roman" panose="02020603050405020304" pitchFamily="18" charset="0"/>
              </a:defRPr>
            </a:lvl9pPr>
          </a:lstStyle>
          <a:p>
            <a:pPr algn="ctr"/>
            <a:r>
              <a:rPr lang="es-MX" altLang="es-MX" sz="1200" b="1" dirty="0" smtClean="0">
                <a:solidFill>
                  <a:srgbClr val="FFFFFF"/>
                </a:solidFill>
                <a:effectLst>
                  <a:outerShdw blurRad="38100" dist="38100" dir="2700000" algn="tl">
                    <a:srgbClr val="000000"/>
                  </a:outerShdw>
                </a:effectLst>
                <a:latin typeface="Arial" panose="020B0604020202020204" pitchFamily="34" charset="0"/>
              </a:rPr>
              <a:t>D1</a:t>
            </a:r>
            <a:endParaRPr lang="es-MX" altLang="es-MX" sz="1200" b="1" dirty="0">
              <a:solidFill>
                <a:srgbClr val="FFFFFF"/>
              </a:solidFill>
              <a:effectLst>
                <a:outerShdw blurRad="38100" dist="38100" dir="2700000" algn="tl">
                  <a:srgbClr val="000000"/>
                </a:outerShdw>
              </a:effectLst>
              <a:latin typeface="Arial" panose="020B0604020202020204" pitchFamily="34" charset="0"/>
            </a:endParaRPr>
          </a:p>
        </p:txBody>
      </p:sp>
      <p:sp>
        <p:nvSpPr>
          <p:cNvPr id="194" name="AutoShape 28"/>
          <p:cNvSpPr>
            <a:spLocks noChangeArrowheads="1"/>
          </p:cNvSpPr>
          <p:nvPr/>
        </p:nvSpPr>
        <p:spPr bwMode="auto">
          <a:xfrm>
            <a:off x="1949450" y="4725988"/>
            <a:ext cx="590550" cy="490537"/>
          </a:xfrm>
          <a:prstGeom prst="rightArrow">
            <a:avLst>
              <a:gd name="adj1" fmla="val 50000"/>
              <a:gd name="adj2" fmla="val 60200"/>
            </a:avLst>
          </a:prstGeom>
          <a:solidFill>
            <a:schemeClr val="accent4"/>
          </a:solidFill>
          <a:ln w="12700">
            <a:solidFill>
              <a:schemeClr val="bg2"/>
            </a:solidFill>
            <a:miter lim="800000"/>
            <a:headEnd/>
            <a:tailEnd/>
          </a:ln>
          <a:effectLst/>
        </p:spPr>
        <p:txBody>
          <a:bodyPr wrap="none" anchor="ctr"/>
          <a:lstStyle>
            <a:lvl1pPr eaLnBrk="0" hangingPunct="0">
              <a:defRPr sz="2400">
                <a:solidFill>
                  <a:schemeClr val="tx1"/>
                </a:solidFill>
                <a:latin typeface="Times New Roman" panose="02020603050405020304" pitchFamily="18" charset="0"/>
              </a:defRPr>
            </a:lvl1pPr>
            <a:lvl2pPr eaLnBrk="0" hangingPunct="0">
              <a:defRPr sz="2400">
                <a:solidFill>
                  <a:schemeClr val="tx1"/>
                </a:solidFill>
                <a:latin typeface="Times New Roman" panose="02020603050405020304" pitchFamily="18" charset="0"/>
              </a:defRPr>
            </a:lvl2pPr>
            <a:lvl3pPr eaLnBrk="0" hangingPunct="0">
              <a:defRPr sz="2400">
                <a:solidFill>
                  <a:schemeClr val="tx1"/>
                </a:solidFill>
                <a:latin typeface="Times New Roman" panose="02020603050405020304" pitchFamily="18" charset="0"/>
              </a:defRPr>
            </a:lvl3pPr>
            <a:lvl4pPr eaLnBrk="0" hangingPunct="0">
              <a:defRPr sz="2400">
                <a:solidFill>
                  <a:schemeClr val="tx1"/>
                </a:solidFill>
                <a:latin typeface="Times New Roman" panose="02020603050405020304" pitchFamily="18" charset="0"/>
              </a:defRPr>
            </a:lvl4pPr>
            <a:lvl5pPr marL="1827213" eaLnBrk="0" hangingPunct="0">
              <a:defRPr sz="2400">
                <a:solidFill>
                  <a:schemeClr val="tx1"/>
                </a:solidFill>
                <a:latin typeface="Times New Roman" panose="02020603050405020304" pitchFamily="18" charset="0"/>
              </a:defRPr>
            </a:lvl5pPr>
            <a:lvl6pPr marL="2284413" eaLnBrk="0" fontAlgn="base" hangingPunct="0">
              <a:spcBef>
                <a:spcPct val="0"/>
              </a:spcBef>
              <a:spcAft>
                <a:spcPct val="0"/>
              </a:spcAft>
              <a:defRPr sz="2400">
                <a:solidFill>
                  <a:schemeClr val="tx1"/>
                </a:solidFill>
                <a:latin typeface="Times New Roman" panose="02020603050405020304" pitchFamily="18" charset="0"/>
              </a:defRPr>
            </a:lvl6pPr>
            <a:lvl7pPr marL="2741613" eaLnBrk="0" fontAlgn="base" hangingPunct="0">
              <a:spcBef>
                <a:spcPct val="0"/>
              </a:spcBef>
              <a:spcAft>
                <a:spcPct val="0"/>
              </a:spcAft>
              <a:defRPr sz="2400">
                <a:solidFill>
                  <a:schemeClr val="tx1"/>
                </a:solidFill>
                <a:latin typeface="Times New Roman" panose="02020603050405020304" pitchFamily="18" charset="0"/>
              </a:defRPr>
            </a:lvl7pPr>
            <a:lvl8pPr marL="3198813" eaLnBrk="0" fontAlgn="base" hangingPunct="0">
              <a:spcBef>
                <a:spcPct val="0"/>
              </a:spcBef>
              <a:spcAft>
                <a:spcPct val="0"/>
              </a:spcAft>
              <a:defRPr sz="2400">
                <a:solidFill>
                  <a:schemeClr val="tx1"/>
                </a:solidFill>
                <a:latin typeface="Times New Roman" panose="02020603050405020304" pitchFamily="18" charset="0"/>
              </a:defRPr>
            </a:lvl8pPr>
            <a:lvl9pPr marL="3656013" eaLnBrk="0" fontAlgn="base" hangingPunct="0">
              <a:spcBef>
                <a:spcPct val="0"/>
              </a:spcBef>
              <a:spcAft>
                <a:spcPct val="0"/>
              </a:spcAft>
              <a:defRPr sz="2400">
                <a:solidFill>
                  <a:schemeClr val="tx1"/>
                </a:solidFill>
                <a:latin typeface="Times New Roman" panose="02020603050405020304" pitchFamily="18" charset="0"/>
              </a:defRPr>
            </a:lvl9pPr>
          </a:lstStyle>
          <a:p>
            <a:pPr algn="ctr"/>
            <a:r>
              <a:rPr lang="es-MX" altLang="es-MX" sz="1200" b="1" dirty="0" smtClean="0">
                <a:solidFill>
                  <a:srgbClr val="FFFFFF"/>
                </a:solidFill>
                <a:effectLst>
                  <a:outerShdw blurRad="38100" dist="38100" dir="2700000" algn="tl">
                    <a:srgbClr val="000000"/>
                  </a:outerShdw>
                </a:effectLst>
                <a:latin typeface="Arial" panose="020B0604020202020204" pitchFamily="34" charset="0"/>
              </a:rPr>
              <a:t>M1</a:t>
            </a:r>
            <a:endParaRPr lang="es-MX" altLang="es-MX" sz="1200" b="1" dirty="0">
              <a:solidFill>
                <a:srgbClr val="FFFFFF"/>
              </a:solidFill>
              <a:effectLst>
                <a:outerShdw blurRad="38100" dist="38100" dir="2700000" algn="tl">
                  <a:srgbClr val="000000"/>
                </a:outerShdw>
              </a:effectLst>
              <a:latin typeface="Arial" panose="020B0604020202020204" pitchFamily="34" charset="0"/>
            </a:endParaRPr>
          </a:p>
        </p:txBody>
      </p:sp>
      <p:sp>
        <p:nvSpPr>
          <p:cNvPr id="195" name="Rectangle 29"/>
          <p:cNvSpPr>
            <a:spLocks noChangeArrowheads="1"/>
          </p:cNvSpPr>
          <p:nvPr/>
        </p:nvSpPr>
        <p:spPr bwMode="auto">
          <a:xfrm>
            <a:off x="53975" y="2301875"/>
            <a:ext cx="1130300" cy="457870"/>
          </a:xfrm>
          <a:prstGeom prst="rect">
            <a:avLst/>
          </a:prstGeom>
          <a:solidFill>
            <a:schemeClr val="accent6"/>
          </a:solidFill>
          <a:ln w="12700">
            <a:solidFill>
              <a:schemeClr val="tx1"/>
            </a:solidFill>
            <a:miter lim="800000"/>
            <a:headEnd/>
            <a:tailEnd/>
          </a:ln>
          <a:effectLst>
            <a:outerShdw dist="107763" dir="2700000" algn="ctr" rotWithShape="0">
              <a:schemeClr val="tx1">
                <a:alpha val="50000"/>
              </a:schemeClr>
            </a:outerShdw>
          </a:effectLst>
        </p:spPr>
        <p:txBody>
          <a:bodyPr lIns="89248" tIns="43841" rIns="89248" bIns="43841">
            <a:spAutoFit/>
          </a:bodyPr>
          <a:lstStyle>
            <a:lvl1pPr defTabSz="901700" eaLnBrk="0" hangingPunct="0">
              <a:defRPr sz="2400">
                <a:solidFill>
                  <a:schemeClr val="tx1"/>
                </a:solidFill>
                <a:latin typeface="Times New Roman" panose="02020603050405020304" pitchFamily="18" charset="0"/>
              </a:defRPr>
            </a:lvl1pPr>
            <a:lvl2pPr marL="450850" defTabSz="901700" eaLnBrk="0" hangingPunct="0">
              <a:defRPr sz="2400">
                <a:solidFill>
                  <a:schemeClr val="tx1"/>
                </a:solidFill>
                <a:latin typeface="Times New Roman" panose="02020603050405020304" pitchFamily="18" charset="0"/>
              </a:defRPr>
            </a:lvl2pPr>
            <a:lvl3pPr marL="901700" defTabSz="901700" eaLnBrk="0" hangingPunct="0">
              <a:defRPr sz="2400">
                <a:solidFill>
                  <a:schemeClr val="tx1"/>
                </a:solidFill>
                <a:latin typeface="Times New Roman" panose="02020603050405020304" pitchFamily="18" charset="0"/>
              </a:defRPr>
            </a:lvl3pPr>
            <a:lvl4pPr marL="1352550" defTabSz="901700" eaLnBrk="0" hangingPunct="0">
              <a:defRPr sz="2400">
                <a:solidFill>
                  <a:schemeClr val="tx1"/>
                </a:solidFill>
                <a:latin typeface="Times New Roman" panose="02020603050405020304" pitchFamily="18" charset="0"/>
              </a:defRPr>
            </a:lvl4pPr>
            <a:lvl5pPr marL="1801813" defTabSz="901700" eaLnBrk="0" hangingPunct="0">
              <a:defRPr sz="2400">
                <a:solidFill>
                  <a:schemeClr val="tx1"/>
                </a:solidFill>
                <a:latin typeface="Times New Roman" panose="02020603050405020304" pitchFamily="18" charset="0"/>
              </a:defRPr>
            </a:lvl5pPr>
            <a:lvl6pPr marL="2259013" defTabSz="901700" eaLnBrk="0" fontAlgn="base" hangingPunct="0">
              <a:spcBef>
                <a:spcPct val="0"/>
              </a:spcBef>
              <a:spcAft>
                <a:spcPct val="0"/>
              </a:spcAft>
              <a:defRPr sz="2400">
                <a:solidFill>
                  <a:schemeClr val="tx1"/>
                </a:solidFill>
                <a:latin typeface="Times New Roman" panose="02020603050405020304" pitchFamily="18" charset="0"/>
              </a:defRPr>
            </a:lvl6pPr>
            <a:lvl7pPr marL="2716213" defTabSz="901700" eaLnBrk="0" fontAlgn="base" hangingPunct="0">
              <a:spcBef>
                <a:spcPct val="0"/>
              </a:spcBef>
              <a:spcAft>
                <a:spcPct val="0"/>
              </a:spcAft>
              <a:defRPr sz="2400">
                <a:solidFill>
                  <a:schemeClr val="tx1"/>
                </a:solidFill>
                <a:latin typeface="Times New Roman" panose="02020603050405020304" pitchFamily="18" charset="0"/>
              </a:defRPr>
            </a:lvl7pPr>
            <a:lvl8pPr marL="3173413" defTabSz="901700" eaLnBrk="0" fontAlgn="base" hangingPunct="0">
              <a:spcBef>
                <a:spcPct val="0"/>
              </a:spcBef>
              <a:spcAft>
                <a:spcPct val="0"/>
              </a:spcAft>
              <a:defRPr sz="2400">
                <a:solidFill>
                  <a:schemeClr val="tx1"/>
                </a:solidFill>
                <a:latin typeface="Times New Roman" panose="02020603050405020304" pitchFamily="18" charset="0"/>
              </a:defRPr>
            </a:lvl8pPr>
            <a:lvl9pPr marL="3630613" defTabSz="901700" eaLnBrk="0" fontAlgn="base" hangingPunct="0">
              <a:spcBef>
                <a:spcPct val="0"/>
              </a:spcBef>
              <a:spcAft>
                <a:spcPct val="0"/>
              </a:spcAft>
              <a:defRPr sz="2400">
                <a:solidFill>
                  <a:schemeClr val="tx1"/>
                </a:solidFill>
                <a:latin typeface="Times New Roman" panose="02020603050405020304" pitchFamily="18" charset="0"/>
              </a:defRPr>
            </a:lvl9pPr>
          </a:lstStyle>
          <a:p>
            <a:pPr algn="ctr"/>
            <a:r>
              <a:rPr lang="es-MX" altLang="es-MX" sz="1200" b="1" dirty="0" smtClean="0">
                <a:solidFill>
                  <a:srgbClr val="FFFFFF"/>
                </a:solidFill>
                <a:effectLst>
                  <a:outerShdw blurRad="38100" dist="38100" dir="2700000" algn="tl">
                    <a:srgbClr val="000000"/>
                  </a:outerShdw>
                </a:effectLst>
                <a:latin typeface="Arial" panose="020B0604020202020204" pitchFamily="34" charset="0"/>
              </a:rPr>
              <a:t>Proveedores europeos</a:t>
            </a:r>
            <a:endParaRPr lang="es-MX" altLang="es-MX" sz="1200" b="1" dirty="0">
              <a:solidFill>
                <a:srgbClr val="FFFFFF"/>
              </a:solidFill>
              <a:effectLst>
                <a:outerShdw blurRad="38100" dist="38100" dir="2700000" algn="tl">
                  <a:srgbClr val="000000"/>
                </a:outerShdw>
              </a:effectLst>
              <a:latin typeface="Arial" panose="020B0604020202020204" pitchFamily="34" charset="0"/>
            </a:endParaRPr>
          </a:p>
        </p:txBody>
      </p:sp>
      <p:sp>
        <p:nvSpPr>
          <p:cNvPr id="196" name="Rectangle 30"/>
          <p:cNvSpPr>
            <a:spLocks noChangeArrowheads="1"/>
          </p:cNvSpPr>
          <p:nvPr/>
        </p:nvSpPr>
        <p:spPr bwMode="auto">
          <a:xfrm>
            <a:off x="57324" y="4772025"/>
            <a:ext cx="1130300" cy="457870"/>
          </a:xfrm>
          <a:prstGeom prst="rect">
            <a:avLst/>
          </a:prstGeom>
          <a:solidFill>
            <a:schemeClr val="accent6"/>
          </a:solidFill>
          <a:ln w="12700" algn="ctr">
            <a:solidFill>
              <a:schemeClr val="tx1"/>
            </a:solidFill>
            <a:miter lim="800000"/>
            <a:headEnd/>
            <a:tailEnd/>
          </a:ln>
          <a:effectLst>
            <a:outerShdw dist="107763" dir="2700000" algn="ctr" rotWithShape="0">
              <a:schemeClr val="tx1">
                <a:alpha val="50000"/>
              </a:schemeClr>
            </a:outerShdw>
          </a:effectLst>
        </p:spPr>
        <p:txBody>
          <a:bodyPr lIns="89248" tIns="43841" rIns="89248" bIns="43841">
            <a:spAutoFit/>
          </a:bodyPr>
          <a:lstStyle>
            <a:lvl1pPr defTabSz="901700" eaLnBrk="0" hangingPunct="0">
              <a:defRPr sz="2400">
                <a:solidFill>
                  <a:schemeClr val="tx1"/>
                </a:solidFill>
                <a:latin typeface="Times New Roman" panose="02020603050405020304" pitchFamily="18" charset="0"/>
              </a:defRPr>
            </a:lvl1pPr>
            <a:lvl2pPr marL="450850" defTabSz="901700" eaLnBrk="0" hangingPunct="0">
              <a:defRPr sz="2400">
                <a:solidFill>
                  <a:schemeClr val="tx1"/>
                </a:solidFill>
                <a:latin typeface="Times New Roman" panose="02020603050405020304" pitchFamily="18" charset="0"/>
              </a:defRPr>
            </a:lvl2pPr>
            <a:lvl3pPr marL="901700" defTabSz="901700" eaLnBrk="0" hangingPunct="0">
              <a:defRPr sz="2400">
                <a:solidFill>
                  <a:schemeClr val="tx1"/>
                </a:solidFill>
                <a:latin typeface="Times New Roman" panose="02020603050405020304" pitchFamily="18" charset="0"/>
              </a:defRPr>
            </a:lvl3pPr>
            <a:lvl4pPr marL="1352550" defTabSz="901700" eaLnBrk="0" hangingPunct="0">
              <a:defRPr sz="2400">
                <a:solidFill>
                  <a:schemeClr val="tx1"/>
                </a:solidFill>
                <a:latin typeface="Times New Roman" panose="02020603050405020304" pitchFamily="18" charset="0"/>
              </a:defRPr>
            </a:lvl4pPr>
            <a:lvl5pPr marL="1801813" defTabSz="901700" eaLnBrk="0" hangingPunct="0">
              <a:defRPr sz="2400">
                <a:solidFill>
                  <a:schemeClr val="tx1"/>
                </a:solidFill>
                <a:latin typeface="Times New Roman" panose="02020603050405020304" pitchFamily="18" charset="0"/>
              </a:defRPr>
            </a:lvl5pPr>
            <a:lvl6pPr marL="2259013" defTabSz="901700" eaLnBrk="0" fontAlgn="base" hangingPunct="0">
              <a:spcBef>
                <a:spcPct val="0"/>
              </a:spcBef>
              <a:spcAft>
                <a:spcPct val="0"/>
              </a:spcAft>
              <a:defRPr sz="2400">
                <a:solidFill>
                  <a:schemeClr val="tx1"/>
                </a:solidFill>
                <a:latin typeface="Times New Roman" panose="02020603050405020304" pitchFamily="18" charset="0"/>
              </a:defRPr>
            </a:lvl6pPr>
            <a:lvl7pPr marL="2716213" defTabSz="901700" eaLnBrk="0" fontAlgn="base" hangingPunct="0">
              <a:spcBef>
                <a:spcPct val="0"/>
              </a:spcBef>
              <a:spcAft>
                <a:spcPct val="0"/>
              </a:spcAft>
              <a:defRPr sz="2400">
                <a:solidFill>
                  <a:schemeClr val="tx1"/>
                </a:solidFill>
                <a:latin typeface="Times New Roman" panose="02020603050405020304" pitchFamily="18" charset="0"/>
              </a:defRPr>
            </a:lvl7pPr>
            <a:lvl8pPr marL="3173413" defTabSz="901700" eaLnBrk="0" fontAlgn="base" hangingPunct="0">
              <a:spcBef>
                <a:spcPct val="0"/>
              </a:spcBef>
              <a:spcAft>
                <a:spcPct val="0"/>
              </a:spcAft>
              <a:defRPr sz="2400">
                <a:solidFill>
                  <a:schemeClr val="tx1"/>
                </a:solidFill>
                <a:latin typeface="Times New Roman" panose="02020603050405020304" pitchFamily="18" charset="0"/>
              </a:defRPr>
            </a:lvl8pPr>
            <a:lvl9pPr marL="3630613" defTabSz="901700" eaLnBrk="0" fontAlgn="base" hangingPunct="0">
              <a:spcBef>
                <a:spcPct val="0"/>
              </a:spcBef>
              <a:spcAft>
                <a:spcPct val="0"/>
              </a:spcAft>
              <a:defRPr sz="2400">
                <a:solidFill>
                  <a:schemeClr val="tx1"/>
                </a:solidFill>
                <a:latin typeface="Times New Roman" panose="02020603050405020304" pitchFamily="18" charset="0"/>
              </a:defRPr>
            </a:lvl9pPr>
          </a:lstStyle>
          <a:p>
            <a:pPr algn="ctr"/>
            <a:r>
              <a:rPr lang="es-MX" altLang="es-MX" sz="1200" b="1" dirty="0" smtClean="0">
                <a:solidFill>
                  <a:srgbClr val="FFFFFF"/>
                </a:solidFill>
                <a:effectLst>
                  <a:outerShdw blurRad="38100" dist="38100" dir="2700000" algn="tl">
                    <a:srgbClr val="000000"/>
                  </a:outerShdw>
                </a:effectLst>
                <a:latin typeface="Arial" panose="020B0604020202020204" pitchFamily="34" charset="0"/>
              </a:rPr>
              <a:t>Otros proveedores</a:t>
            </a:r>
            <a:endParaRPr lang="es-MX" altLang="es-MX" sz="1200" b="1" dirty="0">
              <a:solidFill>
                <a:srgbClr val="FFFFFF"/>
              </a:solidFill>
              <a:effectLst>
                <a:outerShdw blurRad="38100" dist="38100" dir="2700000" algn="tl">
                  <a:srgbClr val="000000"/>
                </a:outerShdw>
              </a:effectLst>
              <a:latin typeface="Arial" panose="020B0604020202020204" pitchFamily="34" charset="0"/>
            </a:endParaRPr>
          </a:p>
        </p:txBody>
      </p:sp>
      <p:cxnSp>
        <p:nvCxnSpPr>
          <p:cNvPr id="197" name="AutoShape 31"/>
          <p:cNvCxnSpPr>
            <a:cxnSpLocks noChangeShapeType="1"/>
            <a:stCxn id="193" idx="3"/>
            <a:endCxn id="201" idx="1"/>
          </p:cNvCxnSpPr>
          <p:nvPr/>
        </p:nvCxnSpPr>
        <p:spPr bwMode="auto">
          <a:xfrm flipV="1">
            <a:off x="3260725" y="4587875"/>
            <a:ext cx="320675" cy="379413"/>
          </a:xfrm>
          <a:prstGeom prst="bentConnector3">
            <a:avLst>
              <a:gd name="adj1" fmla="val 50000"/>
            </a:avLst>
          </a:prstGeom>
          <a:noFill/>
          <a:ln w="9525">
            <a:solidFill>
              <a:schemeClr val="tx1"/>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98" name="AutoShape 32"/>
          <p:cNvCxnSpPr>
            <a:cxnSpLocks noChangeShapeType="1"/>
            <a:stCxn id="189" idx="3"/>
            <a:endCxn id="190" idx="1"/>
          </p:cNvCxnSpPr>
          <p:nvPr/>
        </p:nvCxnSpPr>
        <p:spPr bwMode="auto">
          <a:xfrm>
            <a:off x="5780088" y="3246438"/>
            <a:ext cx="298450" cy="3175"/>
          </a:xfrm>
          <a:prstGeom prst="bentConnector3">
            <a:avLst>
              <a:gd name="adj1" fmla="val 50000"/>
            </a:avLst>
          </a:prstGeom>
          <a:noFill/>
          <a:ln w="9525">
            <a:solidFill>
              <a:schemeClr val="tx1"/>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99" name="Rectangle 33"/>
          <p:cNvSpPr>
            <a:spLocks noChangeArrowheads="1"/>
          </p:cNvSpPr>
          <p:nvPr/>
        </p:nvSpPr>
        <p:spPr bwMode="auto">
          <a:xfrm>
            <a:off x="6248400" y="5360988"/>
            <a:ext cx="1289050" cy="720725"/>
          </a:xfrm>
          <a:prstGeom prst="rect">
            <a:avLst/>
          </a:prstGeom>
          <a:solidFill>
            <a:schemeClr val="accent2"/>
          </a:solidFill>
          <a:ln w="12700">
            <a:solidFill>
              <a:schemeClr val="bg2"/>
            </a:solidFill>
            <a:miter lim="800000"/>
            <a:headEnd/>
            <a:tailEnd/>
          </a:ln>
          <a:effectLst/>
        </p:spPr>
        <p:txBody>
          <a:bodyPr lIns="90814" tIns="43841" rIns="90814" bIns="43841"/>
          <a:lstStyle>
            <a:lvl1pPr eaLnBrk="0" hangingPunct="0">
              <a:defRPr sz="2400">
                <a:solidFill>
                  <a:schemeClr val="tx1"/>
                </a:solidFill>
                <a:latin typeface="Times New Roman" panose="02020603050405020304" pitchFamily="18" charset="0"/>
              </a:defRPr>
            </a:lvl1pPr>
            <a:lvl2pPr eaLnBrk="0" hangingPunct="0">
              <a:defRPr sz="2400">
                <a:solidFill>
                  <a:schemeClr val="tx1"/>
                </a:solidFill>
                <a:latin typeface="Times New Roman" panose="02020603050405020304" pitchFamily="18" charset="0"/>
              </a:defRPr>
            </a:lvl2pPr>
            <a:lvl3pPr eaLnBrk="0" hangingPunct="0">
              <a:defRPr sz="2400">
                <a:solidFill>
                  <a:schemeClr val="tx1"/>
                </a:solidFill>
                <a:latin typeface="Times New Roman" panose="02020603050405020304" pitchFamily="18" charset="0"/>
              </a:defRPr>
            </a:lvl3pPr>
            <a:lvl4pPr eaLnBrk="0" hangingPunct="0">
              <a:defRPr sz="2400">
                <a:solidFill>
                  <a:schemeClr val="tx1"/>
                </a:solidFill>
                <a:latin typeface="Times New Roman" panose="02020603050405020304" pitchFamily="18" charset="0"/>
              </a:defRPr>
            </a:lvl4pPr>
            <a:lvl5pPr marL="1827213" eaLnBrk="0" hangingPunct="0">
              <a:defRPr sz="2400">
                <a:solidFill>
                  <a:schemeClr val="tx1"/>
                </a:solidFill>
                <a:latin typeface="Times New Roman" panose="02020603050405020304" pitchFamily="18" charset="0"/>
              </a:defRPr>
            </a:lvl5pPr>
            <a:lvl6pPr marL="2284413" eaLnBrk="0" fontAlgn="base" hangingPunct="0">
              <a:spcBef>
                <a:spcPct val="0"/>
              </a:spcBef>
              <a:spcAft>
                <a:spcPct val="0"/>
              </a:spcAft>
              <a:defRPr sz="2400">
                <a:solidFill>
                  <a:schemeClr val="tx1"/>
                </a:solidFill>
                <a:latin typeface="Times New Roman" panose="02020603050405020304" pitchFamily="18" charset="0"/>
              </a:defRPr>
            </a:lvl6pPr>
            <a:lvl7pPr marL="2741613" eaLnBrk="0" fontAlgn="base" hangingPunct="0">
              <a:spcBef>
                <a:spcPct val="0"/>
              </a:spcBef>
              <a:spcAft>
                <a:spcPct val="0"/>
              </a:spcAft>
              <a:defRPr sz="2400">
                <a:solidFill>
                  <a:schemeClr val="tx1"/>
                </a:solidFill>
                <a:latin typeface="Times New Roman" panose="02020603050405020304" pitchFamily="18" charset="0"/>
              </a:defRPr>
            </a:lvl7pPr>
            <a:lvl8pPr marL="3198813" eaLnBrk="0" fontAlgn="base" hangingPunct="0">
              <a:spcBef>
                <a:spcPct val="0"/>
              </a:spcBef>
              <a:spcAft>
                <a:spcPct val="0"/>
              </a:spcAft>
              <a:defRPr sz="2400">
                <a:solidFill>
                  <a:schemeClr val="tx1"/>
                </a:solidFill>
                <a:latin typeface="Times New Roman" panose="02020603050405020304" pitchFamily="18" charset="0"/>
              </a:defRPr>
            </a:lvl8pPr>
            <a:lvl9pPr marL="3656013" eaLnBrk="0" fontAlgn="base" hangingPunct="0">
              <a:spcBef>
                <a:spcPct val="0"/>
              </a:spcBef>
              <a:spcAft>
                <a:spcPct val="0"/>
              </a:spcAft>
              <a:defRPr sz="2400">
                <a:solidFill>
                  <a:schemeClr val="tx1"/>
                </a:solidFill>
                <a:latin typeface="Times New Roman" panose="02020603050405020304" pitchFamily="18" charset="0"/>
              </a:defRPr>
            </a:lvl9pPr>
          </a:lstStyle>
          <a:p>
            <a:pPr algn="ctr"/>
            <a:r>
              <a:rPr lang="es-MX" altLang="es-MX" sz="1200" b="1" dirty="0" smtClean="0">
                <a:solidFill>
                  <a:srgbClr val="FFFFFF"/>
                </a:solidFill>
                <a:effectLst>
                  <a:outerShdw blurRad="38100" dist="38100" dir="2700000" algn="tl">
                    <a:srgbClr val="000000"/>
                  </a:outerShdw>
                </a:effectLst>
                <a:latin typeface="Arial" panose="020B0604020202020204" pitchFamily="34" charset="0"/>
              </a:rPr>
              <a:t>ALPHA Almacenes Regionales</a:t>
            </a:r>
            <a:endParaRPr lang="es-MX" altLang="es-MX" sz="1200" b="1" dirty="0">
              <a:solidFill>
                <a:srgbClr val="FFFFFF"/>
              </a:solidFill>
              <a:effectLst>
                <a:outerShdw blurRad="38100" dist="38100" dir="2700000" algn="tl">
                  <a:srgbClr val="000000"/>
                </a:outerShdw>
              </a:effectLst>
              <a:latin typeface="Arial" panose="020B0604020202020204" pitchFamily="34" charset="0"/>
            </a:endParaRPr>
          </a:p>
        </p:txBody>
      </p:sp>
      <p:sp>
        <p:nvSpPr>
          <p:cNvPr id="200" name="Rectangle 34"/>
          <p:cNvSpPr>
            <a:spLocks noChangeArrowheads="1"/>
          </p:cNvSpPr>
          <p:nvPr/>
        </p:nvSpPr>
        <p:spPr bwMode="auto">
          <a:xfrm>
            <a:off x="4038600" y="5360988"/>
            <a:ext cx="1260475" cy="712787"/>
          </a:xfrm>
          <a:prstGeom prst="rect">
            <a:avLst/>
          </a:prstGeom>
          <a:solidFill>
            <a:schemeClr val="accent2"/>
          </a:solidFill>
          <a:ln w="12700">
            <a:solidFill>
              <a:schemeClr val="bg2"/>
            </a:solidFill>
            <a:miter lim="800000"/>
            <a:headEnd/>
            <a:tailEnd/>
          </a:ln>
          <a:effectLst/>
        </p:spPr>
        <p:txBody>
          <a:bodyPr lIns="90814" tIns="43841" rIns="90814" bIns="43841"/>
          <a:lstStyle>
            <a:lvl1pPr eaLnBrk="0" hangingPunct="0">
              <a:defRPr sz="2400">
                <a:solidFill>
                  <a:schemeClr val="tx1"/>
                </a:solidFill>
                <a:latin typeface="Times New Roman" panose="02020603050405020304" pitchFamily="18" charset="0"/>
              </a:defRPr>
            </a:lvl1pPr>
            <a:lvl2pPr eaLnBrk="0" hangingPunct="0">
              <a:defRPr sz="2400">
                <a:solidFill>
                  <a:schemeClr val="tx1"/>
                </a:solidFill>
                <a:latin typeface="Times New Roman" panose="02020603050405020304" pitchFamily="18" charset="0"/>
              </a:defRPr>
            </a:lvl2pPr>
            <a:lvl3pPr eaLnBrk="0" hangingPunct="0">
              <a:defRPr sz="2400">
                <a:solidFill>
                  <a:schemeClr val="tx1"/>
                </a:solidFill>
                <a:latin typeface="Times New Roman" panose="02020603050405020304" pitchFamily="18" charset="0"/>
              </a:defRPr>
            </a:lvl3pPr>
            <a:lvl4pPr eaLnBrk="0" hangingPunct="0">
              <a:defRPr sz="2400">
                <a:solidFill>
                  <a:schemeClr val="tx1"/>
                </a:solidFill>
                <a:latin typeface="Times New Roman" panose="02020603050405020304" pitchFamily="18" charset="0"/>
              </a:defRPr>
            </a:lvl4pPr>
            <a:lvl5pPr marL="1827213" eaLnBrk="0" hangingPunct="0">
              <a:defRPr sz="2400">
                <a:solidFill>
                  <a:schemeClr val="tx1"/>
                </a:solidFill>
                <a:latin typeface="Times New Roman" panose="02020603050405020304" pitchFamily="18" charset="0"/>
              </a:defRPr>
            </a:lvl5pPr>
            <a:lvl6pPr marL="2284413" eaLnBrk="0" fontAlgn="base" hangingPunct="0">
              <a:spcBef>
                <a:spcPct val="0"/>
              </a:spcBef>
              <a:spcAft>
                <a:spcPct val="0"/>
              </a:spcAft>
              <a:defRPr sz="2400">
                <a:solidFill>
                  <a:schemeClr val="tx1"/>
                </a:solidFill>
                <a:latin typeface="Times New Roman" panose="02020603050405020304" pitchFamily="18" charset="0"/>
              </a:defRPr>
            </a:lvl6pPr>
            <a:lvl7pPr marL="2741613" eaLnBrk="0" fontAlgn="base" hangingPunct="0">
              <a:spcBef>
                <a:spcPct val="0"/>
              </a:spcBef>
              <a:spcAft>
                <a:spcPct val="0"/>
              </a:spcAft>
              <a:defRPr sz="2400">
                <a:solidFill>
                  <a:schemeClr val="tx1"/>
                </a:solidFill>
                <a:latin typeface="Times New Roman" panose="02020603050405020304" pitchFamily="18" charset="0"/>
              </a:defRPr>
            </a:lvl7pPr>
            <a:lvl8pPr marL="3198813" eaLnBrk="0" fontAlgn="base" hangingPunct="0">
              <a:spcBef>
                <a:spcPct val="0"/>
              </a:spcBef>
              <a:spcAft>
                <a:spcPct val="0"/>
              </a:spcAft>
              <a:defRPr sz="2400">
                <a:solidFill>
                  <a:schemeClr val="tx1"/>
                </a:solidFill>
                <a:latin typeface="Times New Roman" panose="02020603050405020304" pitchFamily="18" charset="0"/>
              </a:defRPr>
            </a:lvl8pPr>
            <a:lvl9pPr marL="3656013" eaLnBrk="0" fontAlgn="base" hangingPunct="0">
              <a:spcBef>
                <a:spcPct val="0"/>
              </a:spcBef>
              <a:spcAft>
                <a:spcPct val="0"/>
              </a:spcAft>
              <a:defRPr sz="2400">
                <a:solidFill>
                  <a:schemeClr val="tx1"/>
                </a:solidFill>
                <a:latin typeface="Times New Roman" panose="02020603050405020304" pitchFamily="18" charset="0"/>
              </a:defRPr>
            </a:lvl9pPr>
          </a:lstStyle>
          <a:p>
            <a:pPr algn="ctr"/>
            <a:endParaRPr lang="es-MX" altLang="es-MX" sz="1600" b="1" dirty="0">
              <a:solidFill>
                <a:srgbClr val="FFFFFF"/>
              </a:solidFill>
              <a:effectLst>
                <a:outerShdw blurRad="38100" dist="38100" dir="2700000" algn="tl">
                  <a:srgbClr val="000000"/>
                </a:outerShdw>
              </a:effectLst>
              <a:latin typeface="Arial" panose="020B0604020202020204" pitchFamily="34" charset="0"/>
            </a:endParaRPr>
          </a:p>
        </p:txBody>
      </p:sp>
      <p:sp>
        <p:nvSpPr>
          <p:cNvPr id="201" name="AutoShape 35"/>
          <p:cNvSpPr>
            <a:spLocks noChangeArrowheads="1"/>
          </p:cNvSpPr>
          <p:nvPr/>
        </p:nvSpPr>
        <p:spPr bwMode="auto">
          <a:xfrm>
            <a:off x="3581400" y="4343400"/>
            <a:ext cx="592138" cy="488950"/>
          </a:xfrm>
          <a:prstGeom prst="rightArrow">
            <a:avLst>
              <a:gd name="adj1" fmla="val 50000"/>
              <a:gd name="adj2" fmla="val 60558"/>
            </a:avLst>
          </a:prstGeom>
          <a:gradFill rotWithShape="0">
            <a:gsLst>
              <a:gs pos="0">
                <a:srgbClr val="B40253"/>
              </a:gs>
              <a:gs pos="100000">
                <a:srgbClr val="B40253">
                  <a:gamma/>
                  <a:shade val="46275"/>
                  <a:invGamma/>
                </a:srgbClr>
              </a:gs>
            </a:gsLst>
            <a:path path="rect">
              <a:fillToRect l="50000" t="50000" r="50000" b="50000"/>
            </a:path>
          </a:gradFill>
          <a:ln w="12700">
            <a:solidFill>
              <a:schemeClr val="bg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2400">
                <a:solidFill>
                  <a:schemeClr val="tx1"/>
                </a:solidFill>
                <a:latin typeface="Times New Roman" panose="02020603050405020304" pitchFamily="18" charset="0"/>
              </a:defRPr>
            </a:lvl1pPr>
            <a:lvl2pPr eaLnBrk="0" hangingPunct="0">
              <a:defRPr sz="2400">
                <a:solidFill>
                  <a:schemeClr val="tx1"/>
                </a:solidFill>
                <a:latin typeface="Times New Roman" panose="02020603050405020304" pitchFamily="18" charset="0"/>
              </a:defRPr>
            </a:lvl2pPr>
            <a:lvl3pPr eaLnBrk="0" hangingPunct="0">
              <a:defRPr sz="2400">
                <a:solidFill>
                  <a:schemeClr val="tx1"/>
                </a:solidFill>
                <a:latin typeface="Times New Roman" panose="02020603050405020304" pitchFamily="18" charset="0"/>
              </a:defRPr>
            </a:lvl3pPr>
            <a:lvl4pPr eaLnBrk="0" hangingPunct="0">
              <a:defRPr sz="2400">
                <a:solidFill>
                  <a:schemeClr val="tx1"/>
                </a:solidFill>
                <a:latin typeface="Times New Roman" panose="02020603050405020304" pitchFamily="18" charset="0"/>
              </a:defRPr>
            </a:lvl4pPr>
            <a:lvl5pPr marL="1827213" eaLnBrk="0" hangingPunct="0">
              <a:defRPr sz="2400">
                <a:solidFill>
                  <a:schemeClr val="tx1"/>
                </a:solidFill>
                <a:latin typeface="Times New Roman" panose="02020603050405020304" pitchFamily="18" charset="0"/>
              </a:defRPr>
            </a:lvl5pPr>
            <a:lvl6pPr marL="2284413" eaLnBrk="0" fontAlgn="base" hangingPunct="0">
              <a:spcBef>
                <a:spcPct val="0"/>
              </a:spcBef>
              <a:spcAft>
                <a:spcPct val="0"/>
              </a:spcAft>
              <a:defRPr sz="2400">
                <a:solidFill>
                  <a:schemeClr val="tx1"/>
                </a:solidFill>
                <a:latin typeface="Times New Roman" panose="02020603050405020304" pitchFamily="18" charset="0"/>
              </a:defRPr>
            </a:lvl6pPr>
            <a:lvl7pPr marL="2741613" eaLnBrk="0" fontAlgn="base" hangingPunct="0">
              <a:spcBef>
                <a:spcPct val="0"/>
              </a:spcBef>
              <a:spcAft>
                <a:spcPct val="0"/>
              </a:spcAft>
              <a:defRPr sz="2400">
                <a:solidFill>
                  <a:schemeClr val="tx1"/>
                </a:solidFill>
                <a:latin typeface="Times New Roman" panose="02020603050405020304" pitchFamily="18" charset="0"/>
              </a:defRPr>
            </a:lvl7pPr>
            <a:lvl8pPr marL="3198813" eaLnBrk="0" fontAlgn="base" hangingPunct="0">
              <a:spcBef>
                <a:spcPct val="0"/>
              </a:spcBef>
              <a:spcAft>
                <a:spcPct val="0"/>
              </a:spcAft>
              <a:defRPr sz="2400">
                <a:solidFill>
                  <a:schemeClr val="tx1"/>
                </a:solidFill>
                <a:latin typeface="Times New Roman" panose="02020603050405020304" pitchFamily="18" charset="0"/>
              </a:defRPr>
            </a:lvl8pPr>
            <a:lvl9pPr marL="3656013" eaLnBrk="0" fontAlgn="base" hangingPunct="0">
              <a:spcBef>
                <a:spcPct val="0"/>
              </a:spcBef>
              <a:spcAft>
                <a:spcPct val="0"/>
              </a:spcAft>
              <a:defRPr sz="2400">
                <a:solidFill>
                  <a:schemeClr val="tx1"/>
                </a:solidFill>
                <a:latin typeface="Times New Roman" panose="02020603050405020304" pitchFamily="18" charset="0"/>
              </a:defRPr>
            </a:lvl9pPr>
          </a:lstStyle>
          <a:p>
            <a:pPr algn="ctr"/>
            <a:r>
              <a:rPr lang="es-MX" altLang="es-MX" sz="1200" b="1" dirty="0" smtClean="0">
                <a:solidFill>
                  <a:srgbClr val="FFFFFF"/>
                </a:solidFill>
                <a:effectLst>
                  <a:outerShdw blurRad="38100" dist="38100" dir="2700000" algn="tl">
                    <a:srgbClr val="000000"/>
                  </a:outerShdw>
                </a:effectLst>
                <a:latin typeface="Arial" panose="020B0604020202020204" pitchFamily="34" charset="0"/>
              </a:rPr>
              <a:t>S1</a:t>
            </a:r>
            <a:endParaRPr lang="es-MX" altLang="es-MX" sz="1200" b="1" dirty="0">
              <a:solidFill>
                <a:srgbClr val="FFFFFF"/>
              </a:solidFill>
              <a:effectLst>
                <a:outerShdw blurRad="38100" dist="38100" dir="2700000" algn="tl">
                  <a:srgbClr val="000000"/>
                </a:outerShdw>
              </a:effectLst>
              <a:latin typeface="Arial" panose="020B0604020202020204" pitchFamily="34" charset="0"/>
            </a:endParaRPr>
          </a:p>
        </p:txBody>
      </p:sp>
      <p:cxnSp>
        <p:nvCxnSpPr>
          <p:cNvPr id="202" name="AutoShape 36"/>
          <p:cNvCxnSpPr>
            <a:cxnSpLocks noChangeShapeType="1"/>
            <a:stCxn id="192" idx="3"/>
            <a:endCxn id="188" idx="1"/>
          </p:cNvCxnSpPr>
          <p:nvPr/>
        </p:nvCxnSpPr>
        <p:spPr bwMode="auto">
          <a:xfrm>
            <a:off x="4179888" y="3025775"/>
            <a:ext cx="249237" cy="223838"/>
          </a:xfrm>
          <a:prstGeom prst="bentConnector3">
            <a:avLst>
              <a:gd name="adj1" fmla="val 49681"/>
            </a:avLst>
          </a:prstGeom>
          <a:noFill/>
          <a:ln w="9525">
            <a:solidFill>
              <a:schemeClr val="tx1"/>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03" name="AutoShape 37"/>
          <p:cNvCxnSpPr>
            <a:cxnSpLocks noChangeShapeType="1"/>
            <a:stCxn id="201" idx="3"/>
            <a:endCxn id="188" idx="1"/>
          </p:cNvCxnSpPr>
          <p:nvPr/>
        </p:nvCxnSpPr>
        <p:spPr bwMode="auto">
          <a:xfrm flipV="1">
            <a:off x="4173538" y="3249613"/>
            <a:ext cx="255587" cy="1338262"/>
          </a:xfrm>
          <a:prstGeom prst="bentConnector3">
            <a:avLst>
              <a:gd name="adj1" fmla="val 49690"/>
            </a:avLst>
          </a:prstGeom>
          <a:noFill/>
          <a:ln w="9525">
            <a:solidFill>
              <a:schemeClr val="tx1"/>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04" name="AutoShape 38"/>
          <p:cNvSpPr>
            <a:spLocks noChangeArrowheads="1"/>
          </p:cNvSpPr>
          <p:nvPr/>
        </p:nvSpPr>
        <p:spPr bwMode="auto">
          <a:xfrm flipH="1">
            <a:off x="2667000" y="3276600"/>
            <a:ext cx="592138" cy="490538"/>
          </a:xfrm>
          <a:prstGeom prst="rightArrow">
            <a:avLst>
              <a:gd name="adj1" fmla="val 50000"/>
              <a:gd name="adj2" fmla="val 60362"/>
            </a:avLst>
          </a:prstGeom>
          <a:solidFill>
            <a:schemeClr val="accent1"/>
          </a:solidFill>
          <a:ln w="12700">
            <a:solidFill>
              <a:schemeClr val="bg2"/>
            </a:solidFill>
            <a:miter lim="800000"/>
            <a:headEnd/>
            <a:tailEnd/>
          </a:ln>
          <a:effectLst/>
        </p:spPr>
        <p:txBody>
          <a:bodyPr wrap="none" anchor="ctr"/>
          <a:lstStyle>
            <a:lvl1pPr eaLnBrk="0" hangingPunct="0">
              <a:defRPr sz="2400">
                <a:solidFill>
                  <a:schemeClr val="tx1"/>
                </a:solidFill>
                <a:latin typeface="Times New Roman" panose="02020603050405020304" pitchFamily="18" charset="0"/>
              </a:defRPr>
            </a:lvl1pPr>
            <a:lvl2pPr eaLnBrk="0" hangingPunct="0">
              <a:defRPr sz="2400">
                <a:solidFill>
                  <a:schemeClr val="tx1"/>
                </a:solidFill>
                <a:latin typeface="Times New Roman" panose="02020603050405020304" pitchFamily="18" charset="0"/>
              </a:defRPr>
            </a:lvl2pPr>
            <a:lvl3pPr eaLnBrk="0" hangingPunct="0">
              <a:defRPr sz="2400">
                <a:solidFill>
                  <a:schemeClr val="tx1"/>
                </a:solidFill>
                <a:latin typeface="Times New Roman" panose="02020603050405020304" pitchFamily="18" charset="0"/>
              </a:defRPr>
            </a:lvl3pPr>
            <a:lvl4pPr eaLnBrk="0" hangingPunct="0">
              <a:defRPr sz="2400">
                <a:solidFill>
                  <a:schemeClr val="tx1"/>
                </a:solidFill>
                <a:latin typeface="Times New Roman" panose="02020603050405020304" pitchFamily="18" charset="0"/>
              </a:defRPr>
            </a:lvl4pPr>
            <a:lvl5pPr marL="1827213" eaLnBrk="0" hangingPunct="0">
              <a:defRPr sz="2400">
                <a:solidFill>
                  <a:schemeClr val="tx1"/>
                </a:solidFill>
                <a:latin typeface="Times New Roman" panose="02020603050405020304" pitchFamily="18" charset="0"/>
              </a:defRPr>
            </a:lvl5pPr>
            <a:lvl6pPr marL="2284413" eaLnBrk="0" fontAlgn="base" hangingPunct="0">
              <a:spcBef>
                <a:spcPct val="0"/>
              </a:spcBef>
              <a:spcAft>
                <a:spcPct val="0"/>
              </a:spcAft>
              <a:defRPr sz="2400">
                <a:solidFill>
                  <a:schemeClr val="tx1"/>
                </a:solidFill>
                <a:latin typeface="Times New Roman" panose="02020603050405020304" pitchFamily="18" charset="0"/>
              </a:defRPr>
            </a:lvl6pPr>
            <a:lvl7pPr marL="2741613" eaLnBrk="0" fontAlgn="base" hangingPunct="0">
              <a:spcBef>
                <a:spcPct val="0"/>
              </a:spcBef>
              <a:spcAft>
                <a:spcPct val="0"/>
              </a:spcAft>
              <a:defRPr sz="2400">
                <a:solidFill>
                  <a:schemeClr val="tx1"/>
                </a:solidFill>
                <a:latin typeface="Times New Roman" panose="02020603050405020304" pitchFamily="18" charset="0"/>
              </a:defRPr>
            </a:lvl7pPr>
            <a:lvl8pPr marL="3198813" eaLnBrk="0" fontAlgn="base" hangingPunct="0">
              <a:spcBef>
                <a:spcPct val="0"/>
              </a:spcBef>
              <a:spcAft>
                <a:spcPct val="0"/>
              </a:spcAft>
              <a:defRPr sz="2400">
                <a:solidFill>
                  <a:schemeClr val="tx1"/>
                </a:solidFill>
                <a:latin typeface="Times New Roman" panose="02020603050405020304" pitchFamily="18" charset="0"/>
              </a:defRPr>
            </a:lvl8pPr>
            <a:lvl9pPr marL="3656013" eaLnBrk="0" fontAlgn="base" hangingPunct="0">
              <a:spcBef>
                <a:spcPct val="0"/>
              </a:spcBef>
              <a:spcAft>
                <a:spcPct val="0"/>
              </a:spcAft>
              <a:defRPr sz="2400">
                <a:solidFill>
                  <a:schemeClr val="tx1"/>
                </a:solidFill>
                <a:latin typeface="Times New Roman" panose="02020603050405020304" pitchFamily="18" charset="0"/>
              </a:defRPr>
            </a:lvl9pPr>
          </a:lstStyle>
          <a:p>
            <a:pPr algn="ctr"/>
            <a:r>
              <a:rPr lang="es-MX" altLang="es-MX" sz="1200" b="1" dirty="0" smtClean="0">
                <a:solidFill>
                  <a:srgbClr val="FFFFFF"/>
                </a:solidFill>
                <a:effectLst>
                  <a:outerShdw blurRad="38100" dist="38100" dir="2700000" algn="tl">
                    <a:srgbClr val="000000"/>
                  </a:outerShdw>
                </a:effectLst>
                <a:latin typeface="Arial" panose="020B0604020202020204" pitchFamily="34" charset="0"/>
              </a:rPr>
              <a:t>DR1</a:t>
            </a:r>
            <a:endParaRPr lang="es-MX" altLang="es-MX" sz="1200" b="1" dirty="0">
              <a:solidFill>
                <a:srgbClr val="FFFFFF"/>
              </a:solidFill>
              <a:effectLst>
                <a:outerShdw blurRad="38100" dist="38100" dir="2700000" algn="tl">
                  <a:srgbClr val="000000"/>
                </a:outerShdw>
              </a:effectLst>
              <a:latin typeface="Arial" panose="020B0604020202020204" pitchFamily="34" charset="0"/>
            </a:endParaRPr>
          </a:p>
        </p:txBody>
      </p:sp>
      <p:sp>
        <p:nvSpPr>
          <p:cNvPr id="205" name="AutoShape 39"/>
          <p:cNvSpPr>
            <a:spLocks noChangeArrowheads="1"/>
          </p:cNvSpPr>
          <p:nvPr/>
        </p:nvSpPr>
        <p:spPr bwMode="auto">
          <a:xfrm flipH="1">
            <a:off x="3581400" y="3276600"/>
            <a:ext cx="592138" cy="490538"/>
          </a:xfrm>
          <a:prstGeom prst="rightArrow">
            <a:avLst>
              <a:gd name="adj1" fmla="val 50000"/>
              <a:gd name="adj2" fmla="val 60362"/>
            </a:avLst>
          </a:prstGeom>
          <a:solidFill>
            <a:schemeClr val="accent1"/>
          </a:solidFill>
          <a:ln w="12700">
            <a:solidFill>
              <a:schemeClr val="bg2"/>
            </a:solidFill>
            <a:miter lim="800000"/>
            <a:headEnd/>
            <a:tailEnd/>
          </a:ln>
          <a:effectLst/>
        </p:spPr>
        <p:txBody>
          <a:bodyPr wrap="none" anchor="ctr"/>
          <a:lstStyle>
            <a:lvl1pPr eaLnBrk="0" hangingPunct="0">
              <a:defRPr sz="2400">
                <a:solidFill>
                  <a:schemeClr val="tx1"/>
                </a:solidFill>
                <a:latin typeface="Times New Roman" panose="02020603050405020304" pitchFamily="18" charset="0"/>
              </a:defRPr>
            </a:lvl1pPr>
            <a:lvl2pPr eaLnBrk="0" hangingPunct="0">
              <a:defRPr sz="2400">
                <a:solidFill>
                  <a:schemeClr val="tx1"/>
                </a:solidFill>
                <a:latin typeface="Times New Roman" panose="02020603050405020304" pitchFamily="18" charset="0"/>
              </a:defRPr>
            </a:lvl2pPr>
            <a:lvl3pPr eaLnBrk="0" hangingPunct="0">
              <a:defRPr sz="2400">
                <a:solidFill>
                  <a:schemeClr val="tx1"/>
                </a:solidFill>
                <a:latin typeface="Times New Roman" panose="02020603050405020304" pitchFamily="18" charset="0"/>
              </a:defRPr>
            </a:lvl3pPr>
            <a:lvl4pPr eaLnBrk="0" hangingPunct="0">
              <a:defRPr sz="2400">
                <a:solidFill>
                  <a:schemeClr val="tx1"/>
                </a:solidFill>
                <a:latin typeface="Times New Roman" panose="02020603050405020304" pitchFamily="18" charset="0"/>
              </a:defRPr>
            </a:lvl4pPr>
            <a:lvl5pPr marL="1827213" eaLnBrk="0" hangingPunct="0">
              <a:defRPr sz="2400">
                <a:solidFill>
                  <a:schemeClr val="tx1"/>
                </a:solidFill>
                <a:latin typeface="Times New Roman" panose="02020603050405020304" pitchFamily="18" charset="0"/>
              </a:defRPr>
            </a:lvl5pPr>
            <a:lvl6pPr marL="2284413" eaLnBrk="0" fontAlgn="base" hangingPunct="0">
              <a:spcBef>
                <a:spcPct val="0"/>
              </a:spcBef>
              <a:spcAft>
                <a:spcPct val="0"/>
              </a:spcAft>
              <a:defRPr sz="2400">
                <a:solidFill>
                  <a:schemeClr val="tx1"/>
                </a:solidFill>
                <a:latin typeface="Times New Roman" panose="02020603050405020304" pitchFamily="18" charset="0"/>
              </a:defRPr>
            </a:lvl6pPr>
            <a:lvl7pPr marL="2741613" eaLnBrk="0" fontAlgn="base" hangingPunct="0">
              <a:spcBef>
                <a:spcPct val="0"/>
              </a:spcBef>
              <a:spcAft>
                <a:spcPct val="0"/>
              </a:spcAft>
              <a:defRPr sz="2400">
                <a:solidFill>
                  <a:schemeClr val="tx1"/>
                </a:solidFill>
                <a:latin typeface="Times New Roman" panose="02020603050405020304" pitchFamily="18" charset="0"/>
              </a:defRPr>
            </a:lvl7pPr>
            <a:lvl8pPr marL="3198813" eaLnBrk="0" fontAlgn="base" hangingPunct="0">
              <a:spcBef>
                <a:spcPct val="0"/>
              </a:spcBef>
              <a:spcAft>
                <a:spcPct val="0"/>
              </a:spcAft>
              <a:defRPr sz="2400">
                <a:solidFill>
                  <a:schemeClr val="tx1"/>
                </a:solidFill>
                <a:latin typeface="Times New Roman" panose="02020603050405020304" pitchFamily="18" charset="0"/>
              </a:defRPr>
            </a:lvl8pPr>
            <a:lvl9pPr marL="3656013" eaLnBrk="0" fontAlgn="base" hangingPunct="0">
              <a:spcBef>
                <a:spcPct val="0"/>
              </a:spcBef>
              <a:spcAft>
                <a:spcPct val="0"/>
              </a:spcAft>
              <a:defRPr sz="2400">
                <a:solidFill>
                  <a:schemeClr val="tx1"/>
                </a:solidFill>
                <a:latin typeface="Times New Roman" panose="02020603050405020304" pitchFamily="18" charset="0"/>
              </a:defRPr>
            </a:lvl9pPr>
          </a:lstStyle>
          <a:p>
            <a:pPr algn="ctr"/>
            <a:r>
              <a:rPr lang="es-MX" altLang="es-MX" sz="1200" b="1" dirty="0" smtClean="0">
                <a:solidFill>
                  <a:srgbClr val="FFFFFF"/>
                </a:solidFill>
                <a:effectLst>
                  <a:outerShdw blurRad="38100" dist="38100" dir="2700000" algn="tl">
                    <a:srgbClr val="000000"/>
                  </a:outerShdw>
                </a:effectLst>
                <a:latin typeface="Arial" panose="020B0604020202020204" pitchFamily="34" charset="0"/>
              </a:rPr>
              <a:t>SR1</a:t>
            </a:r>
            <a:endParaRPr lang="es-MX" altLang="es-MX" sz="1200" b="1" dirty="0">
              <a:solidFill>
                <a:srgbClr val="FFFFFF"/>
              </a:solidFill>
              <a:effectLst>
                <a:outerShdw blurRad="38100" dist="38100" dir="2700000" algn="tl">
                  <a:srgbClr val="000000"/>
                </a:outerShdw>
              </a:effectLst>
              <a:latin typeface="Arial" panose="020B0604020202020204" pitchFamily="34" charset="0"/>
            </a:endParaRPr>
          </a:p>
        </p:txBody>
      </p:sp>
      <p:cxnSp>
        <p:nvCxnSpPr>
          <p:cNvPr id="206" name="AutoShape 40"/>
          <p:cNvCxnSpPr>
            <a:cxnSpLocks noChangeShapeType="1"/>
            <a:stCxn id="205" idx="3"/>
            <a:endCxn id="204" idx="1"/>
          </p:cNvCxnSpPr>
          <p:nvPr/>
        </p:nvCxnSpPr>
        <p:spPr bwMode="auto">
          <a:xfrm flipH="1">
            <a:off x="3260725" y="3521075"/>
            <a:ext cx="322263" cy="0"/>
          </a:xfrm>
          <a:prstGeom prst="straightConnector1">
            <a:avLst/>
          </a:prstGeom>
          <a:noFill/>
          <a:ln w="28575">
            <a:solidFill>
              <a:schemeClr val="tx1"/>
            </a:solidFill>
            <a:prstDash val="sysDot"/>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07" name="AutoShape 41"/>
          <p:cNvSpPr>
            <a:spLocks noChangeArrowheads="1"/>
          </p:cNvSpPr>
          <p:nvPr/>
        </p:nvSpPr>
        <p:spPr bwMode="auto">
          <a:xfrm flipH="1">
            <a:off x="5241925" y="3505200"/>
            <a:ext cx="592138" cy="490538"/>
          </a:xfrm>
          <a:prstGeom prst="rightArrow">
            <a:avLst>
              <a:gd name="adj1" fmla="val 50000"/>
              <a:gd name="adj2" fmla="val 60362"/>
            </a:avLst>
          </a:prstGeom>
          <a:solidFill>
            <a:schemeClr val="accent1"/>
          </a:solidFill>
          <a:ln w="12700">
            <a:solidFill>
              <a:schemeClr val="bg2"/>
            </a:solidFill>
            <a:miter lim="800000"/>
            <a:headEnd/>
            <a:tailEnd/>
          </a:ln>
          <a:effectLst/>
        </p:spPr>
        <p:txBody>
          <a:bodyPr wrap="none" anchor="ctr"/>
          <a:lstStyle>
            <a:lvl1pPr eaLnBrk="0" hangingPunct="0">
              <a:defRPr sz="2400">
                <a:solidFill>
                  <a:schemeClr val="tx1"/>
                </a:solidFill>
                <a:latin typeface="Times New Roman" panose="02020603050405020304" pitchFamily="18" charset="0"/>
              </a:defRPr>
            </a:lvl1pPr>
            <a:lvl2pPr eaLnBrk="0" hangingPunct="0">
              <a:defRPr sz="2400">
                <a:solidFill>
                  <a:schemeClr val="tx1"/>
                </a:solidFill>
                <a:latin typeface="Times New Roman" panose="02020603050405020304" pitchFamily="18" charset="0"/>
              </a:defRPr>
            </a:lvl2pPr>
            <a:lvl3pPr eaLnBrk="0" hangingPunct="0">
              <a:defRPr sz="2400">
                <a:solidFill>
                  <a:schemeClr val="tx1"/>
                </a:solidFill>
                <a:latin typeface="Times New Roman" panose="02020603050405020304" pitchFamily="18" charset="0"/>
              </a:defRPr>
            </a:lvl3pPr>
            <a:lvl4pPr eaLnBrk="0" hangingPunct="0">
              <a:defRPr sz="2400">
                <a:solidFill>
                  <a:schemeClr val="tx1"/>
                </a:solidFill>
                <a:latin typeface="Times New Roman" panose="02020603050405020304" pitchFamily="18" charset="0"/>
              </a:defRPr>
            </a:lvl4pPr>
            <a:lvl5pPr marL="1827213" eaLnBrk="0" hangingPunct="0">
              <a:defRPr sz="2400">
                <a:solidFill>
                  <a:schemeClr val="tx1"/>
                </a:solidFill>
                <a:latin typeface="Times New Roman" panose="02020603050405020304" pitchFamily="18" charset="0"/>
              </a:defRPr>
            </a:lvl5pPr>
            <a:lvl6pPr marL="2284413" eaLnBrk="0" fontAlgn="base" hangingPunct="0">
              <a:spcBef>
                <a:spcPct val="0"/>
              </a:spcBef>
              <a:spcAft>
                <a:spcPct val="0"/>
              </a:spcAft>
              <a:defRPr sz="2400">
                <a:solidFill>
                  <a:schemeClr val="tx1"/>
                </a:solidFill>
                <a:latin typeface="Times New Roman" panose="02020603050405020304" pitchFamily="18" charset="0"/>
              </a:defRPr>
            </a:lvl6pPr>
            <a:lvl7pPr marL="2741613" eaLnBrk="0" fontAlgn="base" hangingPunct="0">
              <a:spcBef>
                <a:spcPct val="0"/>
              </a:spcBef>
              <a:spcAft>
                <a:spcPct val="0"/>
              </a:spcAft>
              <a:defRPr sz="2400">
                <a:solidFill>
                  <a:schemeClr val="tx1"/>
                </a:solidFill>
                <a:latin typeface="Times New Roman" panose="02020603050405020304" pitchFamily="18" charset="0"/>
              </a:defRPr>
            </a:lvl7pPr>
            <a:lvl8pPr marL="3198813" eaLnBrk="0" fontAlgn="base" hangingPunct="0">
              <a:spcBef>
                <a:spcPct val="0"/>
              </a:spcBef>
              <a:spcAft>
                <a:spcPct val="0"/>
              </a:spcAft>
              <a:defRPr sz="2400">
                <a:solidFill>
                  <a:schemeClr val="tx1"/>
                </a:solidFill>
                <a:latin typeface="Times New Roman" panose="02020603050405020304" pitchFamily="18" charset="0"/>
              </a:defRPr>
            </a:lvl8pPr>
            <a:lvl9pPr marL="3656013" eaLnBrk="0" fontAlgn="base" hangingPunct="0">
              <a:spcBef>
                <a:spcPct val="0"/>
              </a:spcBef>
              <a:spcAft>
                <a:spcPct val="0"/>
              </a:spcAft>
              <a:defRPr sz="2400">
                <a:solidFill>
                  <a:schemeClr val="tx1"/>
                </a:solidFill>
                <a:latin typeface="Times New Roman" panose="02020603050405020304" pitchFamily="18" charset="0"/>
              </a:defRPr>
            </a:lvl9pPr>
          </a:lstStyle>
          <a:p>
            <a:pPr algn="ctr"/>
            <a:r>
              <a:rPr lang="es-MX" altLang="es-MX" sz="1200" b="1" dirty="0" smtClean="0">
                <a:solidFill>
                  <a:srgbClr val="FFFFFF"/>
                </a:solidFill>
                <a:effectLst>
                  <a:outerShdw blurRad="38100" dist="38100" dir="2700000" algn="tl">
                    <a:srgbClr val="000000"/>
                  </a:outerShdw>
                </a:effectLst>
                <a:latin typeface="Arial" panose="020B0604020202020204" pitchFamily="34" charset="0"/>
              </a:rPr>
              <a:t>DR1</a:t>
            </a:r>
            <a:endParaRPr lang="es-MX" altLang="es-MX" sz="1200" b="1" dirty="0">
              <a:solidFill>
                <a:srgbClr val="FFFFFF"/>
              </a:solidFill>
              <a:effectLst>
                <a:outerShdw blurRad="38100" dist="38100" dir="2700000" algn="tl">
                  <a:srgbClr val="000000"/>
                </a:outerShdw>
              </a:effectLst>
              <a:latin typeface="Arial" panose="020B0604020202020204" pitchFamily="34" charset="0"/>
            </a:endParaRPr>
          </a:p>
        </p:txBody>
      </p:sp>
      <p:sp>
        <p:nvSpPr>
          <p:cNvPr id="208" name="AutoShape 42"/>
          <p:cNvSpPr>
            <a:spLocks noChangeArrowheads="1"/>
          </p:cNvSpPr>
          <p:nvPr/>
        </p:nvSpPr>
        <p:spPr bwMode="auto">
          <a:xfrm flipH="1">
            <a:off x="6096000" y="3505200"/>
            <a:ext cx="592138" cy="490538"/>
          </a:xfrm>
          <a:prstGeom prst="rightArrow">
            <a:avLst>
              <a:gd name="adj1" fmla="val 50000"/>
              <a:gd name="adj2" fmla="val 60362"/>
            </a:avLst>
          </a:prstGeom>
          <a:solidFill>
            <a:schemeClr val="accent1"/>
          </a:solidFill>
          <a:ln w="12700">
            <a:solidFill>
              <a:schemeClr val="bg2"/>
            </a:solidFill>
            <a:miter lim="800000"/>
            <a:headEnd/>
            <a:tailEnd/>
          </a:ln>
          <a:effectLst/>
        </p:spPr>
        <p:txBody>
          <a:bodyPr wrap="none" anchor="ctr"/>
          <a:lstStyle>
            <a:lvl1pPr eaLnBrk="0" hangingPunct="0">
              <a:defRPr sz="2400">
                <a:solidFill>
                  <a:schemeClr val="tx1"/>
                </a:solidFill>
                <a:latin typeface="Times New Roman" panose="02020603050405020304" pitchFamily="18" charset="0"/>
              </a:defRPr>
            </a:lvl1pPr>
            <a:lvl2pPr eaLnBrk="0" hangingPunct="0">
              <a:defRPr sz="2400">
                <a:solidFill>
                  <a:schemeClr val="tx1"/>
                </a:solidFill>
                <a:latin typeface="Times New Roman" panose="02020603050405020304" pitchFamily="18" charset="0"/>
              </a:defRPr>
            </a:lvl2pPr>
            <a:lvl3pPr eaLnBrk="0" hangingPunct="0">
              <a:defRPr sz="2400">
                <a:solidFill>
                  <a:schemeClr val="tx1"/>
                </a:solidFill>
                <a:latin typeface="Times New Roman" panose="02020603050405020304" pitchFamily="18" charset="0"/>
              </a:defRPr>
            </a:lvl3pPr>
            <a:lvl4pPr eaLnBrk="0" hangingPunct="0">
              <a:defRPr sz="2400">
                <a:solidFill>
                  <a:schemeClr val="tx1"/>
                </a:solidFill>
                <a:latin typeface="Times New Roman" panose="02020603050405020304" pitchFamily="18" charset="0"/>
              </a:defRPr>
            </a:lvl4pPr>
            <a:lvl5pPr marL="1827213" eaLnBrk="0" hangingPunct="0">
              <a:defRPr sz="2400">
                <a:solidFill>
                  <a:schemeClr val="tx1"/>
                </a:solidFill>
                <a:latin typeface="Times New Roman" panose="02020603050405020304" pitchFamily="18" charset="0"/>
              </a:defRPr>
            </a:lvl5pPr>
            <a:lvl6pPr marL="2284413" eaLnBrk="0" fontAlgn="base" hangingPunct="0">
              <a:spcBef>
                <a:spcPct val="0"/>
              </a:spcBef>
              <a:spcAft>
                <a:spcPct val="0"/>
              </a:spcAft>
              <a:defRPr sz="2400">
                <a:solidFill>
                  <a:schemeClr val="tx1"/>
                </a:solidFill>
                <a:latin typeface="Times New Roman" panose="02020603050405020304" pitchFamily="18" charset="0"/>
              </a:defRPr>
            </a:lvl6pPr>
            <a:lvl7pPr marL="2741613" eaLnBrk="0" fontAlgn="base" hangingPunct="0">
              <a:spcBef>
                <a:spcPct val="0"/>
              </a:spcBef>
              <a:spcAft>
                <a:spcPct val="0"/>
              </a:spcAft>
              <a:defRPr sz="2400">
                <a:solidFill>
                  <a:schemeClr val="tx1"/>
                </a:solidFill>
                <a:latin typeface="Times New Roman" panose="02020603050405020304" pitchFamily="18" charset="0"/>
              </a:defRPr>
            </a:lvl7pPr>
            <a:lvl8pPr marL="3198813" eaLnBrk="0" fontAlgn="base" hangingPunct="0">
              <a:spcBef>
                <a:spcPct val="0"/>
              </a:spcBef>
              <a:spcAft>
                <a:spcPct val="0"/>
              </a:spcAft>
              <a:defRPr sz="2400">
                <a:solidFill>
                  <a:schemeClr val="tx1"/>
                </a:solidFill>
                <a:latin typeface="Times New Roman" panose="02020603050405020304" pitchFamily="18" charset="0"/>
              </a:defRPr>
            </a:lvl8pPr>
            <a:lvl9pPr marL="3656013" eaLnBrk="0" fontAlgn="base" hangingPunct="0">
              <a:spcBef>
                <a:spcPct val="0"/>
              </a:spcBef>
              <a:spcAft>
                <a:spcPct val="0"/>
              </a:spcAft>
              <a:defRPr sz="2400">
                <a:solidFill>
                  <a:schemeClr val="tx1"/>
                </a:solidFill>
                <a:latin typeface="Times New Roman" panose="02020603050405020304" pitchFamily="18" charset="0"/>
              </a:defRPr>
            </a:lvl9pPr>
          </a:lstStyle>
          <a:p>
            <a:pPr algn="ctr"/>
            <a:r>
              <a:rPr lang="es-MX" altLang="es-MX" sz="1200" b="1" dirty="0" smtClean="0">
                <a:solidFill>
                  <a:srgbClr val="FFFFFF"/>
                </a:solidFill>
                <a:effectLst>
                  <a:outerShdw blurRad="38100" dist="38100" dir="2700000" algn="tl">
                    <a:srgbClr val="000000"/>
                  </a:outerShdw>
                </a:effectLst>
                <a:latin typeface="Arial" panose="020B0604020202020204" pitchFamily="34" charset="0"/>
              </a:rPr>
              <a:t>SR1</a:t>
            </a:r>
            <a:endParaRPr lang="es-MX" altLang="es-MX" sz="1200" b="1" dirty="0">
              <a:solidFill>
                <a:srgbClr val="FFFFFF"/>
              </a:solidFill>
              <a:effectLst>
                <a:outerShdw blurRad="38100" dist="38100" dir="2700000" algn="tl">
                  <a:srgbClr val="000000"/>
                </a:outerShdw>
              </a:effectLst>
              <a:latin typeface="Arial" panose="020B0604020202020204" pitchFamily="34" charset="0"/>
            </a:endParaRPr>
          </a:p>
        </p:txBody>
      </p:sp>
      <p:cxnSp>
        <p:nvCxnSpPr>
          <p:cNvPr id="209" name="AutoShape 43"/>
          <p:cNvCxnSpPr>
            <a:cxnSpLocks noChangeShapeType="1"/>
            <a:stCxn id="208" idx="3"/>
            <a:endCxn id="207" idx="1"/>
          </p:cNvCxnSpPr>
          <p:nvPr/>
        </p:nvCxnSpPr>
        <p:spPr bwMode="auto">
          <a:xfrm flipH="1">
            <a:off x="5835650" y="3749675"/>
            <a:ext cx="261938" cy="0"/>
          </a:xfrm>
          <a:prstGeom prst="straightConnector1">
            <a:avLst/>
          </a:prstGeom>
          <a:noFill/>
          <a:ln w="28575">
            <a:solidFill>
              <a:schemeClr val="tx1"/>
            </a:solidFill>
            <a:prstDash val="sysDot"/>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10" name="AutoShape 44"/>
          <p:cNvSpPr>
            <a:spLocks noChangeArrowheads="1"/>
          </p:cNvSpPr>
          <p:nvPr/>
        </p:nvSpPr>
        <p:spPr bwMode="auto">
          <a:xfrm flipH="1">
            <a:off x="6978650" y="3505200"/>
            <a:ext cx="592138" cy="490538"/>
          </a:xfrm>
          <a:prstGeom prst="rightArrow">
            <a:avLst>
              <a:gd name="adj1" fmla="val 50000"/>
              <a:gd name="adj2" fmla="val 60362"/>
            </a:avLst>
          </a:prstGeom>
          <a:solidFill>
            <a:schemeClr val="accent1"/>
          </a:solidFill>
          <a:ln w="12700">
            <a:solidFill>
              <a:schemeClr val="bg2"/>
            </a:solidFill>
            <a:miter lim="800000"/>
            <a:headEnd/>
            <a:tailEnd/>
          </a:ln>
          <a:effectLst/>
        </p:spPr>
        <p:txBody>
          <a:bodyPr wrap="none" anchor="ctr"/>
          <a:lstStyle>
            <a:lvl1pPr eaLnBrk="0" hangingPunct="0">
              <a:defRPr sz="2400">
                <a:solidFill>
                  <a:schemeClr val="tx1"/>
                </a:solidFill>
                <a:latin typeface="Times New Roman" panose="02020603050405020304" pitchFamily="18" charset="0"/>
              </a:defRPr>
            </a:lvl1pPr>
            <a:lvl2pPr eaLnBrk="0" hangingPunct="0">
              <a:defRPr sz="2400">
                <a:solidFill>
                  <a:schemeClr val="tx1"/>
                </a:solidFill>
                <a:latin typeface="Times New Roman" panose="02020603050405020304" pitchFamily="18" charset="0"/>
              </a:defRPr>
            </a:lvl2pPr>
            <a:lvl3pPr eaLnBrk="0" hangingPunct="0">
              <a:defRPr sz="2400">
                <a:solidFill>
                  <a:schemeClr val="tx1"/>
                </a:solidFill>
                <a:latin typeface="Times New Roman" panose="02020603050405020304" pitchFamily="18" charset="0"/>
              </a:defRPr>
            </a:lvl3pPr>
            <a:lvl4pPr eaLnBrk="0" hangingPunct="0">
              <a:defRPr sz="2400">
                <a:solidFill>
                  <a:schemeClr val="tx1"/>
                </a:solidFill>
                <a:latin typeface="Times New Roman" panose="02020603050405020304" pitchFamily="18" charset="0"/>
              </a:defRPr>
            </a:lvl4pPr>
            <a:lvl5pPr marL="1827213" eaLnBrk="0" hangingPunct="0">
              <a:defRPr sz="2400">
                <a:solidFill>
                  <a:schemeClr val="tx1"/>
                </a:solidFill>
                <a:latin typeface="Times New Roman" panose="02020603050405020304" pitchFamily="18" charset="0"/>
              </a:defRPr>
            </a:lvl5pPr>
            <a:lvl6pPr marL="2284413" eaLnBrk="0" fontAlgn="base" hangingPunct="0">
              <a:spcBef>
                <a:spcPct val="0"/>
              </a:spcBef>
              <a:spcAft>
                <a:spcPct val="0"/>
              </a:spcAft>
              <a:defRPr sz="2400">
                <a:solidFill>
                  <a:schemeClr val="tx1"/>
                </a:solidFill>
                <a:latin typeface="Times New Roman" panose="02020603050405020304" pitchFamily="18" charset="0"/>
              </a:defRPr>
            </a:lvl6pPr>
            <a:lvl7pPr marL="2741613" eaLnBrk="0" fontAlgn="base" hangingPunct="0">
              <a:spcBef>
                <a:spcPct val="0"/>
              </a:spcBef>
              <a:spcAft>
                <a:spcPct val="0"/>
              </a:spcAft>
              <a:defRPr sz="2400">
                <a:solidFill>
                  <a:schemeClr val="tx1"/>
                </a:solidFill>
                <a:latin typeface="Times New Roman" panose="02020603050405020304" pitchFamily="18" charset="0"/>
              </a:defRPr>
            </a:lvl7pPr>
            <a:lvl8pPr marL="3198813" eaLnBrk="0" fontAlgn="base" hangingPunct="0">
              <a:spcBef>
                <a:spcPct val="0"/>
              </a:spcBef>
              <a:spcAft>
                <a:spcPct val="0"/>
              </a:spcAft>
              <a:defRPr sz="2400">
                <a:solidFill>
                  <a:schemeClr val="tx1"/>
                </a:solidFill>
                <a:latin typeface="Times New Roman" panose="02020603050405020304" pitchFamily="18" charset="0"/>
              </a:defRPr>
            </a:lvl8pPr>
            <a:lvl9pPr marL="3656013" eaLnBrk="0" fontAlgn="base" hangingPunct="0">
              <a:spcBef>
                <a:spcPct val="0"/>
              </a:spcBef>
              <a:spcAft>
                <a:spcPct val="0"/>
              </a:spcAft>
              <a:defRPr sz="2400">
                <a:solidFill>
                  <a:schemeClr val="tx1"/>
                </a:solidFill>
                <a:latin typeface="Times New Roman" panose="02020603050405020304" pitchFamily="18" charset="0"/>
              </a:defRPr>
            </a:lvl9pPr>
          </a:lstStyle>
          <a:p>
            <a:pPr algn="ctr"/>
            <a:r>
              <a:rPr lang="es-MX" altLang="es-MX" sz="1200" b="1" dirty="0" smtClean="0">
                <a:solidFill>
                  <a:srgbClr val="FFFFFF"/>
                </a:solidFill>
                <a:effectLst>
                  <a:outerShdw blurRad="38100" dist="38100" dir="2700000" algn="tl">
                    <a:srgbClr val="000000"/>
                  </a:outerShdw>
                </a:effectLst>
                <a:latin typeface="Arial" panose="020B0604020202020204" pitchFamily="34" charset="0"/>
              </a:rPr>
              <a:t>DR1</a:t>
            </a:r>
            <a:endParaRPr lang="es-MX" altLang="es-MX" sz="1200" b="1" dirty="0">
              <a:solidFill>
                <a:srgbClr val="FFFFFF"/>
              </a:solidFill>
              <a:effectLst>
                <a:outerShdw blurRad="38100" dist="38100" dir="2700000" algn="tl">
                  <a:srgbClr val="000000"/>
                </a:outerShdw>
              </a:effectLst>
              <a:latin typeface="Arial" panose="020B0604020202020204" pitchFamily="34" charset="0"/>
            </a:endParaRPr>
          </a:p>
        </p:txBody>
      </p:sp>
      <p:sp>
        <p:nvSpPr>
          <p:cNvPr id="211" name="AutoShape 45"/>
          <p:cNvSpPr>
            <a:spLocks noChangeArrowheads="1"/>
          </p:cNvSpPr>
          <p:nvPr/>
        </p:nvSpPr>
        <p:spPr bwMode="auto">
          <a:xfrm flipH="1">
            <a:off x="7924800" y="3505200"/>
            <a:ext cx="592138" cy="490538"/>
          </a:xfrm>
          <a:prstGeom prst="rightArrow">
            <a:avLst>
              <a:gd name="adj1" fmla="val 50000"/>
              <a:gd name="adj2" fmla="val 60362"/>
            </a:avLst>
          </a:prstGeom>
          <a:solidFill>
            <a:schemeClr val="accent1"/>
          </a:solidFill>
          <a:ln w="12700">
            <a:solidFill>
              <a:schemeClr val="bg2"/>
            </a:solidFill>
            <a:miter lim="800000"/>
            <a:headEnd/>
            <a:tailEnd/>
          </a:ln>
          <a:effectLst/>
        </p:spPr>
        <p:txBody>
          <a:bodyPr wrap="none" anchor="ctr"/>
          <a:lstStyle>
            <a:lvl1pPr eaLnBrk="0" hangingPunct="0">
              <a:defRPr sz="2400">
                <a:solidFill>
                  <a:schemeClr val="tx1"/>
                </a:solidFill>
                <a:latin typeface="Times New Roman" panose="02020603050405020304" pitchFamily="18" charset="0"/>
              </a:defRPr>
            </a:lvl1pPr>
            <a:lvl2pPr eaLnBrk="0" hangingPunct="0">
              <a:defRPr sz="2400">
                <a:solidFill>
                  <a:schemeClr val="tx1"/>
                </a:solidFill>
                <a:latin typeface="Times New Roman" panose="02020603050405020304" pitchFamily="18" charset="0"/>
              </a:defRPr>
            </a:lvl2pPr>
            <a:lvl3pPr eaLnBrk="0" hangingPunct="0">
              <a:defRPr sz="2400">
                <a:solidFill>
                  <a:schemeClr val="tx1"/>
                </a:solidFill>
                <a:latin typeface="Times New Roman" panose="02020603050405020304" pitchFamily="18" charset="0"/>
              </a:defRPr>
            </a:lvl3pPr>
            <a:lvl4pPr eaLnBrk="0" hangingPunct="0">
              <a:defRPr sz="2400">
                <a:solidFill>
                  <a:schemeClr val="tx1"/>
                </a:solidFill>
                <a:latin typeface="Times New Roman" panose="02020603050405020304" pitchFamily="18" charset="0"/>
              </a:defRPr>
            </a:lvl4pPr>
            <a:lvl5pPr marL="1827213" eaLnBrk="0" hangingPunct="0">
              <a:defRPr sz="2400">
                <a:solidFill>
                  <a:schemeClr val="tx1"/>
                </a:solidFill>
                <a:latin typeface="Times New Roman" panose="02020603050405020304" pitchFamily="18" charset="0"/>
              </a:defRPr>
            </a:lvl5pPr>
            <a:lvl6pPr marL="2284413" eaLnBrk="0" fontAlgn="base" hangingPunct="0">
              <a:spcBef>
                <a:spcPct val="0"/>
              </a:spcBef>
              <a:spcAft>
                <a:spcPct val="0"/>
              </a:spcAft>
              <a:defRPr sz="2400">
                <a:solidFill>
                  <a:schemeClr val="tx1"/>
                </a:solidFill>
                <a:latin typeface="Times New Roman" panose="02020603050405020304" pitchFamily="18" charset="0"/>
              </a:defRPr>
            </a:lvl6pPr>
            <a:lvl7pPr marL="2741613" eaLnBrk="0" fontAlgn="base" hangingPunct="0">
              <a:spcBef>
                <a:spcPct val="0"/>
              </a:spcBef>
              <a:spcAft>
                <a:spcPct val="0"/>
              </a:spcAft>
              <a:defRPr sz="2400">
                <a:solidFill>
                  <a:schemeClr val="tx1"/>
                </a:solidFill>
                <a:latin typeface="Times New Roman" panose="02020603050405020304" pitchFamily="18" charset="0"/>
              </a:defRPr>
            </a:lvl7pPr>
            <a:lvl8pPr marL="3198813" eaLnBrk="0" fontAlgn="base" hangingPunct="0">
              <a:spcBef>
                <a:spcPct val="0"/>
              </a:spcBef>
              <a:spcAft>
                <a:spcPct val="0"/>
              </a:spcAft>
              <a:defRPr sz="2400">
                <a:solidFill>
                  <a:schemeClr val="tx1"/>
                </a:solidFill>
                <a:latin typeface="Times New Roman" panose="02020603050405020304" pitchFamily="18" charset="0"/>
              </a:defRPr>
            </a:lvl8pPr>
            <a:lvl9pPr marL="3656013" eaLnBrk="0" fontAlgn="base" hangingPunct="0">
              <a:spcBef>
                <a:spcPct val="0"/>
              </a:spcBef>
              <a:spcAft>
                <a:spcPct val="0"/>
              </a:spcAft>
              <a:defRPr sz="2400">
                <a:solidFill>
                  <a:schemeClr val="tx1"/>
                </a:solidFill>
                <a:latin typeface="Times New Roman" panose="02020603050405020304" pitchFamily="18" charset="0"/>
              </a:defRPr>
            </a:lvl9pPr>
          </a:lstStyle>
          <a:p>
            <a:pPr algn="ctr"/>
            <a:r>
              <a:rPr lang="es-MX" altLang="es-MX" sz="1200" b="1" dirty="0" smtClean="0">
                <a:solidFill>
                  <a:srgbClr val="FFFFFF"/>
                </a:solidFill>
                <a:effectLst>
                  <a:outerShdw blurRad="38100" dist="38100" dir="2700000" algn="tl">
                    <a:srgbClr val="000000"/>
                  </a:outerShdw>
                </a:effectLst>
                <a:latin typeface="Arial" panose="020B0604020202020204" pitchFamily="34" charset="0"/>
              </a:rPr>
              <a:t>SR1</a:t>
            </a:r>
            <a:endParaRPr lang="es-MX" altLang="es-MX" sz="1200" b="1" dirty="0">
              <a:solidFill>
                <a:srgbClr val="FFFFFF"/>
              </a:solidFill>
              <a:effectLst>
                <a:outerShdw blurRad="38100" dist="38100" dir="2700000" algn="tl">
                  <a:srgbClr val="000000"/>
                </a:outerShdw>
              </a:effectLst>
              <a:latin typeface="Arial" panose="020B0604020202020204" pitchFamily="34" charset="0"/>
            </a:endParaRPr>
          </a:p>
        </p:txBody>
      </p:sp>
      <p:cxnSp>
        <p:nvCxnSpPr>
          <p:cNvPr id="212" name="AutoShape 46"/>
          <p:cNvCxnSpPr>
            <a:cxnSpLocks noChangeShapeType="1"/>
            <a:stCxn id="211" idx="3"/>
            <a:endCxn id="210" idx="1"/>
          </p:cNvCxnSpPr>
          <p:nvPr/>
        </p:nvCxnSpPr>
        <p:spPr bwMode="auto">
          <a:xfrm flipH="1">
            <a:off x="7572375" y="3749675"/>
            <a:ext cx="354013" cy="0"/>
          </a:xfrm>
          <a:prstGeom prst="straightConnector1">
            <a:avLst/>
          </a:prstGeom>
          <a:noFill/>
          <a:ln w="28575">
            <a:solidFill>
              <a:schemeClr val="tx1"/>
            </a:solidFill>
            <a:prstDash val="sysDot"/>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13" name="AutoShape 47"/>
          <p:cNvSpPr>
            <a:spLocks noChangeArrowheads="1"/>
          </p:cNvSpPr>
          <p:nvPr/>
        </p:nvSpPr>
        <p:spPr bwMode="auto">
          <a:xfrm flipH="1">
            <a:off x="6978650" y="4038600"/>
            <a:ext cx="592138" cy="490538"/>
          </a:xfrm>
          <a:prstGeom prst="rightArrow">
            <a:avLst>
              <a:gd name="adj1" fmla="val 50000"/>
              <a:gd name="adj2" fmla="val 60362"/>
            </a:avLst>
          </a:prstGeom>
          <a:solidFill>
            <a:schemeClr val="accent1"/>
          </a:solidFill>
          <a:ln w="12700">
            <a:solidFill>
              <a:schemeClr val="bg2"/>
            </a:solidFill>
            <a:miter lim="800000"/>
            <a:headEnd/>
            <a:tailEnd/>
          </a:ln>
          <a:effectLst/>
        </p:spPr>
        <p:txBody>
          <a:bodyPr wrap="none" anchor="ctr"/>
          <a:lstStyle>
            <a:lvl1pPr eaLnBrk="0" hangingPunct="0">
              <a:defRPr sz="2400">
                <a:solidFill>
                  <a:schemeClr val="tx1"/>
                </a:solidFill>
                <a:latin typeface="Times New Roman" panose="02020603050405020304" pitchFamily="18" charset="0"/>
              </a:defRPr>
            </a:lvl1pPr>
            <a:lvl2pPr eaLnBrk="0" hangingPunct="0">
              <a:defRPr sz="2400">
                <a:solidFill>
                  <a:schemeClr val="tx1"/>
                </a:solidFill>
                <a:latin typeface="Times New Roman" panose="02020603050405020304" pitchFamily="18" charset="0"/>
              </a:defRPr>
            </a:lvl2pPr>
            <a:lvl3pPr eaLnBrk="0" hangingPunct="0">
              <a:defRPr sz="2400">
                <a:solidFill>
                  <a:schemeClr val="tx1"/>
                </a:solidFill>
                <a:latin typeface="Times New Roman" panose="02020603050405020304" pitchFamily="18" charset="0"/>
              </a:defRPr>
            </a:lvl3pPr>
            <a:lvl4pPr eaLnBrk="0" hangingPunct="0">
              <a:defRPr sz="2400">
                <a:solidFill>
                  <a:schemeClr val="tx1"/>
                </a:solidFill>
                <a:latin typeface="Times New Roman" panose="02020603050405020304" pitchFamily="18" charset="0"/>
              </a:defRPr>
            </a:lvl4pPr>
            <a:lvl5pPr marL="1827213" eaLnBrk="0" hangingPunct="0">
              <a:defRPr sz="2400">
                <a:solidFill>
                  <a:schemeClr val="tx1"/>
                </a:solidFill>
                <a:latin typeface="Times New Roman" panose="02020603050405020304" pitchFamily="18" charset="0"/>
              </a:defRPr>
            </a:lvl5pPr>
            <a:lvl6pPr marL="2284413" eaLnBrk="0" fontAlgn="base" hangingPunct="0">
              <a:spcBef>
                <a:spcPct val="0"/>
              </a:spcBef>
              <a:spcAft>
                <a:spcPct val="0"/>
              </a:spcAft>
              <a:defRPr sz="2400">
                <a:solidFill>
                  <a:schemeClr val="tx1"/>
                </a:solidFill>
                <a:latin typeface="Times New Roman" panose="02020603050405020304" pitchFamily="18" charset="0"/>
              </a:defRPr>
            </a:lvl6pPr>
            <a:lvl7pPr marL="2741613" eaLnBrk="0" fontAlgn="base" hangingPunct="0">
              <a:spcBef>
                <a:spcPct val="0"/>
              </a:spcBef>
              <a:spcAft>
                <a:spcPct val="0"/>
              </a:spcAft>
              <a:defRPr sz="2400">
                <a:solidFill>
                  <a:schemeClr val="tx1"/>
                </a:solidFill>
                <a:latin typeface="Times New Roman" panose="02020603050405020304" pitchFamily="18" charset="0"/>
              </a:defRPr>
            </a:lvl7pPr>
            <a:lvl8pPr marL="3198813" eaLnBrk="0" fontAlgn="base" hangingPunct="0">
              <a:spcBef>
                <a:spcPct val="0"/>
              </a:spcBef>
              <a:spcAft>
                <a:spcPct val="0"/>
              </a:spcAft>
              <a:defRPr sz="2400">
                <a:solidFill>
                  <a:schemeClr val="tx1"/>
                </a:solidFill>
                <a:latin typeface="Times New Roman" panose="02020603050405020304" pitchFamily="18" charset="0"/>
              </a:defRPr>
            </a:lvl8pPr>
            <a:lvl9pPr marL="3656013" eaLnBrk="0" fontAlgn="base" hangingPunct="0">
              <a:spcBef>
                <a:spcPct val="0"/>
              </a:spcBef>
              <a:spcAft>
                <a:spcPct val="0"/>
              </a:spcAft>
              <a:defRPr sz="2400">
                <a:solidFill>
                  <a:schemeClr val="tx1"/>
                </a:solidFill>
                <a:latin typeface="Times New Roman" panose="02020603050405020304" pitchFamily="18" charset="0"/>
              </a:defRPr>
            </a:lvl9pPr>
          </a:lstStyle>
          <a:p>
            <a:pPr algn="ctr"/>
            <a:r>
              <a:rPr lang="es-MX" altLang="es-MX" sz="1200" b="1" dirty="0" smtClean="0">
                <a:solidFill>
                  <a:srgbClr val="FFFFFF"/>
                </a:solidFill>
                <a:effectLst>
                  <a:outerShdw blurRad="38100" dist="38100" dir="2700000" algn="tl">
                    <a:srgbClr val="000000"/>
                  </a:outerShdw>
                </a:effectLst>
                <a:latin typeface="Arial" panose="020B0604020202020204" pitchFamily="34" charset="0"/>
              </a:rPr>
              <a:t>DR3</a:t>
            </a:r>
            <a:endParaRPr lang="es-MX" altLang="es-MX" sz="1200" b="1" dirty="0">
              <a:solidFill>
                <a:srgbClr val="FFFFFF"/>
              </a:solidFill>
              <a:effectLst>
                <a:outerShdw blurRad="38100" dist="38100" dir="2700000" algn="tl">
                  <a:srgbClr val="000000"/>
                </a:outerShdw>
              </a:effectLst>
              <a:latin typeface="Arial" panose="020B0604020202020204" pitchFamily="34" charset="0"/>
            </a:endParaRPr>
          </a:p>
        </p:txBody>
      </p:sp>
      <p:sp>
        <p:nvSpPr>
          <p:cNvPr id="214" name="AutoShape 48"/>
          <p:cNvSpPr>
            <a:spLocks noChangeArrowheads="1"/>
          </p:cNvSpPr>
          <p:nvPr/>
        </p:nvSpPr>
        <p:spPr bwMode="auto">
          <a:xfrm flipH="1">
            <a:off x="7924800" y="4038600"/>
            <a:ext cx="592138" cy="490538"/>
          </a:xfrm>
          <a:prstGeom prst="rightArrow">
            <a:avLst>
              <a:gd name="adj1" fmla="val 50000"/>
              <a:gd name="adj2" fmla="val 60362"/>
            </a:avLst>
          </a:prstGeom>
          <a:solidFill>
            <a:schemeClr val="accent1"/>
          </a:solidFill>
          <a:ln w="12700">
            <a:solidFill>
              <a:schemeClr val="bg2"/>
            </a:solidFill>
            <a:miter lim="800000"/>
            <a:headEnd/>
            <a:tailEnd/>
          </a:ln>
          <a:effectLst/>
        </p:spPr>
        <p:txBody>
          <a:bodyPr wrap="none" anchor="ctr"/>
          <a:lstStyle>
            <a:lvl1pPr eaLnBrk="0" hangingPunct="0">
              <a:defRPr sz="2400">
                <a:solidFill>
                  <a:schemeClr val="tx1"/>
                </a:solidFill>
                <a:latin typeface="Times New Roman" panose="02020603050405020304" pitchFamily="18" charset="0"/>
              </a:defRPr>
            </a:lvl1pPr>
            <a:lvl2pPr eaLnBrk="0" hangingPunct="0">
              <a:defRPr sz="2400">
                <a:solidFill>
                  <a:schemeClr val="tx1"/>
                </a:solidFill>
                <a:latin typeface="Times New Roman" panose="02020603050405020304" pitchFamily="18" charset="0"/>
              </a:defRPr>
            </a:lvl2pPr>
            <a:lvl3pPr eaLnBrk="0" hangingPunct="0">
              <a:defRPr sz="2400">
                <a:solidFill>
                  <a:schemeClr val="tx1"/>
                </a:solidFill>
                <a:latin typeface="Times New Roman" panose="02020603050405020304" pitchFamily="18" charset="0"/>
              </a:defRPr>
            </a:lvl3pPr>
            <a:lvl4pPr eaLnBrk="0" hangingPunct="0">
              <a:defRPr sz="2400">
                <a:solidFill>
                  <a:schemeClr val="tx1"/>
                </a:solidFill>
                <a:latin typeface="Times New Roman" panose="02020603050405020304" pitchFamily="18" charset="0"/>
              </a:defRPr>
            </a:lvl4pPr>
            <a:lvl5pPr marL="1827213" eaLnBrk="0" hangingPunct="0">
              <a:defRPr sz="2400">
                <a:solidFill>
                  <a:schemeClr val="tx1"/>
                </a:solidFill>
                <a:latin typeface="Times New Roman" panose="02020603050405020304" pitchFamily="18" charset="0"/>
              </a:defRPr>
            </a:lvl5pPr>
            <a:lvl6pPr marL="2284413" eaLnBrk="0" fontAlgn="base" hangingPunct="0">
              <a:spcBef>
                <a:spcPct val="0"/>
              </a:spcBef>
              <a:spcAft>
                <a:spcPct val="0"/>
              </a:spcAft>
              <a:defRPr sz="2400">
                <a:solidFill>
                  <a:schemeClr val="tx1"/>
                </a:solidFill>
                <a:latin typeface="Times New Roman" panose="02020603050405020304" pitchFamily="18" charset="0"/>
              </a:defRPr>
            </a:lvl6pPr>
            <a:lvl7pPr marL="2741613" eaLnBrk="0" fontAlgn="base" hangingPunct="0">
              <a:spcBef>
                <a:spcPct val="0"/>
              </a:spcBef>
              <a:spcAft>
                <a:spcPct val="0"/>
              </a:spcAft>
              <a:defRPr sz="2400">
                <a:solidFill>
                  <a:schemeClr val="tx1"/>
                </a:solidFill>
                <a:latin typeface="Times New Roman" panose="02020603050405020304" pitchFamily="18" charset="0"/>
              </a:defRPr>
            </a:lvl7pPr>
            <a:lvl8pPr marL="3198813" eaLnBrk="0" fontAlgn="base" hangingPunct="0">
              <a:spcBef>
                <a:spcPct val="0"/>
              </a:spcBef>
              <a:spcAft>
                <a:spcPct val="0"/>
              </a:spcAft>
              <a:defRPr sz="2400">
                <a:solidFill>
                  <a:schemeClr val="tx1"/>
                </a:solidFill>
                <a:latin typeface="Times New Roman" panose="02020603050405020304" pitchFamily="18" charset="0"/>
              </a:defRPr>
            </a:lvl8pPr>
            <a:lvl9pPr marL="3656013" eaLnBrk="0" fontAlgn="base" hangingPunct="0">
              <a:spcBef>
                <a:spcPct val="0"/>
              </a:spcBef>
              <a:spcAft>
                <a:spcPct val="0"/>
              </a:spcAft>
              <a:defRPr sz="2400">
                <a:solidFill>
                  <a:schemeClr val="tx1"/>
                </a:solidFill>
                <a:latin typeface="Times New Roman" panose="02020603050405020304" pitchFamily="18" charset="0"/>
              </a:defRPr>
            </a:lvl9pPr>
          </a:lstStyle>
          <a:p>
            <a:pPr algn="ctr"/>
            <a:r>
              <a:rPr lang="es-MX" altLang="es-MX" sz="1200" b="1" dirty="0" smtClean="0">
                <a:solidFill>
                  <a:srgbClr val="FFFFFF"/>
                </a:solidFill>
                <a:effectLst>
                  <a:outerShdw blurRad="38100" dist="38100" dir="2700000" algn="tl">
                    <a:srgbClr val="000000"/>
                  </a:outerShdw>
                </a:effectLst>
                <a:latin typeface="Arial" panose="020B0604020202020204" pitchFamily="34" charset="0"/>
              </a:rPr>
              <a:t>SR3</a:t>
            </a:r>
            <a:endParaRPr lang="es-MX" altLang="es-MX" sz="1200" b="1" dirty="0">
              <a:solidFill>
                <a:srgbClr val="FFFFFF"/>
              </a:solidFill>
              <a:effectLst>
                <a:outerShdw blurRad="38100" dist="38100" dir="2700000" algn="tl">
                  <a:srgbClr val="000000"/>
                </a:outerShdw>
              </a:effectLst>
              <a:latin typeface="Arial" panose="020B0604020202020204" pitchFamily="34" charset="0"/>
            </a:endParaRPr>
          </a:p>
        </p:txBody>
      </p:sp>
      <p:cxnSp>
        <p:nvCxnSpPr>
          <p:cNvPr id="215" name="AutoShape 49"/>
          <p:cNvCxnSpPr>
            <a:cxnSpLocks noChangeShapeType="1"/>
            <a:stCxn id="214" idx="3"/>
            <a:endCxn id="213" idx="1"/>
          </p:cNvCxnSpPr>
          <p:nvPr/>
        </p:nvCxnSpPr>
        <p:spPr bwMode="auto">
          <a:xfrm flipH="1">
            <a:off x="7572375" y="4283075"/>
            <a:ext cx="354013" cy="0"/>
          </a:xfrm>
          <a:prstGeom prst="straightConnector1">
            <a:avLst/>
          </a:prstGeom>
          <a:noFill/>
          <a:ln w="28575">
            <a:solidFill>
              <a:schemeClr val="tx1"/>
            </a:solidFill>
            <a:prstDash val="sysDot"/>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16" name="AutoShape 51"/>
          <p:cNvCxnSpPr>
            <a:cxnSpLocks noChangeShapeType="1"/>
            <a:stCxn id="213" idx="3"/>
          </p:cNvCxnSpPr>
          <p:nvPr/>
        </p:nvCxnSpPr>
        <p:spPr bwMode="auto">
          <a:xfrm rot="10800000">
            <a:off x="6750050" y="4267200"/>
            <a:ext cx="230188" cy="15875"/>
          </a:xfrm>
          <a:prstGeom prst="bentConnector3">
            <a:avLst>
              <a:gd name="adj1" fmla="val 50343"/>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12700">
                <a:solidFill>
                  <a:schemeClr val="tx1"/>
                </a:solidFill>
                <a:miter lim="800000"/>
                <a:headEnd/>
                <a:tailEnd type="triangl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17" name="Rectangle 55"/>
          <p:cNvSpPr>
            <a:spLocks noChangeArrowheads="1"/>
          </p:cNvSpPr>
          <p:nvPr/>
        </p:nvSpPr>
        <p:spPr bwMode="auto">
          <a:xfrm>
            <a:off x="1600200" y="5589239"/>
            <a:ext cx="1295400" cy="468000"/>
          </a:xfrm>
          <a:prstGeom prst="rect">
            <a:avLst/>
          </a:prstGeom>
          <a:solidFill>
            <a:schemeClr val="accent6"/>
          </a:solidFill>
          <a:ln w="12700" algn="ctr">
            <a:solidFill>
              <a:schemeClr val="tx1"/>
            </a:solidFill>
            <a:miter lim="800000"/>
            <a:headEnd/>
            <a:tailEnd/>
          </a:ln>
          <a:effectLst>
            <a:outerShdw dist="107763" dir="2700000" algn="ctr" rotWithShape="0">
              <a:schemeClr val="tx1">
                <a:alpha val="50000"/>
              </a:schemeClr>
            </a:outerShdw>
          </a:effectLst>
        </p:spPr>
        <p:txBody>
          <a:bodyPr lIns="89248" tIns="43841" rIns="89248" bIns="43841">
            <a:spAutoFit/>
          </a:bodyPr>
          <a:lstStyle/>
          <a:p>
            <a:endParaRPr lang="es-MX" dirty="0"/>
          </a:p>
        </p:txBody>
      </p:sp>
      <p:sp>
        <p:nvSpPr>
          <p:cNvPr id="218" name="Rectangle 4"/>
          <p:cNvSpPr>
            <a:spLocks noChangeArrowheads="1"/>
          </p:cNvSpPr>
          <p:nvPr/>
        </p:nvSpPr>
        <p:spPr bwMode="auto">
          <a:xfrm>
            <a:off x="1676400" y="5562600"/>
            <a:ext cx="1152525" cy="457870"/>
          </a:xfrm>
          <a:prstGeom prst="rect">
            <a:avLst/>
          </a:prstGeom>
          <a:noFill/>
          <a:ln>
            <a:noFill/>
          </a:ln>
          <a:effectLst/>
          <a:extLst>
            <a:ext uri="{909E8E84-426E-40DD-AFC4-6F175D3DCCD1}">
              <a14:hiddenFill xmlns:a14="http://schemas.microsoft.com/office/drawing/2010/main">
                <a:solidFill>
                  <a:schemeClr val="tx2"/>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bg2"/>
                  </a:outerShdw>
                </a:effectLst>
              </a14:hiddenEffects>
            </a:ext>
          </a:extLst>
        </p:spPr>
        <p:txBody>
          <a:bodyPr lIns="89248" tIns="43841" rIns="89248" bIns="43841">
            <a:spAutoFit/>
          </a:bodyPr>
          <a:lstStyle>
            <a:lvl1pPr defTabSz="901700" eaLnBrk="0" hangingPunct="0">
              <a:defRPr sz="2400">
                <a:solidFill>
                  <a:schemeClr val="tx1"/>
                </a:solidFill>
                <a:latin typeface="Times New Roman" panose="02020603050405020304" pitchFamily="18" charset="0"/>
              </a:defRPr>
            </a:lvl1pPr>
            <a:lvl2pPr marL="450850" defTabSz="901700" eaLnBrk="0" hangingPunct="0">
              <a:defRPr sz="2400">
                <a:solidFill>
                  <a:schemeClr val="tx1"/>
                </a:solidFill>
                <a:latin typeface="Times New Roman" panose="02020603050405020304" pitchFamily="18" charset="0"/>
              </a:defRPr>
            </a:lvl2pPr>
            <a:lvl3pPr marL="901700" defTabSz="901700" eaLnBrk="0" hangingPunct="0">
              <a:defRPr sz="2400">
                <a:solidFill>
                  <a:schemeClr val="tx1"/>
                </a:solidFill>
                <a:latin typeface="Times New Roman" panose="02020603050405020304" pitchFamily="18" charset="0"/>
              </a:defRPr>
            </a:lvl3pPr>
            <a:lvl4pPr marL="1352550" defTabSz="901700" eaLnBrk="0" hangingPunct="0">
              <a:defRPr sz="2400">
                <a:solidFill>
                  <a:schemeClr val="tx1"/>
                </a:solidFill>
                <a:latin typeface="Times New Roman" panose="02020603050405020304" pitchFamily="18" charset="0"/>
              </a:defRPr>
            </a:lvl4pPr>
            <a:lvl5pPr marL="1801813" defTabSz="901700" eaLnBrk="0" hangingPunct="0">
              <a:defRPr sz="2400">
                <a:solidFill>
                  <a:schemeClr val="tx1"/>
                </a:solidFill>
                <a:latin typeface="Times New Roman" panose="02020603050405020304" pitchFamily="18" charset="0"/>
              </a:defRPr>
            </a:lvl5pPr>
            <a:lvl6pPr marL="2259013" defTabSz="901700" eaLnBrk="0" fontAlgn="base" hangingPunct="0">
              <a:spcBef>
                <a:spcPct val="0"/>
              </a:spcBef>
              <a:spcAft>
                <a:spcPct val="0"/>
              </a:spcAft>
              <a:defRPr sz="2400">
                <a:solidFill>
                  <a:schemeClr val="tx1"/>
                </a:solidFill>
                <a:latin typeface="Times New Roman" panose="02020603050405020304" pitchFamily="18" charset="0"/>
              </a:defRPr>
            </a:lvl6pPr>
            <a:lvl7pPr marL="2716213" defTabSz="901700" eaLnBrk="0" fontAlgn="base" hangingPunct="0">
              <a:spcBef>
                <a:spcPct val="0"/>
              </a:spcBef>
              <a:spcAft>
                <a:spcPct val="0"/>
              </a:spcAft>
              <a:defRPr sz="2400">
                <a:solidFill>
                  <a:schemeClr val="tx1"/>
                </a:solidFill>
                <a:latin typeface="Times New Roman" panose="02020603050405020304" pitchFamily="18" charset="0"/>
              </a:defRPr>
            </a:lvl7pPr>
            <a:lvl8pPr marL="3173413" defTabSz="901700" eaLnBrk="0" fontAlgn="base" hangingPunct="0">
              <a:spcBef>
                <a:spcPct val="0"/>
              </a:spcBef>
              <a:spcAft>
                <a:spcPct val="0"/>
              </a:spcAft>
              <a:defRPr sz="2400">
                <a:solidFill>
                  <a:schemeClr val="tx1"/>
                </a:solidFill>
                <a:latin typeface="Times New Roman" panose="02020603050405020304" pitchFamily="18" charset="0"/>
              </a:defRPr>
            </a:lvl8pPr>
            <a:lvl9pPr marL="3630613" defTabSz="901700" eaLnBrk="0" fontAlgn="base" hangingPunct="0">
              <a:spcBef>
                <a:spcPct val="0"/>
              </a:spcBef>
              <a:spcAft>
                <a:spcPct val="0"/>
              </a:spcAft>
              <a:defRPr sz="2400">
                <a:solidFill>
                  <a:schemeClr val="tx1"/>
                </a:solidFill>
                <a:latin typeface="Times New Roman" panose="02020603050405020304" pitchFamily="18" charset="0"/>
              </a:defRPr>
            </a:lvl9pPr>
          </a:lstStyle>
          <a:p>
            <a:pPr algn="ctr"/>
            <a:r>
              <a:rPr lang="es-MX" altLang="es-MX" sz="1200" b="1" dirty="0" smtClean="0">
                <a:solidFill>
                  <a:srgbClr val="FFFFFF"/>
                </a:solidFill>
                <a:effectLst>
                  <a:outerShdw blurRad="38100" dist="38100" dir="2700000" algn="tl">
                    <a:srgbClr val="000000"/>
                  </a:outerShdw>
                </a:effectLst>
                <a:latin typeface="Arial" panose="020B0604020202020204" pitchFamily="34" charset="0"/>
              </a:rPr>
              <a:t>RM Proveedores</a:t>
            </a:r>
            <a:endParaRPr lang="es-MX" altLang="es-MX" sz="1200" b="1" dirty="0">
              <a:solidFill>
                <a:srgbClr val="FFFFFF"/>
              </a:solidFill>
              <a:effectLst>
                <a:outerShdw blurRad="38100" dist="38100" dir="2700000" algn="tl">
                  <a:srgbClr val="000000"/>
                </a:outerShdw>
              </a:effectLst>
              <a:latin typeface="Arial" panose="020B0604020202020204" pitchFamily="34" charset="0"/>
            </a:endParaRPr>
          </a:p>
        </p:txBody>
      </p:sp>
      <p:sp>
        <p:nvSpPr>
          <p:cNvPr id="219" name="Rectangle 56"/>
          <p:cNvSpPr>
            <a:spLocks noChangeArrowheads="1"/>
          </p:cNvSpPr>
          <p:nvPr/>
        </p:nvSpPr>
        <p:spPr bwMode="auto">
          <a:xfrm>
            <a:off x="7812360" y="5517232"/>
            <a:ext cx="1219200" cy="365537"/>
          </a:xfrm>
          <a:prstGeom prst="rect">
            <a:avLst/>
          </a:prstGeom>
          <a:solidFill>
            <a:schemeClr val="accent6"/>
          </a:solidFill>
          <a:ln w="12700" algn="ctr">
            <a:solidFill>
              <a:schemeClr val="tx1"/>
            </a:solidFill>
            <a:miter lim="800000"/>
            <a:headEnd/>
            <a:tailEnd/>
          </a:ln>
          <a:effectLst>
            <a:outerShdw dist="107763" dir="2700000" algn="ctr" rotWithShape="0">
              <a:schemeClr val="tx1">
                <a:alpha val="50000"/>
              </a:schemeClr>
            </a:outerShdw>
          </a:effectLst>
        </p:spPr>
        <p:txBody>
          <a:bodyPr lIns="89248" tIns="43841" rIns="89248" bIns="43841">
            <a:spAutoFit/>
          </a:bodyPr>
          <a:lstStyle/>
          <a:p>
            <a:endParaRPr lang="es-MX" dirty="0"/>
          </a:p>
        </p:txBody>
      </p:sp>
      <p:sp>
        <p:nvSpPr>
          <p:cNvPr id="220" name="Rectangle 57"/>
          <p:cNvSpPr>
            <a:spLocks noChangeArrowheads="1"/>
          </p:cNvSpPr>
          <p:nvPr/>
        </p:nvSpPr>
        <p:spPr bwMode="auto">
          <a:xfrm>
            <a:off x="7843936" y="5562600"/>
            <a:ext cx="1152525" cy="257815"/>
          </a:xfrm>
          <a:prstGeom prst="rect">
            <a:avLst/>
          </a:prstGeom>
          <a:noFill/>
          <a:ln>
            <a:noFill/>
          </a:ln>
          <a:effectLst/>
          <a:extLst>
            <a:ext uri="{909E8E84-426E-40DD-AFC4-6F175D3DCCD1}">
              <a14:hiddenFill xmlns:a14="http://schemas.microsoft.com/office/drawing/2010/main">
                <a:solidFill>
                  <a:schemeClr val="tx2"/>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bg2"/>
                  </a:outerShdw>
                </a:effectLst>
              </a14:hiddenEffects>
            </a:ext>
          </a:extLst>
        </p:spPr>
        <p:txBody>
          <a:bodyPr lIns="89248" tIns="43841" rIns="89248" bIns="43841">
            <a:spAutoFit/>
          </a:bodyPr>
          <a:lstStyle>
            <a:lvl1pPr defTabSz="901700" eaLnBrk="0" hangingPunct="0">
              <a:defRPr sz="2400">
                <a:solidFill>
                  <a:schemeClr val="tx1"/>
                </a:solidFill>
                <a:latin typeface="Times New Roman" panose="02020603050405020304" pitchFamily="18" charset="0"/>
              </a:defRPr>
            </a:lvl1pPr>
            <a:lvl2pPr marL="450850" defTabSz="901700" eaLnBrk="0" hangingPunct="0">
              <a:defRPr sz="2400">
                <a:solidFill>
                  <a:schemeClr val="tx1"/>
                </a:solidFill>
                <a:latin typeface="Times New Roman" panose="02020603050405020304" pitchFamily="18" charset="0"/>
              </a:defRPr>
            </a:lvl2pPr>
            <a:lvl3pPr marL="901700" defTabSz="901700" eaLnBrk="0" hangingPunct="0">
              <a:defRPr sz="2400">
                <a:solidFill>
                  <a:schemeClr val="tx1"/>
                </a:solidFill>
                <a:latin typeface="Times New Roman" panose="02020603050405020304" pitchFamily="18" charset="0"/>
              </a:defRPr>
            </a:lvl3pPr>
            <a:lvl4pPr marL="1352550" defTabSz="901700" eaLnBrk="0" hangingPunct="0">
              <a:defRPr sz="2400">
                <a:solidFill>
                  <a:schemeClr val="tx1"/>
                </a:solidFill>
                <a:latin typeface="Times New Roman" panose="02020603050405020304" pitchFamily="18" charset="0"/>
              </a:defRPr>
            </a:lvl4pPr>
            <a:lvl5pPr marL="1801813" defTabSz="901700" eaLnBrk="0" hangingPunct="0">
              <a:defRPr sz="2400">
                <a:solidFill>
                  <a:schemeClr val="tx1"/>
                </a:solidFill>
                <a:latin typeface="Times New Roman" panose="02020603050405020304" pitchFamily="18" charset="0"/>
              </a:defRPr>
            </a:lvl5pPr>
            <a:lvl6pPr marL="2259013" defTabSz="901700" eaLnBrk="0" fontAlgn="base" hangingPunct="0">
              <a:spcBef>
                <a:spcPct val="0"/>
              </a:spcBef>
              <a:spcAft>
                <a:spcPct val="0"/>
              </a:spcAft>
              <a:defRPr sz="2400">
                <a:solidFill>
                  <a:schemeClr val="tx1"/>
                </a:solidFill>
                <a:latin typeface="Times New Roman" panose="02020603050405020304" pitchFamily="18" charset="0"/>
              </a:defRPr>
            </a:lvl6pPr>
            <a:lvl7pPr marL="2716213" defTabSz="901700" eaLnBrk="0" fontAlgn="base" hangingPunct="0">
              <a:spcBef>
                <a:spcPct val="0"/>
              </a:spcBef>
              <a:spcAft>
                <a:spcPct val="0"/>
              </a:spcAft>
              <a:defRPr sz="2400">
                <a:solidFill>
                  <a:schemeClr val="tx1"/>
                </a:solidFill>
                <a:latin typeface="Times New Roman" panose="02020603050405020304" pitchFamily="18" charset="0"/>
              </a:defRPr>
            </a:lvl7pPr>
            <a:lvl8pPr marL="3173413" defTabSz="901700" eaLnBrk="0" fontAlgn="base" hangingPunct="0">
              <a:spcBef>
                <a:spcPct val="0"/>
              </a:spcBef>
              <a:spcAft>
                <a:spcPct val="0"/>
              </a:spcAft>
              <a:defRPr sz="2400">
                <a:solidFill>
                  <a:schemeClr val="tx1"/>
                </a:solidFill>
                <a:latin typeface="Times New Roman" panose="02020603050405020304" pitchFamily="18" charset="0"/>
              </a:defRPr>
            </a:lvl8pPr>
            <a:lvl9pPr marL="3630613" defTabSz="901700" eaLnBrk="0" fontAlgn="base" hangingPunct="0">
              <a:spcBef>
                <a:spcPct val="0"/>
              </a:spcBef>
              <a:spcAft>
                <a:spcPct val="0"/>
              </a:spcAft>
              <a:defRPr sz="2400">
                <a:solidFill>
                  <a:schemeClr val="tx1"/>
                </a:solidFill>
                <a:latin typeface="Times New Roman" panose="02020603050405020304" pitchFamily="18" charset="0"/>
              </a:defRPr>
            </a:lvl9pPr>
          </a:lstStyle>
          <a:p>
            <a:pPr algn="ctr"/>
            <a:r>
              <a:rPr lang="es-MX" altLang="es-MX" sz="1100" b="1" dirty="0" smtClean="0">
                <a:solidFill>
                  <a:srgbClr val="FFFFFF"/>
                </a:solidFill>
                <a:effectLst>
                  <a:outerShdw blurRad="38100" dist="38100" dir="2700000" algn="tl">
                    <a:srgbClr val="000000"/>
                  </a:outerShdw>
                </a:effectLst>
                <a:latin typeface="Arial" panose="020B0604020202020204" pitchFamily="34" charset="0"/>
              </a:rPr>
              <a:t>Distribuidores</a:t>
            </a:r>
            <a:endParaRPr lang="es-MX" altLang="es-MX" sz="1100" b="1" dirty="0">
              <a:solidFill>
                <a:srgbClr val="FFFFFF"/>
              </a:solidFill>
              <a:effectLst>
                <a:outerShdw blurRad="38100" dist="38100" dir="2700000" algn="tl">
                  <a:srgbClr val="000000"/>
                </a:outerShdw>
              </a:effectLst>
              <a:latin typeface="Arial" panose="020B0604020202020204" pitchFamily="34" charset="0"/>
            </a:endParaRPr>
          </a:p>
        </p:txBody>
      </p:sp>
      <p:sp>
        <p:nvSpPr>
          <p:cNvPr id="221" name="Rectangle 58"/>
          <p:cNvSpPr>
            <a:spLocks noChangeArrowheads="1"/>
          </p:cNvSpPr>
          <p:nvPr/>
        </p:nvSpPr>
        <p:spPr bwMode="auto">
          <a:xfrm>
            <a:off x="4114800" y="5562600"/>
            <a:ext cx="1152525" cy="271463"/>
          </a:xfrm>
          <a:prstGeom prst="rect">
            <a:avLst/>
          </a:prstGeom>
          <a:noFill/>
          <a:ln>
            <a:noFill/>
          </a:ln>
          <a:effectLst/>
          <a:extLst>
            <a:ext uri="{909E8E84-426E-40DD-AFC4-6F175D3DCCD1}">
              <a14:hiddenFill xmlns:a14="http://schemas.microsoft.com/office/drawing/2010/main">
                <a:solidFill>
                  <a:schemeClr val="tx2"/>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bg2"/>
                  </a:outerShdw>
                </a:effectLst>
              </a14:hiddenEffects>
            </a:ext>
          </a:extLst>
        </p:spPr>
        <p:txBody>
          <a:bodyPr lIns="89248" tIns="43841" rIns="89248" bIns="43841">
            <a:spAutoFit/>
          </a:bodyPr>
          <a:lstStyle>
            <a:lvl1pPr defTabSz="901700" eaLnBrk="0" hangingPunct="0">
              <a:defRPr sz="2400">
                <a:solidFill>
                  <a:schemeClr val="tx1"/>
                </a:solidFill>
                <a:latin typeface="Times New Roman" panose="02020603050405020304" pitchFamily="18" charset="0"/>
              </a:defRPr>
            </a:lvl1pPr>
            <a:lvl2pPr marL="450850" defTabSz="901700" eaLnBrk="0" hangingPunct="0">
              <a:defRPr sz="2400">
                <a:solidFill>
                  <a:schemeClr val="tx1"/>
                </a:solidFill>
                <a:latin typeface="Times New Roman" panose="02020603050405020304" pitchFamily="18" charset="0"/>
              </a:defRPr>
            </a:lvl2pPr>
            <a:lvl3pPr marL="901700" defTabSz="901700" eaLnBrk="0" hangingPunct="0">
              <a:defRPr sz="2400">
                <a:solidFill>
                  <a:schemeClr val="tx1"/>
                </a:solidFill>
                <a:latin typeface="Times New Roman" panose="02020603050405020304" pitchFamily="18" charset="0"/>
              </a:defRPr>
            </a:lvl3pPr>
            <a:lvl4pPr marL="1352550" defTabSz="901700" eaLnBrk="0" hangingPunct="0">
              <a:defRPr sz="2400">
                <a:solidFill>
                  <a:schemeClr val="tx1"/>
                </a:solidFill>
                <a:latin typeface="Times New Roman" panose="02020603050405020304" pitchFamily="18" charset="0"/>
              </a:defRPr>
            </a:lvl4pPr>
            <a:lvl5pPr marL="1801813" defTabSz="901700" eaLnBrk="0" hangingPunct="0">
              <a:defRPr sz="2400">
                <a:solidFill>
                  <a:schemeClr val="tx1"/>
                </a:solidFill>
                <a:latin typeface="Times New Roman" panose="02020603050405020304" pitchFamily="18" charset="0"/>
              </a:defRPr>
            </a:lvl5pPr>
            <a:lvl6pPr marL="2259013" defTabSz="901700" eaLnBrk="0" fontAlgn="base" hangingPunct="0">
              <a:spcBef>
                <a:spcPct val="0"/>
              </a:spcBef>
              <a:spcAft>
                <a:spcPct val="0"/>
              </a:spcAft>
              <a:defRPr sz="2400">
                <a:solidFill>
                  <a:schemeClr val="tx1"/>
                </a:solidFill>
                <a:latin typeface="Times New Roman" panose="02020603050405020304" pitchFamily="18" charset="0"/>
              </a:defRPr>
            </a:lvl6pPr>
            <a:lvl7pPr marL="2716213" defTabSz="901700" eaLnBrk="0" fontAlgn="base" hangingPunct="0">
              <a:spcBef>
                <a:spcPct val="0"/>
              </a:spcBef>
              <a:spcAft>
                <a:spcPct val="0"/>
              </a:spcAft>
              <a:defRPr sz="2400">
                <a:solidFill>
                  <a:schemeClr val="tx1"/>
                </a:solidFill>
                <a:latin typeface="Times New Roman" panose="02020603050405020304" pitchFamily="18" charset="0"/>
              </a:defRPr>
            </a:lvl7pPr>
            <a:lvl8pPr marL="3173413" defTabSz="901700" eaLnBrk="0" fontAlgn="base" hangingPunct="0">
              <a:spcBef>
                <a:spcPct val="0"/>
              </a:spcBef>
              <a:spcAft>
                <a:spcPct val="0"/>
              </a:spcAft>
              <a:defRPr sz="2400">
                <a:solidFill>
                  <a:schemeClr val="tx1"/>
                </a:solidFill>
                <a:latin typeface="Times New Roman" panose="02020603050405020304" pitchFamily="18" charset="0"/>
              </a:defRPr>
            </a:lvl8pPr>
            <a:lvl9pPr marL="3630613" defTabSz="901700" eaLnBrk="0" fontAlgn="base" hangingPunct="0">
              <a:spcBef>
                <a:spcPct val="0"/>
              </a:spcBef>
              <a:spcAft>
                <a:spcPct val="0"/>
              </a:spcAft>
              <a:defRPr sz="2400">
                <a:solidFill>
                  <a:schemeClr val="tx1"/>
                </a:solidFill>
                <a:latin typeface="Times New Roman" panose="02020603050405020304" pitchFamily="18" charset="0"/>
              </a:defRPr>
            </a:lvl9pPr>
          </a:lstStyle>
          <a:p>
            <a:pPr algn="ctr"/>
            <a:r>
              <a:rPr lang="es-MX" altLang="es-MX" sz="1200" b="1" dirty="0" smtClean="0">
                <a:solidFill>
                  <a:srgbClr val="FFFFFF"/>
                </a:solidFill>
                <a:effectLst>
                  <a:outerShdw blurRad="38100" dist="38100" dir="2700000" algn="tl">
                    <a:srgbClr val="000000"/>
                  </a:outerShdw>
                </a:effectLst>
                <a:latin typeface="Arial" panose="020B0604020202020204" pitchFamily="34" charset="0"/>
              </a:rPr>
              <a:t>ALPHA</a:t>
            </a:r>
            <a:endParaRPr lang="es-MX" altLang="es-MX" sz="1200" b="1" dirty="0">
              <a:solidFill>
                <a:srgbClr val="FFFFFF"/>
              </a:solidFill>
              <a:effectLst>
                <a:outerShdw blurRad="38100" dist="38100" dir="2700000" algn="tl">
                  <a:srgbClr val="000000"/>
                </a:outerShdw>
              </a:effectLst>
              <a:latin typeface="Arial" panose="020B0604020202020204" pitchFamily="34" charset="0"/>
            </a:endParaRPr>
          </a:p>
        </p:txBody>
      </p:sp>
      <p:sp>
        <p:nvSpPr>
          <p:cNvPr id="222" name="AutoShape 62"/>
          <p:cNvSpPr>
            <a:spLocks noChangeArrowheads="1"/>
          </p:cNvSpPr>
          <p:nvPr/>
        </p:nvSpPr>
        <p:spPr bwMode="auto">
          <a:xfrm flipH="1">
            <a:off x="5241925" y="4038600"/>
            <a:ext cx="592138" cy="490538"/>
          </a:xfrm>
          <a:prstGeom prst="rightArrow">
            <a:avLst>
              <a:gd name="adj1" fmla="val 50000"/>
              <a:gd name="adj2" fmla="val 60362"/>
            </a:avLst>
          </a:prstGeom>
          <a:solidFill>
            <a:schemeClr val="accent1"/>
          </a:solidFill>
          <a:ln w="12700">
            <a:solidFill>
              <a:schemeClr val="bg2"/>
            </a:solidFill>
            <a:miter lim="800000"/>
            <a:headEnd/>
            <a:tailEnd/>
          </a:ln>
          <a:effectLst/>
        </p:spPr>
        <p:txBody>
          <a:bodyPr wrap="none" anchor="ctr"/>
          <a:lstStyle>
            <a:lvl1pPr eaLnBrk="0" hangingPunct="0">
              <a:defRPr sz="2400">
                <a:solidFill>
                  <a:schemeClr val="tx1"/>
                </a:solidFill>
                <a:latin typeface="Times New Roman" panose="02020603050405020304" pitchFamily="18" charset="0"/>
              </a:defRPr>
            </a:lvl1pPr>
            <a:lvl2pPr eaLnBrk="0" hangingPunct="0">
              <a:defRPr sz="2400">
                <a:solidFill>
                  <a:schemeClr val="tx1"/>
                </a:solidFill>
                <a:latin typeface="Times New Roman" panose="02020603050405020304" pitchFamily="18" charset="0"/>
              </a:defRPr>
            </a:lvl2pPr>
            <a:lvl3pPr eaLnBrk="0" hangingPunct="0">
              <a:defRPr sz="2400">
                <a:solidFill>
                  <a:schemeClr val="tx1"/>
                </a:solidFill>
                <a:latin typeface="Times New Roman" panose="02020603050405020304" pitchFamily="18" charset="0"/>
              </a:defRPr>
            </a:lvl3pPr>
            <a:lvl4pPr eaLnBrk="0" hangingPunct="0">
              <a:defRPr sz="2400">
                <a:solidFill>
                  <a:schemeClr val="tx1"/>
                </a:solidFill>
                <a:latin typeface="Times New Roman" panose="02020603050405020304" pitchFamily="18" charset="0"/>
              </a:defRPr>
            </a:lvl4pPr>
            <a:lvl5pPr marL="1827213" eaLnBrk="0" hangingPunct="0">
              <a:defRPr sz="2400">
                <a:solidFill>
                  <a:schemeClr val="tx1"/>
                </a:solidFill>
                <a:latin typeface="Times New Roman" panose="02020603050405020304" pitchFamily="18" charset="0"/>
              </a:defRPr>
            </a:lvl5pPr>
            <a:lvl6pPr marL="2284413" eaLnBrk="0" fontAlgn="base" hangingPunct="0">
              <a:spcBef>
                <a:spcPct val="0"/>
              </a:spcBef>
              <a:spcAft>
                <a:spcPct val="0"/>
              </a:spcAft>
              <a:defRPr sz="2400">
                <a:solidFill>
                  <a:schemeClr val="tx1"/>
                </a:solidFill>
                <a:latin typeface="Times New Roman" panose="02020603050405020304" pitchFamily="18" charset="0"/>
              </a:defRPr>
            </a:lvl6pPr>
            <a:lvl7pPr marL="2741613" eaLnBrk="0" fontAlgn="base" hangingPunct="0">
              <a:spcBef>
                <a:spcPct val="0"/>
              </a:spcBef>
              <a:spcAft>
                <a:spcPct val="0"/>
              </a:spcAft>
              <a:defRPr sz="2400">
                <a:solidFill>
                  <a:schemeClr val="tx1"/>
                </a:solidFill>
                <a:latin typeface="Times New Roman" panose="02020603050405020304" pitchFamily="18" charset="0"/>
              </a:defRPr>
            </a:lvl7pPr>
            <a:lvl8pPr marL="3198813" eaLnBrk="0" fontAlgn="base" hangingPunct="0">
              <a:spcBef>
                <a:spcPct val="0"/>
              </a:spcBef>
              <a:spcAft>
                <a:spcPct val="0"/>
              </a:spcAft>
              <a:defRPr sz="2400">
                <a:solidFill>
                  <a:schemeClr val="tx1"/>
                </a:solidFill>
                <a:latin typeface="Times New Roman" panose="02020603050405020304" pitchFamily="18" charset="0"/>
              </a:defRPr>
            </a:lvl8pPr>
            <a:lvl9pPr marL="3656013" eaLnBrk="0" fontAlgn="base" hangingPunct="0">
              <a:spcBef>
                <a:spcPct val="0"/>
              </a:spcBef>
              <a:spcAft>
                <a:spcPct val="0"/>
              </a:spcAft>
              <a:defRPr sz="2400">
                <a:solidFill>
                  <a:schemeClr val="tx1"/>
                </a:solidFill>
                <a:latin typeface="Times New Roman" panose="02020603050405020304" pitchFamily="18" charset="0"/>
              </a:defRPr>
            </a:lvl9pPr>
          </a:lstStyle>
          <a:p>
            <a:pPr algn="ctr"/>
            <a:r>
              <a:rPr lang="es-MX" altLang="es-MX" sz="1200" b="1" dirty="0" smtClean="0">
                <a:solidFill>
                  <a:srgbClr val="FFFFFF"/>
                </a:solidFill>
                <a:effectLst>
                  <a:outerShdw blurRad="38100" dist="38100" dir="2700000" algn="tl">
                    <a:srgbClr val="000000"/>
                  </a:outerShdw>
                </a:effectLst>
                <a:latin typeface="Arial" panose="020B0604020202020204" pitchFamily="34" charset="0"/>
              </a:rPr>
              <a:t>DR3</a:t>
            </a:r>
            <a:endParaRPr lang="es-MX" altLang="es-MX" sz="1200" b="1" dirty="0">
              <a:solidFill>
                <a:srgbClr val="FFFFFF"/>
              </a:solidFill>
              <a:effectLst>
                <a:outerShdw blurRad="38100" dist="38100" dir="2700000" algn="tl">
                  <a:srgbClr val="000000"/>
                </a:outerShdw>
              </a:effectLst>
              <a:latin typeface="Arial" panose="020B0604020202020204" pitchFamily="34" charset="0"/>
            </a:endParaRPr>
          </a:p>
        </p:txBody>
      </p:sp>
      <p:sp>
        <p:nvSpPr>
          <p:cNvPr id="223" name="AutoShape 63"/>
          <p:cNvSpPr>
            <a:spLocks noChangeArrowheads="1"/>
          </p:cNvSpPr>
          <p:nvPr/>
        </p:nvSpPr>
        <p:spPr bwMode="auto">
          <a:xfrm flipH="1">
            <a:off x="6096000" y="4038600"/>
            <a:ext cx="592138" cy="490538"/>
          </a:xfrm>
          <a:prstGeom prst="rightArrow">
            <a:avLst>
              <a:gd name="adj1" fmla="val 50000"/>
              <a:gd name="adj2" fmla="val 60362"/>
            </a:avLst>
          </a:prstGeom>
          <a:solidFill>
            <a:schemeClr val="accent1"/>
          </a:solidFill>
          <a:ln w="12700">
            <a:solidFill>
              <a:schemeClr val="bg2"/>
            </a:solidFill>
            <a:miter lim="800000"/>
            <a:headEnd/>
            <a:tailEnd/>
          </a:ln>
          <a:effectLst/>
        </p:spPr>
        <p:txBody>
          <a:bodyPr wrap="none" anchor="ctr"/>
          <a:lstStyle>
            <a:lvl1pPr eaLnBrk="0" hangingPunct="0">
              <a:defRPr sz="2400">
                <a:solidFill>
                  <a:schemeClr val="tx1"/>
                </a:solidFill>
                <a:latin typeface="Times New Roman" panose="02020603050405020304" pitchFamily="18" charset="0"/>
              </a:defRPr>
            </a:lvl1pPr>
            <a:lvl2pPr eaLnBrk="0" hangingPunct="0">
              <a:defRPr sz="2400">
                <a:solidFill>
                  <a:schemeClr val="tx1"/>
                </a:solidFill>
                <a:latin typeface="Times New Roman" panose="02020603050405020304" pitchFamily="18" charset="0"/>
              </a:defRPr>
            </a:lvl2pPr>
            <a:lvl3pPr eaLnBrk="0" hangingPunct="0">
              <a:defRPr sz="2400">
                <a:solidFill>
                  <a:schemeClr val="tx1"/>
                </a:solidFill>
                <a:latin typeface="Times New Roman" panose="02020603050405020304" pitchFamily="18" charset="0"/>
              </a:defRPr>
            </a:lvl3pPr>
            <a:lvl4pPr eaLnBrk="0" hangingPunct="0">
              <a:defRPr sz="2400">
                <a:solidFill>
                  <a:schemeClr val="tx1"/>
                </a:solidFill>
                <a:latin typeface="Times New Roman" panose="02020603050405020304" pitchFamily="18" charset="0"/>
              </a:defRPr>
            </a:lvl4pPr>
            <a:lvl5pPr marL="1827213" eaLnBrk="0" hangingPunct="0">
              <a:defRPr sz="2400">
                <a:solidFill>
                  <a:schemeClr val="tx1"/>
                </a:solidFill>
                <a:latin typeface="Times New Roman" panose="02020603050405020304" pitchFamily="18" charset="0"/>
              </a:defRPr>
            </a:lvl5pPr>
            <a:lvl6pPr marL="2284413" eaLnBrk="0" fontAlgn="base" hangingPunct="0">
              <a:spcBef>
                <a:spcPct val="0"/>
              </a:spcBef>
              <a:spcAft>
                <a:spcPct val="0"/>
              </a:spcAft>
              <a:defRPr sz="2400">
                <a:solidFill>
                  <a:schemeClr val="tx1"/>
                </a:solidFill>
                <a:latin typeface="Times New Roman" panose="02020603050405020304" pitchFamily="18" charset="0"/>
              </a:defRPr>
            </a:lvl6pPr>
            <a:lvl7pPr marL="2741613" eaLnBrk="0" fontAlgn="base" hangingPunct="0">
              <a:spcBef>
                <a:spcPct val="0"/>
              </a:spcBef>
              <a:spcAft>
                <a:spcPct val="0"/>
              </a:spcAft>
              <a:defRPr sz="2400">
                <a:solidFill>
                  <a:schemeClr val="tx1"/>
                </a:solidFill>
                <a:latin typeface="Times New Roman" panose="02020603050405020304" pitchFamily="18" charset="0"/>
              </a:defRPr>
            </a:lvl7pPr>
            <a:lvl8pPr marL="3198813" eaLnBrk="0" fontAlgn="base" hangingPunct="0">
              <a:spcBef>
                <a:spcPct val="0"/>
              </a:spcBef>
              <a:spcAft>
                <a:spcPct val="0"/>
              </a:spcAft>
              <a:defRPr sz="2400">
                <a:solidFill>
                  <a:schemeClr val="tx1"/>
                </a:solidFill>
                <a:latin typeface="Times New Roman" panose="02020603050405020304" pitchFamily="18" charset="0"/>
              </a:defRPr>
            </a:lvl8pPr>
            <a:lvl9pPr marL="3656013" eaLnBrk="0" fontAlgn="base" hangingPunct="0">
              <a:spcBef>
                <a:spcPct val="0"/>
              </a:spcBef>
              <a:spcAft>
                <a:spcPct val="0"/>
              </a:spcAft>
              <a:defRPr sz="2400">
                <a:solidFill>
                  <a:schemeClr val="tx1"/>
                </a:solidFill>
                <a:latin typeface="Times New Roman" panose="02020603050405020304" pitchFamily="18" charset="0"/>
              </a:defRPr>
            </a:lvl9pPr>
          </a:lstStyle>
          <a:p>
            <a:pPr algn="ctr"/>
            <a:r>
              <a:rPr lang="es-MX" altLang="es-MX" sz="1200" b="1" dirty="0" smtClean="0">
                <a:solidFill>
                  <a:srgbClr val="FFFFFF"/>
                </a:solidFill>
                <a:effectLst>
                  <a:outerShdw blurRad="38100" dist="38100" dir="2700000" algn="tl">
                    <a:srgbClr val="000000"/>
                  </a:outerShdw>
                </a:effectLst>
                <a:latin typeface="Arial" panose="020B0604020202020204" pitchFamily="34" charset="0"/>
              </a:rPr>
              <a:t>SR3</a:t>
            </a:r>
            <a:endParaRPr lang="es-MX" altLang="es-MX" sz="1200" b="1" dirty="0">
              <a:solidFill>
                <a:srgbClr val="FFFFFF"/>
              </a:solidFill>
              <a:effectLst>
                <a:outerShdw blurRad="38100" dist="38100" dir="2700000" algn="tl">
                  <a:srgbClr val="000000"/>
                </a:outerShdw>
              </a:effectLst>
              <a:latin typeface="Arial" panose="020B0604020202020204" pitchFamily="34" charset="0"/>
            </a:endParaRPr>
          </a:p>
        </p:txBody>
      </p:sp>
      <p:cxnSp>
        <p:nvCxnSpPr>
          <p:cNvPr id="224" name="AutoShape 64"/>
          <p:cNvCxnSpPr>
            <a:cxnSpLocks noChangeShapeType="1"/>
            <a:stCxn id="223" idx="3"/>
            <a:endCxn id="222" idx="1"/>
          </p:cNvCxnSpPr>
          <p:nvPr/>
        </p:nvCxnSpPr>
        <p:spPr bwMode="auto">
          <a:xfrm flipH="1">
            <a:off x="5835650" y="4283075"/>
            <a:ext cx="261938" cy="0"/>
          </a:xfrm>
          <a:prstGeom prst="straightConnector1">
            <a:avLst/>
          </a:prstGeom>
          <a:noFill/>
          <a:ln w="28575">
            <a:solidFill>
              <a:schemeClr val="tx1"/>
            </a:solidFill>
            <a:prstDash val="sysDot"/>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25" name="AutoShape 65"/>
          <p:cNvSpPr>
            <a:spLocks noChangeArrowheads="1"/>
          </p:cNvSpPr>
          <p:nvPr/>
        </p:nvSpPr>
        <p:spPr bwMode="auto">
          <a:xfrm>
            <a:off x="8001000" y="1524000"/>
            <a:ext cx="590550" cy="490538"/>
          </a:xfrm>
          <a:prstGeom prst="rightArrow">
            <a:avLst>
              <a:gd name="adj1" fmla="val 50000"/>
              <a:gd name="adj2" fmla="val 60200"/>
            </a:avLst>
          </a:prstGeom>
          <a:gradFill rotWithShape="0">
            <a:gsLst>
              <a:gs pos="0">
                <a:srgbClr val="B40253"/>
              </a:gs>
              <a:gs pos="100000">
                <a:srgbClr val="B40253">
                  <a:gamma/>
                  <a:shade val="46275"/>
                  <a:invGamma/>
                </a:srgbClr>
              </a:gs>
            </a:gsLst>
            <a:path path="rect">
              <a:fillToRect l="50000" t="50000" r="50000" b="50000"/>
            </a:path>
          </a:gradFill>
          <a:ln w="12700">
            <a:solidFill>
              <a:schemeClr val="bg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2400">
                <a:solidFill>
                  <a:schemeClr val="tx1"/>
                </a:solidFill>
                <a:latin typeface="Times New Roman" panose="02020603050405020304" pitchFamily="18" charset="0"/>
              </a:defRPr>
            </a:lvl1pPr>
            <a:lvl2pPr eaLnBrk="0" hangingPunct="0">
              <a:defRPr sz="2400">
                <a:solidFill>
                  <a:schemeClr val="tx1"/>
                </a:solidFill>
                <a:latin typeface="Times New Roman" panose="02020603050405020304" pitchFamily="18" charset="0"/>
              </a:defRPr>
            </a:lvl2pPr>
            <a:lvl3pPr eaLnBrk="0" hangingPunct="0">
              <a:defRPr sz="2400">
                <a:solidFill>
                  <a:schemeClr val="tx1"/>
                </a:solidFill>
                <a:latin typeface="Times New Roman" panose="02020603050405020304" pitchFamily="18" charset="0"/>
              </a:defRPr>
            </a:lvl3pPr>
            <a:lvl4pPr eaLnBrk="0" hangingPunct="0">
              <a:defRPr sz="2400">
                <a:solidFill>
                  <a:schemeClr val="tx1"/>
                </a:solidFill>
                <a:latin typeface="Times New Roman" panose="02020603050405020304" pitchFamily="18" charset="0"/>
              </a:defRPr>
            </a:lvl4pPr>
            <a:lvl5pPr marL="1827213" eaLnBrk="0" hangingPunct="0">
              <a:defRPr sz="2400">
                <a:solidFill>
                  <a:schemeClr val="tx1"/>
                </a:solidFill>
                <a:latin typeface="Times New Roman" panose="02020603050405020304" pitchFamily="18" charset="0"/>
              </a:defRPr>
            </a:lvl5pPr>
            <a:lvl6pPr marL="2284413" eaLnBrk="0" fontAlgn="base" hangingPunct="0">
              <a:spcBef>
                <a:spcPct val="0"/>
              </a:spcBef>
              <a:spcAft>
                <a:spcPct val="0"/>
              </a:spcAft>
              <a:defRPr sz="2400">
                <a:solidFill>
                  <a:schemeClr val="tx1"/>
                </a:solidFill>
                <a:latin typeface="Times New Roman" panose="02020603050405020304" pitchFamily="18" charset="0"/>
              </a:defRPr>
            </a:lvl6pPr>
            <a:lvl7pPr marL="2741613" eaLnBrk="0" fontAlgn="base" hangingPunct="0">
              <a:spcBef>
                <a:spcPct val="0"/>
              </a:spcBef>
              <a:spcAft>
                <a:spcPct val="0"/>
              </a:spcAft>
              <a:defRPr sz="2400">
                <a:solidFill>
                  <a:schemeClr val="tx1"/>
                </a:solidFill>
                <a:latin typeface="Times New Roman" panose="02020603050405020304" pitchFamily="18" charset="0"/>
              </a:defRPr>
            </a:lvl7pPr>
            <a:lvl8pPr marL="3198813" eaLnBrk="0" fontAlgn="base" hangingPunct="0">
              <a:spcBef>
                <a:spcPct val="0"/>
              </a:spcBef>
              <a:spcAft>
                <a:spcPct val="0"/>
              </a:spcAft>
              <a:defRPr sz="2400">
                <a:solidFill>
                  <a:schemeClr val="tx1"/>
                </a:solidFill>
                <a:latin typeface="Times New Roman" panose="02020603050405020304" pitchFamily="18" charset="0"/>
              </a:defRPr>
            </a:lvl8pPr>
            <a:lvl9pPr marL="3656013" eaLnBrk="0" fontAlgn="base" hangingPunct="0">
              <a:spcBef>
                <a:spcPct val="0"/>
              </a:spcBef>
              <a:spcAft>
                <a:spcPct val="0"/>
              </a:spcAft>
              <a:defRPr sz="2400">
                <a:solidFill>
                  <a:schemeClr val="tx1"/>
                </a:solidFill>
                <a:latin typeface="Times New Roman" panose="02020603050405020304" pitchFamily="18" charset="0"/>
              </a:defRPr>
            </a:lvl9pPr>
          </a:lstStyle>
          <a:p>
            <a:pPr algn="ctr"/>
            <a:r>
              <a:rPr lang="es-MX" altLang="es-MX" sz="1200" b="1" dirty="0" smtClean="0">
                <a:solidFill>
                  <a:srgbClr val="FFFFFF"/>
                </a:solidFill>
                <a:effectLst>
                  <a:outerShdw blurRad="38100" dist="38100" dir="2700000" algn="tl">
                    <a:srgbClr val="000000"/>
                  </a:outerShdw>
                </a:effectLst>
                <a:latin typeface="Arial" panose="020B0604020202020204" pitchFamily="34" charset="0"/>
              </a:rPr>
              <a:t>S1</a:t>
            </a:r>
            <a:endParaRPr lang="es-MX" altLang="es-MX" sz="1200" b="1" dirty="0">
              <a:solidFill>
                <a:srgbClr val="FFFFFF"/>
              </a:solidFill>
              <a:effectLst>
                <a:outerShdw blurRad="38100" dist="38100" dir="2700000" algn="tl">
                  <a:srgbClr val="000000"/>
                </a:outerShdw>
              </a:effectLst>
              <a:latin typeface="Arial" panose="020B0604020202020204" pitchFamily="34" charset="0"/>
            </a:endParaRPr>
          </a:p>
        </p:txBody>
      </p:sp>
      <p:sp>
        <p:nvSpPr>
          <p:cNvPr id="226" name="Rectangle 66"/>
          <p:cNvSpPr>
            <a:spLocks noChangeArrowheads="1"/>
          </p:cNvSpPr>
          <p:nvPr/>
        </p:nvSpPr>
        <p:spPr bwMode="auto">
          <a:xfrm>
            <a:off x="7906196" y="908720"/>
            <a:ext cx="1130300" cy="427092"/>
          </a:xfrm>
          <a:prstGeom prst="rect">
            <a:avLst/>
          </a:prstGeom>
          <a:solidFill>
            <a:schemeClr val="accent6"/>
          </a:solidFill>
          <a:ln w="12700">
            <a:solidFill>
              <a:schemeClr val="tx1"/>
            </a:solidFill>
            <a:miter lim="800000"/>
            <a:headEnd/>
            <a:tailEnd/>
          </a:ln>
          <a:effectLst>
            <a:outerShdw dist="107763" dir="2700000" algn="ctr" rotWithShape="0">
              <a:schemeClr val="tx1">
                <a:alpha val="50000"/>
              </a:schemeClr>
            </a:outerShdw>
          </a:effectLst>
        </p:spPr>
        <p:txBody>
          <a:bodyPr lIns="89248" tIns="43841" rIns="89248" bIns="43841">
            <a:spAutoFit/>
          </a:bodyPr>
          <a:lstStyle>
            <a:lvl1pPr defTabSz="901700" eaLnBrk="0" hangingPunct="0">
              <a:defRPr sz="2400">
                <a:solidFill>
                  <a:schemeClr val="tx1"/>
                </a:solidFill>
                <a:latin typeface="Times New Roman" panose="02020603050405020304" pitchFamily="18" charset="0"/>
              </a:defRPr>
            </a:lvl1pPr>
            <a:lvl2pPr marL="450850" defTabSz="901700" eaLnBrk="0" hangingPunct="0">
              <a:defRPr sz="2400">
                <a:solidFill>
                  <a:schemeClr val="tx1"/>
                </a:solidFill>
                <a:latin typeface="Times New Roman" panose="02020603050405020304" pitchFamily="18" charset="0"/>
              </a:defRPr>
            </a:lvl2pPr>
            <a:lvl3pPr marL="901700" defTabSz="901700" eaLnBrk="0" hangingPunct="0">
              <a:defRPr sz="2400">
                <a:solidFill>
                  <a:schemeClr val="tx1"/>
                </a:solidFill>
                <a:latin typeface="Times New Roman" panose="02020603050405020304" pitchFamily="18" charset="0"/>
              </a:defRPr>
            </a:lvl3pPr>
            <a:lvl4pPr marL="1352550" defTabSz="901700" eaLnBrk="0" hangingPunct="0">
              <a:defRPr sz="2400">
                <a:solidFill>
                  <a:schemeClr val="tx1"/>
                </a:solidFill>
                <a:latin typeface="Times New Roman" panose="02020603050405020304" pitchFamily="18" charset="0"/>
              </a:defRPr>
            </a:lvl4pPr>
            <a:lvl5pPr marL="1801813" defTabSz="901700" eaLnBrk="0" hangingPunct="0">
              <a:defRPr sz="2400">
                <a:solidFill>
                  <a:schemeClr val="tx1"/>
                </a:solidFill>
                <a:latin typeface="Times New Roman" panose="02020603050405020304" pitchFamily="18" charset="0"/>
              </a:defRPr>
            </a:lvl5pPr>
            <a:lvl6pPr marL="2259013" defTabSz="901700" eaLnBrk="0" fontAlgn="base" hangingPunct="0">
              <a:spcBef>
                <a:spcPct val="0"/>
              </a:spcBef>
              <a:spcAft>
                <a:spcPct val="0"/>
              </a:spcAft>
              <a:defRPr sz="2400">
                <a:solidFill>
                  <a:schemeClr val="tx1"/>
                </a:solidFill>
                <a:latin typeface="Times New Roman" panose="02020603050405020304" pitchFamily="18" charset="0"/>
              </a:defRPr>
            </a:lvl6pPr>
            <a:lvl7pPr marL="2716213" defTabSz="901700" eaLnBrk="0" fontAlgn="base" hangingPunct="0">
              <a:spcBef>
                <a:spcPct val="0"/>
              </a:spcBef>
              <a:spcAft>
                <a:spcPct val="0"/>
              </a:spcAft>
              <a:defRPr sz="2400">
                <a:solidFill>
                  <a:schemeClr val="tx1"/>
                </a:solidFill>
                <a:latin typeface="Times New Roman" panose="02020603050405020304" pitchFamily="18" charset="0"/>
              </a:defRPr>
            </a:lvl7pPr>
            <a:lvl8pPr marL="3173413" defTabSz="901700" eaLnBrk="0" fontAlgn="base" hangingPunct="0">
              <a:spcBef>
                <a:spcPct val="0"/>
              </a:spcBef>
              <a:spcAft>
                <a:spcPct val="0"/>
              </a:spcAft>
              <a:defRPr sz="2400">
                <a:solidFill>
                  <a:schemeClr val="tx1"/>
                </a:solidFill>
                <a:latin typeface="Times New Roman" panose="02020603050405020304" pitchFamily="18" charset="0"/>
              </a:defRPr>
            </a:lvl8pPr>
            <a:lvl9pPr marL="3630613" defTabSz="901700" eaLnBrk="0" fontAlgn="base" hangingPunct="0">
              <a:spcBef>
                <a:spcPct val="0"/>
              </a:spcBef>
              <a:spcAft>
                <a:spcPct val="0"/>
              </a:spcAft>
              <a:defRPr sz="2400">
                <a:solidFill>
                  <a:schemeClr val="tx1"/>
                </a:solidFill>
                <a:latin typeface="Times New Roman" panose="02020603050405020304" pitchFamily="18" charset="0"/>
              </a:defRPr>
            </a:lvl9pPr>
          </a:lstStyle>
          <a:p>
            <a:pPr algn="ctr"/>
            <a:r>
              <a:rPr lang="es-MX" altLang="es-MX" sz="1100" b="1" dirty="0" smtClean="0">
                <a:solidFill>
                  <a:schemeClr val="bg1"/>
                </a:solidFill>
                <a:latin typeface="Arial" panose="020B0604020202020204" pitchFamily="34" charset="0"/>
              </a:rPr>
              <a:t>Distribuidores americanos</a:t>
            </a:r>
            <a:endParaRPr lang="es-MX" altLang="es-MX" sz="1100" b="1" dirty="0">
              <a:solidFill>
                <a:schemeClr val="bg1"/>
              </a:solidFill>
              <a:latin typeface="Arial" panose="020B0604020202020204" pitchFamily="34" charset="0"/>
            </a:endParaRPr>
          </a:p>
        </p:txBody>
      </p:sp>
      <p:sp>
        <p:nvSpPr>
          <p:cNvPr id="227" name="Freeform 67"/>
          <p:cNvSpPr>
            <a:spLocks/>
          </p:cNvSpPr>
          <p:nvPr/>
        </p:nvSpPr>
        <p:spPr bwMode="auto">
          <a:xfrm>
            <a:off x="7543800" y="1752600"/>
            <a:ext cx="457200" cy="1524000"/>
          </a:xfrm>
          <a:custGeom>
            <a:avLst/>
            <a:gdLst>
              <a:gd name="T0" fmla="*/ 0 w 288"/>
              <a:gd name="T1" fmla="*/ 960 h 960"/>
              <a:gd name="T2" fmla="*/ 0 w 288"/>
              <a:gd name="T3" fmla="*/ 0 h 960"/>
              <a:gd name="T4" fmla="*/ 288 w 288"/>
              <a:gd name="T5" fmla="*/ 0 h 960"/>
            </a:gdLst>
            <a:ahLst/>
            <a:cxnLst>
              <a:cxn ang="0">
                <a:pos x="T0" y="T1"/>
              </a:cxn>
              <a:cxn ang="0">
                <a:pos x="T2" y="T3"/>
              </a:cxn>
              <a:cxn ang="0">
                <a:pos x="T4" y="T5"/>
              </a:cxn>
            </a:cxnLst>
            <a:rect l="0" t="0" r="r" b="b"/>
            <a:pathLst>
              <a:path w="288" h="960">
                <a:moveTo>
                  <a:pt x="0" y="960"/>
                </a:moveTo>
                <a:lnTo>
                  <a:pt x="0" y="0"/>
                </a:lnTo>
                <a:lnTo>
                  <a:pt x="288" y="0"/>
                </a:lnTo>
              </a:path>
            </a:pathLst>
          </a:custGeom>
          <a:noFill/>
          <a:ln>
            <a:noFill/>
          </a:ln>
          <a:effectLst/>
          <a:extLst>
            <a:ext uri="{909E8E84-426E-40DD-AFC4-6F175D3DCCD1}">
              <a14:hiddenFill xmlns:a14="http://schemas.microsoft.com/office/drawing/2010/main">
                <a:solidFill>
                  <a:srgbClr val="00CCFF"/>
                </a:solidFill>
              </a14:hiddenFill>
            </a:ext>
            <a:ext uri="{91240B29-F687-4F45-9708-019B960494DF}">
              <a14:hiddenLine xmlns:a14="http://schemas.microsoft.com/office/drawing/2010/main" w="12700" cap="flat" cmpd="sng">
                <a:solidFill>
                  <a:schemeClr val="tx1"/>
                </a:solidFill>
                <a:prstDash val="solid"/>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flatTx/>
          </a:bodyPr>
          <a:lstStyle/>
          <a:p>
            <a:endParaRPr lang="es-MX" dirty="0"/>
          </a:p>
        </p:txBody>
      </p:sp>
      <p:sp>
        <p:nvSpPr>
          <p:cNvPr id="228" name="Freeform 68"/>
          <p:cNvSpPr>
            <a:spLocks/>
          </p:cNvSpPr>
          <p:nvPr/>
        </p:nvSpPr>
        <p:spPr bwMode="auto">
          <a:xfrm>
            <a:off x="7467600" y="1752600"/>
            <a:ext cx="533400" cy="1447800"/>
          </a:xfrm>
          <a:custGeom>
            <a:avLst/>
            <a:gdLst>
              <a:gd name="T0" fmla="*/ 0 w 288"/>
              <a:gd name="T1" fmla="*/ 912 h 912"/>
              <a:gd name="T2" fmla="*/ 0 w 288"/>
              <a:gd name="T3" fmla="*/ 0 h 912"/>
              <a:gd name="T4" fmla="*/ 288 w 288"/>
              <a:gd name="T5" fmla="*/ 0 h 912"/>
            </a:gdLst>
            <a:ahLst/>
            <a:cxnLst>
              <a:cxn ang="0">
                <a:pos x="T0" y="T1"/>
              </a:cxn>
              <a:cxn ang="0">
                <a:pos x="T2" y="T3"/>
              </a:cxn>
              <a:cxn ang="0">
                <a:pos x="T4" y="T5"/>
              </a:cxn>
            </a:cxnLst>
            <a:rect l="0" t="0" r="r" b="b"/>
            <a:pathLst>
              <a:path w="288" h="912">
                <a:moveTo>
                  <a:pt x="0" y="912"/>
                </a:moveTo>
                <a:lnTo>
                  <a:pt x="0" y="0"/>
                </a:lnTo>
                <a:lnTo>
                  <a:pt x="288" y="0"/>
                </a:lnTo>
              </a:path>
            </a:pathLst>
          </a:custGeom>
          <a:noFill/>
          <a:ln w="12700" cap="flat" cmpd="sng">
            <a:solidFill>
              <a:schemeClr val="tx1"/>
            </a:solidFill>
            <a:prstDash val="solid"/>
            <a:round/>
            <a:headEnd type="none" w="med" len="med"/>
            <a:tailEnd type="arrow" w="med" len="med"/>
          </a:ln>
          <a:effectLst/>
          <a:extLst>
            <a:ext uri="{909E8E84-426E-40DD-AFC4-6F175D3DCCD1}">
              <a14:hiddenFill xmlns:a14="http://schemas.microsoft.com/office/drawing/2010/main">
                <a:solidFill>
                  <a:srgbClr val="00CC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MX" dirty="0"/>
          </a:p>
        </p:txBody>
      </p:sp>
      <p:sp>
        <p:nvSpPr>
          <p:cNvPr id="229" name="AutoShape 69"/>
          <p:cNvSpPr>
            <a:spLocks noChangeArrowheads="1"/>
          </p:cNvSpPr>
          <p:nvPr/>
        </p:nvSpPr>
        <p:spPr bwMode="auto">
          <a:xfrm flipH="1">
            <a:off x="7924800" y="1981200"/>
            <a:ext cx="592138" cy="490538"/>
          </a:xfrm>
          <a:prstGeom prst="rightArrow">
            <a:avLst>
              <a:gd name="adj1" fmla="val 50000"/>
              <a:gd name="adj2" fmla="val 60362"/>
            </a:avLst>
          </a:prstGeom>
          <a:solidFill>
            <a:schemeClr val="accent1"/>
          </a:solidFill>
          <a:ln w="12700">
            <a:solidFill>
              <a:schemeClr val="bg2"/>
            </a:solidFill>
            <a:miter lim="800000"/>
            <a:headEnd/>
            <a:tailEnd/>
          </a:ln>
          <a:effectLst/>
        </p:spPr>
        <p:txBody>
          <a:bodyPr wrap="none" anchor="ctr"/>
          <a:lstStyle>
            <a:lvl1pPr eaLnBrk="0" hangingPunct="0">
              <a:defRPr sz="2400">
                <a:solidFill>
                  <a:schemeClr val="tx1"/>
                </a:solidFill>
                <a:latin typeface="Times New Roman" panose="02020603050405020304" pitchFamily="18" charset="0"/>
              </a:defRPr>
            </a:lvl1pPr>
            <a:lvl2pPr eaLnBrk="0" hangingPunct="0">
              <a:defRPr sz="2400">
                <a:solidFill>
                  <a:schemeClr val="tx1"/>
                </a:solidFill>
                <a:latin typeface="Times New Roman" panose="02020603050405020304" pitchFamily="18" charset="0"/>
              </a:defRPr>
            </a:lvl2pPr>
            <a:lvl3pPr eaLnBrk="0" hangingPunct="0">
              <a:defRPr sz="2400">
                <a:solidFill>
                  <a:schemeClr val="tx1"/>
                </a:solidFill>
                <a:latin typeface="Times New Roman" panose="02020603050405020304" pitchFamily="18" charset="0"/>
              </a:defRPr>
            </a:lvl3pPr>
            <a:lvl4pPr eaLnBrk="0" hangingPunct="0">
              <a:defRPr sz="2400">
                <a:solidFill>
                  <a:schemeClr val="tx1"/>
                </a:solidFill>
                <a:latin typeface="Times New Roman" panose="02020603050405020304" pitchFamily="18" charset="0"/>
              </a:defRPr>
            </a:lvl4pPr>
            <a:lvl5pPr marL="1827213" eaLnBrk="0" hangingPunct="0">
              <a:defRPr sz="2400">
                <a:solidFill>
                  <a:schemeClr val="tx1"/>
                </a:solidFill>
                <a:latin typeface="Times New Roman" panose="02020603050405020304" pitchFamily="18" charset="0"/>
              </a:defRPr>
            </a:lvl5pPr>
            <a:lvl6pPr marL="2284413" eaLnBrk="0" fontAlgn="base" hangingPunct="0">
              <a:spcBef>
                <a:spcPct val="0"/>
              </a:spcBef>
              <a:spcAft>
                <a:spcPct val="0"/>
              </a:spcAft>
              <a:defRPr sz="2400">
                <a:solidFill>
                  <a:schemeClr val="tx1"/>
                </a:solidFill>
                <a:latin typeface="Times New Roman" panose="02020603050405020304" pitchFamily="18" charset="0"/>
              </a:defRPr>
            </a:lvl6pPr>
            <a:lvl7pPr marL="2741613" eaLnBrk="0" fontAlgn="base" hangingPunct="0">
              <a:spcBef>
                <a:spcPct val="0"/>
              </a:spcBef>
              <a:spcAft>
                <a:spcPct val="0"/>
              </a:spcAft>
              <a:defRPr sz="2400">
                <a:solidFill>
                  <a:schemeClr val="tx1"/>
                </a:solidFill>
                <a:latin typeface="Times New Roman" panose="02020603050405020304" pitchFamily="18" charset="0"/>
              </a:defRPr>
            </a:lvl7pPr>
            <a:lvl8pPr marL="3198813" eaLnBrk="0" fontAlgn="base" hangingPunct="0">
              <a:spcBef>
                <a:spcPct val="0"/>
              </a:spcBef>
              <a:spcAft>
                <a:spcPct val="0"/>
              </a:spcAft>
              <a:defRPr sz="2400">
                <a:solidFill>
                  <a:schemeClr val="tx1"/>
                </a:solidFill>
                <a:latin typeface="Times New Roman" panose="02020603050405020304" pitchFamily="18" charset="0"/>
              </a:defRPr>
            </a:lvl8pPr>
            <a:lvl9pPr marL="3656013" eaLnBrk="0" fontAlgn="base" hangingPunct="0">
              <a:spcBef>
                <a:spcPct val="0"/>
              </a:spcBef>
              <a:spcAft>
                <a:spcPct val="0"/>
              </a:spcAft>
              <a:defRPr sz="2400">
                <a:solidFill>
                  <a:schemeClr val="tx1"/>
                </a:solidFill>
                <a:latin typeface="Times New Roman" panose="02020603050405020304" pitchFamily="18" charset="0"/>
              </a:defRPr>
            </a:lvl9pPr>
          </a:lstStyle>
          <a:p>
            <a:pPr algn="ctr"/>
            <a:r>
              <a:rPr lang="es-MX" altLang="es-MX" sz="1200" b="1" dirty="0" smtClean="0">
                <a:solidFill>
                  <a:srgbClr val="FFFFFF"/>
                </a:solidFill>
                <a:effectLst>
                  <a:outerShdw blurRad="38100" dist="38100" dir="2700000" algn="tl">
                    <a:srgbClr val="000000"/>
                  </a:outerShdw>
                </a:effectLst>
                <a:latin typeface="Arial" panose="020B0604020202020204" pitchFamily="34" charset="0"/>
              </a:rPr>
              <a:t>SR1</a:t>
            </a:r>
            <a:endParaRPr lang="es-MX" altLang="es-MX" sz="1200" b="1" dirty="0">
              <a:solidFill>
                <a:srgbClr val="FFFFFF"/>
              </a:solidFill>
              <a:effectLst>
                <a:outerShdw blurRad="38100" dist="38100" dir="2700000" algn="tl">
                  <a:srgbClr val="000000"/>
                </a:outerShdw>
              </a:effectLst>
              <a:latin typeface="Arial" panose="020B0604020202020204" pitchFamily="34" charset="0"/>
            </a:endParaRPr>
          </a:p>
        </p:txBody>
      </p:sp>
      <p:sp>
        <p:nvSpPr>
          <p:cNvPr id="230" name="AutoShape 70"/>
          <p:cNvSpPr>
            <a:spLocks noChangeArrowheads="1"/>
          </p:cNvSpPr>
          <p:nvPr/>
        </p:nvSpPr>
        <p:spPr bwMode="auto">
          <a:xfrm flipH="1">
            <a:off x="7924800" y="2514600"/>
            <a:ext cx="592138" cy="490538"/>
          </a:xfrm>
          <a:prstGeom prst="rightArrow">
            <a:avLst>
              <a:gd name="adj1" fmla="val 50000"/>
              <a:gd name="adj2" fmla="val 60362"/>
            </a:avLst>
          </a:prstGeom>
          <a:solidFill>
            <a:schemeClr val="accent1"/>
          </a:solidFill>
          <a:ln w="12700">
            <a:solidFill>
              <a:schemeClr val="bg2"/>
            </a:solidFill>
            <a:miter lim="800000"/>
            <a:headEnd/>
            <a:tailEnd/>
          </a:ln>
          <a:effectLst/>
        </p:spPr>
        <p:txBody>
          <a:bodyPr wrap="none" anchor="ctr"/>
          <a:lstStyle>
            <a:lvl1pPr eaLnBrk="0" hangingPunct="0">
              <a:defRPr sz="2400">
                <a:solidFill>
                  <a:schemeClr val="tx1"/>
                </a:solidFill>
                <a:latin typeface="Times New Roman" panose="02020603050405020304" pitchFamily="18" charset="0"/>
              </a:defRPr>
            </a:lvl1pPr>
            <a:lvl2pPr eaLnBrk="0" hangingPunct="0">
              <a:defRPr sz="2400">
                <a:solidFill>
                  <a:schemeClr val="tx1"/>
                </a:solidFill>
                <a:latin typeface="Times New Roman" panose="02020603050405020304" pitchFamily="18" charset="0"/>
              </a:defRPr>
            </a:lvl2pPr>
            <a:lvl3pPr eaLnBrk="0" hangingPunct="0">
              <a:defRPr sz="2400">
                <a:solidFill>
                  <a:schemeClr val="tx1"/>
                </a:solidFill>
                <a:latin typeface="Times New Roman" panose="02020603050405020304" pitchFamily="18" charset="0"/>
              </a:defRPr>
            </a:lvl3pPr>
            <a:lvl4pPr eaLnBrk="0" hangingPunct="0">
              <a:defRPr sz="2400">
                <a:solidFill>
                  <a:schemeClr val="tx1"/>
                </a:solidFill>
                <a:latin typeface="Times New Roman" panose="02020603050405020304" pitchFamily="18" charset="0"/>
              </a:defRPr>
            </a:lvl4pPr>
            <a:lvl5pPr marL="1827213" eaLnBrk="0" hangingPunct="0">
              <a:defRPr sz="2400">
                <a:solidFill>
                  <a:schemeClr val="tx1"/>
                </a:solidFill>
                <a:latin typeface="Times New Roman" panose="02020603050405020304" pitchFamily="18" charset="0"/>
              </a:defRPr>
            </a:lvl5pPr>
            <a:lvl6pPr marL="2284413" eaLnBrk="0" fontAlgn="base" hangingPunct="0">
              <a:spcBef>
                <a:spcPct val="0"/>
              </a:spcBef>
              <a:spcAft>
                <a:spcPct val="0"/>
              </a:spcAft>
              <a:defRPr sz="2400">
                <a:solidFill>
                  <a:schemeClr val="tx1"/>
                </a:solidFill>
                <a:latin typeface="Times New Roman" panose="02020603050405020304" pitchFamily="18" charset="0"/>
              </a:defRPr>
            </a:lvl6pPr>
            <a:lvl7pPr marL="2741613" eaLnBrk="0" fontAlgn="base" hangingPunct="0">
              <a:spcBef>
                <a:spcPct val="0"/>
              </a:spcBef>
              <a:spcAft>
                <a:spcPct val="0"/>
              </a:spcAft>
              <a:defRPr sz="2400">
                <a:solidFill>
                  <a:schemeClr val="tx1"/>
                </a:solidFill>
                <a:latin typeface="Times New Roman" panose="02020603050405020304" pitchFamily="18" charset="0"/>
              </a:defRPr>
            </a:lvl7pPr>
            <a:lvl8pPr marL="3198813" eaLnBrk="0" fontAlgn="base" hangingPunct="0">
              <a:spcBef>
                <a:spcPct val="0"/>
              </a:spcBef>
              <a:spcAft>
                <a:spcPct val="0"/>
              </a:spcAft>
              <a:defRPr sz="2400">
                <a:solidFill>
                  <a:schemeClr val="tx1"/>
                </a:solidFill>
                <a:latin typeface="Times New Roman" panose="02020603050405020304" pitchFamily="18" charset="0"/>
              </a:defRPr>
            </a:lvl8pPr>
            <a:lvl9pPr marL="3656013" eaLnBrk="0" fontAlgn="base" hangingPunct="0">
              <a:spcBef>
                <a:spcPct val="0"/>
              </a:spcBef>
              <a:spcAft>
                <a:spcPct val="0"/>
              </a:spcAft>
              <a:defRPr sz="2400">
                <a:solidFill>
                  <a:schemeClr val="tx1"/>
                </a:solidFill>
                <a:latin typeface="Times New Roman" panose="02020603050405020304" pitchFamily="18" charset="0"/>
              </a:defRPr>
            </a:lvl9pPr>
          </a:lstStyle>
          <a:p>
            <a:pPr algn="ctr"/>
            <a:r>
              <a:rPr lang="es-MX" altLang="es-MX" sz="1200" b="1" dirty="0" smtClean="0">
                <a:solidFill>
                  <a:srgbClr val="FFFFFF"/>
                </a:solidFill>
                <a:effectLst>
                  <a:outerShdw blurRad="38100" dist="38100" dir="2700000" algn="tl">
                    <a:srgbClr val="000000"/>
                  </a:outerShdw>
                </a:effectLst>
                <a:latin typeface="Arial" panose="020B0604020202020204" pitchFamily="34" charset="0"/>
              </a:rPr>
              <a:t>SR3</a:t>
            </a:r>
            <a:endParaRPr lang="es-MX" altLang="es-MX" sz="1200" b="1" dirty="0">
              <a:solidFill>
                <a:srgbClr val="FFFFFF"/>
              </a:solidFill>
              <a:effectLst>
                <a:outerShdw blurRad="38100" dist="38100" dir="2700000" algn="tl">
                  <a:srgbClr val="000000"/>
                </a:outerShdw>
              </a:effectLst>
              <a:latin typeface="Arial" panose="020B0604020202020204" pitchFamily="34" charset="0"/>
            </a:endParaRPr>
          </a:p>
        </p:txBody>
      </p:sp>
      <p:sp>
        <p:nvSpPr>
          <p:cNvPr id="231" name="Freeform 71"/>
          <p:cNvSpPr>
            <a:spLocks/>
          </p:cNvSpPr>
          <p:nvPr/>
        </p:nvSpPr>
        <p:spPr bwMode="auto">
          <a:xfrm>
            <a:off x="7620000" y="2743200"/>
            <a:ext cx="304800" cy="990600"/>
          </a:xfrm>
          <a:custGeom>
            <a:avLst/>
            <a:gdLst>
              <a:gd name="T0" fmla="*/ 192 w 192"/>
              <a:gd name="T1" fmla="*/ 0 h 624"/>
              <a:gd name="T2" fmla="*/ 0 w 192"/>
              <a:gd name="T3" fmla="*/ 0 h 624"/>
              <a:gd name="T4" fmla="*/ 0 w 192"/>
              <a:gd name="T5" fmla="*/ 624 h 624"/>
            </a:gdLst>
            <a:ahLst/>
            <a:cxnLst>
              <a:cxn ang="0">
                <a:pos x="T0" y="T1"/>
              </a:cxn>
              <a:cxn ang="0">
                <a:pos x="T2" y="T3"/>
              </a:cxn>
              <a:cxn ang="0">
                <a:pos x="T4" y="T5"/>
              </a:cxn>
            </a:cxnLst>
            <a:rect l="0" t="0" r="r" b="b"/>
            <a:pathLst>
              <a:path w="192" h="624">
                <a:moveTo>
                  <a:pt x="192" y="0"/>
                </a:moveTo>
                <a:lnTo>
                  <a:pt x="0" y="0"/>
                </a:lnTo>
                <a:lnTo>
                  <a:pt x="0" y="624"/>
                </a:lnTo>
              </a:path>
            </a:pathLst>
          </a:custGeom>
          <a:noFill/>
          <a:ln w="28575" cap="flat" cmpd="sng">
            <a:solidFill>
              <a:schemeClr val="tx1"/>
            </a:solidFill>
            <a:prstDash val="sysDot"/>
            <a:round/>
            <a:headEnd type="none" w="med" len="med"/>
            <a:tailEnd type="triangle" w="med" len="med"/>
          </a:ln>
          <a:effectLst/>
          <a:extLst>
            <a:ext uri="{909E8E84-426E-40DD-AFC4-6F175D3DCCD1}">
              <a14:hiddenFill xmlns:a14="http://schemas.microsoft.com/office/drawing/2010/main">
                <a:solidFill>
                  <a:srgbClr val="00CC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MX" dirty="0"/>
          </a:p>
        </p:txBody>
      </p:sp>
      <p:sp>
        <p:nvSpPr>
          <p:cNvPr id="232" name="Freeform 72"/>
          <p:cNvSpPr>
            <a:spLocks/>
          </p:cNvSpPr>
          <p:nvPr/>
        </p:nvSpPr>
        <p:spPr bwMode="auto">
          <a:xfrm>
            <a:off x="5791200" y="2133600"/>
            <a:ext cx="2133600" cy="1524000"/>
          </a:xfrm>
          <a:custGeom>
            <a:avLst/>
            <a:gdLst>
              <a:gd name="T0" fmla="*/ 1344 w 1344"/>
              <a:gd name="T1" fmla="*/ 0 h 960"/>
              <a:gd name="T2" fmla="*/ 0 w 1344"/>
              <a:gd name="T3" fmla="*/ 0 h 960"/>
              <a:gd name="T4" fmla="*/ 0 w 1344"/>
              <a:gd name="T5" fmla="*/ 960 h 960"/>
            </a:gdLst>
            <a:ahLst/>
            <a:cxnLst>
              <a:cxn ang="0">
                <a:pos x="T0" y="T1"/>
              </a:cxn>
              <a:cxn ang="0">
                <a:pos x="T2" y="T3"/>
              </a:cxn>
              <a:cxn ang="0">
                <a:pos x="T4" y="T5"/>
              </a:cxn>
            </a:cxnLst>
            <a:rect l="0" t="0" r="r" b="b"/>
            <a:pathLst>
              <a:path w="1344" h="960">
                <a:moveTo>
                  <a:pt x="1344" y="0"/>
                </a:moveTo>
                <a:lnTo>
                  <a:pt x="0" y="0"/>
                </a:lnTo>
                <a:lnTo>
                  <a:pt x="0" y="960"/>
                </a:lnTo>
              </a:path>
            </a:pathLst>
          </a:custGeom>
          <a:noFill/>
          <a:ln w="28575" cap="flat" cmpd="sng">
            <a:solidFill>
              <a:schemeClr val="tx1"/>
            </a:solidFill>
            <a:prstDash val="sysDot"/>
            <a:round/>
            <a:headEnd type="none" w="med" len="med"/>
            <a:tailEnd type="triangle" w="med" len="med"/>
          </a:ln>
          <a:effectLst/>
          <a:extLst>
            <a:ext uri="{909E8E84-426E-40DD-AFC4-6F175D3DCCD1}">
              <a14:hiddenFill xmlns:a14="http://schemas.microsoft.com/office/drawing/2010/main">
                <a:solidFill>
                  <a:srgbClr val="00CC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MX" dirty="0"/>
          </a:p>
        </p:txBody>
      </p:sp>
    </p:spTree>
    <p:extLst>
      <p:ext uri="{BB962C8B-B14F-4D97-AF65-F5344CB8AC3E}">
        <p14:creationId xmlns:p14="http://schemas.microsoft.com/office/powerpoint/2010/main" val="420310924"/>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contenido 2"/>
          <p:cNvSpPr>
            <a:spLocks noGrp="1"/>
          </p:cNvSpPr>
          <p:nvPr>
            <p:ph idx="1"/>
          </p:nvPr>
        </p:nvSpPr>
        <p:spPr>
          <a:xfrm>
            <a:off x="755576" y="620688"/>
            <a:ext cx="7704856" cy="5501319"/>
          </a:xfrm>
        </p:spPr>
        <p:txBody>
          <a:bodyPr>
            <a:noAutofit/>
          </a:bodyPr>
          <a:lstStyle/>
          <a:p>
            <a:pPr marL="0" indent="0" algn="ctr">
              <a:lnSpc>
                <a:spcPct val="150000"/>
              </a:lnSpc>
              <a:spcBef>
                <a:spcPts val="0"/>
              </a:spcBef>
              <a:spcAft>
                <a:spcPts val="1200"/>
              </a:spcAft>
              <a:buNone/>
            </a:pPr>
            <a:r>
              <a:rPr lang="es-MX" sz="1600" b="1" dirty="0" smtClean="0">
                <a:latin typeface="Tahoma" pitchFamily="34" charset="0"/>
                <a:ea typeface="Tahoma" pitchFamily="34" charset="0"/>
                <a:cs typeface="Tahoma" pitchFamily="34" charset="0"/>
              </a:rPr>
              <a:t>LECTURAS RECOMENDADAS</a:t>
            </a:r>
            <a:endParaRPr lang="es-MX" sz="1600" b="1" dirty="0">
              <a:latin typeface="Tahoma" pitchFamily="34" charset="0"/>
              <a:ea typeface="Tahoma" pitchFamily="34" charset="0"/>
              <a:cs typeface="Tahoma" pitchFamily="34" charset="0"/>
            </a:endParaRPr>
          </a:p>
          <a:p>
            <a:pPr marL="0" indent="0">
              <a:lnSpc>
                <a:spcPct val="140000"/>
              </a:lnSpc>
              <a:spcBef>
                <a:spcPts val="1200"/>
              </a:spcBef>
              <a:spcAft>
                <a:spcPts val="1200"/>
              </a:spcAft>
              <a:buNone/>
            </a:pPr>
            <a:endParaRPr lang="es-MX" sz="1600" dirty="0" smtClean="0">
              <a:latin typeface="Tahoma" pitchFamily="34" charset="0"/>
              <a:ea typeface="Tahoma" pitchFamily="34" charset="0"/>
              <a:cs typeface="Tahoma" pitchFamily="34" charset="0"/>
            </a:endParaRPr>
          </a:p>
          <a:p>
            <a:pPr marL="0" indent="0">
              <a:lnSpc>
                <a:spcPct val="140000"/>
              </a:lnSpc>
              <a:spcBef>
                <a:spcPts val="1200"/>
              </a:spcBef>
              <a:spcAft>
                <a:spcPts val="1200"/>
              </a:spcAft>
              <a:buNone/>
            </a:pPr>
            <a:endParaRPr lang="es-MX" sz="1600" dirty="0" smtClean="0">
              <a:latin typeface="Tahoma" pitchFamily="34" charset="0"/>
              <a:ea typeface="Tahoma" pitchFamily="34" charset="0"/>
              <a:cs typeface="Tahoma" pitchFamily="34" charset="0"/>
            </a:endParaRPr>
          </a:p>
        </p:txBody>
      </p:sp>
      <p:pic>
        <p:nvPicPr>
          <p:cNvPr id="3" name="Imagen 2"/>
          <p:cNvPicPr>
            <a:picLocks noChangeAspect="1"/>
          </p:cNvPicPr>
          <p:nvPr/>
        </p:nvPicPr>
        <p:blipFill>
          <a:blip r:embed="rId2"/>
          <a:stretch>
            <a:fillRect/>
          </a:stretch>
        </p:blipFill>
        <p:spPr>
          <a:xfrm>
            <a:off x="1881386" y="1268760"/>
            <a:ext cx="5453236" cy="4513658"/>
          </a:xfrm>
          <a:prstGeom prst="rect">
            <a:avLst/>
          </a:prstGeom>
        </p:spPr>
      </p:pic>
      <p:sp>
        <p:nvSpPr>
          <p:cNvPr id="6" name="Rectángulo 5"/>
          <p:cNvSpPr/>
          <p:nvPr/>
        </p:nvSpPr>
        <p:spPr>
          <a:xfrm>
            <a:off x="2483768" y="6107136"/>
            <a:ext cx="4365298" cy="369332"/>
          </a:xfrm>
          <a:prstGeom prst="rect">
            <a:avLst/>
          </a:prstGeom>
        </p:spPr>
        <p:txBody>
          <a:bodyPr wrap="none">
            <a:spAutoFit/>
          </a:bodyPr>
          <a:lstStyle/>
          <a:p>
            <a:r>
              <a:rPr lang="es-MX" dirty="0">
                <a:hlinkClick r:id="rId3" tooltip="Persistent link using digital object identifier"/>
              </a:rPr>
              <a:t>https://doi.org/10.1016/j.ijpe.2018.04.027</a:t>
            </a:r>
            <a:endParaRPr lang="es-MX" dirty="0"/>
          </a:p>
        </p:txBody>
      </p:sp>
    </p:spTree>
    <p:extLst>
      <p:ext uri="{BB962C8B-B14F-4D97-AF65-F5344CB8AC3E}">
        <p14:creationId xmlns:p14="http://schemas.microsoft.com/office/powerpoint/2010/main" val="382116319"/>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a:blip r:embed="rId2"/>
          <a:stretch>
            <a:fillRect/>
          </a:stretch>
        </p:blipFill>
        <p:spPr>
          <a:xfrm>
            <a:off x="1772205" y="1306429"/>
            <a:ext cx="5671598" cy="4500000"/>
          </a:xfrm>
          <a:prstGeom prst="rect">
            <a:avLst/>
          </a:prstGeom>
        </p:spPr>
      </p:pic>
      <p:sp>
        <p:nvSpPr>
          <p:cNvPr id="4" name="Marcador de contenido 2"/>
          <p:cNvSpPr>
            <a:spLocks noGrp="1"/>
          </p:cNvSpPr>
          <p:nvPr>
            <p:ph idx="1"/>
          </p:nvPr>
        </p:nvSpPr>
        <p:spPr>
          <a:xfrm>
            <a:off x="755576" y="620688"/>
            <a:ext cx="7704856" cy="5501319"/>
          </a:xfrm>
        </p:spPr>
        <p:txBody>
          <a:bodyPr>
            <a:noAutofit/>
          </a:bodyPr>
          <a:lstStyle/>
          <a:p>
            <a:pPr marL="0" indent="0" algn="ctr">
              <a:lnSpc>
                <a:spcPct val="150000"/>
              </a:lnSpc>
              <a:spcBef>
                <a:spcPts val="0"/>
              </a:spcBef>
              <a:spcAft>
                <a:spcPts val="1200"/>
              </a:spcAft>
              <a:buNone/>
            </a:pPr>
            <a:r>
              <a:rPr lang="es-MX" sz="1600" b="1" dirty="0" smtClean="0">
                <a:latin typeface="Tahoma" pitchFamily="34" charset="0"/>
                <a:ea typeface="Tahoma" pitchFamily="34" charset="0"/>
                <a:cs typeface="Tahoma" pitchFamily="34" charset="0"/>
              </a:rPr>
              <a:t>LECTURAS RECOMENDADAS</a:t>
            </a:r>
            <a:endParaRPr lang="es-MX" sz="1600" b="1" dirty="0">
              <a:latin typeface="Tahoma" pitchFamily="34" charset="0"/>
              <a:ea typeface="Tahoma" pitchFamily="34" charset="0"/>
              <a:cs typeface="Tahoma" pitchFamily="34" charset="0"/>
            </a:endParaRPr>
          </a:p>
          <a:p>
            <a:pPr marL="0" indent="0">
              <a:lnSpc>
                <a:spcPct val="140000"/>
              </a:lnSpc>
              <a:spcBef>
                <a:spcPts val="1200"/>
              </a:spcBef>
              <a:spcAft>
                <a:spcPts val="1200"/>
              </a:spcAft>
              <a:buNone/>
            </a:pPr>
            <a:endParaRPr lang="es-MX" sz="1600" dirty="0" smtClean="0">
              <a:latin typeface="Tahoma" pitchFamily="34" charset="0"/>
              <a:ea typeface="Tahoma" pitchFamily="34" charset="0"/>
              <a:cs typeface="Tahoma" pitchFamily="34" charset="0"/>
            </a:endParaRPr>
          </a:p>
          <a:p>
            <a:pPr marL="0" indent="0">
              <a:lnSpc>
                <a:spcPct val="140000"/>
              </a:lnSpc>
              <a:spcBef>
                <a:spcPts val="1200"/>
              </a:spcBef>
              <a:spcAft>
                <a:spcPts val="1200"/>
              </a:spcAft>
              <a:buNone/>
            </a:pPr>
            <a:endParaRPr lang="es-MX" sz="1600" dirty="0" smtClean="0">
              <a:latin typeface="Tahoma" pitchFamily="34" charset="0"/>
              <a:ea typeface="Tahoma" pitchFamily="34" charset="0"/>
              <a:cs typeface="Tahoma" pitchFamily="34" charset="0"/>
            </a:endParaRPr>
          </a:p>
        </p:txBody>
      </p:sp>
      <p:sp>
        <p:nvSpPr>
          <p:cNvPr id="6" name="Rectángulo 5"/>
          <p:cNvSpPr/>
          <p:nvPr/>
        </p:nvSpPr>
        <p:spPr>
          <a:xfrm>
            <a:off x="2195736" y="6107136"/>
            <a:ext cx="4865434" cy="369332"/>
          </a:xfrm>
          <a:prstGeom prst="rect">
            <a:avLst/>
          </a:prstGeom>
        </p:spPr>
        <p:txBody>
          <a:bodyPr wrap="none">
            <a:spAutoFit/>
          </a:bodyPr>
          <a:lstStyle/>
          <a:p>
            <a:r>
              <a:rPr lang="es-MX">
                <a:hlinkClick r:id="rId3" tooltip="Persistent link using digital object identifier"/>
              </a:rPr>
              <a:t>https://doi.org/10.1016/j.ijinfomgt.2014.06.002</a:t>
            </a:r>
            <a:endParaRPr lang="es-MX" dirty="0"/>
          </a:p>
        </p:txBody>
      </p:sp>
    </p:spTree>
    <p:extLst>
      <p:ext uri="{BB962C8B-B14F-4D97-AF65-F5344CB8AC3E}">
        <p14:creationId xmlns:p14="http://schemas.microsoft.com/office/powerpoint/2010/main" val="2880714021"/>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n 2"/>
          <p:cNvPicPr>
            <a:picLocks noChangeAspect="1"/>
          </p:cNvPicPr>
          <p:nvPr/>
        </p:nvPicPr>
        <p:blipFill>
          <a:blip r:embed="rId2"/>
          <a:stretch>
            <a:fillRect/>
          </a:stretch>
        </p:blipFill>
        <p:spPr>
          <a:xfrm>
            <a:off x="1952317" y="1306429"/>
            <a:ext cx="5311373" cy="4500000"/>
          </a:xfrm>
          <a:prstGeom prst="rect">
            <a:avLst/>
          </a:prstGeom>
        </p:spPr>
      </p:pic>
      <p:sp>
        <p:nvSpPr>
          <p:cNvPr id="4" name="Marcador de contenido 2"/>
          <p:cNvSpPr>
            <a:spLocks noGrp="1"/>
          </p:cNvSpPr>
          <p:nvPr>
            <p:ph idx="1"/>
          </p:nvPr>
        </p:nvSpPr>
        <p:spPr>
          <a:xfrm>
            <a:off x="755576" y="620688"/>
            <a:ext cx="7704856" cy="5501319"/>
          </a:xfrm>
        </p:spPr>
        <p:txBody>
          <a:bodyPr>
            <a:noAutofit/>
          </a:bodyPr>
          <a:lstStyle/>
          <a:p>
            <a:pPr marL="0" indent="0" algn="ctr">
              <a:lnSpc>
                <a:spcPct val="150000"/>
              </a:lnSpc>
              <a:spcBef>
                <a:spcPts val="0"/>
              </a:spcBef>
              <a:spcAft>
                <a:spcPts val="1200"/>
              </a:spcAft>
              <a:buNone/>
            </a:pPr>
            <a:r>
              <a:rPr lang="es-MX" sz="1600" b="1" dirty="0" smtClean="0">
                <a:latin typeface="Tahoma" pitchFamily="34" charset="0"/>
                <a:ea typeface="Tahoma" pitchFamily="34" charset="0"/>
                <a:cs typeface="Tahoma" pitchFamily="34" charset="0"/>
              </a:rPr>
              <a:t>LECTURAS RECOMENDADAS</a:t>
            </a:r>
            <a:endParaRPr lang="es-MX" sz="1600" b="1" dirty="0">
              <a:latin typeface="Tahoma" pitchFamily="34" charset="0"/>
              <a:ea typeface="Tahoma" pitchFamily="34" charset="0"/>
              <a:cs typeface="Tahoma" pitchFamily="34" charset="0"/>
            </a:endParaRPr>
          </a:p>
          <a:p>
            <a:pPr marL="0" indent="0">
              <a:lnSpc>
                <a:spcPct val="140000"/>
              </a:lnSpc>
              <a:spcBef>
                <a:spcPts val="1200"/>
              </a:spcBef>
              <a:spcAft>
                <a:spcPts val="1200"/>
              </a:spcAft>
              <a:buNone/>
            </a:pPr>
            <a:endParaRPr lang="es-MX" sz="1600" dirty="0" smtClean="0">
              <a:latin typeface="Tahoma" pitchFamily="34" charset="0"/>
              <a:ea typeface="Tahoma" pitchFamily="34" charset="0"/>
              <a:cs typeface="Tahoma" pitchFamily="34" charset="0"/>
            </a:endParaRPr>
          </a:p>
          <a:p>
            <a:pPr marL="0" indent="0">
              <a:lnSpc>
                <a:spcPct val="140000"/>
              </a:lnSpc>
              <a:spcBef>
                <a:spcPts val="1200"/>
              </a:spcBef>
              <a:spcAft>
                <a:spcPts val="1200"/>
              </a:spcAft>
              <a:buNone/>
            </a:pPr>
            <a:endParaRPr lang="es-MX" sz="1600" dirty="0" smtClean="0">
              <a:latin typeface="Tahoma" pitchFamily="34" charset="0"/>
              <a:ea typeface="Tahoma" pitchFamily="34" charset="0"/>
              <a:cs typeface="Tahoma" pitchFamily="34" charset="0"/>
            </a:endParaRPr>
          </a:p>
        </p:txBody>
      </p:sp>
      <p:sp>
        <p:nvSpPr>
          <p:cNvPr id="6" name="Rectángulo 5"/>
          <p:cNvSpPr/>
          <p:nvPr/>
        </p:nvSpPr>
        <p:spPr>
          <a:xfrm>
            <a:off x="2411760" y="6107136"/>
            <a:ext cx="4365298" cy="369332"/>
          </a:xfrm>
          <a:prstGeom prst="rect">
            <a:avLst/>
          </a:prstGeom>
        </p:spPr>
        <p:txBody>
          <a:bodyPr wrap="none">
            <a:spAutoFit/>
          </a:bodyPr>
          <a:lstStyle/>
          <a:p>
            <a:r>
              <a:rPr lang="es-MX" dirty="0">
                <a:hlinkClick r:id="rId3" tooltip="Persistent link using digital object identifier"/>
              </a:rPr>
              <a:t>https://doi.org/10.1016/j.ijpe.2010.09.029</a:t>
            </a:r>
            <a:endParaRPr lang="es-MX" dirty="0"/>
          </a:p>
        </p:txBody>
      </p:sp>
    </p:spTree>
    <p:extLst>
      <p:ext uri="{BB962C8B-B14F-4D97-AF65-F5344CB8AC3E}">
        <p14:creationId xmlns:p14="http://schemas.microsoft.com/office/powerpoint/2010/main" val="178779301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contenido 2"/>
          <p:cNvSpPr>
            <a:spLocks noGrp="1"/>
          </p:cNvSpPr>
          <p:nvPr>
            <p:ph idx="1"/>
          </p:nvPr>
        </p:nvSpPr>
        <p:spPr>
          <a:xfrm>
            <a:off x="683568" y="1024025"/>
            <a:ext cx="7632848" cy="5501319"/>
          </a:xfrm>
        </p:spPr>
        <p:txBody>
          <a:bodyPr>
            <a:noAutofit/>
          </a:bodyPr>
          <a:lstStyle/>
          <a:p>
            <a:pPr marL="0" indent="0">
              <a:lnSpc>
                <a:spcPct val="140000"/>
              </a:lnSpc>
              <a:buNone/>
            </a:pPr>
            <a:r>
              <a:rPr lang="es-MX" sz="1400" b="1" dirty="0" smtClean="0">
                <a:latin typeface="Tahoma" pitchFamily="34" charset="0"/>
                <a:ea typeface="Tahoma" pitchFamily="34" charset="0"/>
                <a:cs typeface="Tahoma" pitchFamily="34" charset="0"/>
              </a:rPr>
              <a:t>RESUMEN</a:t>
            </a:r>
            <a:endParaRPr lang="es-MX" sz="1400" b="1" dirty="0">
              <a:latin typeface="Tahoma" pitchFamily="34" charset="0"/>
              <a:ea typeface="Tahoma" pitchFamily="34" charset="0"/>
              <a:cs typeface="Tahoma" pitchFamily="34" charset="0"/>
            </a:endParaRPr>
          </a:p>
          <a:p>
            <a:pPr marL="0" indent="0">
              <a:lnSpc>
                <a:spcPct val="140000"/>
              </a:lnSpc>
              <a:spcBef>
                <a:spcPts val="1200"/>
              </a:spcBef>
              <a:buNone/>
            </a:pPr>
            <a:r>
              <a:rPr lang="es-MX" sz="1400" dirty="0">
                <a:latin typeface="Tahoma" pitchFamily="34" charset="0"/>
                <a:ea typeface="Tahoma" pitchFamily="34" charset="0"/>
                <a:cs typeface="Tahoma" pitchFamily="34" charset="0"/>
              </a:rPr>
              <a:t>El modelo </a:t>
            </a:r>
            <a:r>
              <a:rPr lang="en-US" sz="1400" dirty="0">
                <a:latin typeface="Tahoma" pitchFamily="34" charset="0"/>
                <a:ea typeface="Tahoma" pitchFamily="34" charset="0"/>
                <a:cs typeface="Tahoma" pitchFamily="34" charset="0"/>
              </a:rPr>
              <a:t>SCOR, del acrónimo por sus siglas en inglés de </a:t>
            </a:r>
            <a:r>
              <a:rPr lang="en-US" sz="1400" b="1" i="1" dirty="0">
                <a:latin typeface="Tahoma" pitchFamily="34" charset="0"/>
                <a:ea typeface="Tahoma" pitchFamily="34" charset="0"/>
                <a:cs typeface="Tahoma" pitchFamily="34" charset="0"/>
              </a:rPr>
              <a:t>S</a:t>
            </a:r>
            <a:r>
              <a:rPr lang="en-US" sz="1400" i="1" dirty="0">
                <a:latin typeface="Tahoma" pitchFamily="34" charset="0"/>
                <a:ea typeface="Tahoma" pitchFamily="34" charset="0"/>
                <a:cs typeface="Tahoma" pitchFamily="34" charset="0"/>
              </a:rPr>
              <a:t>upply </a:t>
            </a:r>
            <a:r>
              <a:rPr lang="en-US" sz="1400" b="1" i="1" dirty="0">
                <a:latin typeface="Tahoma" pitchFamily="34" charset="0"/>
                <a:ea typeface="Tahoma" pitchFamily="34" charset="0"/>
                <a:cs typeface="Tahoma" pitchFamily="34" charset="0"/>
              </a:rPr>
              <a:t>C</a:t>
            </a:r>
            <a:r>
              <a:rPr lang="en-US" sz="1400" i="1" dirty="0">
                <a:latin typeface="Tahoma" pitchFamily="34" charset="0"/>
                <a:ea typeface="Tahoma" pitchFamily="34" charset="0"/>
                <a:cs typeface="Tahoma" pitchFamily="34" charset="0"/>
              </a:rPr>
              <a:t>hain </a:t>
            </a:r>
            <a:r>
              <a:rPr lang="en-US" sz="1400" b="1" i="1" dirty="0">
                <a:latin typeface="Tahoma" pitchFamily="34" charset="0"/>
                <a:ea typeface="Tahoma" pitchFamily="34" charset="0"/>
                <a:cs typeface="Tahoma" pitchFamily="34" charset="0"/>
              </a:rPr>
              <a:t>O</a:t>
            </a:r>
            <a:r>
              <a:rPr lang="en-US" sz="1400" i="1" dirty="0">
                <a:latin typeface="Tahoma" pitchFamily="34" charset="0"/>
                <a:ea typeface="Tahoma" pitchFamily="34" charset="0"/>
                <a:cs typeface="Tahoma" pitchFamily="34" charset="0"/>
              </a:rPr>
              <a:t>perations </a:t>
            </a:r>
            <a:r>
              <a:rPr lang="en-US" sz="1400" b="1" i="1" dirty="0">
                <a:latin typeface="Tahoma" pitchFamily="34" charset="0"/>
                <a:ea typeface="Tahoma" pitchFamily="34" charset="0"/>
                <a:cs typeface="Tahoma" pitchFamily="34" charset="0"/>
              </a:rPr>
              <a:t>R</a:t>
            </a:r>
            <a:r>
              <a:rPr lang="en-US" sz="1400" i="1" dirty="0">
                <a:latin typeface="Tahoma" pitchFamily="34" charset="0"/>
                <a:ea typeface="Tahoma" pitchFamily="34" charset="0"/>
                <a:cs typeface="Tahoma" pitchFamily="34" charset="0"/>
              </a:rPr>
              <a:t>eference model</a:t>
            </a:r>
            <a:r>
              <a:rPr lang="en-US" sz="1400" dirty="0">
                <a:latin typeface="Tahoma" pitchFamily="34" charset="0"/>
                <a:ea typeface="Tahoma" pitchFamily="34" charset="0"/>
                <a:cs typeface="Tahoma" pitchFamily="34" charset="0"/>
              </a:rPr>
              <a:t>, es </a:t>
            </a:r>
            <a:r>
              <a:rPr lang="es-MX" sz="1400" dirty="0">
                <a:latin typeface="Tahoma" pitchFamily="34" charset="0"/>
                <a:ea typeface="Tahoma" pitchFamily="34" charset="0"/>
                <a:cs typeface="Tahoma" pitchFamily="34" charset="0"/>
              </a:rPr>
              <a:t>una herramienta </a:t>
            </a:r>
            <a:r>
              <a:rPr lang="en-US" sz="1400" dirty="0">
                <a:latin typeface="Tahoma" pitchFamily="34" charset="0"/>
                <a:ea typeface="Tahoma" pitchFamily="34" charset="0"/>
                <a:cs typeface="Tahoma" pitchFamily="34" charset="0"/>
              </a:rPr>
              <a:t>que </a:t>
            </a:r>
            <a:r>
              <a:rPr lang="es-MX" sz="1400" dirty="0">
                <a:latin typeface="Tahoma" pitchFamily="34" charset="0"/>
                <a:ea typeface="Tahoma" pitchFamily="34" charset="0"/>
                <a:cs typeface="Tahoma" pitchFamily="34" charset="0"/>
              </a:rPr>
              <a:t>permite</a:t>
            </a:r>
            <a:r>
              <a:rPr lang="en-US" sz="1400" dirty="0">
                <a:latin typeface="Tahoma" pitchFamily="34" charset="0"/>
                <a:ea typeface="Tahoma" pitchFamily="34" charset="0"/>
                <a:cs typeface="Tahoma" pitchFamily="34" charset="0"/>
              </a:rPr>
              <a:t> </a:t>
            </a:r>
            <a:r>
              <a:rPr lang="es-MX" sz="1400" dirty="0">
                <a:latin typeface="Tahoma" pitchFamily="34" charset="0"/>
                <a:ea typeface="Tahoma" pitchFamily="34" charset="0"/>
                <a:cs typeface="Tahoma" pitchFamily="34" charset="0"/>
              </a:rPr>
              <a:t>gestionar eficientemente </a:t>
            </a:r>
            <a:r>
              <a:rPr lang="es-MX" sz="1400" dirty="0" smtClean="0">
                <a:latin typeface="Tahoma" pitchFamily="34" charset="0"/>
                <a:ea typeface="Tahoma" pitchFamily="34" charset="0"/>
                <a:cs typeface="Tahoma" pitchFamily="34" charset="0"/>
              </a:rPr>
              <a:t>las operaciones dentro de la Cadena </a:t>
            </a:r>
            <a:r>
              <a:rPr lang="es-MX" sz="1400" dirty="0">
                <a:latin typeface="Tahoma" pitchFamily="34" charset="0"/>
                <a:ea typeface="Tahoma" pitchFamily="34" charset="0"/>
                <a:cs typeface="Tahoma" pitchFamily="34" charset="0"/>
              </a:rPr>
              <a:t>de </a:t>
            </a:r>
            <a:r>
              <a:rPr lang="es-MX" sz="1400" dirty="0" smtClean="0">
                <a:latin typeface="Tahoma" pitchFamily="34" charset="0"/>
                <a:ea typeface="Tahoma" pitchFamily="34" charset="0"/>
                <a:cs typeface="Tahoma" pitchFamily="34" charset="0"/>
              </a:rPr>
              <a:t>Suministro</a:t>
            </a:r>
            <a:r>
              <a:rPr lang="es-MX" sz="1400" dirty="0">
                <a:latin typeface="Tahoma" pitchFamily="34" charset="0"/>
                <a:ea typeface="Tahoma" pitchFamily="34" charset="0"/>
                <a:cs typeface="Tahoma" pitchFamily="34" charset="0"/>
              </a:rPr>
              <a:t>, a través de </a:t>
            </a:r>
            <a:r>
              <a:rPr lang="es-MX" sz="1400" dirty="0" smtClean="0">
                <a:latin typeface="Tahoma" pitchFamily="34" charset="0"/>
                <a:ea typeface="Tahoma" pitchFamily="34" charset="0"/>
                <a:cs typeface="Tahoma" pitchFamily="34" charset="0"/>
              </a:rPr>
              <a:t>la comparativa con procesos estandarizados, y mediante </a:t>
            </a:r>
            <a:r>
              <a:rPr lang="es-MX" sz="1400" dirty="0">
                <a:latin typeface="Tahoma" pitchFamily="34" charset="0"/>
                <a:ea typeface="Tahoma" pitchFamily="34" charset="0"/>
                <a:cs typeface="Tahoma" pitchFamily="34" charset="0"/>
              </a:rPr>
              <a:t>la cual las empresas buscan optimizar las relaciones entre entidades dentro de una red empresarial de suministro.</a:t>
            </a:r>
          </a:p>
          <a:p>
            <a:pPr marL="0" indent="0">
              <a:lnSpc>
                <a:spcPct val="140000"/>
              </a:lnSpc>
              <a:buNone/>
            </a:pPr>
            <a:endParaRPr lang="es-MX" sz="1400" dirty="0">
              <a:latin typeface="Tahoma" pitchFamily="34" charset="0"/>
              <a:ea typeface="Tahoma" pitchFamily="34" charset="0"/>
              <a:cs typeface="Tahoma" pitchFamily="34" charset="0"/>
            </a:endParaRPr>
          </a:p>
          <a:p>
            <a:pPr marL="0" indent="0">
              <a:lnSpc>
                <a:spcPct val="140000"/>
              </a:lnSpc>
              <a:buNone/>
            </a:pPr>
            <a:r>
              <a:rPr lang="es-MX" sz="1400" b="1" dirty="0" smtClean="0">
                <a:latin typeface="Tahoma" pitchFamily="34" charset="0"/>
                <a:ea typeface="Tahoma" pitchFamily="34" charset="0"/>
                <a:cs typeface="Tahoma" pitchFamily="34" charset="0"/>
              </a:rPr>
              <a:t>INTRODUCCIÓN</a:t>
            </a:r>
            <a:endParaRPr lang="es-MX" sz="1400" b="1" dirty="0">
              <a:latin typeface="Tahoma" pitchFamily="34" charset="0"/>
              <a:ea typeface="Tahoma" pitchFamily="34" charset="0"/>
              <a:cs typeface="Tahoma" pitchFamily="34" charset="0"/>
            </a:endParaRPr>
          </a:p>
          <a:p>
            <a:pPr marL="0" indent="0">
              <a:lnSpc>
                <a:spcPct val="140000"/>
              </a:lnSpc>
              <a:spcBef>
                <a:spcPts val="1200"/>
              </a:spcBef>
              <a:buNone/>
            </a:pPr>
            <a:r>
              <a:rPr lang="es-MX" sz="1400" dirty="0">
                <a:latin typeface="Tahoma" pitchFamily="34" charset="0"/>
                <a:ea typeface="Tahoma" pitchFamily="34" charset="0"/>
                <a:cs typeface="Tahoma" pitchFamily="34" charset="0"/>
              </a:rPr>
              <a:t>En las nuevas economías, la internacionalización, y los tratados han hecho que las empresas necesitan ir mas allá de lo convencional, realizando operaciones de intercambio de información, recursos a clientes y proveedores de una manera mas ordenada, e integrada todo esto mediante un enfoque que beneficie conjuntamente a todos los actores de la </a:t>
            </a:r>
            <a:r>
              <a:rPr lang="es-MX" sz="1400" dirty="0" smtClean="0">
                <a:latin typeface="Tahoma" pitchFamily="34" charset="0"/>
                <a:ea typeface="Tahoma" pitchFamily="34" charset="0"/>
                <a:cs typeface="Tahoma" pitchFamily="34" charset="0"/>
              </a:rPr>
              <a:t>Cadena de Suministro</a:t>
            </a:r>
            <a:r>
              <a:rPr lang="es-MX" sz="1400" dirty="0">
                <a:latin typeface="Tahoma" pitchFamily="34" charset="0"/>
                <a:ea typeface="Tahoma" pitchFamily="34" charset="0"/>
                <a:cs typeface="Tahoma" pitchFamily="34" charset="0"/>
              </a:rPr>
              <a:t>.</a:t>
            </a:r>
          </a:p>
        </p:txBody>
      </p:sp>
    </p:spTree>
    <p:extLst>
      <p:ext uri="{BB962C8B-B14F-4D97-AF65-F5344CB8AC3E}">
        <p14:creationId xmlns:p14="http://schemas.microsoft.com/office/powerpoint/2010/main" val="11424204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contenido 2"/>
          <p:cNvSpPr>
            <a:spLocks noGrp="1"/>
          </p:cNvSpPr>
          <p:nvPr>
            <p:ph idx="1"/>
          </p:nvPr>
        </p:nvSpPr>
        <p:spPr>
          <a:xfrm>
            <a:off x="755576" y="548680"/>
            <a:ext cx="7632848" cy="5501319"/>
          </a:xfrm>
        </p:spPr>
        <p:txBody>
          <a:bodyPr>
            <a:noAutofit/>
          </a:bodyPr>
          <a:lstStyle/>
          <a:p>
            <a:pPr marL="0" indent="0" algn="r">
              <a:buNone/>
            </a:pPr>
            <a:endParaRPr lang="es-MX" sz="1400" b="1" dirty="0" smtClean="0">
              <a:latin typeface="Tahoma" pitchFamily="34" charset="0"/>
              <a:ea typeface="Tahoma" pitchFamily="34" charset="0"/>
              <a:cs typeface="Tahoma" pitchFamily="34" charset="0"/>
            </a:endParaRPr>
          </a:p>
          <a:p>
            <a:pPr marL="0" indent="0" algn="ctr">
              <a:buNone/>
            </a:pPr>
            <a:endParaRPr lang="es-MX" sz="1400" b="1" dirty="0" smtClean="0">
              <a:latin typeface="Tahoma" pitchFamily="34" charset="0"/>
              <a:ea typeface="Tahoma" pitchFamily="34" charset="0"/>
              <a:cs typeface="Tahoma" pitchFamily="34" charset="0"/>
            </a:endParaRPr>
          </a:p>
          <a:p>
            <a:pPr marL="0" indent="0" algn="ctr">
              <a:buNone/>
            </a:pPr>
            <a:endParaRPr lang="es-MX" sz="1400" b="1" dirty="0">
              <a:latin typeface="Tahoma" pitchFamily="34" charset="0"/>
              <a:ea typeface="Tahoma" pitchFamily="34" charset="0"/>
              <a:cs typeface="Tahoma" pitchFamily="34" charset="0"/>
            </a:endParaRPr>
          </a:p>
          <a:p>
            <a:pPr marL="0" indent="0" algn="ctr">
              <a:buNone/>
            </a:pPr>
            <a:endParaRPr lang="es-MX" sz="1400" b="1" dirty="0" smtClean="0">
              <a:latin typeface="Tahoma" pitchFamily="34" charset="0"/>
              <a:ea typeface="Tahoma" pitchFamily="34" charset="0"/>
              <a:cs typeface="Tahoma" pitchFamily="34" charset="0"/>
            </a:endParaRPr>
          </a:p>
          <a:p>
            <a:pPr marL="0" indent="0" algn="ctr">
              <a:buNone/>
            </a:pPr>
            <a:endParaRPr lang="es-MX" sz="1400" b="1" dirty="0" smtClean="0">
              <a:latin typeface="Tahoma" pitchFamily="34" charset="0"/>
              <a:ea typeface="Tahoma" pitchFamily="34" charset="0"/>
              <a:cs typeface="Tahoma" pitchFamily="34" charset="0"/>
            </a:endParaRPr>
          </a:p>
          <a:p>
            <a:pPr marL="0" indent="0" algn="ctr">
              <a:buNone/>
            </a:pPr>
            <a:r>
              <a:rPr lang="es-MX" sz="2800" b="1" dirty="0" smtClean="0">
                <a:solidFill>
                  <a:srgbClr val="00B050"/>
                </a:solidFill>
                <a:latin typeface="Tahoma" pitchFamily="34" charset="0"/>
                <a:ea typeface="Tahoma" pitchFamily="34" charset="0"/>
                <a:cs typeface="Tahoma" pitchFamily="34" charset="0"/>
              </a:rPr>
              <a:t>Administración de la Cadena</a:t>
            </a:r>
            <a:br>
              <a:rPr lang="es-MX" sz="2800" b="1" dirty="0" smtClean="0">
                <a:solidFill>
                  <a:srgbClr val="00B050"/>
                </a:solidFill>
                <a:latin typeface="Tahoma" pitchFamily="34" charset="0"/>
                <a:ea typeface="Tahoma" pitchFamily="34" charset="0"/>
                <a:cs typeface="Tahoma" pitchFamily="34" charset="0"/>
              </a:rPr>
            </a:br>
            <a:r>
              <a:rPr lang="es-MX" sz="2800" b="1" dirty="0" smtClean="0">
                <a:solidFill>
                  <a:srgbClr val="00B050"/>
                </a:solidFill>
                <a:latin typeface="Tahoma" pitchFamily="34" charset="0"/>
                <a:ea typeface="Tahoma" pitchFamily="34" charset="0"/>
                <a:cs typeface="Tahoma" pitchFamily="34" charset="0"/>
              </a:rPr>
              <a:t>de Suministro</a:t>
            </a:r>
          </a:p>
          <a:p>
            <a:pPr marL="0" indent="0" algn="ctr">
              <a:buNone/>
            </a:pPr>
            <a:endParaRPr lang="es-MX" b="1" dirty="0" smtClean="0">
              <a:solidFill>
                <a:srgbClr val="00B050"/>
              </a:solidFill>
              <a:latin typeface="Tahoma" pitchFamily="34" charset="0"/>
              <a:ea typeface="Tahoma" pitchFamily="34" charset="0"/>
              <a:cs typeface="Tahoma" pitchFamily="34" charset="0"/>
            </a:endParaRPr>
          </a:p>
          <a:p>
            <a:pPr marL="0" indent="0" algn="ctr">
              <a:buNone/>
            </a:pPr>
            <a:r>
              <a:rPr lang="es-MX" b="1" dirty="0" smtClean="0">
                <a:solidFill>
                  <a:srgbClr val="00B050"/>
                </a:solidFill>
                <a:latin typeface="Tahoma" pitchFamily="34" charset="0"/>
                <a:ea typeface="Tahoma" pitchFamily="34" charset="0"/>
                <a:cs typeface="Tahoma" pitchFamily="34" charset="0"/>
              </a:rPr>
              <a:t>Tema:</a:t>
            </a:r>
            <a:br>
              <a:rPr lang="es-MX" b="1" dirty="0" smtClean="0">
                <a:solidFill>
                  <a:srgbClr val="00B050"/>
                </a:solidFill>
                <a:latin typeface="Tahoma" pitchFamily="34" charset="0"/>
                <a:ea typeface="Tahoma" pitchFamily="34" charset="0"/>
                <a:cs typeface="Tahoma" pitchFamily="34" charset="0"/>
              </a:rPr>
            </a:br>
            <a:r>
              <a:rPr lang="es-MX" b="1" dirty="0" smtClean="0">
                <a:solidFill>
                  <a:srgbClr val="00B050"/>
                </a:solidFill>
                <a:latin typeface="Tahoma" pitchFamily="34" charset="0"/>
                <a:ea typeface="Tahoma" pitchFamily="34" charset="0"/>
                <a:cs typeface="Tahoma" pitchFamily="34" charset="0"/>
              </a:rPr>
              <a:t>Uso </a:t>
            </a:r>
            <a:r>
              <a:rPr lang="es-MX" b="1" dirty="0">
                <a:solidFill>
                  <a:srgbClr val="00B050"/>
                </a:solidFill>
                <a:latin typeface="Tahoma" pitchFamily="34" charset="0"/>
                <a:ea typeface="Tahoma" pitchFamily="34" charset="0"/>
                <a:cs typeface="Tahoma" pitchFamily="34" charset="0"/>
              </a:rPr>
              <a:t>de SCOR como modelo de referencia en las operaciones en la Cadena de Suministro</a:t>
            </a:r>
          </a:p>
          <a:p>
            <a:pPr marL="0" indent="0" algn="ctr">
              <a:buNone/>
            </a:pPr>
            <a:endParaRPr lang="es-MX" b="1" dirty="0" smtClean="0">
              <a:solidFill>
                <a:srgbClr val="00B050"/>
              </a:solidFill>
              <a:latin typeface="Tahoma" pitchFamily="34" charset="0"/>
              <a:ea typeface="Tahoma" pitchFamily="34" charset="0"/>
              <a:cs typeface="Tahoma" pitchFamily="34" charset="0"/>
            </a:endParaRPr>
          </a:p>
          <a:p>
            <a:pPr marL="0" indent="0" algn="ctr">
              <a:buNone/>
            </a:pPr>
            <a:r>
              <a:rPr lang="es-MX" b="1" dirty="0" smtClean="0">
                <a:solidFill>
                  <a:srgbClr val="00B050"/>
                </a:solidFill>
                <a:latin typeface="Tahoma" pitchFamily="34" charset="0"/>
                <a:ea typeface="Tahoma" pitchFamily="34" charset="0"/>
                <a:cs typeface="Tahoma" pitchFamily="34" charset="0"/>
              </a:rPr>
              <a:t>(Instructor)</a:t>
            </a:r>
          </a:p>
          <a:p>
            <a:pPr marL="0" indent="0" algn="just">
              <a:buNone/>
            </a:pPr>
            <a:endParaRPr lang="es-MX" sz="1400" b="1" dirty="0">
              <a:latin typeface="Tahoma" pitchFamily="34" charset="0"/>
              <a:ea typeface="Tahoma" pitchFamily="34" charset="0"/>
              <a:cs typeface="Tahoma" pitchFamily="34" charset="0"/>
            </a:endParaRPr>
          </a:p>
          <a:p>
            <a:pPr marL="0" indent="0" algn="just">
              <a:buNone/>
            </a:pPr>
            <a:endParaRPr lang="es-MX" sz="1400" dirty="0">
              <a:latin typeface="Tahoma" pitchFamily="34" charset="0"/>
              <a:ea typeface="Tahoma" pitchFamily="34" charset="0"/>
              <a:cs typeface="Tahoma" pitchFamily="34" charset="0"/>
            </a:endParaRPr>
          </a:p>
        </p:txBody>
      </p:sp>
    </p:spTree>
    <p:extLst>
      <p:ext uri="{BB962C8B-B14F-4D97-AF65-F5344CB8AC3E}">
        <p14:creationId xmlns:p14="http://schemas.microsoft.com/office/powerpoint/2010/main" val="318751415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Rectángulo"/>
          <p:cNvSpPr/>
          <p:nvPr/>
        </p:nvSpPr>
        <p:spPr>
          <a:xfrm>
            <a:off x="899592" y="1988840"/>
            <a:ext cx="7344816" cy="432048"/>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4" name="Marcador de contenido 2"/>
          <p:cNvSpPr>
            <a:spLocks noGrp="1"/>
          </p:cNvSpPr>
          <p:nvPr>
            <p:ph idx="1"/>
          </p:nvPr>
        </p:nvSpPr>
        <p:spPr>
          <a:xfrm>
            <a:off x="1691680" y="980728"/>
            <a:ext cx="5976664" cy="5501319"/>
          </a:xfrm>
        </p:spPr>
        <p:txBody>
          <a:bodyPr>
            <a:noAutofit/>
          </a:bodyPr>
          <a:lstStyle/>
          <a:p>
            <a:pPr marL="0" indent="0" algn="ctr">
              <a:lnSpc>
                <a:spcPct val="150000"/>
              </a:lnSpc>
              <a:buNone/>
            </a:pPr>
            <a:r>
              <a:rPr lang="es-MX" sz="2000" b="1" dirty="0" smtClean="0">
                <a:latin typeface="Tahoma" pitchFamily="34" charset="0"/>
                <a:ea typeface="Tahoma" pitchFamily="34" charset="0"/>
                <a:cs typeface="Tahoma" pitchFamily="34" charset="0"/>
              </a:rPr>
              <a:t>CONTENIDO</a:t>
            </a:r>
          </a:p>
          <a:p>
            <a:pPr marL="0" indent="0">
              <a:lnSpc>
                <a:spcPct val="150000"/>
              </a:lnSpc>
              <a:buNone/>
            </a:pPr>
            <a:endParaRPr lang="es-MX" sz="1800" b="1" dirty="0">
              <a:latin typeface="Tahoma" pitchFamily="34" charset="0"/>
              <a:ea typeface="Tahoma" pitchFamily="34" charset="0"/>
              <a:cs typeface="Tahoma" pitchFamily="34" charset="0"/>
            </a:endParaRPr>
          </a:p>
          <a:p>
            <a:pPr marL="365125" indent="-365125">
              <a:lnSpc>
                <a:spcPct val="150000"/>
              </a:lnSpc>
              <a:buFont typeface="Wingdings" pitchFamily="2" charset="2"/>
              <a:buChar char="v"/>
            </a:pPr>
            <a:r>
              <a:rPr lang="es-MX" sz="1800" dirty="0" smtClean="0">
                <a:latin typeface="Tahoma" pitchFamily="34" charset="0"/>
                <a:ea typeface="Tahoma" pitchFamily="34" charset="0"/>
                <a:cs typeface="Tahoma" pitchFamily="34" charset="0"/>
              </a:rPr>
              <a:t>Qué es el modelo SCOR</a:t>
            </a:r>
          </a:p>
          <a:p>
            <a:pPr marL="365125" indent="-365125">
              <a:lnSpc>
                <a:spcPct val="150000"/>
              </a:lnSpc>
              <a:buFont typeface="Wingdings" pitchFamily="2" charset="2"/>
              <a:buChar char="v"/>
            </a:pPr>
            <a:r>
              <a:rPr lang="es-MX" sz="1800" dirty="0" smtClean="0">
                <a:latin typeface="Tahoma" pitchFamily="34" charset="0"/>
                <a:ea typeface="Tahoma" pitchFamily="34" charset="0"/>
                <a:cs typeface="Tahoma" pitchFamily="34" charset="0"/>
              </a:rPr>
              <a:t>Estructura del modelo SCOR</a:t>
            </a:r>
          </a:p>
          <a:p>
            <a:pPr marL="365125" indent="-365125">
              <a:lnSpc>
                <a:spcPct val="150000"/>
              </a:lnSpc>
              <a:buFont typeface="Wingdings" pitchFamily="2" charset="2"/>
              <a:buChar char="v"/>
            </a:pPr>
            <a:r>
              <a:rPr lang="es-MX" sz="1800" dirty="0" smtClean="0">
                <a:latin typeface="Tahoma" pitchFamily="34" charset="0"/>
                <a:ea typeface="Tahoma" pitchFamily="34" charset="0"/>
                <a:cs typeface="Tahoma" pitchFamily="34" charset="0"/>
              </a:rPr>
              <a:t>Sección 1. Desempeño de la Cadena de Suministro</a:t>
            </a:r>
            <a:endParaRPr lang="es-MX" sz="1800" dirty="0">
              <a:latin typeface="Tahoma" pitchFamily="34" charset="0"/>
              <a:ea typeface="Tahoma" pitchFamily="34" charset="0"/>
              <a:cs typeface="Tahoma" pitchFamily="34" charset="0"/>
            </a:endParaRPr>
          </a:p>
          <a:p>
            <a:pPr marL="365125" indent="-365125">
              <a:lnSpc>
                <a:spcPct val="150000"/>
              </a:lnSpc>
              <a:buFont typeface="Wingdings" pitchFamily="2" charset="2"/>
              <a:buChar char="v"/>
            </a:pPr>
            <a:r>
              <a:rPr lang="es-MX" sz="1800" dirty="0" smtClean="0">
                <a:latin typeface="Tahoma" pitchFamily="34" charset="0"/>
                <a:ea typeface="Tahoma" pitchFamily="34" charset="0"/>
                <a:cs typeface="Tahoma" pitchFamily="34" charset="0"/>
              </a:rPr>
              <a:t>Sección 2. Procesos </a:t>
            </a:r>
            <a:r>
              <a:rPr lang="es-MX" sz="1800" dirty="0">
                <a:latin typeface="Tahoma" pitchFamily="34" charset="0"/>
                <a:ea typeface="Tahoma" pitchFamily="34" charset="0"/>
                <a:cs typeface="Tahoma" pitchFamily="34" charset="0"/>
              </a:rPr>
              <a:t>en el modelo SCOR</a:t>
            </a:r>
            <a:endParaRPr lang="es-MX" sz="1800" dirty="0" smtClean="0">
              <a:latin typeface="Tahoma" pitchFamily="34" charset="0"/>
              <a:ea typeface="Tahoma" pitchFamily="34" charset="0"/>
              <a:cs typeface="Tahoma" pitchFamily="34" charset="0"/>
            </a:endParaRPr>
          </a:p>
          <a:p>
            <a:pPr marL="365125" indent="-365125">
              <a:lnSpc>
                <a:spcPct val="150000"/>
              </a:lnSpc>
              <a:buFont typeface="Wingdings" pitchFamily="2" charset="2"/>
              <a:buChar char="v"/>
            </a:pPr>
            <a:r>
              <a:rPr lang="es-MX" sz="1800" dirty="0" smtClean="0">
                <a:latin typeface="Tahoma" pitchFamily="34" charset="0"/>
                <a:ea typeface="Tahoma" pitchFamily="34" charset="0"/>
                <a:cs typeface="Tahoma" pitchFamily="34" charset="0"/>
              </a:rPr>
              <a:t>Sección 3. </a:t>
            </a:r>
            <a:r>
              <a:rPr lang="es-MX" sz="1800" dirty="0">
                <a:latin typeface="Tahoma" pitchFamily="34" charset="0"/>
                <a:ea typeface="Tahoma" pitchFamily="34" charset="0"/>
                <a:cs typeface="Tahoma" pitchFamily="34" charset="0"/>
              </a:rPr>
              <a:t>Prácticas en el modelo SCOR</a:t>
            </a:r>
            <a:endParaRPr lang="es-MX" sz="1800" dirty="0" smtClean="0">
              <a:latin typeface="Tahoma" pitchFamily="34" charset="0"/>
              <a:ea typeface="Tahoma" pitchFamily="34" charset="0"/>
              <a:cs typeface="Tahoma" pitchFamily="34" charset="0"/>
            </a:endParaRPr>
          </a:p>
          <a:p>
            <a:pPr marL="365125" indent="-365125">
              <a:lnSpc>
                <a:spcPct val="150000"/>
              </a:lnSpc>
              <a:buFont typeface="Wingdings" pitchFamily="2" charset="2"/>
              <a:buChar char="v"/>
            </a:pPr>
            <a:r>
              <a:rPr lang="es-MX" sz="1800" dirty="0" smtClean="0">
                <a:latin typeface="Tahoma" pitchFamily="34" charset="0"/>
                <a:ea typeface="Tahoma" pitchFamily="34" charset="0"/>
                <a:cs typeface="Tahoma" pitchFamily="34" charset="0"/>
              </a:rPr>
              <a:t>Sección 4. </a:t>
            </a:r>
            <a:r>
              <a:rPr lang="es-MX" sz="1800" dirty="0">
                <a:latin typeface="Tahoma" pitchFamily="34" charset="0"/>
                <a:ea typeface="Tahoma" pitchFamily="34" charset="0"/>
                <a:cs typeface="Tahoma" pitchFamily="34" charset="0"/>
              </a:rPr>
              <a:t>Personal en el modelo SCOR</a:t>
            </a:r>
            <a:endParaRPr lang="es-MX" sz="1800" dirty="0" smtClean="0">
              <a:latin typeface="Tahoma" pitchFamily="34" charset="0"/>
              <a:ea typeface="Tahoma" pitchFamily="34" charset="0"/>
              <a:cs typeface="Tahoma" pitchFamily="34" charset="0"/>
            </a:endParaRPr>
          </a:p>
          <a:p>
            <a:pPr marL="365125" indent="-365125">
              <a:lnSpc>
                <a:spcPct val="150000"/>
              </a:lnSpc>
              <a:buFont typeface="Wingdings" pitchFamily="2" charset="2"/>
              <a:buChar char="v"/>
            </a:pPr>
            <a:r>
              <a:rPr lang="es-MX" sz="1800" dirty="0" smtClean="0">
                <a:latin typeface="Tahoma" pitchFamily="34" charset="0"/>
                <a:ea typeface="Tahoma" pitchFamily="34" charset="0"/>
                <a:cs typeface="Tahoma" pitchFamily="34" charset="0"/>
              </a:rPr>
              <a:t>Sección 5. SCOR Verde</a:t>
            </a:r>
            <a:endParaRPr lang="es-MX" sz="1800" dirty="0">
              <a:latin typeface="Tahoma" pitchFamily="34" charset="0"/>
              <a:ea typeface="Tahoma" pitchFamily="34" charset="0"/>
              <a:cs typeface="Tahoma" pitchFamily="34" charset="0"/>
            </a:endParaRPr>
          </a:p>
          <a:p>
            <a:pPr marL="365125" indent="-365125">
              <a:lnSpc>
                <a:spcPct val="150000"/>
              </a:lnSpc>
              <a:buFont typeface="Wingdings" pitchFamily="2" charset="2"/>
              <a:buChar char="v"/>
            </a:pPr>
            <a:r>
              <a:rPr lang="es-MX" sz="1800" dirty="0" smtClean="0">
                <a:latin typeface="Tahoma" pitchFamily="34" charset="0"/>
                <a:ea typeface="Tahoma" pitchFamily="34" charset="0"/>
                <a:cs typeface="Tahoma" pitchFamily="34" charset="0"/>
              </a:rPr>
              <a:t>Ejemplo del uso de SCOR</a:t>
            </a:r>
            <a:endParaRPr lang="es-MX" sz="1800" dirty="0">
              <a:latin typeface="Tahoma" pitchFamily="34" charset="0"/>
              <a:ea typeface="Tahoma" pitchFamily="34" charset="0"/>
              <a:cs typeface="Tahoma" pitchFamily="34" charset="0"/>
            </a:endParaRPr>
          </a:p>
        </p:txBody>
      </p:sp>
    </p:spTree>
    <p:extLst>
      <p:ext uri="{BB962C8B-B14F-4D97-AF65-F5344CB8AC3E}">
        <p14:creationId xmlns:p14="http://schemas.microsoft.com/office/powerpoint/2010/main" val="310963238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contenido 2"/>
          <p:cNvSpPr>
            <a:spLocks noGrp="1"/>
          </p:cNvSpPr>
          <p:nvPr>
            <p:ph idx="1"/>
          </p:nvPr>
        </p:nvSpPr>
        <p:spPr>
          <a:xfrm>
            <a:off x="755576" y="692696"/>
            <a:ext cx="7704856" cy="5501319"/>
          </a:xfrm>
        </p:spPr>
        <p:txBody>
          <a:bodyPr>
            <a:noAutofit/>
          </a:bodyPr>
          <a:lstStyle/>
          <a:p>
            <a:pPr marL="0" indent="0" algn="ctr">
              <a:lnSpc>
                <a:spcPct val="150000"/>
              </a:lnSpc>
              <a:spcBef>
                <a:spcPts val="0"/>
              </a:spcBef>
              <a:spcAft>
                <a:spcPts val="1200"/>
              </a:spcAft>
              <a:buNone/>
            </a:pPr>
            <a:r>
              <a:rPr lang="es-MX" sz="1600" b="1" dirty="0">
                <a:latin typeface="Tahoma" pitchFamily="34" charset="0"/>
                <a:ea typeface="Tahoma" pitchFamily="34" charset="0"/>
                <a:cs typeface="Tahoma" pitchFamily="34" charset="0"/>
              </a:rPr>
              <a:t>¿QUE ES SCOR?</a:t>
            </a:r>
          </a:p>
          <a:p>
            <a:pPr marL="0" indent="0">
              <a:lnSpc>
                <a:spcPct val="140000"/>
              </a:lnSpc>
              <a:spcBef>
                <a:spcPts val="1200"/>
              </a:spcBef>
              <a:spcAft>
                <a:spcPts val="1200"/>
              </a:spcAft>
              <a:buNone/>
            </a:pPr>
            <a:r>
              <a:rPr lang="es-MX" sz="1600" dirty="0">
                <a:latin typeface="Tahoma" pitchFamily="34" charset="0"/>
                <a:ea typeface="Tahoma" pitchFamily="34" charset="0"/>
                <a:cs typeface="Tahoma" pitchFamily="34" charset="0"/>
              </a:rPr>
              <a:t>SCOR es un acrónimo del </a:t>
            </a:r>
            <a:r>
              <a:rPr lang="es-MX" sz="1600" b="1" dirty="0" smtClean="0">
                <a:latin typeface="Tahoma" pitchFamily="34" charset="0"/>
                <a:ea typeface="Tahoma" pitchFamily="34" charset="0"/>
                <a:cs typeface="Tahoma" pitchFamily="34" charset="0"/>
              </a:rPr>
              <a:t>Modelo </a:t>
            </a:r>
            <a:r>
              <a:rPr lang="es-MX" sz="1600" b="1" dirty="0">
                <a:latin typeface="Tahoma" pitchFamily="34" charset="0"/>
                <a:ea typeface="Tahoma" pitchFamily="34" charset="0"/>
                <a:cs typeface="Tahoma" pitchFamily="34" charset="0"/>
              </a:rPr>
              <a:t>de </a:t>
            </a:r>
            <a:r>
              <a:rPr lang="es-MX" sz="1600" b="1" dirty="0" smtClean="0">
                <a:latin typeface="Tahoma" pitchFamily="34" charset="0"/>
                <a:ea typeface="Tahoma" pitchFamily="34" charset="0"/>
                <a:cs typeface="Tahoma" pitchFamily="34" charset="0"/>
              </a:rPr>
              <a:t>Referencia </a:t>
            </a:r>
            <a:r>
              <a:rPr lang="es-MX" sz="1600" b="1" dirty="0">
                <a:latin typeface="Tahoma" pitchFamily="34" charset="0"/>
                <a:ea typeface="Tahoma" pitchFamily="34" charset="0"/>
                <a:cs typeface="Tahoma" pitchFamily="34" charset="0"/>
              </a:rPr>
              <a:t>de </a:t>
            </a:r>
            <a:r>
              <a:rPr lang="es-MX" sz="1600" b="1" dirty="0" smtClean="0">
                <a:latin typeface="Tahoma" pitchFamily="34" charset="0"/>
                <a:ea typeface="Tahoma" pitchFamily="34" charset="0"/>
                <a:cs typeface="Tahoma" pitchFamily="34" charset="0"/>
              </a:rPr>
              <a:t>Operaciones </a:t>
            </a:r>
            <a:r>
              <a:rPr lang="es-MX" sz="1600" b="1" dirty="0">
                <a:latin typeface="Tahoma" pitchFamily="34" charset="0"/>
                <a:ea typeface="Tahoma" pitchFamily="34" charset="0"/>
                <a:cs typeface="Tahoma" pitchFamily="34" charset="0"/>
              </a:rPr>
              <a:t>de la </a:t>
            </a:r>
            <a:r>
              <a:rPr lang="es-MX" sz="1600" b="1" dirty="0" smtClean="0">
                <a:latin typeface="Tahoma" pitchFamily="34" charset="0"/>
                <a:ea typeface="Tahoma" pitchFamily="34" charset="0"/>
                <a:cs typeface="Tahoma" pitchFamily="34" charset="0"/>
              </a:rPr>
              <a:t>Cadena </a:t>
            </a:r>
            <a:r>
              <a:rPr lang="es-MX" sz="1600" b="1" dirty="0">
                <a:latin typeface="Tahoma" pitchFamily="34" charset="0"/>
                <a:ea typeface="Tahoma" pitchFamily="34" charset="0"/>
                <a:cs typeface="Tahoma" pitchFamily="34" charset="0"/>
              </a:rPr>
              <a:t>de </a:t>
            </a:r>
            <a:r>
              <a:rPr lang="es-MX" sz="1600" b="1" dirty="0" smtClean="0">
                <a:latin typeface="Tahoma" pitchFamily="34" charset="0"/>
                <a:ea typeface="Tahoma" pitchFamily="34" charset="0"/>
                <a:cs typeface="Tahoma" pitchFamily="34" charset="0"/>
              </a:rPr>
              <a:t>Suministro</a:t>
            </a:r>
            <a:r>
              <a:rPr lang="es-MX" sz="1600" dirty="0">
                <a:latin typeface="Tahoma" pitchFamily="34" charset="0"/>
                <a:ea typeface="Tahoma" pitchFamily="34" charset="0"/>
                <a:cs typeface="Tahoma" pitchFamily="34" charset="0"/>
              </a:rPr>
              <a:t>, que se desarrolló </a:t>
            </a:r>
            <a:r>
              <a:rPr lang="es-MX" sz="1600" dirty="0" smtClean="0">
                <a:latin typeface="Tahoma" pitchFamily="34" charset="0"/>
                <a:ea typeface="Tahoma" pitchFamily="34" charset="0"/>
                <a:cs typeface="Tahoma" pitchFamily="34" charset="0"/>
              </a:rPr>
              <a:t>por APICS* para </a:t>
            </a:r>
            <a:r>
              <a:rPr lang="es-MX" sz="1600" dirty="0">
                <a:latin typeface="Tahoma" pitchFamily="34" charset="0"/>
                <a:ea typeface="Tahoma" pitchFamily="34" charset="0"/>
                <a:cs typeface="Tahoma" pitchFamily="34" charset="0"/>
              </a:rPr>
              <a:t>ayudar a las empresas a comprender, estructurar y evaluar el </a:t>
            </a:r>
            <a:r>
              <a:rPr lang="es-MX" sz="1600" dirty="0" smtClean="0">
                <a:latin typeface="Tahoma" pitchFamily="34" charset="0"/>
                <a:ea typeface="Tahoma" pitchFamily="34" charset="0"/>
                <a:cs typeface="Tahoma" pitchFamily="34" charset="0"/>
              </a:rPr>
              <a:t>desempeño </a:t>
            </a:r>
            <a:r>
              <a:rPr lang="es-MX" sz="1600" dirty="0">
                <a:latin typeface="Tahoma" pitchFamily="34" charset="0"/>
                <a:ea typeface="Tahoma" pitchFamily="34" charset="0"/>
                <a:cs typeface="Tahoma" pitchFamily="34" charset="0"/>
              </a:rPr>
              <a:t>de las Cadenas de Suministro</a:t>
            </a:r>
            <a:r>
              <a:rPr lang="es-MX" sz="1600" dirty="0" smtClean="0">
                <a:latin typeface="Tahoma" pitchFamily="34" charset="0"/>
                <a:ea typeface="Tahoma" pitchFamily="34" charset="0"/>
                <a:cs typeface="Tahoma" pitchFamily="34" charset="0"/>
              </a:rPr>
              <a:t>.</a:t>
            </a:r>
          </a:p>
          <a:p>
            <a:pPr marL="361950" indent="-361950">
              <a:lnSpc>
                <a:spcPct val="150000"/>
              </a:lnSpc>
              <a:spcBef>
                <a:spcPts val="0"/>
              </a:spcBef>
              <a:spcAft>
                <a:spcPts val="1200"/>
              </a:spcAft>
              <a:buFont typeface="Wingdings" panose="05000000000000000000" pitchFamily="2" charset="2"/>
              <a:buChar char="v"/>
            </a:pPr>
            <a:r>
              <a:rPr lang="es-MX" sz="1600" dirty="0" smtClean="0">
                <a:latin typeface="Tahoma" pitchFamily="34" charset="0"/>
                <a:ea typeface="Tahoma" pitchFamily="34" charset="0"/>
                <a:cs typeface="Tahoma" pitchFamily="34" charset="0"/>
              </a:rPr>
              <a:t>El </a:t>
            </a:r>
            <a:r>
              <a:rPr lang="es-MX" sz="1600" dirty="0">
                <a:latin typeface="Tahoma" pitchFamily="34" charset="0"/>
                <a:ea typeface="Tahoma" pitchFamily="34" charset="0"/>
                <a:cs typeface="Tahoma" pitchFamily="34" charset="0"/>
              </a:rPr>
              <a:t>modelo </a:t>
            </a:r>
            <a:r>
              <a:rPr lang="es-MX" sz="1600" dirty="0" smtClean="0">
                <a:latin typeface="Tahoma" pitchFamily="34" charset="0"/>
                <a:ea typeface="Tahoma" pitchFamily="34" charset="0"/>
                <a:cs typeface="Tahoma" pitchFamily="34" charset="0"/>
              </a:rPr>
              <a:t>describe </a:t>
            </a:r>
            <a:r>
              <a:rPr lang="es-MX" sz="1600" dirty="0">
                <a:latin typeface="Tahoma" pitchFamily="34" charset="0"/>
                <a:ea typeface="Tahoma" pitchFamily="34" charset="0"/>
                <a:cs typeface="Tahoma" pitchFamily="34" charset="0"/>
              </a:rPr>
              <a:t>las actividades comerciales asociadas con la satisfacción de la demanda de un cliente, que incluyen planificar, generar, entregar y </a:t>
            </a:r>
            <a:r>
              <a:rPr lang="es-MX" sz="1600" dirty="0" smtClean="0">
                <a:latin typeface="Tahoma" pitchFamily="34" charset="0"/>
                <a:ea typeface="Tahoma" pitchFamily="34" charset="0"/>
                <a:cs typeface="Tahoma" pitchFamily="34" charset="0"/>
              </a:rPr>
              <a:t>devolver.</a:t>
            </a:r>
          </a:p>
          <a:p>
            <a:pPr marL="361950" indent="-361950">
              <a:lnSpc>
                <a:spcPct val="150000"/>
              </a:lnSpc>
              <a:spcBef>
                <a:spcPts val="0"/>
              </a:spcBef>
              <a:spcAft>
                <a:spcPts val="1200"/>
              </a:spcAft>
              <a:buFont typeface="Wingdings" panose="05000000000000000000" pitchFamily="2" charset="2"/>
              <a:buChar char="v"/>
            </a:pPr>
            <a:r>
              <a:rPr lang="es-MX" sz="1600" dirty="0" smtClean="0">
                <a:latin typeface="Tahoma" pitchFamily="34" charset="0"/>
                <a:ea typeface="Tahoma" pitchFamily="34" charset="0"/>
                <a:cs typeface="Tahoma" pitchFamily="34" charset="0"/>
              </a:rPr>
              <a:t>Incluye </a:t>
            </a:r>
            <a:r>
              <a:rPr lang="es-MX" sz="1600" dirty="0">
                <a:latin typeface="Tahoma" pitchFamily="34" charset="0"/>
                <a:ea typeface="Tahoma" pitchFamily="34" charset="0"/>
                <a:cs typeface="Tahoma" pitchFamily="34" charset="0"/>
              </a:rPr>
              <a:t>el análisis del estado actual de los procesos y objetivos de una empresa, la cuantificación del </a:t>
            </a:r>
            <a:r>
              <a:rPr lang="es-MX" sz="1600" dirty="0" smtClean="0">
                <a:latin typeface="Tahoma" pitchFamily="34" charset="0"/>
                <a:ea typeface="Tahoma" pitchFamily="34" charset="0"/>
                <a:cs typeface="Tahoma" pitchFamily="34" charset="0"/>
              </a:rPr>
              <a:t>desempeño </a:t>
            </a:r>
            <a:r>
              <a:rPr lang="es-MX" sz="1600" dirty="0">
                <a:latin typeface="Tahoma" pitchFamily="34" charset="0"/>
                <a:ea typeface="Tahoma" pitchFamily="34" charset="0"/>
                <a:cs typeface="Tahoma" pitchFamily="34" charset="0"/>
              </a:rPr>
              <a:t>operativo y la comparación del </a:t>
            </a:r>
            <a:r>
              <a:rPr lang="es-MX" sz="1600" dirty="0" smtClean="0">
                <a:latin typeface="Tahoma" pitchFamily="34" charset="0"/>
                <a:ea typeface="Tahoma" pitchFamily="34" charset="0"/>
                <a:cs typeface="Tahoma" pitchFamily="34" charset="0"/>
              </a:rPr>
              <a:t>desempeño </a:t>
            </a:r>
            <a:r>
              <a:rPr lang="es-MX" sz="1600" dirty="0">
                <a:latin typeface="Tahoma" pitchFamily="34" charset="0"/>
                <a:ea typeface="Tahoma" pitchFamily="34" charset="0"/>
                <a:cs typeface="Tahoma" pitchFamily="34" charset="0"/>
              </a:rPr>
              <a:t>de la empresa con los datos de referencia. </a:t>
            </a:r>
            <a:endParaRPr lang="es-MX" sz="1600" dirty="0" smtClean="0">
              <a:latin typeface="Tahoma" pitchFamily="34" charset="0"/>
              <a:ea typeface="Tahoma" pitchFamily="34" charset="0"/>
              <a:cs typeface="Tahoma" pitchFamily="34" charset="0"/>
            </a:endParaRPr>
          </a:p>
          <a:p>
            <a:pPr marL="361950" indent="-361950">
              <a:lnSpc>
                <a:spcPct val="150000"/>
              </a:lnSpc>
              <a:spcBef>
                <a:spcPts val="0"/>
              </a:spcBef>
              <a:spcAft>
                <a:spcPts val="1200"/>
              </a:spcAft>
              <a:buFont typeface="Wingdings" panose="05000000000000000000" pitchFamily="2" charset="2"/>
              <a:buChar char="v"/>
            </a:pPr>
            <a:r>
              <a:rPr lang="es-MX" sz="1600" dirty="0" smtClean="0">
                <a:latin typeface="Tahoma" pitchFamily="34" charset="0"/>
                <a:ea typeface="Tahoma" pitchFamily="34" charset="0"/>
                <a:cs typeface="Tahoma" pitchFamily="34" charset="0"/>
              </a:rPr>
              <a:t>Incluye </a:t>
            </a:r>
            <a:r>
              <a:rPr lang="es-MX" sz="1600" dirty="0">
                <a:latin typeface="Tahoma" pitchFamily="34" charset="0"/>
                <a:ea typeface="Tahoma" pitchFamily="34" charset="0"/>
                <a:cs typeface="Tahoma" pitchFamily="34" charset="0"/>
              </a:rPr>
              <a:t>el desarrollo de un conjunto de métricas e información de mejores prácticas que las empresas pueden usar para evaluar el desempeño de su </a:t>
            </a:r>
            <a:r>
              <a:rPr lang="es-MX" sz="1600" dirty="0" smtClean="0">
                <a:latin typeface="Tahoma" pitchFamily="34" charset="0"/>
                <a:ea typeface="Tahoma" pitchFamily="34" charset="0"/>
                <a:cs typeface="Tahoma" pitchFamily="34" charset="0"/>
              </a:rPr>
              <a:t>Cadena </a:t>
            </a:r>
            <a:r>
              <a:rPr lang="es-MX" sz="1600" dirty="0">
                <a:latin typeface="Tahoma" pitchFamily="34" charset="0"/>
                <a:ea typeface="Tahoma" pitchFamily="34" charset="0"/>
                <a:cs typeface="Tahoma" pitchFamily="34" charset="0"/>
              </a:rPr>
              <a:t>de </a:t>
            </a:r>
            <a:r>
              <a:rPr lang="es-MX" sz="1600" dirty="0" smtClean="0">
                <a:latin typeface="Tahoma" pitchFamily="34" charset="0"/>
                <a:ea typeface="Tahoma" pitchFamily="34" charset="0"/>
                <a:cs typeface="Tahoma" pitchFamily="34" charset="0"/>
              </a:rPr>
              <a:t>Suministro.</a:t>
            </a:r>
          </a:p>
          <a:p>
            <a:pPr marL="0" indent="0" algn="ctr">
              <a:lnSpc>
                <a:spcPct val="140000"/>
              </a:lnSpc>
              <a:spcBef>
                <a:spcPts val="0"/>
              </a:spcBef>
              <a:spcAft>
                <a:spcPts val="1200"/>
              </a:spcAft>
              <a:buNone/>
            </a:pPr>
            <a:r>
              <a:rPr lang="es-MX" sz="1600" dirty="0" smtClean="0">
                <a:solidFill>
                  <a:srgbClr val="FF0000"/>
                </a:solidFill>
                <a:latin typeface="Tahoma" pitchFamily="34" charset="0"/>
                <a:ea typeface="Tahoma" pitchFamily="34" charset="0"/>
                <a:cs typeface="Tahoma" pitchFamily="34" charset="0"/>
              </a:rPr>
              <a:t>*www.apics.org</a:t>
            </a:r>
            <a:endParaRPr lang="es-MX" sz="1600" dirty="0">
              <a:solidFill>
                <a:srgbClr val="FF0000"/>
              </a:solidFill>
              <a:latin typeface="Tahoma" pitchFamily="34" charset="0"/>
              <a:ea typeface="Tahoma" pitchFamily="34" charset="0"/>
              <a:cs typeface="Tahoma" pitchFamily="34" charset="0"/>
            </a:endParaRPr>
          </a:p>
        </p:txBody>
      </p:sp>
      <p:sp>
        <p:nvSpPr>
          <p:cNvPr id="2" name="1 CuadroTexto"/>
          <p:cNvSpPr txBox="1"/>
          <p:nvPr/>
        </p:nvSpPr>
        <p:spPr>
          <a:xfrm>
            <a:off x="683568" y="6597352"/>
            <a:ext cx="3321743" cy="246221"/>
          </a:xfrm>
          <a:prstGeom prst="rect">
            <a:avLst/>
          </a:prstGeom>
          <a:noFill/>
        </p:spPr>
        <p:txBody>
          <a:bodyPr wrap="none" rtlCol="0">
            <a:spAutoFit/>
          </a:bodyPr>
          <a:lstStyle/>
          <a:p>
            <a:r>
              <a:rPr lang="es-MX" sz="1000" dirty="0" smtClean="0"/>
              <a:t>ADMINISTRACIÓN DE LA CADENA DE SUMINISTRO</a:t>
            </a:r>
            <a:endParaRPr lang="es-MX" sz="1000" dirty="0"/>
          </a:p>
        </p:txBody>
      </p:sp>
      <p:sp>
        <p:nvSpPr>
          <p:cNvPr id="5" name="4 CuadroTexto"/>
          <p:cNvSpPr txBox="1"/>
          <p:nvPr/>
        </p:nvSpPr>
        <p:spPr>
          <a:xfrm>
            <a:off x="6660232" y="6597352"/>
            <a:ext cx="1848583" cy="246221"/>
          </a:xfrm>
          <a:prstGeom prst="rect">
            <a:avLst/>
          </a:prstGeom>
          <a:noFill/>
        </p:spPr>
        <p:txBody>
          <a:bodyPr wrap="none" rtlCol="0">
            <a:spAutoFit/>
          </a:bodyPr>
          <a:lstStyle/>
          <a:p>
            <a:r>
              <a:rPr lang="es-MX" sz="1000" dirty="0" smtClean="0"/>
              <a:t>FACULTAD DE INGENIERÍA</a:t>
            </a:r>
            <a:endParaRPr lang="es-MX" sz="1000" dirty="0"/>
          </a:p>
        </p:txBody>
      </p:sp>
      <p:pic>
        <p:nvPicPr>
          <p:cNvPr id="3" name="Imagen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660232" y="5733256"/>
            <a:ext cx="1781175" cy="552450"/>
          </a:xfrm>
          <a:prstGeom prst="rect">
            <a:avLst/>
          </a:prstGeom>
        </p:spPr>
      </p:pic>
    </p:spTree>
    <p:extLst>
      <p:ext uri="{BB962C8B-B14F-4D97-AF65-F5344CB8AC3E}">
        <p14:creationId xmlns:p14="http://schemas.microsoft.com/office/powerpoint/2010/main" val="47414457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contenido 2"/>
          <p:cNvSpPr>
            <a:spLocks noGrp="1"/>
          </p:cNvSpPr>
          <p:nvPr>
            <p:ph idx="1"/>
          </p:nvPr>
        </p:nvSpPr>
        <p:spPr>
          <a:xfrm>
            <a:off x="683568" y="980728"/>
            <a:ext cx="7704856" cy="1008112"/>
          </a:xfrm>
        </p:spPr>
        <p:txBody>
          <a:bodyPr>
            <a:noAutofit/>
          </a:bodyPr>
          <a:lstStyle/>
          <a:p>
            <a:pPr marL="0" indent="0" algn="ctr">
              <a:lnSpc>
                <a:spcPct val="140000"/>
              </a:lnSpc>
              <a:buNone/>
            </a:pPr>
            <a:r>
              <a:rPr lang="es-MX" sz="1800" b="1" dirty="0" smtClean="0">
                <a:latin typeface="Tahoma" pitchFamily="34" charset="0"/>
                <a:ea typeface="Tahoma" pitchFamily="34" charset="0"/>
                <a:cs typeface="Tahoma" pitchFamily="34" charset="0"/>
              </a:rPr>
              <a:t>Combinación de cuatro </a:t>
            </a:r>
            <a:r>
              <a:rPr lang="es-MX" sz="1800" b="1" dirty="0">
                <a:latin typeface="Tahoma" pitchFamily="34" charset="0"/>
                <a:ea typeface="Tahoma" pitchFamily="34" charset="0"/>
                <a:cs typeface="Tahoma" pitchFamily="34" charset="0"/>
              </a:rPr>
              <a:t>técnicas en un </a:t>
            </a:r>
            <a:r>
              <a:rPr lang="es-MX" sz="1800" b="1" dirty="0" smtClean="0">
                <a:latin typeface="Tahoma" pitchFamily="34" charset="0"/>
                <a:ea typeface="Tahoma" pitchFamily="34" charset="0"/>
                <a:cs typeface="Tahoma" pitchFamily="34" charset="0"/>
              </a:rPr>
              <a:t>enfoque </a:t>
            </a:r>
            <a:r>
              <a:rPr lang="es-MX" sz="1800" b="1" dirty="0">
                <a:latin typeface="Tahoma" pitchFamily="34" charset="0"/>
                <a:ea typeface="Tahoma" pitchFamily="34" charset="0"/>
                <a:cs typeface="Tahoma" pitchFamily="34" charset="0"/>
              </a:rPr>
              <a:t>integrado</a:t>
            </a:r>
          </a:p>
          <a:p>
            <a:pPr marL="0" indent="0">
              <a:lnSpc>
                <a:spcPct val="150000"/>
              </a:lnSpc>
              <a:spcBef>
                <a:spcPts val="0"/>
              </a:spcBef>
              <a:spcAft>
                <a:spcPts val="600"/>
              </a:spcAft>
              <a:buNone/>
            </a:pPr>
            <a:endParaRPr lang="es-MX" sz="1600" dirty="0" smtClean="0">
              <a:latin typeface="Tahoma" pitchFamily="34" charset="0"/>
              <a:ea typeface="Tahoma" pitchFamily="34" charset="0"/>
              <a:cs typeface="Tahoma" pitchFamily="34" charset="0"/>
            </a:endParaRPr>
          </a:p>
        </p:txBody>
      </p:sp>
      <p:sp>
        <p:nvSpPr>
          <p:cNvPr id="5" name="4 CuadroTexto"/>
          <p:cNvSpPr txBox="1"/>
          <p:nvPr/>
        </p:nvSpPr>
        <p:spPr>
          <a:xfrm>
            <a:off x="6660232" y="6597352"/>
            <a:ext cx="1848583" cy="246221"/>
          </a:xfrm>
          <a:prstGeom prst="rect">
            <a:avLst/>
          </a:prstGeom>
          <a:noFill/>
        </p:spPr>
        <p:txBody>
          <a:bodyPr wrap="none" rtlCol="0">
            <a:spAutoFit/>
          </a:bodyPr>
          <a:lstStyle/>
          <a:p>
            <a:r>
              <a:rPr lang="es-MX" sz="1000" dirty="0" smtClean="0"/>
              <a:t>FACULTAD DE INGENIERÍA</a:t>
            </a:r>
            <a:endParaRPr lang="es-MX" sz="1000" dirty="0"/>
          </a:p>
        </p:txBody>
      </p:sp>
      <p:sp>
        <p:nvSpPr>
          <p:cNvPr id="6" name="TextBox 3"/>
          <p:cNvSpPr txBox="1"/>
          <p:nvPr/>
        </p:nvSpPr>
        <p:spPr>
          <a:xfrm>
            <a:off x="674329" y="1844824"/>
            <a:ext cx="1656184" cy="551415"/>
          </a:xfrm>
          <a:prstGeom prst="rect">
            <a:avLst/>
          </a:prstGeom>
          <a:solidFill>
            <a:schemeClr val="accent2"/>
          </a:solidFill>
        </p:spPr>
        <p:txBody>
          <a:bodyPr wrap="square" rtlCol="0">
            <a:noAutofit/>
          </a:bodyPr>
          <a:lstStyle/>
          <a:p>
            <a:pPr algn="ctr"/>
            <a:r>
              <a:rPr lang="es-MX" sz="1200" b="1" dirty="0" smtClean="0">
                <a:solidFill>
                  <a:schemeClr val="bg1"/>
                </a:solidFill>
              </a:rPr>
              <a:t>Mejora de procesos de negocio</a:t>
            </a:r>
            <a:endParaRPr lang="es-MX" sz="1200" b="1" dirty="0">
              <a:solidFill>
                <a:schemeClr val="bg1"/>
              </a:solidFill>
            </a:endParaRPr>
          </a:p>
        </p:txBody>
      </p:sp>
      <p:sp>
        <p:nvSpPr>
          <p:cNvPr id="7" name="TextBox 4"/>
          <p:cNvSpPr txBox="1"/>
          <p:nvPr/>
        </p:nvSpPr>
        <p:spPr>
          <a:xfrm>
            <a:off x="2690553" y="1844825"/>
            <a:ext cx="1739316" cy="551414"/>
          </a:xfrm>
          <a:prstGeom prst="rect">
            <a:avLst/>
          </a:prstGeom>
          <a:solidFill>
            <a:schemeClr val="accent2"/>
          </a:solidFill>
        </p:spPr>
        <p:txBody>
          <a:bodyPr wrap="square" rtlCol="0">
            <a:noAutofit/>
          </a:bodyPr>
          <a:lstStyle/>
          <a:p>
            <a:pPr algn="ctr"/>
            <a:r>
              <a:rPr lang="es-MX" sz="1200" b="1" dirty="0" smtClean="0">
                <a:solidFill>
                  <a:schemeClr val="bg1"/>
                </a:solidFill>
              </a:rPr>
              <a:t>Desarrollo de  benchmarking</a:t>
            </a:r>
            <a:endParaRPr lang="es-MX" sz="1200" b="1" dirty="0">
              <a:solidFill>
                <a:schemeClr val="bg1"/>
              </a:solidFill>
            </a:endParaRPr>
          </a:p>
        </p:txBody>
      </p:sp>
      <p:sp>
        <p:nvSpPr>
          <p:cNvPr id="8" name="TextBox 5"/>
          <p:cNvSpPr txBox="1"/>
          <p:nvPr/>
        </p:nvSpPr>
        <p:spPr>
          <a:xfrm>
            <a:off x="674329" y="2491150"/>
            <a:ext cx="1656184" cy="1722646"/>
          </a:xfrm>
          <a:prstGeom prst="rect">
            <a:avLst/>
          </a:prstGeom>
          <a:solidFill>
            <a:schemeClr val="accent2">
              <a:lumMod val="40000"/>
              <a:lumOff val="60000"/>
            </a:schemeClr>
          </a:solidFill>
        </p:spPr>
        <p:txBody>
          <a:bodyPr wrap="square" rtlCol="0">
            <a:noAutofit/>
          </a:bodyPr>
          <a:lstStyle/>
          <a:p>
            <a:pPr algn="ctr"/>
            <a:r>
              <a:rPr lang="es-MX" sz="1200" b="1" dirty="0" smtClean="0"/>
              <a:t>Captura la actividad empresarial "tal como está" y diseña el estado futuro "futuro"</a:t>
            </a:r>
            <a:endParaRPr lang="es-MX" sz="1200" b="1" dirty="0"/>
          </a:p>
        </p:txBody>
      </p:sp>
      <p:sp>
        <p:nvSpPr>
          <p:cNvPr id="9" name="TextBox 6"/>
          <p:cNvSpPr txBox="1"/>
          <p:nvPr/>
        </p:nvSpPr>
        <p:spPr>
          <a:xfrm>
            <a:off x="2702170" y="2491150"/>
            <a:ext cx="1731871" cy="1722646"/>
          </a:xfrm>
          <a:prstGeom prst="rect">
            <a:avLst/>
          </a:prstGeom>
          <a:solidFill>
            <a:schemeClr val="accent2">
              <a:lumMod val="40000"/>
              <a:lumOff val="60000"/>
            </a:schemeClr>
          </a:solidFill>
        </p:spPr>
        <p:txBody>
          <a:bodyPr wrap="square" rtlCol="0">
            <a:noAutofit/>
          </a:bodyPr>
          <a:lstStyle/>
          <a:p>
            <a:pPr algn="ctr"/>
            <a:r>
              <a:rPr lang="es-MX" sz="1200" b="1" dirty="0" smtClean="0"/>
              <a:t>Cuantifica el </a:t>
            </a:r>
            <a:r>
              <a:rPr lang="es-MX" sz="1200" b="1" dirty="0" smtClean="0"/>
              <a:t>desempeño </a:t>
            </a:r>
            <a:r>
              <a:rPr lang="es-MX" sz="1200" b="1" dirty="0" smtClean="0"/>
              <a:t>relativo de </a:t>
            </a:r>
            <a:r>
              <a:rPr lang="es-MX" sz="1200" b="1" dirty="0" smtClean="0"/>
              <a:t>Cadenas </a:t>
            </a:r>
            <a:r>
              <a:rPr lang="es-MX" sz="1200" b="1" dirty="0" smtClean="0"/>
              <a:t>de </a:t>
            </a:r>
            <a:r>
              <a:rPr lang="es-MX" sz="1200" b="1" dirty="0" smtClean="0"/>
              <a:t>Suministro </a:t>
            </a:r>
            <a:r>
              <a:rPr lang="es-MX" sz="1200" b="1" dirty="0" smtClean="0"/>
              <a:t>similares y establecer objetivos internos</a:t>
            </a:r>
            <a:endParaRPr lang="es-MX" sz="1200" b="1" dirty="0"/>
          </a:p>
        </p:txBody>
      </p:sp>
      <p:sp>
        <p:nvSpPr>
          <p:cNvPr id="10" name="TextBox 7"/>
          <p:cNvSpPr txBox="1"/>
          <p:nvPr/>
        </p:nvSpPr>
        <p:spPr>
          <a:xfrm>
            <a:off x="674329" y="4499534"/>
            <a:ext cx="7786103" cy="513672"/>
          </a:xfrm>
          <a:prstGeom prst="rect">
            <a:avLst/>
          </a:prstGeom>
          <a:solidFill>
            <a:schemeClr val="accent2"/>
          </a:solidFill>
        </p:spPr>
        <p:txBody>
          <a:bodyPr wrap="square" rtlCol="0" anchor="ctr">
            <a:noAutofit/>
          </a:bodyPr>
          <a:lstStyle/>
          <a:p>
            <a:pPr algn="ctr"/>
            <a:r>
              <a:rPr lang="es-MX" sz="1200" b="1" dirty="0" smtClean="0">
                <a:solidFill>
                  <a:schemeClr val="bg1"/>
                </a:solidFill>
              </a:rPr>
              <a:t>Marco de referencia de proceso</a:t>
            </a:r>
            <a:endParaRPr lang="es-MX" sz="1200" b="1" dirty="0">
              <a:solidFill>
                <a:schemeClr val="bg1"/>
              </a:solidFill>
            </a:endParaRPr>
          </a:p>
        </p:txBody>
      </p:sp>
      <p:sp>
        <p:nvSpPr>
          <p:cNvPr id="11" name="TextBox 8"/>
          <p:cNvSpPr txBox="1"/>
          <p:nvPr/>
        </p:nvSpPr>
        <p:spPr>
          <a:xfrm>
            <a:off x="674329" y="5140039"/>
            <a:ext cx="1656184" cy="521207"/>
          </a:xfrm>
          <a:prstGeom prst="rect">
            <a:avLst/>
          </a:prstGeom>
          <a:solidFill>
            <a:schemeClr val="accent2">
              <a:lumMod val="40000"/>
              <a:lumOff val="60000"/>
            </a:schemeClr>
          </a:solidFill>
        </p:spPr>
        <p:txBody>
          <a:bodyPr wrap="square" rtlCol="0" anchor="ctr">
            <a:noAutofit/>
          </a:bodyPr>
          <a:lstStyle/>
          <a:p>
            <a:pPr algn="ctr"/>
            <a:r>
              <a:rPr lang="es-MX" sz="1200" b="1" dirty="0" smtClean="0"/>
              <a:t>Proceso </a:t>
            </a:r>
            <a:endParaRPr lang="es-MX" sz="1200" b="1" dirty="0"/>
          </a:p>
        </p:txBody>
      </p:sp>
      <p:sp>
        <p:nvSpPr>
          <p:cNvPr id="12" name="TextBox 9"/>
          <p:cNvSpPr txBox="1"/>
          <p:nvPr/>
        </p:nvSpPr>
        <p:spPr>
          <a:xfrm>
            <a:off x="2690553" y="5138027"/>
            <a:ext cx="1731871" cy="523220"/>
          </a:xfrm>
          <a:prstGeom prst="rect">
            <a:avLst/>
          </a:prstGeom>
          <a:solidFill>
            <a:schemeClr val="accent2">
              <a:lumMod val="40000"/>
              <a:lumOff val="60000"/>
            </a:schemeClr>
          </a:solidFill>
        </p:spPr>
        <p:txBody>
          <a:bodyPr wrap="square" rtlCol="0" anchor="ctr">
            <a:noAutofit/>
          </a:bodyPr>
          <a:lstStyle/>
          <a:p>
            <a:pPr algn="ctr"/>
            <a:r>
              <a:rPr lang="es-MX" sz="1200" b="1" dirty="0" smtClean="0"/>
              <a:t>Desarrollo (métricas)</a:t>
            </a:r>
            <a:endParaRPr lang="es-MX" sz="1200" b="1" dirty="0"/>
          </a:p>
        </p:txBody>
      </p:sp>
      <p:sp>
        <p:nvSpPr>
          <p:cNvPr id="13" name="TextBox 10"/>
          <p:cNvSpPr txBox="1"/>
          <p:nvPr/>
        </p:nvSpPr>
        <p:spPr>
          <a:xfrm>
            <a:off x="4753422" y="1844824"/>
            <a:ext cx="1700256" cy="551415"/>
          </a:xfrm>
          <a:prstGeom prst="rect">
            <a:avLst/>
          </a:prstGeom>
          <a:solidFill>
            <a:schemeClr val="accent2"/>
          </a:solidFill>
        </p:spPr>
        <p:txBody>
          <a:bodyPr wrap="square" rtlCol="0">
            <a:noAutofit/>
          </a:bodyPr>
          <a:lstStyle/>
          <a:p>
            <a:pPr algn="ctr"/>
            <a:r>
              <a:rPr lang="es-MX" sz="1200" b="1" dirty="0" smtClean="0">
                <a:solidFill>
                  <a:schemeClr val="bg1"/>
                </a:solidFill>
              </a:rPr>
              <a:t>Análisis de mejores prácticas</a:t>
            </a:r>
            <a:endParaRPr lang="es-MX" sz="1200" b="1" dirty="0">
              <a:solidFill>
                <a:schemeClr val="bg1"/>
              </a:solidFill>
            </a:endParaRPr>
          </a:p>
        </p:txBody>
      </p:sp>
      <p:sp>
        <p:nvSpPr>
          <p:cNvPr id="14" name="TextBox 11"/>
          <p:cNvSpPr txBox="1"/>
          <p:nvPr/>
        </p:nvSpPr>
        <p:spPr>
          <a:xfrm>
            <a:off x="4753422" y="2491150"/>
            <a:ext cx="1700256" cy="1722646"/>
          </a:xfrm>
          <a:prstGeom prst="rect">
            <a:avLst/>
          </a:prstGeom>
          <a:solidFill>
            <a:schemeClr val="accent2">
              <a:lumMod val="40000"/>
              <a:lumOff val="60000"/>
            </a:schemeClr>
          </a:solidFill>
        </p:spPr>
        <p:txBody>
          <a:bodyPr wrap="square" rtlCol="0">
            <a:noAutofit/>
          </a:bodyPr>
          <a:lstStyle/>
          <a:p>
            <a:pPr algn="ctr"/>
            <a:r>
              <a:rPr lang="es-MX" sz="1200" b="1" dirty="0" smtClean="0"/>
              <a:t>Identifica prácticas y soluciones de software que resultan en un </a:t>
            </a:r>
            <a:r>
              <a:rPr lang="es-MX" sz="1200" b="1" dirty="0" smtClean="0"/>
              <a:t>desempeño </a:t>
            </a:r>
            <a:r>
              <a:rPr lang="es-MX" sz="1200" b="1" dirty="0" smtClean="0"/>
              <a:t>significativamente mejor</a:t>
            </a:r>
            <a:endParaRPr lang="es-MX" sz="1200" b="1" dirty="0"/>
          </a:p>
        </p:txBody>
      </p:sp>
      <p:sp>
        <p:nvSpPr>
          <p:cNvPr id="15" name="TextBox 12"/>
          <p:cNvSpPr txBox="1"/>
          <p:nvPr/>
        </p:nvSpPr>
        <p:spPr>
          <a:xfrm>
            <a:off x="4778785" y="5138028"/>
            <a:ext cx="1700256" cy="523220"/>
          </a:xfrm>
          <a:prstGeom prst="rect">
            <a:avLst/>
          </a:prstGeom>
          <a:solidFill>
            <a:schemeClr val="accent2">
              <a:lumMod val="40000"/>
              <a:lumOff val="60000"/>
            </a:schemeClr>
          </a:solidFill>
        </p:spPr>
        <p:txBody>
          <a:bodyPr wrap="square" rtlCol="0" anchor="ctr">
            <a:noAutofit/>
          </a:bodyPr>
          <a:lstStyle/>
          <a:p>
            <a:pPr algn="ctr"/>
            <a:r>
              <a:rPr lang="es-MX" sz="1200" b="1" dirty="0" smtClean="0"/>
              <a:t>Prácticas</a:t>
            </a:r>
            <a:endParaRPr lang="es-MX" sz="1200" b="1" dirty="0"/>
          </a:p>
        </p:txBody>
      </p:sp>
      <p:sp>
        <p:nvSpPr>
          <p:cNvPr id="16" name="TextBox 13"/>
          <p:cNvSpPr txBox="1"/>
          <p:nvPr/>
        </p:nvSpPr>
        <p:spPr>
          <a:xfrm>
            <a:off x="6723001" y="1844824"/>
            <a:ext cx="1737431" cy="551416"/>
          </a:xfrm>
          <a:prstGeom prst="rect">
            <a:avLst/>
          </a:prstGeom>
          <a:solidFill>
            <a:schemeClr val="accent2"/>
          </a:solidFill>
        </p:spPr>
        <p:txBody>
          <a:bodyPr wrap="square" rtlCol="0">
            <a:noAutofit/>
          </a:bodyPr>
          <a:lstStyle/>
          <a:p>
            <a:pPr algn="ctr"/>
            <a:r>
              <a:rPr lang="es-MX" sz="1200" b="1" dirty="0" smtClean="0">
                <a:solidFill>
                  <a:schemeClr val="bg1"/>
                </a:solidFill>
              </a:rPr>
              <a:t>Diseño organizacional</a:t>
            </a:r>
            <a:endParaRPr lang="es-MX" sz="1200" b="1" dirty="0">
              <a:solidFill>
                <a:schemeClr val="bg1"/>
              </a:solidFill>
            </a:endParaRPr>
          </a:p>
        </p:txBody>
      </p:sp>
      <p:sp>
        <p:nvSpPr>
          <p:cNvPr id="17" name="TextBox 14"/>
          <p:cNvSpPr txBox="1"/>
          <p:nvPr/>
        </p:nvSpPr>
        <p:spPr>
          <a:xfrm>
            <a:off x="6723001" y="2491149"/>
            <a:ext cx="1737431" cy="1722647"/>
          </a:xfrm>
          <a:prstGeom prst="rect">
            <a:avLst/>
          </a:prstGeom>
          <a:solidFill>
            <a:schemeClr val="accent2">
              <a:lumMod val="40000"/>
              <a:lumOff val="60000"/>
            </a:schemeClr>
          </a:solidFill>
        </p:spPr>
        <p:txBody>
          <a:bodyPr wrap="square" rtlCol="0">
            <a:noAutofit/>
          </a:bodyPr>
          <a:lstStyle/>
          <a:p>
            <a:pPr algn="ctr"/>
            <a:r>
              <a:rPr lang="es-MX" sz="1200" b="1" dirty="0" smtClean="0"/>
              <a:t>Evalúa las habilidades y las necesidades de </a:t>
            </a:r>
            <a:r>
              <a:rPr lang="es-MX" sz="1200" b="1" dirty="0" smtClean="0"/>
              <a:t>desempeño </a:t>
            </a:r>
            <a:r>
              <a:rPr lang="es-MX" sz="1200" b="1" dirty="0" smtClean="0"/>
              <a:t>y alinear las necesidades de personal y personal con los objetivos internos</a:t>
            </a:r>
            <a:endParaRPr lang="es-MX" sz="1200" b="1" dirty="0"/>
          </a:p>
        </p:txBody>
      </p:sp>
      <p:sp>
        <p:nvSpPr>
          <p:cNvPr id="18" name="TextBox 15"/>
          <p:cNvSpPr txBox="1"/>
          <p:nvPr/>
        </p:nvSpPr>
        <p:spPr>
          <a:xfrm>
            <a:off x="6723001" y="5140041"/>
            <a:ext cx="1737431" cy="521205"/>
          </a:xfrm>
          <a:prstGeom prst="rect">
            <a:avLst/>
          </a:prstGeom>
          <a:solidFill>
            <a:schemeClr val="accent2">
              <a:lumMod val="40000"/>
              <a:lumOff val="60000"/>
            </a:schemeClr>
          </a:solidFill>
        </p:spPr>
        <p:txBody>
          <a:bodyPr wrap="square" rtlCol="0" anchor="ctr">
            <a:noAutofit/>
          </a:bodyPr>
          <a:lstStyle/>
          <a:p>
            <a:pPr algn="ctr"/>
            <a:r>
              <a:rPr lang="es-MX" sz="1200" b="1" dirty="0" smtClean="0"/>
              <a:t>Personas (habilidades)</a:t>
            </a:r>
            <a:endParaRPr lang="es-MX" sz="1200" b="1" dirty="0"/>
          </a:p>
        </p:txBody>
      </p:sp>
      <p:sp>
        <p:nvSpPr>
          <p:cNvPr id="19" name="Right Arrow 16"/>
          <p:cNvSpPr/>
          <p:nvPr/>
        </p:nvSpPr>
        <p:spPr bwMode="auto">
          <a:xfrm rot="5400000">
            <a:off x="1325896" y="4274445"/>
            <a:ext cx="261933" cy="164440"/>
          </a:xfrm>
          <a:prstGeom prst="rightArrow">
            <a:avLst/>
          </a:prstGeom>
          <a:solidFill>
            <a:schemeClr val="accent4"/>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s-MX" sz="1200" b="0" i="0" u="none" strike="noStrike" cap="none" normalizeH="0" baseline="0" dirty="0">
              <a:ln>
                <a:noFill/>
              </a:ln>
              <a:solidFill>
                <a:schemeClr val="tx1"/>
              </a:solidFill>
              <a:effectLst/>
              <a:latin typeface="Arial" charset="0"/>
            </a:endParaRPr>
          </a:p>
        </p:txBody>
      </p:sp>
      <p:sp>
        <p:nvSpPr>
          <p:cNvPr id="23" name="Right Arrow 16"/>
          <p:cNvSpPr/>
          <p:nvPr/>
        </p:nvSpPr>
        <p:spPr bwMode="auto">
          <a:xfrm rot="5400000">
            <a:off x="3361887" y="4274445"/>
            <a:ext cx="261933" cy="164440"/>
          </a:xfrm>
          <a:prstGeom prst="rightArrow">
            <a:avLst/>
          </a:prstGeom>
          <a:solidFill>
            <a:schemeClr val="accent4"/>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s-MX" sz="1200" b="0" i="0" u="none" strike="noStrike" cap="none" normalizeH="0" baseline="0" dirty="0">
              <a:ln>
                <a:noFill/>
              </a:ln>
              <a:solidFill>
                <a:schemeClr val="tx1"/>
              </a:solidFill>
              <a:effectLst/>
              <a:latin typeface="Arial" charset="0"/>
            </a:endParaRPr>
          </a:p>
        </p:txBody>
      </p:sp>
      <p:sp>
        <p:nvSpPr>
          <p:cNvPr id="24" name="Right Arrow 16"/>
          <p:cNvSpPr/>
          <p:nvPr/>
        </p:nvSpPr>
        <p:spPr bwMode="auto">
          <a:xfrm rot="5400000">
            <a:off x="5378111" y="4274445"/>
            <a:ext cx="261933" cy="164440"/>
          </a:xfrm>
          <a:prstGeom prst="rightArrow">
            <a:avLst/>
          </a:prstGeom>
          <a:solidFill>
            <a:schemeClr val="accent4"/>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s-MX" sz="1200" b="0" i="0" u="none" strike="noStrike" cap="none" normalizeH="0" baseline="0" dirty="0">
              <a:ln>
                <a:noFill/>
              </a:ln>
              <a:solidFill>
                <a:schemeClr val="tx1"/>
              </a:solidFill>
              <a:effectLst/>
              <a:latin typeface="Arial" charset="0"/>
            </a:endParaRPr>
          </a:p>
        </p:txBody>
      </p:sp>
      <p:sp>
        <p:nvSpPr>
          <p:cNvPr id="25" name="Right Arrow 16"/>
          <p:cNvSpPr/>
          <p:nvPr/>
        </p:nvSpPr>
        <p:spPr bwMode="auto">
          <a:xfrm rot="5400000">
            <a:off x="7373910" y="4274445"/>
            <a:ext cx="261933" cy="164440"/>
          </a:xfrm>
          <a:prstGeom prst="rightArrow">
            <a:avLst/>
          </a:prstGeom>
          <a:solidFill>
            <a:schemeClr val="accent4"/>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s-MX" sz="1200" b="0" i="0" u="none" strike="noStrike" cap="none" normalizeH="0" baseline="0" dirty="0">
              <a:ln>
                <a:noFill/>
              </a:ln>
              <a:solidFill>
                <a:schemeClr val="tx1"/>
              </a:solidFill>
              <a:effectLst/>
              <a:latin typeface="Arial" charset="0"/>
            </a:endParaRPr>
          </a:p>
        </p:txBody>
      </p:sp>
      <p:sp>
        <p:nvSpPr>
          <p:cNvPr id="22" name="1 CuadroTexto"/>
          <p:cNvSpPr txBox="1"/>
          <p:nvPr/>
        </p:nvSpPr>
        <p:spPr>
          <a:xfrm>
            <a:off x="683568" y="6597352"/>
            <a:ext cx="3321743" cy="246221"/>
          </a:xfrm>
          <a:prstGeom prst="rect">
            <a:avLst/>
          </a:prstGeom>
          <a:noFill/>
        </p:spPr>
        <p:txBody>
          <a:bodyPr wrap="none" rtlCol="0">
            <a:spAutoFit/>
          </a:bodyPr>
          <a:lstStyle/>
          <a:p>
            <a:r>
              <a:rPr lang="es-MX" sz="1000" dirty="0" smtClean="0"/>
              <a:t>ADMINISTRACIÓN DE LA CADENA DE SUMINISTRO</a:t>
            </a:r>
            <a:endParaRPr lang="es-MX" sz="1000" dirty="0"/>
          </a:p>
        </p:txBody>
      </p:sp>
    </p:spTree>
    <p:extLst>
      <p:ext uri="{BB962C8B-B14F-4D97-AF65-F5344CB8AC3E}">
        <p14:creationId xmlns:p14="http://schemas.microsoft.com/office/powerpoint/2010/main" val="975241543"/>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laridad">
  <a:themeElements>
    <a:clrScheme name="Claridad">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0000FF"/>
      </a:hlink>
      <a:folHlink>
        <a:srgbClr val="800080"/>
      </a:folHlink>
    </a:clrScheme>
    <a:fontScheme name="Clásico de Office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laridad">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85000"/>
                <a:satMod val="180000"/>
              </a:schemeClr>
            </a:gs>
            <a:gs pos="40000">
              <a:schemeClr val="phClr">
                <a:tint val="95000"/>
                <a:shade val="85000"/>
                <a:satMod val="150000"/>
              </a:schemeClr>
            </a:gs>
            <a:gs pos="100000">
              <a:schemeClr val="phClr">
                <a:shade val="45000"/>
                <a:satMod val="200000"/>
              </a:schemeClr>
            </a:gs>
          </a:gsLst>
          <a:lin ang="5400000" scaled="0"/>
        </a:gradFill>
        <a:blipFill rotWithShape="1">
          <a:blip xmlns:r="http://schemas.openxmlformats.org/officeDocument/2006/relationships" r:embed="rId1">
            <a:duotone>
              <a:schemeClr val="phClr">
                <a:shade val="55000"/>
              </a:schemeClr>
              <a:schemeClr val="phClr">
                <a:tint val="97000"/>
                <a:satMod val="95000"/>
              </a:schemeClr>
            </a:duotone>
          </a:blip>
          <a:tile tx="0" ty="0" sx="70000" sy="70000" flip="none" algn="tl"/>
        </a:blip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Clarity</Template>
  <TotalTime>3561</TotalTime>
  <Words>3715</Words>
  <Application>Microsoft Office PowerPoint</Application>
  <PresentationFormat>Presentación en pantalla (4:3)</PresentationFormat>
  <Paragraphs>569</Paragraphs>
  <Slides>47</Slides>
  <Notes>1</Notes>
  <HiddenSlides>0</HiddenSlides>
  <MMClips>0</MMClips>
  <ScaleCrop>false</ScaleCrop>
  <HeadingPairs>
    <vt:vector size="8" baseType="variant">
      <vt:variant>
        <vt:lpstr>Fuentes usadas</vt:lpstr>
      </vt:variant>
      <vt:variant>
        <vt:i4>6</vt:i4>
      </vt:variant>
      <vt:variant>
        <vt:lpstr>Tema</vt:lpstr>
      </vt:variant>
      <vt:variant>
        <vt:i4>1</vt:i4>
      </vt:variant>
      <vt:variant>
        <vt:lpstr>Servidores OLE incrustados</vt:lpstr>
      </vt:variant>
      <vt:variant>
        <vt:i4>1</vt:i4>
      </vt:variant>
      <vt:variant>
        <vt:lpstr>Títulos de diapositiva</vt:lpstr>
      </vt:variant>
      <vt:variant>
        <vt:i4>47</vt:i4>
      </vt:variant>
    </vt:vector>
  </HeadingPairs>
  <TitlesOfParts>
    <vt:vector size="55" baseType="lpstr">
      <vt:lpstr>Arial</vt:lpstr>
      <vt:lpstr>Arial Narrow</vt:lpstr>
      <vt:lpstr>Calibri</vt:lpstr>
      <vt:lpstr>Franklin Gothic Book</vt:lpstr>
      <vt:lpstr>Tahoma</vt:lpstr>
      <vt:lpstr>Wingdings</vt:lpstr>
      <vt:lpstr>Claridad</vt:lpstr>
      <vt:lpstr>VISIO</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Company>Hewlett-Packard</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Javier García Gutiérrez</dc:creator>
  <cp:lastModifiedBy>Javier García Gutiérrez</cp:lastModifiedBy>
  <cp:revision>171</cp:revision>
  <dcterms:created xsi:type="dcterms:W3CDTF">2017-10-15T18:04:55Z</dcterms:created>
  <dcterms:modified xsi:type="dcterms:W3CDTF">2018-09-27T01:59:38Z</dcterms:modified>
</cp:coreProperties>
</file>