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302" r:id="rId2"/>
    <p:sldId id="259" r:id="rId3"/>
    <p:sldId id="273" r:id="rId4"/>
    <p:sldId id="27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2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86811-C2F0-824B-AB2B-6D53603CCFB4}" type="datetimeFigureOut">
              <a:rPr lang="es-MX" smtClean="0"/>
              <a:t>26/09/18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AB219-7525-5A4F-B957-5818621DEA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816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9/26/18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FA3880A-8D8F-466C-A4A1-F07BCDD37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C0A64CB-20A1-4508-B568-284EB04F7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DA14841-53A4-4935-BE65-C8373B8A6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877C2CF-B2DD-41C8-8B5E-152673376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923D72-7E69-464B-94C5-B2530008D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00CCC86-7A88-4DFF-A0D0-6604606A2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F8ABFD-155B-4386-AE33-6E13057CF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54961F17-D0E4-4576-8697-C062B28F3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2DF1AEC-0327-4A10-AED3-E227ACAEBC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839742D-6F41-4E7D-9C32-1D9825B40F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5F3ADA23-8B3C-4029-923E-81303CBEA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9EAE543-FFF6-43C7-AD71-A9856C6E7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D7E355E-8304-4C50-B384-7DAC68D87C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6D6375-6531-497D-A23E-18F1891C3B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38487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178E784-3C81-4963-ACD9-58EF41CE8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91BE30A-39D7-9C4A-A316-4E8C8805D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750" y="630946"/>
            <a:ext cx="5620991" cy="93238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2800" dirty="0">
                <a:latin typeface="Avenir Roman" panose="02000503020000020003" pitchFamily="2" charset="0"/>
              </a:rPr>
              <a:t>1894. </a:t>
            </a:r>
            <a:r>
              <a:rPr lang="en-US" sz="2800" i="1" dirty="0">
                <a:latin typeface="Avenir Roman" panose="02000503020000020003" pitchFamily="2" charset="0"/>
              </a:rPr>
              <a:t>1894. Annabelle’s Dances </a:t>
            </a:r>
            <a:br>
              <a:rPr lang="en-US" sz="2800" i="1" dirty="0">
                <a:latin typeface="Avenir Roman" panose="02000503020000020003" pitchFamily="2" charset="0"/>
              </a:rPr>
            </a:br>
            <a:r>
              <a:rPr lang="en-US" sz="2800" dirty="0">
                <a:latin typeface="Avenir Roman" panose="02000503020000020003" pitchFamily="2" charset="0"/>
              </a:rPr>
              <a:t> William K.L. Dickson </a:t>
            </a:r>
            <a:br>
              <a:rPr lang="en-US" sz="2800" dirty="0">
                <a:latin typeface="Avenir Roman" panose="02000503020000020003" pitchFamily="2" charset="0"/>
              </a:rPr>
            </a:br>
            <a:endParaRPr lang="en-US" sz="2800" dirty="0">
              <a:latin typeface="Avenir Roman" panose="02000503020000020003" pitchFamily="2" charset="0"/>
            </a:endParaRPr>
          </a:p>
        </p:txBody>
      </p:sp>
      <p:pic>
        <p:nvPicPr>
          <p:cNvPr id="3" name="12.3 Annabelle Butterfly Dance (1894) - William K.L. Dickson _ William Heise _ Thomas Edison [360p].mp4">
            <a:hlinkClick r:id="" action="ppaction://media"/>
            <a:extLst>
              <a:ext uri="{FF2B5EF4-FFF2-40B4-BE49-F238E27FC236}">
                <a16:creationId xmlns:a16="http://schemas.microsoft.com/office/drawing/2014/main" id="{F64DEAB3-AFD0-CC4A-A5A7-AB38EEB3C24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66020" y="1651782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5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A1AD7D4-03DA-F04E-99BF-87DE349782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2612" y="-2"/>
            <a:ext cx="7390941" cy="500736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A9988DF-4F8D-5E4D-96E7-56E480D1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8288" y="5166421"/>
            <a:ext cx="7665772" cy="12423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4100" dirty="0">
                <a:latin typeface="Avenir Roman" panose="02000503020000020003" pitchFamily="2" charset="0"/>
              </a:rPr>
              <a:t>Los Lumière: </a:t>
            </a:r>
            <a:r>
              <a:rPr lang="en-US" sz="4100" dirty="0" err="1">
                <a:latin typeface="Avenir Roman" panose="02000503020000020003" pitchFamily="2" charset="0"/>
              </a:rPr>
              <a:t>los</a:t>
            </a:r>
            <a:r>
              <a:rPr lang="en-US" sz="4100" dirty="0">
                <a:latin typeface="Avenir Roman" panose="02000503020000020003" pitchFamily="2" charset="0"/>
              </a:rPr>
              <a:t> </a:t>
            </a:r>
            <a:r>
              <a:rPr lang="en-US" sz="4100" dirty="0" err="1">
                <a:latin typeface="Avenir Roman" panose="02000503020000020003" pitchFamily="2" charset="0"/>
              </a:rPr>
              <a:t>creadores</a:t>
            </a:r>
            <a:r>
              <a:rPr lang="en-US" sz="4100" dirty="0">
                <a:latin typeface="Avenir Roman" panose="02000503020000020003" pitchFamily="2" charset="0"/>
              </a:rPr>
              <a:t> del cine de </a:t>
            </a:r>
            <a:r>
              <a:rPr lang="en-US" sz="4100" dirty="0" err="1">
                <a:latin typeface="Avenir Roman" panose="02000503020000020003" pitchFamily="2" charset="0"/>
              </a:rPr>
              <a:t>masas</a:t>
            </a:r>
            <a:endParaRPr lang="en-US" sz="4100" dirty="0">
              <a:latin typeface="Avenir Roman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99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038BF0-7766-464F-9AB9-D77D3B1E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Las primeras vistas…</a:t>
            </a:r>
            <a:br>
              <a:rPr lang="es-ES_tradnl" dirty="0"/>
            </a:br>
            <a:r>
              <a:rPr lang="es-ES_tradnl" sz="2800" i="1" dirty="0"/>
              <a:t>La salida de los obreros de la fábrica</a:t>
            </a:r>
          </a:p>
        </p:txBody>
      </p:sp>
      <p:pic>
        <p:nvPicPr>
          <p:cNvPr id="4" name="LUMIÈRE  Salida de los obreros de la fábrica [360p].mp4">
            <a:hlinkClick r:id="" action="ppaction://media"/>
            <a:extLst>
              <a:ext uri="{FF2B5EF4-FFF2-40B4-BE49-F238E27FC236}">
                <a16:creationId xmlns:a16="http://schemas.microsoft.com/office/drawing/2014/main" id="{6137BEB3-5E87-A64D-9238-C7139FE485B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06850" y="2052638"/>
            <a:ext cx="5329238" cy="3997325"/>
          </a:xfrm>
        </p:spPr>
      </p:pic>
    </p:spTree>
    <p:extLst>
      <p:ext uri="{BB962C8B-B14F-4D97-AF65-F5344CB8AC3E}">
        <p14:creationId xmlns:p14="http://schemas.microsoft.com/office/powerpoint/2010/main" val="369042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9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038BF0-7766-464F-9AB9-D77D3B1E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Las primeras vistas…</a:t>
            </a:r>
            <a:br>
              <a:rPr lang="es-ES_tradnl" dirty="0"/>
            </a:br>
            <a:r>
              <a:rPr lang="es-ES_tradnl" sz="2800" i="1" dirty="0"/>
              <a:t>La llegada del tren</a:t>
            </a:r>
          </a:p>
        </p:txBody>
      </p:sp>
      <p:pic>
        <p:nvPicPr>
          <p:cNvPr id="6" name="1895_ LA LLEGADA DEL TREN (HERMANOS LUMIÈRE) [360p].mp4">
            <a:hlinkClick r:id="" action="ppaction://media"/>
            <a:extLst>
              <a:ext uri="{FF2B5EF4-FFF2-40B4-BE49-F238E27FC236}">
                <a16:creationId xmlns:a16="http://schemas.microsoft.com/office/drawing/2014/main" id="{E80378C1-0BD5-B744-B24A-2B010179A1A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73475" y="2052638"/>
            <a:ext cx="5995988" cy="3997325"/>
          </a:xfrm>
        </p:spPr>
      </p:pic>
    </p:spTree>
    <p:extLst>
      <p:ext uri="{BB962C8B-B14F-4D97-AF65-F5344CB8AC3E}">
        <p14:creationId xmlns:p14="http://schemas.microsoft.com/office/powerpoint/2010/main" val="423851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812</TotalTime>
  <Words>25</Words>
  <Application>Microsoft Macintosh PowerPoint</Application>
  <PresentationFormat>Panorámica</PresentationFormat>
  <Paragraphs>6</Paragraphs>
  <Slides>4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MS Shell Dlg 2</vt:lpstr>
      <vt:lpstr>Arial</vt:lpstr>
      <vt:lpstr>Avenir Roman</vt:lpstr>
      <vt:lpstr>Calibri</vt:lpstr>
      <vt:lpstr>Wingdings</vt:lpstr>
      <vt:lpstr>Wingdings 3</vt:lpstr>
      <vt:lpstr>Madison</vt:lpstr>
      <vt:lpstr>1894. 1894. Annabelle’s Dances   William K.L. Dickson  </vt:lpstr>
      <vt:lpstr>Los Lumière: los creadores del cine de masas</vt:lpstr>
      <vt:lpstr>Las primeras vistas… La salida de los obreros de la fábrica</vt:lpstr>
      <vt:lpstr>Las primeras vistas… La llegada del tren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Cine Mexicano Junio-julio 2018</dc:title>
  <dc:creator>Felipe De Jesús Díaz Hernández</dc:creator>
  <cp:lastModifiedBy>Felipe De Jesús Díaz Hernández</cp:lastModifiedBy>
  <cp:revision>281</cp:revision>
  <dcterms:created xsi:type="dcterms:W3CDTF">2018-06-15T01:08:27Z</dcterms:created>
  <dcterms:modified xsi:type="dcterms:W3CDTF">2018-09-26T15:02:13Z</dcterms:modified>
</cp:coreProperties>
</file>