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61" r:id="rId2"/>
    <p:sldId id="259" r:id="rId3"/>
    <p:sldId id="274" r:id="rId4"/>
    <p:sldId id="277" r:id="rId5"/>
    <p:sldId id="278" r:id="rId6"/>
    <p:sldId id="279" r:id="rId7"/>
    <p:sldId id="280" r:id="rId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127E75-ED1E-7944-9D96-5A4FB65A7BA9}" type="datetimeFigureOut">
              <a:rPr lang="es-MX" smtClean="0"/>
              <a:t>26/09/18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51248-5E85-654A-9417-4D677852E4D0}" type="slidenum">
              <a:rPr lang="es-MX" smtClean="0"/>
              <a:t>‹Nº›</a:t>
            </a:fld>
            <a:endParaRPr lang="es-MX"/>
          </a:p>
        </p:txBody>
      </p:sp>
    </p:spTree>
    <p:extLst>
      <p:ext uri="{BB962C8B-B14F-4D97-AF65-F5344CB8AC3E}">
        <p14:creationId xmlns:p14="http://schemas.microsoft.com/office/powerpoint/2010/main" val="3128398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E6F0D6-6552-DF4D-A969-BD0CE982FE06}"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97944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E6F0D6-6552-DF4D-A969-BD0CE982FE06}"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1401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E6F0D6-6552-DF4D-A969-BD0CE982FE06}"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1421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E6F0D6-6552-DF4D-A969-BD0CE982FE06}"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9091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E6F0D6-6552-DF4D-A969-BD0CE982FE06}"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5358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D1643E-A893-E44B-A24A-BB8BC544138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C3154300-AB7D-7248-8419-0A12EA0E04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F3DFF03D-9013-2B43-9188-05E15D1025A0}"/>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5" name="Marcador de pie de página 4">
            <a:extLst>
              <a:ext uri="{FF2B5EF4-FFF2-40B4-BE49-F238E27FC236}">
                <a16:creationId xmlns:a16="http://schemas.microsoft.com/office/drawing/2014/main" id="{665D1324-AF58-8F41-8D06-7BE76B915C3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B8DDC1D-C506-7C40-A19E-7C86DEAE8564}"/>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3812481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0B92F0-9342-544B-BCFB-985376B030B9}"/>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CDDAE9F5-6C9F-284F-8B79-803251976624}"/>
              </a:ext>
            </a:extLst>
          </p:cNvPr>
          <p:cNvSpPr>
            <a:spLocks noGrp="1"/>
          </p:cNvSpPr>
          <p:nvPr>
            <p:ph type="body" orient="vert" idx="1"/>
          </p:nvPr>
        </p:nvSpPr>
        <p:spPr/>
        <p:txBody>
          <a:bodyPr vert="eaVert"/>
          <a:lstStyle/>
          <a:p>
            <a:r>
              <a:rPr lang="es-ES"/>
              <a:t>Editar los estilos de texto del patrón
Segundo nivel
Tercer nivel
Cuarto nivel
Quinto nivel</a:t>
            </a:r>
            <a:endParaRPr lang="es-MX"/>
          </a:p>
        </p:txBody>
      </p:sp>
      <p:sp>
        <p:nvSpPr>
          <p:cNvPr id="4" name="Marcador de fecha 3">
            <a:extLst>
              <a:ext uri="{FF2B5EF4-FFF2-40B4-BE49-F238E27FC236}">
                <a16:creationId xmlns:a16="http://schemas.microsoft.com/office/drawing/2014/main" id="{FEC20457-F3AB-6740-BED0-C449FF9A8361}"/>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5" name="Marcador de pie de página 4">
            <a:extLst>
              <a:ext uri="{FF2B5EF4-FFF2-40B4-BE49-F238E27FC236}">
                <a16:creationId xmlns:a16="http://schemas.microsoft.com/office/drawing/2014/main" id="{7D19AD26-8EC1-8F4B-B780-04BFE15704A6}"/>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65181EE-B6DF-3147-A489-E2519D169A22}"/>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3680732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4C81B30-7296-774F-B38B-89339CD54EE3}"/>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9C1E6CA0-3CF9-C746-8C42-E92C511077F3}"/>
              </a:ext>
            </a:extLst>
          </p:cNvPr>
          <p:cNvSpPr>
            <a:spLocks noGrp="1"/>
          </p:cNvSpPr>
          <p:nvPr>
            <p:ph type="body" orient="vert" idx="1"/>
          </p:nvPr>
        </p:nvSpPr>
        <p:spPr>
          <a:xfrm>
            <a:off x="838200" y="365125"/>
            <a:ext cx="7734300" cy="5811838"/>
          </a:xfrm>
        </p:spPr>
        <p:txBody>
          <a:bodyPr vert="eaVert"/>
          <a:lstStyle/>
          <a:p>
            <a:r>
              <a:rPr lang="es-ES"/>
              <a:t>Editar los estilos de texto del patrón
Segundo nivel
Tercer nivel
Cuarto nivel
Quinto nivel</a:t>
            </a:r>
            <a:endParaRPr lang="es-MX"/>
          </a:p>
        </p:txBody>
      </p:sp>
      <p:sp>
        <p:nvSpPr>
          <p:cNvPr id="4" name="Marcador de fecha 3">
            <a:extLst>
              <a:ext uri="{FF2B5EF4-FFF2-40B4-BE49-F238E27FC236}">
                <a16:creationId xmlns:a16="http://schemas.microsoft.com/office/drawing/2014/main" id="{6AB6A74E-9823-3742-9374-AD7989038260}"/>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5" name="Marcador de pie de página 4">
            <a:extLst>
              <a:ext uri="{FF2B5EF4-FFF2-40B4-BE49-F238E27FC236}">
                <a16:creationId xmlns:a16="http://schemas.microsoft.com/office/drawing/2014/main" id="{C5F0C1AA-C02A-5341-9511-E4794910AA26}"/>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29A0938-FB8A-7E45-80B8-981995B5812A}"/>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1703643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2B4F31-AB36-1145-94A5-3FC0A942BD2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FFEC1E8-D036-AF4A-8BD7-A9753B924B17}"/>
              </a:ext>
            </a:extLst>
          </p:cNvPr>
          <p:cNvSpPr>
            <a:spLocks noGrp="1"/>
          </p:cNvSpPr>
          <p:nvPr>
            <p:ph idx="1"/>
          </p:nvPr>
        </p:nvSpPr>
        <p:spPr/>
        <p:txBody>
          <a:bodyPr/>
          <a:lstStyle/>
          <a:p>
            <a:r>
              <a:rPr lang="es-ES"/>
              <a:t>Editar los estilos de texto del patrón
Segundo nivel
Tercer nivel
Cuarto nivel
Quinto nivel</a:t>
            </a:r>
            <a:endParaRPr lang="es-MX"/>
          </a:p>
        </p:txBody>
      </p:sp>
      <p:sp>
        <p:nvSpPr>
          <p:cNvPr id="4" name="Marcador de fecha 3">
            <a:extLst>
              <a:ext uri="{FF2B5EF4-FFF2-40B4-BE49-F238E27FC236}">
                <a16:creationId xmlns:a16="http://schemas.microsoft.com/office/drawing/2014/main" id="{5B632AB4-F072-0746-8131-19537FCE07DA}"/>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5" name="Marcador de pie de página 4">
            <a:extLst>
              <a:ext uri="{FF2B5EF4-FFF2-40B4-BE49-F238E27FC236}">
                <a16:creationId xmlns:a16="http://schemas.microsoft.com/office/drawing/2014/main" id="{DECA9138-E923-6C4E-81C8-CA9E4D553F2D}"/>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C52A3BA2-8969-F344-B03F-8E16AC9811BA}"/>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455412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54752-8466-FB4A-AED1-926013F50D0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E6E60E63-20D0-BA47-AC5A-58D8C0E3A1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a:t>Editar los estilos de texto del patrón
Segundo nivel
Tercer nivel
Cuarto nivel
Quinto nivel</a:t>
            </a:r>
            <a:endParaRPr lang="es-MX"/>
          </a:p>
        </p:txBody>
      </p:sp>
      <p:sp>
        <p:nvSpPr>
          <p:cNvPr id="4" name="Marcador de fecha 3">
            <a:extLst>
              <a:ext uri="{FF2B5EF4-FFF2-40B4-BE49-F238E27FC236}">
                <a16:creationId xmlns:a16="http://schemas.microsoft.com/office/drawing/2014/main" id="{E97B0335-54DB-BA4A-B81A-69E49174085F}"/>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5" name="Marcador de pie de página 4">
            <a:extLst>
              <a:ext uri="{FF2B5EF4-FFF2-40B4-BE49-F238E27FC236}">
                <a16:creationId xmlns:a16="http://schemas.microsoft.com/office/drawing/2014/main" id="{E7C45DC1-42DF-9349-8C19-C2A2629B795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80D196E-15D1-D24A-982B-F7EA69935B96}"/>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2946274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D6F50E-34E3-C945-9113-4545D4BB57C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FDF7DA5-1D1A-774C-B1A4-3B01CFA4C0EF}"/>
              </a:ext>
            </a:extLst>
          </p:cNvPr>
          <p:cNvSpPr>
            <a:spLocks noGrp="1"/>
          </p:cNvSpPr>
          <p:nvPr>
            <p:ph sz="half" idx="1"/>
          </p:nvPr>
        </p:nvSpPr>
        <p:spPr>
          <a:xfrm>
            <a:off x="838200" y="1825625"/>
            <a:ext cx="5181600" cy="4351338"/>
          </a:xfrm>
        </p:spPr>
        <p:txBody>
          <a:bodyPr/>
          <a:lstStyle/>
          <a:p>
            <a:r>
              <a:rPr lang="es-ES"/>
              <a:t>Editar los estilos de texto del patrón
Segundo nivel
Tercer nivel
Cuarto nivel
Quinto nivel</a:t>
            </a:r>
            <a:endParaRPr lang="es-MX"/>
          </a:p>
        </p:txBody>
      </p:sp>
      <p:sp>
        <p:nvSpPr>
          <p:cNvPr id="4" name="Marcador de contenido 3">
            <a:extLst>
              <a:ext uri="{FF2B5EF4-FFF2-40B4-BE49-F238E27FC236}">
                <a16:creationId xmlns:a16="http://schemas.microsoft.com/office/drawing/2014/main" id="{EA1AB7F6-A7DF-ED4F-9C61-82297AB20851}"/>
              </a:ext>
            </a:extLst>
          </p:cNvPr>
          <p:cNvSpPr>
            <a:spLocks noGrp="1"/>
          </p:cNvSpPr>
          <p:nvPr>
            <p:ph sz="half" idx="2"/>
          </p:nvPr>
        </p:nvSpPr>
        <p:spPr>
          <a:xfrm>
            <a:off x="6172200" y="1825625"/>
            <a:ext cx="5181600" cy="4351338"/>
          </a:xfrm>
        </p:spPr>
        <p:txBody>
          <a:bodyPr/>
          <a:lstStyle/>
          <a:p>
            <a:r>
              <a:rPr lang="es-ES"/>
              <a:t>Editar los estilos de texto del patrón
Segundo nivel
Tercer nivel
Cuarto nivel
Quinto nivel</a:t>
            </a:r>
            <a:endParaRPr lang="es-MX"/>
          </a:p>
        </p:txBody>
      </p:sp>
      <p:sp>
        <p:nvSpPr>
          <p:cNvPr id="5" name="Marcador de fecha 4">
            <a:extLst>
              <a:ext uri="{FF2B5EF4-FFF2-40B4-BE49-F238E27FC236}">
                <a16:creationId xmlns:a16="http://schemas.microsoft.com/office/drawing/2014/main" id="{9549917F-DE30-7A4E-A5BF-4C2B7BB72A6D}"/>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6" name="Marcador de pie de página 5">
            <a:extLst>
              <a:ext uri="{FF2B5EF4-FFF2-40B4-BE49-F238E27FC236}">
                <a16:creationId xmlns:a16="http://schemas.microsoft.com/office/drawing/2014/main" id="{BD2B89D2-FD93-0249-9419-D2DA3810BBEE}"/>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7B601FC-57BC-564D-918F-66D89BBF3EA7}"/>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1338770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2E1968-4CAC-B143-8EBA-729BDFEEAA7A}"/>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F02CC91E-0581-E747-A23C-01620CA12D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endParaRPr lang="es-MX"/>
          </a:p>
        </p:txBody>
      </p:sp>
      <p:sp>
        <p:nvSpPr>
          <p:cNvPr id="4" name="Marcador de contenido 3">
            <a:extLst>
              <a:ext uri="{FF2B5EF4-FFF2-40B4-BE49-F238E27FC236}">
                <a16:creationId xmlns:a16="http://schemas.microsoft.com/office/drawing/2014/main" id="{F79E9144-CD89-4D44-8E3F-5BF34C26A0EA}"/>
              </a:ext>
            </a:extLst>
          </p:cNvPr>
          <p:cNvSpPr>
            <a:spLocks noGrp="1"/>
          </p:cNvSpPr>
          <p:nvPr>
            <p:ph sz="half" idx="2"/>
          </p:nvPr>
        </p:nvSpPr>
        <p:spPr>
          <a:xfrm>
            <a:off x="839788" y="2505075"/>
            <a:ext cx="5157787" cy="3684588"/>
          </a:xfrm>
        </p:spPr>
        <p:txBody>
          <a:bodyPr/>
          <a:lstStyle/>
          <a:p>
            <a:r>
              <a:rPr lang="es-ES"/>
              <a:t>Editar los estilos de texto del patrón
Segundo nivel
Tercer nivel
Cuarto nivel
Quinto nivel</a:t>
            </a:r>
            <a:endParaRPr lang="es-MX"/>
          </a:p>
        </p:txBody>
      </p:sp>
      <p:sp>
        <p:nvSpPr>
          <p:cNvPr id="5" name="Marcador de texto 4">
            <a:extLst>
              <a:ext uri="{FF2B5EF4-FFF2-40B4-BE49-F238E27FC236}">
                <a16:creationId xmlns:a16="http://schemas.microsoft.com/office/drawing/2014/main" id="{011EE4A7-CF2D-184F-AB05-2B4898C608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endParaRPr lang="es-MX"/>
          </a:p>
        </p:txBody>
      </p:sp>
      <p:sp>
        <p:nvSpPr>
          <p:cNvPr id="6" name="Marcador de contenido 5">
            <a:extLst>
              <a:ext uri="{FF2B5EF4-FFF2-40B4-BE49-F238E27FC236}">
                <a16:creationId xmlns:a16="http://schemas.microsoft.com/office/drawing/2014/main" id="{536B53B4-80BA-A844-9497-624441D2D587}"/>
              </a:ext>
            </a:extLst>
          </p:cNvPr>
          <p:cNvSpPr>
            <a:spLocks noGrp="1"/>
          </p:cNvSpPr>
          <p:nvPr>
            <p:ph sz="quarter" idx="4"/>
          </p:nvPr>
        </p:nvSpPr>
        <p:spPr>
          <a:xfrm>
            <a:off x="6172200" y="2505075"/>
            <a:ext cx="5183188" cy="3684588"/>
          </a:xfrm>
        </p:spPr>
        <p:txBody>
          <a:bodyPr/>
          <a:lstStyle/>
          <a:p>
            <a:r>
              <a:rPr lang="es-ES"/>
              <a:t>Editar los estilos de texto del patrón
Segundo nivel
Tercer nivel
Cuarto nivel
Quinto nivel</a:t>
            </a:r>
            <a:endParaRPr lang="es-MX"/>
          </a:p>
        </p:txBody>
      </p:sp>
      <p:sp>
        <p:nvSpPr>
          <p:cNvPr id="7" name="Marcador de fecha 6">
            <a:extLst>
              <a:ext uri="{FF2B5EF4-FFF2-40B4-BE49-F238E27FC236}">
                <a16:creationId xmlns:a16="http://schemas.microsoft.com/office/drawing/2014/main" id="{2875B777-1C1F-4B44-BBDA-C3240D56A673}"/>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8" name="Marcador de pie de página 7">
            <a:extLst>
              <a:ext uri="{FF2B5EF4-FFF2-40B4-BE49-F238E27FC236}">
                <a16:creationId xmlns:a16="http://schemas.microsoft.com/office/drawing/2014/main" id="{1B10F928-4307-0A41-A92D-57A310E5C58B}"/>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3D5B7834-6411-034F-A843-964FEF7562EC}"/>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2064545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01D902-A76E-234C-959B-4D20F7FA540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AD5A02F0-AAA7-694C-B873-A362D443C98B}"/>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4" name="Marcador de pie de página 3">
            <a:extLst>
              <a:ext uri="{FF2B5EF4-FFF2-40B4-BE49-F238E27FC236}">
                <a16:creationId xmlns:a16="http://schemas.microsoft.com/office/drawing/2014/main" id="{9B34D6DC-9569-6947-BD6E-F5E0E4CB58AB}"/>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040E2212-1256-8640-B356-F9997AB40607}"/>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362362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AA824CE-0487-FA4B-BE3C-92C456A28FBD}"/>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3" name="Marcador de pie de página 2">
            <a:extLst>
              <a:ext uri="{FF2B5EF4-FFF2-40B4-BE49-F238E27FC236}">
                <a16:creationId xmlns:a16="http://schemas.microsoft.com/office/drawing/2014/main" id="{2D49D458-BF92-F040-B538-ADECA8EDA3B0}"/>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8FE1A197-9111-084D-B512-994A06099A06}"/>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932060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664604-AAD8-1044-9FE5-46C292B52C9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58E4E3D7-6724-844A-82FA-D94EE4E96C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s-ES"/>
              <a:t>Editar los estilos de texto del patrón
Segundo nivel
Tercer nivel
Cuarto nivel
Quinto nivel</a:t>
            </a:r>
            <a:endParaRPr lang="es-MX"/>
          </a:p>
        </p:txBody>
      </p:sp>
      <p:sp>
        <p:nvSpPr>
          <p:cNvPr id="4" name="Marcador de texto 3">
            <a:extLst>
              <a:ext uri="{FF2B5EF4-FFF2-40B4-BE49-F238E27FC236}">
                <a16:creationId xmlns:a16="http://schemas.microsoft.com/office/drawing/2014/main" id="{4869598F-6246-2244-9472-9B5DC59A2C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endParaRPr lang="es-MX"/>
          </a:p>
        </p:txBody>
      </p:sp>
      <p:sp>
        <p:nvSpPr>
          <p:cNvPr id="5" name="Marcador de fecha 4">
            <a:extLst>
              <a:ext uri="{FF2B5EF4-FFF2-40B4-BE49-F238E27FC236}">
                <a16:creationId xmlns:a16="http://schemas.microsoft.com/office/drawing/2014/main" id="{70930585-D436-9C42-B1C2-9E0B844F2315}"/>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6" name="Marcador de pie de página 5">
            <a:extLst>
              <a:ext uri="{FF2B5EF4-FFF2-40B4-BE49-F238E27FC236}">
                <a16:creationId xmlns:a16="http://schemas.microsoft.com/office/drawing/2014/main" id="{32256B59-E880-DE47-885E-F4AA60FC00F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9FDAF4F-B876-E641-879A-1C9A1B0127C5}"/>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400644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542B85-96F8-C944-9AD6-3FAAC18CF68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7865CADF-3CBE-7C4C-85C9-69AD5A9547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5460FF7A-7E84-3148-B03E-2538736D14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endParaRPr lang="es-MX"/>
          </a:p>
        </p:txBody>
      </p:sp>
      <p:sp>
        <p:nvSpPr>
          <p:cNvPr id="5" name="Marcador de fecha 4">
            <a:extLst>
              <a:ext uri="{FF2B5EF4-FFF2-40B4-BE49-F238E27FC236}">
                <a16:creationId xmlns:a16="http://schemas.microsoft.com/office/drawing/2014/main" id="{8560AEC6-0C87-DF4D-B035-B3F16BADD3B5}"/>
              </a:ext>
            </a:extLst>
          </p:cNvPr>
          <p:cNvSpPr>
            <a:spLocks noGrp="1"/>
          </p:cNvSpPr>
          <p:nvPr>
            <p:ph type="dt" sz="half" idx="10"/>
          </p:nvPr>
        </p:nvSpPr>
        <p:spPr/>
        <p:txBody>
          <a:bodyPr/>
          <a:lstStyle/>
          <a:p>
            <a:fld id="{7980AE89-0A2B-EA47-AC47-938A829D381D}" type="datetimeFigureOut">
              <a:rPr lang="es-MX" smtClean="0"/>
              <a:t>26/09/18</a:t>
            </a:fld>
            <a:endParaRPr lang="es-MX"/>
          </a:p>
        </p:txBody>
      </p:sp>
      <p:sp>
        <p:nvSpPr>
          <p:cNvPr id="6" name="Marcador de pie de página 5">
            <a:extLst>
              <a:ext uri="{FF2B5EF4-FFF2-40B4-BE49-F238E27FC236}">
                <a16:creationId xmlns:a16="http://schemas.microsoft.com/office/drawing/2014/main" id="{9FB90E20-8C5A-494C-8166-939354001F61}"/>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0767DA7-B367-5048-9BF8-A8DB0AE66D39}"/>
              </a:ext>
            </a:extLst>
          </p:cNvPr>
          <p:cNvSpPr>
            <a:spLocks noGrp="1"/>
          </p:cNvSpPr>
          <p:nvPr>
            <p:ph type="sldNum" sz="quarter" idx="12"/>
          </p:nvPr>
        </p:nvSpPr>
        <p:spPr/>
        <p:txBody>
          <a:bodyPr/>
          <a:lstStyle/>
          <a:p>
            <a:fld id="{CA644B42-6261-DB4F-9D5C-49BB8E36D17A}" type="slidenum">
              <a:rPr lang="es-MX" smtClean="0"/>
              <a:t>‹Nº›</a:t>
            </a:fld>
            <a:endParaRPr lang="es-MX"/>
          </a:p>
        </p:txBody>
      </p:sp>
    </p:spTree>
    <p:extLst>
      <p:ext uri="{BB962C8B-B14F-4D97-AF65-F5344CB8AC3E}">
        <p14:creationId xmlns:p14="http://schemas.microsoft.com/office/powerpoint/2010/main" val="2039414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7BC5CA4-1E92-3647-8814-EA8B7988B5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B7926FF3-50A2-2E4B-8225-46E6CB6C1E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es-ES"/>
              <a:t>Editar los estilos de texto del patrón
Segundo nivel
Tercer nivel
Cuarto nivel
Quinto nivel</a:t>
            </a:r>
            <a:endParaRPr lang="es-MX"/>
          </a:p>
        </p:txBody>
      </p:sp>
      <p:sp>
        <p:nvSpPr>
          <p:cNvPr id="4" name="Marcador de fecha 3">
            <a:extLst>
              <a:ext uri="{FF2B5EF4-FFF2-40B4-BE49-F238E27FC236}">
                <a16:creationId xmlns:a16="http://schemas.microsoft.com/office/drawing/2014/main" id="{C6B12CE4-2D26-5846-99F2-A7A301611B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0AE89-0A2B-EA47-AC47-938A829D381D}" type="datetimeFigureOut">
              <a:rPr lang="es-MX" smtClean="0"/>
              <a:t>26/09/18</a:t>
            </a:fld>
            <a:endParaRPr lang="es-MX"/>
          </a:p>
        </p:txBody>
      </p:sp>
      <p:sp>
        <p:nvSpPr>
          <p:cNvPr id="5" name="Marcador de pie de página 4">
            <a:extLst>
              <a:ext uri="{FF2B5EF4-FFF2-40B4-BE49-F238E27FC236}">
                <a16:creationId xmlns:a16="http://schemas.microsoft.com/office/drawing/2014/main" id="{AE91A0DE-D431-DC44-9353-5078CA2AA2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C77074EE-06F4-3C4B-AF0B-5B6273A53B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644B42-6261-DB4F-9D5C-49BB8E36D17A}" type="slidenum">
              <a:rPr lang="es-MX" smtClean="0"/>
              <a:t>‹Nº›</a:t>
            </a:fld>
            <a:endParaRPr lang="es-MX"/>
          </a:p>
        </p:txBody>
      </p:sp>
    </p:spTree>
    <p:extLst>
      <p:ext uri="{BB962C8B-B14F-4D97-AF65-F5344CB8AC3E}">
        <p14:creationId xmlns:p14="http://schemas.microsoft.com/office/powerpoint/2010/main" val="3684866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552246"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prstClr val="white"/>
              </a:solidFill>
              <a:latin typeface="Calibri"/>
            </a:endParaRPr>
          </a:p>
        </p:txBody>
      </p:sp>
      <p:sp>
        <p:nvSpPr>
          <p:cNvPr id="13" name="Rectángulo 12"/>
          <p:cNvSpPr/>
          <p:nvPr/>
        </p:nvSpPr>
        <p:spPr>
          <a:xfrm>
            <a:off x="90247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prstClr val="white"/>
              </a:solidFill>
              <a:latin typeface="Calibri"/>
            </a:endParaRPr>
          </a:p>
        </p:txBody>
      </p:sp>
      <p:pic>
        <p:nvPicPr>
          <p:cNvPr id="5" name="Imagen 4">
            <a:extLst>
              <a:ext uri="{FF2B5EF4-FFF2-40B4-BE49-F238E27FC236}">
                <a16:creationId xmlns:a16="http://schemas.microsoft.com/office/drawing/2014/main" id="{5513A12A-07EB-ED48-9C40-723E205567A5}"/>
              </a:ext>
            </a:extLst>
          </p:cNvPr>
          <p:cNvPicPr>
            <a:picLocks noChangeAspect="1"/>
          </p:cNvPicPr>
          <p:nvPr/>
        </p:nvPicPr>
        <p:blipFill>
          <a:blip r:embed="rId3"/>
          <a:stretch>
            <a:fillRect/>
          </a:stretch>
        </p:blipFill>
        <p:spPr>
          <a:xfrm>
            <a:off x="5446034" y="2361774"/>
            <a:ext cx="6293127" cy="35409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a:extLst>
              <a:ext uri="{FF2B5EF4-FFF2-40B4-BE49-F238E27FC236}">
                <a16:creationId xmlns:a16="http://schemas.microsoft.com/office/drawing/2014/main" id="{33368FD7-1186-CE4B-A54B-FDD474D6DB70}"/>
              </a:ext>
            </a:extLst>
          </p:cNvPr>
          <p:cNvPicPr>
            <a:picLocks noChangeAspect="1"/>
          </p:cNvPicPr>
          <p:nvPr/>
        </p:nvPicPr>
        <p:blipFill>
          <a:blip r:embed="rId4"/>
          <a:stretch>
            <a:fillRect/>
          </a:stretch>
        </p:blipFill>
        <p:spPr>
          <a:xfrm>
            <a:off x="1243799" y="287396"/>
            <a:ext cx="6081137" cy="1166459"/>
          </a:xfrm>
          <a:prstGeom prst="rect">
            <a:avLst/>
          </a:prstGeom>
        </p:spPr>
      </p:pic>
      <p:pic>
        <p:nvPicPr>
          <p:cNvPr id="7" name="Imagen 6">
            <a:extLst>
              <a:ext uri="{FF2B5EF4-FFF2-40B4-BE49-F238E27FC236}">
                <a16:creationId xmlns:a16="http://schemas.microsoft.com/office/drawing/2014/main" id="{2E6C6DE4-6726-F14D-8D8F-5DD613E5FDA8}"/>
              </a:ext>
            </a:extLst>
          </p:cNvPr>
          <p:cNvPicPr>
            <a:picLocks noChangeAspect="1"/>
          </p:cNvPicPr>
          <p:nvPr/>
        </p:nvPicPr>
        <p:blipFill>
          <a:blip r:embed="rId5"/>
          <a:stretch>
            <a:fillRect/>
          </a:stretch>
        </p:blipFill>
        <p:spPr>
          <a:xfrm>
            <a:off x="10043128" y="251994"/>
            <a:ext cx="1792414" cy="1369009"/>
          </a:xfrm>
          <a:prstGeom prst="rect">
            <a:avLst/>
          </a:prstGeom>
        </p:spPr>
      </p:pic>
      <p:sp>
        <p:nvSpPr>
          <p:cNvPr id="2" name="Título 1"/>
          <p:cNvSpPr>
            <a:spLocks noGrp="1"/>
          </p:cNvSpPr>
          <p:nvPr>
            <p:ph type="ctrTitle"/>
          </p:nvPr>
        </p:nvSpPr>
        <p:spPr>
          <a:xfrm>
            <a:off x="1625272" y="2546599"/>
            <a:ext cx="3962272" cy="2268559"/>
          </a:xfrm>
        </p:spPr>
        <p:txBody>
          <a:bodyPr>
            <a:normAutofit fontScale="90000"/>
          </a:bodyPr>
          <a:lstStyle/>
          <a:p>
            <a:pPr algn="l"/>
            <a:r>
              <a:rPr lang="es-ES" sz="3200" dirty="0">
                <a:latin typeface="Avenir Black"/>
                <a:cs typeface="Avenir Black"/>
              </a:rPr>
              <a:t>HISTORIA CINE UNIVERSAL</a:t>
            </a:r>
            <a:br>
              <a:rPr lang="es-ES" sz="3500" dirty="0">
                <a:latin typeface="Avenir Black"/>
                <a:cs typeface="Avenir Black"/>
              </a:rPr>
            </a:br>
            <a:r>
              <a:rPr lang="es-ES" sz="2700" dirty="0">
                <a:latin typeface="Avenir Black"/>
                <a:cs typeface="Avenir Black"/>
              </a:rPr>
              <a:t>LEC</a:t>
            </a:r>
            <a:br>
              <a:rPr lang="es-ES" dirty="0">
                <a:latin typeface="Avenir Black"/>
                <a:cs typeface="Avenir Black"/>
              </a:rPr>
            </a:br>
            <a:r>
              <a:rPr lang="es-ES" sz="2000" dirty="0">
                <a:solidFill>
                  <a:srgbClr val="9D8536"/>
                </a:solidFill>
                <a:latin typeface="Avenir Roman"/>
                <a:cs typeface="Avenir Black"/>
              </a:rPr>
              <a:t>Mtro. Felipe </a:t>
            </a:r>
            <a:r>
              <a:rPr lang="es-ES" sz="2000">
                <a:solidFill>
                  <a:srgbClr val="9D8536"/>
                </a:solidFill>
                <a:latin typeface="Avenir Roman"/>
                <a:cs typeface="Avenir Black"/>
              </a:rPr>
              <a:t>de Jesús Díaz </a:t>
            </a:r>
            <a:r>
              <a:rPr lang="es-ES" sz="2000" dirty="0">
                <a:solidFill>
                  <a:srgbClr val="9D8536"/>
                </a:solidFill>
                <a:latin typeface="Avenir Roman"/>
                <a:cs typeface="Avenir Black"/>
              </a:rPr>
              <a:t>Hernández </a:t>
            </a:r>
            <a:br>
              <a:rPr lang="es-ES" sz="2000" dirty="0">
                <a:solidFill>
                  <a:srgbClr val="9D8536"/>
                </a:solidFill>
                <a:latin typeface="Avenir Roman"/>
                <a:cs typeface="Avenir Black"/>
              </a:rPr>
            </a:br>
            <a:r>
              <a:rPr lang="es-ES" sz="2000" dirty="0">
                <a:latin typeface="Avenir Roman"/>
                <a:cs typeface="Avenir Roman"/>
              </a:rPr>
              <a:t>Escuela de Artes Escénicas</a:t>
            </a:r>
            <a:br>
              <a:rPr lang="es-ES" sz="2000" dirty="0">
                <a:latin typeface="Avenir Roman"/>
                <a:cs typeface="Avenir Roman"/>
              </a:rPr>
            </a:br>
            <a:r>
              <a:rPr lang="es-ES" sz="1700" dirty="0">
                <a:latin typeface="Avenir Book"/>
                <a:cs typeface="Avenir Roman"/>
              </a:rPr>
              <a:t>Agosto de 2018</a:t>
            </a:r>
            <a:endParaRPr lang="es-ES" sz="1700" dirty="0">
              <a:latin typeface="Avenir Book"/>
              <a:cs typeface="Avenir Book"/>
            </a:endParaRPr>
          </a:p>
        </p:txBody>
      </p:sp>
    </p:spTree>
    <p:extLst>
      <p:ext uri="{BB962C8B-B14F-4D97-AF65-F5344CB8AC3E}">
        <p14:creationId xmlns:p14="http://schemas.microsoft.com/office/powerpoint/2010/main" val="8413999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5A1AD7D4-03DA-F04E-99BF-87DE349782A5}"/>
              </a:ext>
            </a:extLst>
          </p:cNvPr>
          <p:cNvPicPr>
            <a:picLocks noGrp="1" noChangeAspect="1"/>
          </p:cNvPicPr>
          <p:nvPr>
            <p:ph idx="1"/>
          </p:nvPr>
        </p:nvPicPr>
        <p:blipFill>
          <a:blip r:embed="rId2"/>
          <a:stretch>
            <a:fillRect/>
          </a:stretch>
        </p:blipFill>
        <p:spPr>
          <a:xfrm>
            <a:off x="2512612" y="-2"/>
            <a:ext cx="7390941" cy="5007363"/>
          </a:xfrm>
          <a:prstGeom prst="rect">
            <a:avLst/>
          </a:prstGeom>
          <a:ln>
            <a:solidFill>
              <a:schemeClr val="accent6"/>
            </a:solidFill>
          </a:ln>
        </p:spPr>
      </p:pic>
      <p:sp>
        <p:nvSpPr>
          <p:cNvPr id="2" name="Título 1">
            <a:extLst>
              <a:ext uri="{FF2B5EF4-FFF2-40B4-BE49-F238E27FC236}">
                <a16:creationId xmlns:a16="http://schemas.microsoft.com/office/drawing/2014/main" id="{7A9988DF-4F8D-5E4D-96E7-56E480D1C727}"/>
              </a:ext>
            </a:extLst>
          </p:cNvPr>
          <p:cNvSpPr>
            <a:spLocks noGrp="1"/>
          </p:cNvSpPr>
          <p:nvPr>
            <p:ph type="title"/>
          </p:nvPr>
        </p:nvSpPr>
        <p:spPr>
          <a:xfrm>
            <a:off x="2448288" y="5166421"/>
            <a:ext cx="7665772" cy="1242330"/>
          </a:xfrm>
        </p:spPr>
        <p:txBody>
          <a:bodyPr vert="horz" lIns="91440" tIns="45720" rIns="91440" bIns="45720" rtlCol="0" anchor="t">
            <a:normAutofit/>
          </a:bodyPr>
          <a:lstStyle/>
          <a:p>
            <a:pPr algn="ctr"/>
            <a:r>
              <a:rPr lang="en-US" sz="4100" dirty="0">
                <a:latin typeface="Avenir Roman" panose="02000503020000020003" pitchFamily="2" charset="0"/>
              </a:rPr>
              <a:t>Los Lumière: </a:t>
            </a:r>
            <a:r>
              <a:rPr lang="en-US" sz="4100" dirty="0" err="1">
                <a:latin typeface="Avenir Roman" panose="02000503020000020003" pitchFamily="2" charset="0"/>
              </a:rPr>
              <a:t>los</a:t>
            </a:r>
            <a:r>
              <a:rPr lang="en-US" sz="4100" dirty="0">
                <a:latin typeface="Avenir Roman" panose="02000503020000020003" pitchFamily="2" charset="0"/>
              </a:rPr>
              <a:t> </a:t>
            </a:r>
            <a:r>
              <a:rPr lang="en-US" sz="4100" dirty="0" err="1">
                <a:latin typeface="Avenir Roman" panose="02000503020000020003" pitchFamily="2" charset="0"/>
              </a:rPr>
              <a:t>creadores</a:t>
            </a:r>
            <a:r>
              <a:rPr lang="en-US" sz="4100" dirty="0">
                <a:latin typeface="Avenir Roman" panose="02000503020000020003" pitchFamily="2" charset="0"/>
              </a:rPr>
              <a:t> del cine de </a:t>
            </a:r>
            <a:r>
              <a:rPr lang="en-US" sz="4100" dirty="0" err="1">
                <a:latin typeface="Avenir Roman" panose="02000503020000020003" pitchFamily="2" charset="0"/>
              </a:rPr>
              <a:t>masas</a:t>
            </a:r>
            <a:endParaRPr lang="en-US" sz="4100" dirty="0">
              <a:latin typeface="Avenir Roman" panose="02000503020000020003" pitchFamily="2" charset="0"/>
            </a:endParaRPr>
          </a:p>
        </p:txBody>
      </p:sp>
    </p:spTree>
    <p:extLst>
      <p:ext uri="{BB962C8B-B14F-4D97-AF65-F5344CB8AC3E}">
        <p14:creationId xmlns:p14="http://schemas.microsoft.com/office/powerpoint/2010/main" val="35159158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038BF0-7766-464F-9AB9-D77D3B1EDA70}"/>
              </a:ext>
            </a:extLst>
          </p:cNvPr>
          <p:cNvSpPr>
            <a:spLocks noGrp="1"/>
          </p:cNvSpPr>
          <p:nvPr>
            <p:ph type="title"/>
          </p:nvPr>
        </p:nvSpPr>
        <p:spPr/>
        <p:txBody>
          <a:bodyPr/>
          <a:lstStyle/>
          <a:p>
            <a:r>
              <a:rPr lang="es-ES_tradnl" dirty="0">
                <a:latin typeface="Avenir Roman" panose="02000503020000020003" pitchFamily="2" charset="0"/>
              </a:rPr>
              <a:t>Las primeras vistas…</a:t>
            </a:r>
            <a:br>
              <a:rPr lang="es-ES_tradnl" dirty="0">
                <a:latin typeface="Avenir Roman" panose="02000503020000020003" pitchFamily="2" charset="0"/>
              </a:rPr>
            </a:br>
            <a:r>
              <a:rPr lang="es-ES_tradnl" sz="2800" i="1" dirty="0">
                <a:latin typeface="Avenir Roman" panose="02000503020000020003" pitchFamily="2" charset="0"/>
              </a:rPr>
              <a:t>La llegada del tren</a:t>
            </a:r>
          </a:p>
        </p:txBody>
      </p:sp>
      <p:pic>
        <p:nvPicPr>
          <p:cNvPr id="6" name="1895_ LA LLEGADA DEL TREN (HERMANOS LUMIÈRE) [360p].mp4">
            <a:hlinkClick r:id="" action="ppaction://media"/>
            <a:extLst>
              <a:ext uri="{FF2B5EF4-FFF2-40B4-BE49-F238E27FC236}">
                <a16:creationId xmlns:a16="http://schemas.microsoft.com/office/drawing/2014/main" id="{E80378C1-0BD5-B744-B24A-2B010179A1A9}"/>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673475" y="2052638"/>
            <a:ext cx="5995988" cy="3997325"/>
          </a:xfrm>
        </p:spPr>
      </p:pic>
    </p:spTree>
    <p:extLst>
      <p:ext uri="{BB962C8B-B14F-4D97-AF65-F5344CB8AC3E}">
        <p14:creationId xmlns:p14="http://schemas.microsoft.com/office/powerpoint/2010/main" val="5747521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11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524004" y="1405994"/>
            <a:ext cx="5878659" cy="4708981"/>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prstClr val="black"/>
                </a:solidFill>
                <a:effectLst/>
                <a:uLnTx/>
                <a:uFillTx/>
                <a:latin typeface="Avenir Roman" panose="02000503020000020003" pitchFamily="2" charset="0"/>
                <a:cs typeface="Avenir Book"/>
              </a:rPr>
              <a:t>El cine de los </a:t>
            </a:r>
            <a:r>
              <a:rPr kumimoji="0" lang="es-ES" sz="2000" b="1" i="0" u="none" strike="noStrike" kern="1200" cap="none" spc="0" normalizeH="0" baseline="0" noProof="0" dirty="0" err="1">
                <a:ln>
                  <a:noFill/>
                </a:ln>
                <a:solidFill>
                  <a:prstClr val="black"/>
                </a:solidFill>
                <a:effectLst/>
                <a:uLnTx/>
                <a:uFillTx/>
                <a:latin typeface="Avenir Roman" panose="02000503020000020003" pitchFamily="2" charset="0"/>
                <a:cs typeface="Avenir Book"/>
              </a:rPr>
              <a:t>Lumière</a:t>
            </a:r>
            <a:r>
              <a:rPr kumimoji="0" lang="es-ES" sz="2000" b="1" i="0" u="none" strike="noStrike" kern="1200" cap="none" spc="0" normalizeH="0" baseline="0" noProof="0" dirty="0">
                <a:ln>
                  <a:noFill/>
                </a:ln>
                <a:solidFill>
                  <a:prstClr val="black"/>
                </a:solidFill>
                <a:effectLst/>
                <a:uLnTx/>
                <a:uFillTx/>
                <a:latin typeface="Avenir Roman" panose="02000503020000020003" pitchFamily="2" charset="0"/>
                <a:cs typeface="Avenir Book"/>
              </a:rPr>
              <a:t>, </a:t>
            </a:r>
            <a:r>
              <a:rPr kumimoji="0" lang="es-ES" sz="2000" i="0" u="none" strike="noStrike" kern="1200" cap="none" spc="0" normalizeH="0" baseline="0" noProof="0" dirty="0">
                <a:ln>
                  <a:noFill/>
                </a:ln>
                <a:solidFill>
                  <a:prstClr val="black"/>
                </a:solidFill>
                <a:effectLst/>
                <a:uLnTx/>
                <a:uFillTx/>
                <a:latin typeface="Avenir Roman" panose="02000503020000020003" pitchFamily="2" charset="0"/>
                <a:cs typeface="Avenir Book"/>
              </a:rPr>
              <a:t>y en gran medida el que se comenzó a realizar por sus contemporáneos, era hasta entonces un registro de lo cotidiano, sin incursionar en la narración de historias, con un sentido literario o ficcional.</a:t>
            </a:r>
          </a:p>
          <a:p>
            <a:pPr marL="0" marR="0" lvl="0" indent="0" defTabSz="457200" rtl="0" eaLnBrk="1" fontAlgn="auto" latinLnBrk="0" hangingPunct="1">
              <a:lnSpc>
                <a:spcPct val="100000"/>
              </a:lnSpc>
              <a:spcBef>
                <a:spcPts val="0"/>
              </a:spcBef>
              <a:spcAft>
                <a:spcPts val="0"/>
              </a:spcAft>
              <a:buClrTx/>
              <a:buSzTx/>
              <a:buFontTx/>
              <a:buNone/>
              <a:tabLst/>
              <a:defRPr/>
            </a:pPr>
            <a:endParaRPr lang="es-ES" sz="2000" dirty="0">
              <a:solidFill>
                <a:prstClr val="black"/>
              </a:solidFill>
              <a:latin typeface="Avenir Roman" panose="02000503020000020003" pitchFamily="2" charset="0"/>
              <a:cs typeface="Avenir Book"/>
            </a:endParaRPr>
          </a:p>
          <a:p>
            <a:r>
              <a:rPr kumimoji="0" lang="es-ES" sz="2000" i="0" u="none" strike="noStrike" kern="1200" cap="none" spc="0" normalizeH="0" baseline="0" noProof="0" dirty="0">
                <a:ln>
                  <a:noFill/>
                </a:ln>
                <a:solidFill>
                  <a:prstClr val="black"/>
                </a:solidFill>
                <a:effectLst/>
                <a:uLnTx/>
                <a:uFillTx/>
                <a:latin typeface="Avenir Roman" panose="02000503020000020003" pitchFamily="2" charset="0"/>
                <a:cs typeface="Avenir Book"/>
              </a:rPr>
              <a:t>Muchos atribuyen a Georges </a:t>
            </a:r>
            <a:r>
              <a:rPr kumimoji="0" lang="es-ES" sz="2000" i="0" u="none" strike="noStrike" kern="1200" cap="none" spc="0" normalizeH="0" baseline="0" noProof="0" dirty="0" err="1">
                <a:ln>
                  <a:noFill/>
                </a:ln>
                <a:solidFill>
                  <a:prstClr val="black"/>
                </a:solidFill>
                <a:effectLst/>
                <a:uLnTx/>
                <a:uFillTx/>
                <a:latin typeface="Avenir Roman" panose="02000503020000020003" pitchFamily="2" charset="0"/>
                <a:cs typeface="Avenir Book"/>
              </a:rPr>
              <a:t>Méliès</a:t>
            </a:r>
            <a:r>
              <a:rPr kumimoji="0" lang="es-ES" sz="2000" i="0" u="none" strike="noStrike" kern="1200" cap="none" spc="0" normalizeH="0" baseline="0" noProof="0" dirty="0">
                <a:ln>
                  <a:noFill/>
                </a:ln>
                <a:solidFill>
                  <a:prstClr val="black"/>
                </a:solidFill>
                <a:effectLst/>
                <a:uLnTx/>
                <a:uFillTx/>
                <a:latin typeface="Avenir Roman" panose="02000503020000020003" pitchFamily="2" charset="0"/>
                <a:cs typeface="Avenir Book"/>
              </a:rPr>
              <a:t> la creación del cine de ficción, pero fue en realidad </a:t>
            </a:r>
            <a:r>
              <a:rPr lang="es-MX" sz="2000" dirty="0">
                <a:latin typeface="Avenir Roman" panose="02000503020000020003" pitchFamily="2" charset="0"/>
              </a:rPr>
              <a:t>Alice Guy Blaché la fundadora del cine narrativo y de la narración cultural superando el cine demostrativo de los hermanos Lumière. Su figura en la historia del cine es reconocida muy recientemente (apenas unos 20 años), por eso es difícil encontrar referencias escritas sobre su obra.</a:t>
            </a:r>
            <a:endParaRPr lang="es-ES" sz="2000" b="1" dirty="0">
              <a:solidFill>
                <a:prstClr val="black"/>
              </a:solidFill>
              <a:latin typeface="Avenir Roman" panose="02000503020000020003" pitchFamily="2" charset="0"/>
              <a:cs typeface="Avenir Book"/>
            </a:endParaRPr>
          </a:p>
          <a:p>
            <a:pPr marL="0" marR="0" lvl="0" indent="0" defTabSz="457200" rtl="0" eaLnBrk="1" fontAlgn="auto" latinLnBrk="0" hangingPunct="1">
              <a:lnSpc>
                <a:spcPct val="100000"/>
              </a:lnSpc>
              <a:spcBef>
                <a:spcPts val="0"/>
              </a:spcBef>
              <a:spcAft>
                <a:spcPts val="0"/>
              </a:spcAft>
              <a:buClrTx/>
              <a:buSzTx/>
              <a:buFontTx/>
              <a:buNone/>
              <a:tabLst/>
              <a:defRPr/>
            </a:pPr>
            <a:endParaRPr kumimoji="0" lang="es-ES" sz="2000" b="1" i="0" u="none" strike="noStrike" kern="1200" cap="none" spc="0" normalizeH="0" baseline="0" noProof="0" dirty="0">
              <a:ln>
                <a:noFill/>
              </a:ln>
              <a:solidFill>
                <a:prstClr val="black"/>
              </a:solidFill>
              <a:effectLst/>
              <a:uLnTx/>
              <a:uFillTx/>
              <a:latin typeface="Avenir Roman" panose="02000503020000020003" pitchFamily="2" charset="0"/>
              <a:cs typeface="Avenir Book"/>
            </a:endParaRP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Título 1"/>
          <p:cNvSpPr txBox="1">
            <a:spLocks/>
          </p:cNvSpPr>
          <p:nvPr/>
        </p:nvSpPr>
        <p:spPr>
          <a:xfrm>
            <a:off x="1638735" y="-365761"/>
            <a:ext cx="8491228" cy="19242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a:ln>
                  <a:noFill/>
                </a:ln>
                <a:solidFill>
                  <a:prstClr val="white"/>
                </a:solidFill>
                <a:effectLst/>
                <a:uLnTx/>
                <a:uFillTx/>
                <a:latin typeface="Avenir Black"/>
                <a:ea typeface="+mj-ea"/>
                <a:cs typeface="Avenir Black"/>
              </a:rPr>
              <a:t>Unidad 2. El cine mudo. 1896-1927</a:t>
            </a:r>
            <a:endParaRPr kumimoji="0" lang="es-ES" sz="3200" b="0" i="0" u="none" strike="noStrike" kern="1200" cap="none" spc="0" normalizeH="0" baseline="0" noProof="0" dirty="0">
              <a:ln>
                <a:noFill/>
              </a:ln>
              <a:solidFill>
                <a:prstClr val="white"/>
              </a:solidFill>
              <a:effectLst/>
              <a:uLnTx/>
              <a:uFillTx/>
              <a:latin typeface="Avenir Book"/>
              <a:ea typeface="+mj-ea"/>
              <a:cs typeface="Avenir Boo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25" name="CuadroTexto 24"/>
          <p:cNvSpPr txBox="1"/>
          <p:nvPr/>
        </p:nvSpPr>
        <p:spPr>
          <a:xfrm>
            <a:off x="6884343" y="6395010"/>
            <a:ext cx="3695700" cy="230832"/>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 sz="900" b="0" i="0" u="none" strike="noStrike" kern="1200" cap="none" spc="0" normalizeH="0" baseline="0" noProof="0" dirty="0">
                <a:ln>
                  <a:noFill/>
                </a:ln>
                <a:solidFill>
                  <a:prstClr val="white"/>
                </a:solidFill>
                <a:effectLst/>
                <a:uLnTx/>
                <a:uFillTx/>
                <a:latin typeface="Avenir Black"/>
                <a:ea typeface="+mn-ea"/>
                <a:cs typeface="Avenir Black"/>
              </a:rPr>
              <a:t>                                          HISTORIA </a:t>
            </a:r>
            <a:r>
              <a:rPr kumimoji="0" lang="es-ES" sz="900" b="0" i="0" u="none" strike="noStrike" kern="1200" cap="none" spc="0" normalizeH="0" baseline="0" noProof="0" dirty="0">
                <a:ln>
                  <a:noFill/>
                </a:ln>
                <a:solidFill>
                  <a:prstClr val="white"/>
                </a:solidFill>
                <a:effectLst/>
                <a:uLnTx/>
                <a:uFillTx/>
                <a:latin typeface="Avenir Book"/>
                <a:ea typeface="+mn-ea"/>
                <a:cs typeface="Avenir Book"/>
              </a:rPr>
              <a:t>CINE UNIVERSAL</a:t>
            </a:r>
            <a:endParaRPr kumimoji="0" lang="es-ES" sz="900" b="0" i="0" u="none" strike="noStrike" kern="1200" cap="none" spc="0" normalizeH="0" baseline="0" noProof="0" dirty="0">
              <a:ln>
                <a:noFill/>
              </a:ln>
              <a:solidFill>
                <a:prstClr val="white"/>
              </a:solidFill>
              <a:effectLst/>
              <a:uLnTx/>
              <a:uFillTx/>
              <a:latin typeface="Avenir Black"/>
              <a:ea typeface="+mn-ea"/>
              <a:cs typeface="Avenir Black"/>
            </a:endParaRPr>
          </a:p>
        </p:txBody>
      </p:sp>
      <p:pic>
        <p:nvPicPr>
          <p:cNvPr id="9" name="Imagen 8">
            <a:extLst>
              <a:ext uri="{FF2B5EF4-FFF2-40B4-BE49-F238E27FC236}">
                <a16:creationId xmlns:a16="http://schemas.microsoft.com/office/drawing/2014/main" id="{CD92BFD1-9872-C84E-841A-B9140A183B50}"/>
              </a:ext>
            </a:extLst>
          </p:cNvPr>
          <p:cNvPicPr>
            <a:picLocks noChangeAspect="1"/>
          </p:cNvPicPr>
          <p:nvPr/>
        </p:nvPicPr>
        <p:blipFill>
          <a:blip r:embed="rId3"/>
          <a:stretch>
            <a:fillRect/>
          </a:stretch>
        </p:blipFill>
        <p:spPr>
          <a:xfrm>
            <a:off x="813518" y="5828100"/>
            <a:ext cx="1044465" cy="797741"/>
          </a:xfrm>
          <a:prstGeom prst="rect">
            <a:avLst/>
          </a:prstGeom>
        </p:spPr>
      </p:pic>
      <p:pic>
        <p:nvPicPr>
          <p:cNvPr id="3" name="Imagen 2">
            <a:extLst>
              <a:ext uri="{FF2B5EF4-FFF2-40B4-BE49-F238E27FC236}">
                <a16:creationId xmlns:a16="http://schemas.microsoft.com/office/drawing/2014/main" id="{9159E817-2FC2-4444-BC02-D25F8D655467}"/>
              </a:ext>
            </a:extLst>
          </p:cNvPr>
          <p:cNvPicPr>
            <a:picLocks noChangeAspect="1"/>
          </p:cNvPicPr>
          <p:nvPr/>
        </p:nvPicPr>
        <p:blipFill>
          <a:blip r:embed="rId4"/>
          <a:stretch>
            <a:fillRect/>
          </a:stretch>
        </p:blipFill>
        <p:spPr>
          <a:xfrm>
            <a:off x="7736619" y="1311328"/>
            <a:ext cx="2933777" cy="4727955"/>
          </a:xfrm>
          <a:prstGeom prst="rect">
            <a:avLst/>
          </a:prstGeom>
        </p:spPr>
      </p:pic>
    </p:spTree>
    <p:extLst>
      <p:ext uri="{BB962C8B-B14F-4D97-AF65-F5344CB8AC3E}">
        <p14:creationId xmlns:p14="http://schemas.microsoft.com/office/powerpoint/2010/main" val="31068880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771188" y="1249031"/>
            <a:ext cx="6120848" cy="4708981"/>
          </a:xfrm>
          <a:prstGeom prst="rect">
            <a:avLst/>
          </a:prstGeom>
          <a:noFill/>
        </p:spPr>
        <p:txBody>
          <a:bodyPr wrap="square" rtlCol="0">
            <a:spAutoFit/>
          </a:bodyPr>
          <a:lstStyle/>
          <a:p>
            <a:pPr lvl="0"/>
            <a:r>
              <a:rPr lang="es-MX" sz="2000" dirty="0">
                <a:latin typeface="Avenir Roman" panose="02000503020000020003" pitchFamily="2" charset="0"/>
              </a:rPr>
              <a:t>Ali</a:t>
            </a:r>
            <a:r>
              <a:rPr lang="es-MX" sz="2000" b="1" dirty="0">
                <a:latin typeface="Avenir Roman" panose="02000503020000020003" pitchFamily="2" charset="0"/>
              </a:rPr>
              <a:t>ce Guy Blanché</a:t>
            </a:r>
            <a:r>
              <a:rPr lang="es-MX" sz="2000" dirty="0">
                <a:latin typeface="Avenir Roman" panose="02000503020000020003" pitchFamily="2" charset="0"/>
              </a:rPr>
              <a:t> fue pionera de los efectos especiales, el lenguaje cinematográfico (planos, iluminación, montaje, caracterización) y fundadora de lo que más tarde se ha considerado la profesión de productor o productor ejecutivo. </a:t>
            </a:r>
          </a:p>
          <a:p>
            <a:pPr lvl="0"/>
            <a:endParaRPr lang="es-MX" sz="2000" dirty="0">
              <a:latin typeface="Avenir Roman" panose="02000503020000020003" pitchFamily="2" charset="0"/>
            </a:endParaRPr>
          </a:p>
          <a:p>
            <a:pPr lvl="0"/>
            <a:r>
              <a:rPr lang="es-MX" sz="2000" dirty="0">
                <a:latin typeface="Avenir Roman" panose="02000503020000020003" pitchFamily="2" charset="0"/>
              </a:rPr>
              <a:t>Rodó más de mil películas y luchó por ser reconocida internacionalmente como directora, actriz y productora. La historia del cine borró su paso por la historia y atribuyó sus películas a su marido, a anónimos o bien nunca fueron mencionadas. Su primera cinta -y por tanto, la primera película de ficción de la historia del cine- fue “El hada de los repollos” (</a:t>
            </a:r>
            <a:r>
              <a:rPr lang="es-MX" sz="2000" i="1" dirty="0">
                <a:latin typeface="Avenir Roman" panose="02000503020000020003" pitchFamily="2" charset="0"/>
              </a:rPr>
              <a:t>Le Fee aux Choux</a:t>
            </a:r>
            <a:r>
              <a:rPr lang="es-MX" sz="2000" dirty="0">
                <a:latin typeface="Avenir Roman" panose="02000503020000020003" pitchFamily="2" charset="0"/>
              </a:rPr>
              <a:t>, 1896). </a:t>
            </a:r>
            <a:endParaRPr kumimoji="0" lang="es-ES" sz="2000" b="1" i="0" u="none" strike="noStrike" kern="1200" cap="none" spc="0" normalizeH="0" baseline="0" noProof="0" dirty="0">
              <a:ln>
                <a:noFill/>
              </a:ln>
              <a:solidFill>
                <a:prstClr val="black"/>
              </a:solidFill>
              <a:effectLst/>
              <a:uLnTx/>
              <a:uFillTx/>
              <a:latin typeface="Avenir Roman" panose="02000503020000020003" pitchFamily="2" charset="0"/>
              <a:cs typeface="Avenir Book"/>
            </a:endParaRP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Título 1"/>
          <p:cNvSpPr txBox="1">
            <a:spLocks/>
          </p:cNvSpPr>
          <p:nvPr/>
        </p:nvSpPr>
        <p:spPr>
          <a:xfrm>
            <a:off x="1638735" y="-365761"/>
            <a:ext cx="8491228" cy="19242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a:ln>
                  <a:noFill/>
                </a:ln>
                <a:solidFill>
                  <a:prstClr val="white"/>
                </a:solidFill>
                <a:effectLst/>
                <a:uLnTx/>
                <a:uFillTx/>
                <a:latin typeface="Avenir Black"/>
                <a:ea typeface="+mj-ea"/>
                <a:cs typeface="Avenir Black"/>
              </a:rPr>
              <a:t>Unidad 2. El cine mudo. 1896-1927</a:t>
            </a:r>
            <a:endParaRPr kumimoji="0" lang="es-ES" sz="3200" b="0" i="0" u="none" strike="noStrike" kern="1200" cap="none" spc="0" normalizeH="0" baseline="0" noProof="0" dirty="0">
              <a:ln>
                <a:noFill/>
              </a:ln>
              <a:solidFill>
                <a:prstClr val="white"/>
              </a:solidFill>
              <a:effectLst/>
              <a:uLnTx/>
              <a:uFillTx/>
              <a:latin typeface="Avenir Book"/>
              <a:ea typeface="+mj-ea"/>
              <a:cs typeface="Avenir Boo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25" name="CuadroTexto 24"/>
          <p:cNvSpPr txBox="1"/>
          <p:nvPr/>
        </p:nvSpPr>
        <p:spPr>
          <a:xfrm>
            <a:off x="6884343" y="6395010"/>
            <a:ext cx="3695700" cy="230832"/>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 sz="900" b="0" i="0" u="none" strike="noStrike" kern="1200" cap="none" spc="0" normalizeH="0" baseline="0" noProof="0" dirty="0">
                <a:ln>
                  <a:noFill/>
                </a:ln>
                <a:solidFill>
                  <a:prstClr val="white"/>
                </a:solidFill>
                <a:effectLst/>
                <a:uLnTx/>
                <a:uFillTx/>
                <a:latin typeface="Avenir Black"/>
                <a:ea typeface="+mn-ea"/>
                <a:cs typeface="Avenir Black"/>
              </a:rPr>
              <a:t>                                          HISTORIA </a:t>
            </a:r>
            <a:r>
              <a:rPr kumimoji="0" lang="es-ES" sz="900" b="0" i="0" u="none" strike="noStrike" kern="1200" cap="none" spc="0" normalizeH="0" baseline="0" noProof="0" dirty="0">
                <a:ln>
                  <a:noFill/>
                </a:ln>
                <a:solidFill>
                  <a:prstClr val="white"/>
                </a:solidFill>
                <a:effectLst/>
                <a:uLnTx/>
                <a:uFillTx/>
                <a:latin typeface="Avenir Book"/>
                <a:ea typeface="+mn-ea"/>
                <a:cs typeface="Avenir Book"/>
              </a:rPr>
              <a:t>CINE UNIVERSAL</a:t>
            </a:r>
            <a:endParaRPr kumimoji="0" lang="es-ES" sz="900" b="0" i="0" u="none" strike="noStrike" kern="1200" cap="none" spc="0" normalizeH="0" baseline="0" noProof="0" dirty="0">
              <a:ln>
                <a:noFill/>
              </a:ln>
              <a:solidFill>
                <a:prstClr val="white"/>
              </a:solidFill>
              <a:effectLst/>
              <a:uLnTx/>
              <a:uFillTx/>
              <a:latin typeface="Avenir Black"/>
              <a:ea typeface="+mn-ea"/>
              <a:cs typeface="Avenir Black"/>
            </a:endParaRPr>
          </a:p>
        </p:txBody>
      </p:sp>
      <p:pic>
        <p:nvPicPr>
          <p:cNvPr id="9" name="Imagen 8">
            <a:extLst>
              <a:ext uri="{FF2B5EF4-FFF2-40B4-BE49-F238E27FC236}">
                <a16:creationId xmlns:a16="http://schemas.microsoft.com/office/drawing/2014/main" id="{CD92BFD1-9872-C84E-841A-B9140A183B50}"/>
              </a:ext>
            </a:extLst>
          </p:cNvPr>
          <p:cNvPicPr>
            <a:picLocks noChangeAspect="1"/>
          </p:cNvPicPr>
          <p:nvPr/>
        </p:nvPicPr>
        <p:blipFill>
          <a:blip r:embed="rId3"/>
          <a:stretch>
            <a:fillRect/>
          </a:stretch>
        </p:blipFill>
        <p:spPr>
          <a:xfrm>
            <a:off x="813518" y="5828100"/>
            <a:ext cx="1044465" cy="797741"/>
          </a:xfrm>
          <a:prstGeom prst="rect">
            <a:avLst/>
          </a:prstGeom>
        </p:spPr>
      </p:pic>
      <p:pic>
        <p:nvPicPr>
          <p:cNvPr id="3" name="Imagen 2">
            <a:extLst>
              <a:ext uri="{FF2B5EF4-FFF2-40B4-BE49-F238E27FC236}">
                <a16:creationId xmlns:a16="http://schemas.microsoft.com/office/drawing/2014/main" id="{9159E817-2FC2-4444-BC02-D25F8D655467}"/>
              </a:ext>
            </a:extLst>
          </p:cNvPr>
          <p:cNvPicPr>
            <a:picLocks noChangeAspect="1"/>
          </p:cNvPicPr>
          <p:nvPr/>
        </p:nvPicPr>
        <p:blipFill>
          <a:blip r:embed="rId4"/>
          <a:stretch>
            <a:fillRect/>
          </a:stretch>
        </p:blipFill>
        <p:spPr>
          <a:xfrm>
            <a:off x="1323760" y="1155764"/>
            <a:ext cx="3134021" cy="4418099"/>
          </a:xfrm>
          <a:prstGeom prst="rect">
            <a:avLst/>
          </a:prstGeom>
        </p:spPr>
      </p:pic>
    </p:spTree>
    <p:extLst>
      <p:ext uri="{BB962C8B-B14F-4D97-AF65-F5344CB8AC3E}">
        <p14:creationId xmlns:p14="http://schemas.microsoft.com/office/powerpoint/2010/main" val="21060629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96349" y="1089218"/>
            <a:ext cx="6408750" cy="4985980"/>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prstClr val="black"/>
                </a:solidFill>
                <a:effectLst/>
                <a:uLnTx/>
                <a:uFillTx/>
                <a:latin typeface="Avenir Roman" panose="02000503020000020003" pitchFamily="2" charset="0"/>
                <a:cs typeface="Avenir Book"/>
              </a:rPr>
              <a:t>Hecha esta corrección histórica (tan justa como necesaria), es preciso revisar la obra de </a:t>
            </a:r>
            <a:r>
              <a:rPr kumimoji="0" lang="es-ES" sz="2000" b="1" i="0" u="none" strike="noStrike" kern="1200" cap="none" spc="0" normalizeH="0" baseline="0" noProof="0" dirty="0">
                <a:ln>
                  <a:noFill/>
                </a:ln>
                <a:solidFill>
                  <a:prstClr val="black"/>
                </a:solidFill>
                <a:effectLst/>
                <a:uLnTx/>
                <a:uFillTx/>
                <a:latin typeface="Avenir Roman" panose="02000503020000020003" pitchFamily="2" charset="0"/>
                <a:cs typeface="Avenir Book"/>
              </a:rPr>
              <a:t>George </a:t>
            </a:r>
            <a:r>
              <a:rPr kumimoji="0" lang="es-ES" sz="2000" b="1" i="0" u="none" strike="noStrike" kern="1200" cap="none" spc="0" normalizeH="0" baseline="0" noProof="0" dirty="0" err="1">
                <a:ln>
                  <a:noFill/>
                </a:ln>
                <a:solidFill>
                  <a:prstClr val="black"/>
                </a:solidFill>
                <a:effectLst/>
                <a:uLnTx/>
                <a:uFillTx/>
                <a:latin typeface="Avenir Roman" panose="02000503020000020003" pitchFamily="2" charset="0"/>
                <a:cs typeface="Avenir Book"/>
              </a:rPr>
              <a:t>Méliès</a:t>
            </a:r>
            <a:r>
              <a:rPr kumimoji="0" lang="es-ES" sz="2000" b="0" i="0" u="none" strike="noStrike" kern="1200" cap="none" spc="0" normalizeH="0" baseline="0" noProof="0" dirty="0">
                <a:ln>
                  <a:noFill/>
                </a:ln>
                <a:solidFill>
                  <a:prstClr val="black"/>
                </a:solidFill>
                <a:effectLst/>
                <a:uLnTx/>
                <a:uFillTx/>
                <a:latin typeface="Avenir Roman" panose="02000503020000020003" pitchFamily="2" charset="0"/>
                <a:cs typeface="Avenir Book"/>
              </a:rPr>
              <a:t>, pionero indiscutible del cine de efectos especiales e historias fantásticas</a:t>
            </a:r>
            <a:r>
              <a:rPr lang="es-MX" sz="2000" dirty="0">
                <a:latin typeface="Avenir Roman" panose="02000503020000020003" pitchFamily="2" charset="0"/>
              </a:rPr>
              <a:t>.</a:t>
            </a:r>
          </a:p>
          <a:p>
            <a:pPr marL="0" marR="0" lvl="0" indent="0" defTabSz="457200" rtl="0" eaLnBrk="1" fontAlgn="auto" latinLnBrk="0" hangingPunct="1">
              <a:lnSpc>
                <a:spcPct val="100000"/>
              </a:lnSpc>
              <a:spcBef>
                <a:spcPts val="0"/>
              </a:spcBef>
              <a:spcAft>
                <a:spcPts val="0"/>
              </a:spcAft>
              <a:buClrTx/>
              <a:buSzTx/>
              <a:buFontTx/>
              <a:buNone/>
              <a:tabLst/>
              <a:defRPr/>
            </a:pPr>
            <a:endParaRPr lang="es-MX" sz="2000" b="1" dirty="0">
              <a:solidFill>
                <a:prstClr val="black"/>
              </a:solidFill>
              <a:latin typeface="Avenir Roman" panose="02000503020000020003" pitchFamily="2" charset="0"/>
              <a:cs typeface="Avenir Book"/>
            </a:endParaRPr>
          </a:p>
          <a:p>
            <a:pPr lvl="0"/>
            <a:r>
              <a:rPr lang="es-MX" dirty="0">
                <a:latin typeface="Avenir Roman" panose="02000503020000020003" pitchFamily="2" charset="0"/>
              </a:rPr>
              <a:t>Méliès, un prolífico innovador en el uso de efectos especiales, descubrió accidentalmente el </a:t>
            </a:r>
            <a:r>
              <a:rPr lang="es-MX" i="1" dirty="0">
                <a:latin typeface="Avenir Roman" panose="02000503020000020003" pitchFamily="2" charset="0"/>
              </a:rPr>
              <a:t>stop trick</a:t>
            </a:r>
            <a:r>
              <a:rPr lang="es-MX" dirty="0">
                <a:latin typeface="Avenir Roman" panose="02000503020000020003" pitchFamily="2" charset="0"/>
              </a:rPr>
              <a:t> en 1896 y fue uno de los primeros en utilizar múltiples exposiciones, fotografía en lapso de tiempo, disoluciones de imágenes y fotogramas coloreados a mano. Dos de sus películas más famosas, </a:t>
            </a:r>
            <a:r>
              <a:rPr lang="es-MX" i="1" dirty="0">
                <a:latin typeface="Avenir Roman" panose="02000503020000020003" pitchFamily="2" charset="0"/>
              </a:rPr>
              <a:t>Viaje a la Luna</a:t>
            </a:r>
            <a:r>
              <a:rPr lang="es-MX" dirty="0">
                <a:latin typeface="Avenir Roman" panose="02000503020000020003" pitchFamily="2" charset="0"/>
              </a:rPr>
              <a:t> (1902) y </a:t>
            </a:r>
            <a:r>
              <a:rPr lang="es-MX" i="1" dirty="0">
                <a:latin typeface="Avenir Roman" panose="02000503020000020003" pitchFamily="2" charset="0"/>
              </a:rPr>
              <a:t>El viaje imposible</a:t>
            </a:r>
            <a:r>
              <a:rPr lang="es-MX" dirty="0">
                <a:latin typeface="Avenir Roman" panose="02000503020000020003" pitchFamily="2" charset="0"/>
              </a:rPr>
              <a:t> (1904), narran viajes extraños, surreales y fantásticos inspirados por Julio Verne y están consideradas entre las películas más importantes e influyentes del cine de ciencia ficción. Méliès fue también un pionero del cine de terror con su película </a:t>
            </a:r>
            <a:r>
              <a:rPr lang="es-MX" i="1" dirty="0">
                <a:latin typeface="Avenir Roman" panose="02000503020000020003" pitchFamily="2" charset="0"/>
              </a:rPr>
              <a:t>Le Manoir du Diable</a:t>
            </a:r>
            <a:r>
              <a:rPr lang="es-MX" dirty="0">
                <a:latin typeface="Avenir Roman" panose="02000503020000020003" pitchFamily="2" charset="0"/>
              </a:rPr>
              <a:t> (1896).</a:t>
            </a:r>
            <a:endParaRPr lang="es-ES" sz="2000" b="1" dirty="0">
              <a:solidFill>
                <a:prstClr val="black"/>
              </a:solidFill>
              <a:latin typeface="Avenir Roman" panose="02000503020000020003" pitchFamily="2" charset="0"/>
              <a:cs typeface="Avenir Book"/>
            </a:endParaRPr>
          </a:p>
          <a:p>
            <a:pPr marL="0" marR="0" lvl="0" indent="0" defTabSz="457200" rtl="0" eaLnBrk="1" fontAlgn="auto" latinLnBrk="0" hangingPunct="1">
              <a:lnSpc>
                <a:spcPct val="100000"/>
              </a:lnSpc>
              <a:spcBef>
                <a:spcPts val="0"/>
              </a:spcBef>
              <a:spcAft>
                <a:spcPts val="0"/>
              </a:spcAft>
              <a:buClrTx/>
              <a:buSzTx/>
              <a:buFontTx/>
              <a:buNone/>
              <a:tabLst/>
              <a:defRPr/>
            </a:pPr>
            <a:endParaRPr kumimoji="0" lang="es-ES" sz="2000" b="1" i="0" u="none" strike="noStrike" kern="1200" cap="none" spc="0" normalizeH="0" baseline="0" noProof="0" dirty="0">
              <a:ln>
                <a:noFill/>
              </a:ln>
              <a:solidFill>
                <a:prstClr val="black"/>
              </a:solidFill>
              <a:effectLst/>
              <a:uLnTx/>
              <a:uFillTx/>
              <a:latin typeface="Avenir Roman" panose="02000503020000020003" pitchFamily="2" charset="0"/>
              <a:cs typeface="Avenir Book"/>
            </a:endParaRP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Título 1"/>
          <p:cNvSpPr txBox="1">
            <a:spLocks/>
          </p:cNvSpPr>
          <p:nvPr/>
        </p:nvSpPr>
        <p:spPr>
          <a:xfrm>
            <a:off x="1638735" y="-365761"/>
            <a:ext cx="8491228" cy="19242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a:ln>
                  <a:noFill/>
                </a:ln>
                <a:solidFill>
                  <a:prstClr val="white"/>
                </a:solidFill>
                <a:effectLst/>
                <a:uLnTx/>
                <a:uFillTx/>
                <a:latin typeface="Avenir Black"/>
                <a:ea typeface="+mj-ea"/>
                <a:cs typeface="Avenir Black"/>
              </a:rPr>
              <a:t>Unidad 2. El cine mudo. 1896-1927</a:t>
            </a:r>
            <a:endParaRPr kumimoji="0" lang="es-ES" sz="3200" b="0" i="0" u="none" strike="noStrike" kern="1200" cap="none" spc="0" normalizeH="0" baseline="0" noProof="0" dirty="0">
              <a:ln>
                <a:noFill/>
              </a:ln>
              <a:solidFill>
                <a:prstClr val="white"/>
              </a:solidFill>
              <a:effectLst/>
              <a:uLnTx/>
              <a:uFillTx/>
              <a:latin typeface="Avenir Book"/>
              <a:ea typeface="+mj-ea"/>
              <a:cs typeface="Avenir Boo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25" name="CuadroTexto 24"/>
          <p:cNvSpPr txBox="1"/>
          <p:nvPr/>
        </p:nvSpPr>
        <p:spPr>
          <a:xfrm>
            <a:off x="6884343" y="6395010"/>
            <a:ext cx="3695700" cy="230832"/>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 sz="900" b="0" i="0" u="none" strike="noStrike" kern="1200" cap="none" spc="0" normalizeH="0" baseline="0" noProof="0" dirty="0">
                <a:ln>
                  <a:noFill/>
                </a:ln>
                <a:solidFill>
                  <a:prstClr val="white"/>
                </a:solidFill>
                <a:effectLst/>
                <a:uLnTx/>
                <a:uFillTx/>
                <a:latin typeface="Avenir Black"/>
                <a:ea typeface="+mn-ea"/>
                <a:cs typeface="Avenir Black"/>
              </a:rPr>
              <a:t>                                          HISTORIA </a:t>
            </a:r>
            <a:r>
              <a:rPr kumimoji="0" lang="es-ES" sz="900" b="0" i="0" u="none" strike="noStrike" kern="1200" cap="none" spc="0" normalizeH="0" baseline="0" noProof="0" dirty="0">
                <a:ln>
                  <a:noFill/>
                </a:ln>
                <a:solidFill>
                  <a:prstClr val="white"/>
                </a:solidFill>
                <a:effectLst/>
                <a:uLnTx/>
                <a:uFillTx/>
                <a:latin typeface="Avenir Book"/>
                <a:ea typeface="+mn-ea"/>
                <a:cs typeface="Avenir Book"/>
              </a:rPr>
              <a:t>CINE UNIVERSAL</a:t>
            </a:r>
            <a:endParaRPr kumimoji="0" lang="es-ES" sz="900" b="0" i="0" u="none" strike="noStrike" kern="1200" cap="none" spc="0" normalizeH="0" baseline="0" noProof="0" dirty="0">
              <a:ln>
                <a:noFill/>
              </a:ln>
              <a:solidFill>
                <a:prstClr val="white"/>
              </a:solidFill>
              <a:effectLst/>
              <a:uLnTx/>
              <a:uFillTx/>
              <a:latin typeface="Avenir Black"/>
              <a:ea typeface="+mn-ea"/>
              <a:cs typeface="Avenir Black"/>
            </a:endParaRPr>
          </a:p>
        </p:txBody>
      </p:sp>
      <p:pic>
        <p:nvPicPr>
          <p:cNvPr id="9" name="Imagen 8">
            <a:extLst>
              <a:ext uri="{FF2B5EF4-FFF2-40B4-BE49-F238E27FC236}">
                <a16:creationId xmlns:a16="http://schemas.microsoft.com/office/drawing/2014/main" id="{CD92BFD1-9872-C84E-841A-B9140A183B50}"/>
              </a:ext>
            </a:extLst>
          </p:cNvPr>
          <p:cNvPicPr>
            <a:picLocks noChangeAspect="1"/>
          </p:cNvPicPr>
          <p:nvPr/>
        </p:nvPicPr>
        <p:blipFill>
          <a:blip r:embed="rId3"/>
          <a:stretch>
            <a:fillRect/>
          </a:stretch>
        </p:blipFill>
        <p:spPr>
          <a:xfrm>
            <a:off x="813518" y="5828100"/>
            <a:ext cx="1044465" cy="797741"/>
          </a:xfrm>
          <a:prstGeom prst="rect">
            <a:avLst/>
          </a:prstGeom>
        </p:spPr>
      </p:pic>
      <p:pic>
        <p:nvPicPr>
          <p:cNvPr id="3" name="Imagen 2">
            <a:extLst>
              <a:ext uri="{FF2B5EF4-FFF2-40B4-BE49-F238E27FC236}">
                <a16:creationId xmlns:a16="http://schemas.microsoft.com/office/drawing/2014/main" id="{9159E817-2FC2-4444-BC02-D25F8D655467}"/>
              </a:ext>
            </a:extLst>
          </p:cNvPr>
          <p:cNvPicPr>
            <a:picLocks noChangeAspect="1"/>
          </p:cNvPicPr>
          <p:nvPr/>
        </p:nvPicPr>
        <p:blipFill>
          <a:blip r:embed="rId4"/>
          <a:stretch>
            <a:fillRect/>
          </a:stretch>
        </p:blipFill>
        <p:spPr>
          <a:xfrm>
            <a:off x="7178542" y="1906305"/>
            <a:ext cx="4242348" cy="3029035"/>
          </a:xfrm>
          <a:prstGeom prst="rect">
            <a:avLst/>
          </a:prstGeom>
        </p:spPr>
      </p:pic>
    </p:spTree>
    <p:extLst>
      <p:ext uri="{BB962C8B-B14F-4D97-AF65-F5344CB8AC3E}">
        <p14:creationId xmlns:p14="http://schemas.microsoft.com/office/powerpoint/2010/main" val="1205267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930302" y="1089218"/>
            <a:ext cx="10328745" cy="1956132"/>
          </a:xfrm>
          <a:prstGeom prst="rect">
            <a:avLst/>
          </a:prstGeom>
          <a:noFill/>
        </p:spPr>
        <p:txBody>
          <a:bodyPr wrap="square" rtlCol="0">
            <a:spAutoFit/>
          </a:bodyPr>
          <a:lstStyle/>
          <a:p>
            <a:pPr algn="ctr"/>
            <a:r>
              <a:rPr lang="es-ES" sz="2000" dirty="0">
                <a:solidFill>
                  <a:prstClr val="black"/>
                </a:solidFill>
                <a:latin typeface="Avenir Roman" panose="02000503020000020003" pitchFamily="2" charset="0"/>
                <a:cs typeface="Avenir Book"/>
              </a:rPr>
              <a:t>En 1913 se retiró de todo contacto con el cine, tras arruinarse, obligado a vender sus propiedades, su estudio o sus muchos autómatas, e incluso que, en un ataque de desesperación, con una cerilla, destruyera una colección de 500 negativos. Poco antes de su retiro definitivo, </a:t>
            </a:r>
            <a:r>
              <a:rPr kumimoji="0" lang="es-ES" sz="2000" b="1" i="0" u="none" strike="noStrike" kern="1200" cap="none" spc="0" normalizeH="0" baseline="0" noProof="0" dirty="0">
                <a:ln>
                  <a:noFill/>
                </a:ln>
                <a:solidFill>
                  <a:prstClr val="black"/>
                </a:solidFill>
                <a:effectLst/>
                <a:uLnTx/>
                <a:uFillTx/>
                <a:latin typeface="Avenir Roman" panose="02000503020000020003" pitchFamily="2" charset="0"/>
                <a:cs typeface="Avenir Book"/>
              </a:rPr>
              <a:t>George </a:t>
            </a:r>
            <a:r>
              <a:rPr kumimoji="0" lang="es-ES" sz="2000" b="1" i="0" u="none" strike="noStrike" kern="1200" cap="none" spc="0" normalizeH="0" baseline="0" noProof="0" dirty="0" err="1">
                <a:ln>
                  <a:noFill/>
                </a:ln>
                <a:solidFill>
                  <a:prstClr val="black"/>
                </a:solidFill>
                <a:effectLst/>
                <a:uLnTx/>
                <a:uFillTx/>
                <a:latin typeface="Avenir Roman" panose="02000503020000020003" pitchFamily="2" charset="0"/>
                <a:cs typeface="Avenir Book"/>
              </a:rPr>
              <a:t>Méliès</a:t>
            </a:r>
            <a:r>
              <a:rPr kumimoji="0" lang="es-ES" sz="2000" b="0" i="0" u="none" strike="noStrike" kern="1200" cap="none" spc="0" normalizeH="0" baseline="0" noProof="0" dirty="0">
                <a:ln>
                  <a:noFill/>
                </a:ln>
                <a:solidFill>
                  <a:prstClr val="black"/>
                </a:solidFill>
                <a:effectLst/>
                <a:uLnTx/>
                <a:uFillTx/>
                <a:latin typeface="Avenir Roman" panose="02000503020000020003" pitchFamily="2" charset="0"/>
                <a:cs typeface="Avenir Book"/>
              </a:rPr>
              <a:t> </a:t>
            </a:r>
            <a:r>
              <a:rPr lang="es-ES" sz="2000" dirty="0">
                <a:solidFill>
                  <a:prstClr val="black"/>
                </a:solidFill>
                <a:latin typeface="Avenir Roman" panose="02000503020000020003" pitchFamily="2" charset="0"/>
                <a:cs typeface="Avenir Book"/>
              </a:rPr>
              <a:t>se vio forzado a sobrevivir atendiendo un pequeño quiosco de juguetes y recuerdos en una estación de París.</a:t>
            </a:r>
            <a:endParaRPr lang="es-MX" sz="2000" dirty="0">
              <a:latin typeface="Avenir Roman" panose="02000503020000020003" pitchFamily="2" charset="0"/>
            </a:endParaRPr>
          </a:p>
          <a:p>
            <a:pPr marL="0" marR="0" lvl="0" indent="0" defTabSz="457200" rtl="0" eaLnBrk="1" fontAlgn="auto" latinLnBrk="0" hangingPunct="1">
              <a:lnSpc>
                <a:spcPct val="100000"/>
              </a:lnSpc>
              <a:spcBef>
                <a:spcPts val="0"/>
              </a:spcBef>
              <a:spcAft>
                <a:spcPts val="0"/>
              </a:spcAft>
              <a:buClrTx/>
              <a:buSzTx/>
              <a:buFontTx/>
              <a:buNone/>
              <a:tabLst/>
              <a:defRPr/>
            </a:pPr>
            <a:endParaRPr lang="es-MX" sz="2000" b="1" dirty="0">
              <a:solidFill>
                <a:prstClr val="black"/>
              </a:solidFill>
              <a:latin typeface="Avenir Roman" panose="02000503020000020003" pitchFamily="2" charset="0"/>
              <a:cs typeface="Avenir Book"/>
            </a:endParaRPr>
          </a:p>
        </p:txBody>
      </p:sp>
      <p:sp>
        <p:nvSpPr>
          <p:cNvPr id="16" name="Rectángulo 15"/>
          <p:cNvSpPr/>
          <p:nvPr/>
        </p:nvSpPr>
        <p:spPr>
          <a:xfrm rot="16200000">
            <a:off x="4651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ángulo 16"/>
          <p:cNvSpPr/>
          <p:nvPr/>
        </p:nvSpPr>
        <p:spPr>
          <a:xfrm rot="16200000">
            <a:off x="9225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Título 1"/>
          <p:cNvSpPr txBox="1">
            <a:spLocks/>
          </p:cNvSpPr>
          <p:nvPr/>
        </p:nvSpPr>
        <p:spPr>
          <a:xfrm>
            <a:off x="1638735" y="-365761"/>
            <a:ext cx="8491228" cy="19242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a:ln>
                  <a:noFill/>
                </a:ln>
                <a:solidFill>
                  <a:prstClr val="white"/>
                </a:solidFill>
                <a:effectLst/>
                <a:uLnTx/>
                <a:uFillTx/>
                <a:latin typeface="Avenir Black"/>
                <a:ea typeface="+mj-ea"/>
                <a:cs typeface="Avenir Black"/>
              </a:rPr>
              <a:t>Unidad 2. El cine mudo. 1896-1927</a:t>
            </a:r>
            <a:endParaRPr kumimoji="0" lang="es-ES" sz="3200" b="0" i="0" u="none" strike="noStrike" kern="1200" cap="none" spc="0" normalizeH="0" baseline="0" noProof="0" dirty="0">
              <a:ln>
                <a:noFill/>
              </a:ln>
              <a:solidFill>
                <a:prstClr val="white"/>
              </a:solidFill>
              <a:effectLst/>
              <a:uLnTx/>
              <a:uFillTx/>
              <a:latin typeface="Avenir Book"/>
              <a:ea typeface="+mj-ea"/>
              <a:cs typeface="Avenir Book"/>
            </a:endParaRPr>
          </a:p>
        </p:txBody>
      </p:sp>
      <p:sp>
        <p:nvSpPr>
          <p:cNvPr id="24" name="Rectángulo 23"/>
          <p:cNvSpPr/>
          <p:nvPr/>
        </p:nvSpPr>
        <p:spPr>
          <a:xfrm>
            <a:off x="8967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25" name="CuadroTexto 24"/>
          <p:cNvSpPr txBox="1"/>
          <p:nvPr/>
        </p:nvSpPr>
        <p:spPr>
          <a:xfrm>
            <a:off x="6884343" y="6395010"/>
            <a:ext cx="3695700" cy="230832"/>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ES" sz="900" b="0" i="0" u="none" strike="noStrike" kern="1200" cap="none" spc="0" normalizeH="0" baseline="0" noProof="0" dirty="0">
                <a:ln>
                  <a:noFill/>
                </a:ln>
                <a:solidFill>
                  <a:prstClr val="white"/>
                </a:solidFill>
                <a:effectLst/>
                <a:uLnTx/>
                <a:uFillTx/>
                <a:latin typeface="Avenir Black"/>
                <a:ea typeface="+mn-ea"/>
                <a:cs typeface="Avenir Black"/>
              </a:rPr>
              <a:t>                                          HISTORIA </a:t>
            </a:r>
            <a:r>
              <a:rPr kumimoji="0" lang="es-ES" sz="900" b="0" i="0" u="none" strike="noStrike" kern="1200" cap="none" spc="0" normalizeH="0" baseline="0" noProof="0" dirty="0">
                <a:ln>
                  <a:noFill/>
                </a:ln>
                <a:solidFill>
                  <a:prstClr val="white"/>
                </a:solidFill>
                <a:effectLst/>
                <a:uLnTx/>
                <a:uFillTx/>
                <a:latin typeface="Avenir Book"/>
                <a:ea typeface="+mn-ea"/>
                <a:cs typeface="Avenir Book"/>
              </a:rPr>
              <a:t>CINE UNIVERSAL</a:t>
            </a:r>
            <a:endParaRPr kumimoji="0" lang="es-ES" sz="900" b="0" i="0" u="none" strike="noStrike" kern="1200" cap="none" spc="0" normalizeH="0" baseline="0" noProof="0" dirty="0">
              <a:ln>
                <a:noFill/>
              </a:ln>
              <a:solidFill>
                <a:prstClr val="white"/>
              </a:solidFill>
              <a:effectLst/>
              <a:uLnTx/>
              <a:uFillTx/>
              <a:latin typeface="Avenir Black"/>
              <a:ea typeface="+mn-ea"/>
              <a:cs typeface="Avenir Black"/>
            </a:endParaRPr>
          </a:p>
        </p:txBody>
      </p:sp>
      <p:pic>
        <p:nvPicPr>
          <p:cNvPr id="9" name="Imagen 8">
            <a:extLst>
              <a:ext uri="{FF2B5EF4-FFF2-40B4-BE49-F238E27FC236}">
                <a16:creationId xmlns:a16="http://schemas.microsoft.com/office/drawing/2014/main" id="{CD92BFD1-9872-C84E-841A-B9140A183B50}"/>
              </a:ext>
            </a:extLst>
          </p:cNvPr>
          <p:cNvPicPr>
            <a:picLocks noChangeAspect="1"/>
          </p:cNvPicPr>
          <p:nvPr/>
        </p:nvPicPr>
        <p:blipFill>
          <a:blip r:embed="rId3"/>
          <a:stretch>
            <a:fillRect/>
          </a:stretch>
        </p:blipFill>
        <p:spPr>
          <a:xfrm>
            <a:off x="813518" y="5828100"/>
            <a:ext cx="1044465" cy="797741"/>
          </a:xfrm>
          <a:prstGeom prst="rect">
            <a:avLst/>
          </a:prstGeom>
        </p:spPr>
      </p:pic>
      <p:pic>
        <p:nvPicPr>
          <p:cNvPr id="3" name="Imagen 2">
            <a:extLst>
              <a:ext uri="{FF2B5EF4-FFF2-40B4-BE49-F238E27FC236}">
                <a16:creationId xmlns:a16="http://schemas.microsoft.com/office/drawing/2014/main" id="{9159E817-2FC2-4444-BC02-D25F8D655467}"/>
              </a:ext>
            </a:extLst>
          </p:cNvPr>
          <p:cNvPicPr>
            <a:picLocks noChangeAspect="1"/>
          </p:cNvPicPr>
          <p:nvPr/>
        </p:nvPicPr>
        <p:blipFill>
          <a:blip r:embed="rId4"/>
          <a:stretch>
            <a:fillRect/>
          </a:stretch>
        </p:blipFill>
        <p:spPr>
          <a:xfrm>
            <a:off x="2913612" y="2869767"/>
            <a:ext cx="5584633" cy="3811733"/>
          </a:xfrm>
          <a:prstGeom prst="rect">
            <a:avLst/>
          </a:prstGeom>
        </p:spPr>
      </p:pic>
    </p:spTree>
    <p:extLst>
      <p:ext uri="{BB962C8B-B14F-4D97-AF65-F5344CB8AC3E}">
        <p14:creationId xmlns:p14="http://schemas.microsoft.com/office/powerpoint/2010/main" val="14501013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521</Words>
  <Application>Microsoft Macintosh PowerPoint</Application>
  <PresentationFormat>Panorámica</PresentationFormat>
  <Paragraphs>31</Paragraphs>
  <Slides>7</Slides>
  <Notes>5</Notes>
  <HiddenSlides>0</HiddenSlides>
  <MMClips>1</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7</vt:i4>
      </vt:variant>
    </vt:vector>
  </HeadingPairs>
  <TitlesOfParts>
    <vt:vector size="14" baseType="lpstr">
      <vt:lpstr>Arial</vt:lpstr>
      <vt:lpstr>Avenir Black</vt:lpstr>
      <vt:lpstr>Avenir Book</vt:lpstr>
      <vt:lpstr>Avenir Roman</vt:lpstr>
      <vt:lpstr>Calibri</vt:lpstr>
      <vt:lpstr>Calibri Light</vt:lpstr>
      <vt:lpstr>Tema de Office</vt:lpstr>
      <vt:lpstr>HISTORIA CINE UNIVERSAL LEC Mtro. Felipe de Jesús Díaz Hernández  Escuela de Artes Escénicas Agosto de 2018</vt:lpstr>
      <vt:lpstr>Los Lumière: los creadores del cine de masas</vt:lpstr>
      <vt:lpstr>Las primeras vistas… La llegada del tren</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CINE UNIVERSAL LEC Mtro. Felipe de Jesús Díaz Hernández  Escuela de Artes Escénicas Agosto de 2018</dc:title>
  <dc:creator>Felipe De Jesús Díaz Hernández</dc:creator>
  <cp:lastModifiedBy>Felipe De Jesús Díaz Hernández</cp:lastModifiedBy>
  <cp:revision>2</cp:revision>
  <dcterms:created xsi:type="dcterms:W3CDTF">2018-09-26T15:03:18Z</dcterms:created>
  <dcterms:modified xsi:type="dcterms:W3CDTF">2018-09-26T15:04:34Z</dcterms:modified>
</cp:coreProperties>
</file>