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3" r:id="rId1"/>
    <p:sldMasterId id="2147483886" r:id="rId2"/>
    <p:sldMasterId id="2147483898" r:id="rId3"/>
  </p:sldMasterIdLst>
  <p:notesMasterIdLst>
    <p:notesMasterId r:id="rId84"/>
  </p:notesMasterIdLst>
  <p:handoutMasterIdLst>
    <p:handoutMasterId r:id="rId85"/>
  </p:handoutMasterIdLst>
  <p:sldIdLst>
    <p:sldId id="261" r:id="rId4"/>
    <p:sldId id="306" r:id="rId5"/>
    <p:sldId id="307" r:id="rId6"/>
    <p:sldId id="308" r:id="rId7"/>
    <p:sldId id="309" r:id="rId8"/>
    <p:sldId id="310" r:id="rId9"/>
    <p:sldId id="318" r:id="rId10"/>
    <p:sldId id="319" r:id="rId11"/>
    <p:sldId id="311" r:id="rId12"/>
    <p:sldId id="312" r:id="rId13"/>
    <p:sldId id="313" r:id="rId14"/>
    <p:sldId id="314" r:id="rId15"/>
    <p:sldId id="320" r:id="rId16"/>
    <p:sldId id="316" r:id="rId17"/>
    <p:sldId id="317" r:id="rId18"/>
    <p:sldId id="321" r:id="rId19"/>
    <p:sldId id="322" r:id="rId20"/>
    <p:sldId id="323" r:id="rId21"/>
    <p:sldId id="324" r:id="rId22"/>
    <p:sldId id="325" r:id="rId23"/>
    <p:sldId id="326" r:id="rId24"/>
    <p:sldId id="327" r:id="rId25"/>
    <p:sldId id="328" r:id="rId26"/>
    <p:sldId id="258" r:id="rId27"/>
    <p:sldId id="329" r:id="rId28"/>
    <p:sldId id="260" r:id="rId29"/>
    <p:sldId id="330" r:id="rId30"/>
    <p:sldId id="262" r:id="rId31"/>
    <p:sldId id="263" r:id="rId32"/>
    <p:sldId id="266" r:id="rId33"/>
    <p:sldId id="267" r:id="rId34"/>
    <p:sldId id="268" r:id="rId35"/>
    <p:sldId id="269" r:id="rId36"/>
    <p:sldId id="270" r:id="rId37"/>
    <p:sldId id="271" r:id="rId38"/>
    <p:sldId id="272" r:id="rId39"/>
    <p:sldId id="273" r:id="rId40"/>
    <p:sldId id="274" r:id="rId41"/>
    <p:sldId id="275" r:id="rId42"/>
    <p:sldId id="276" r:id="rId43"/>
    <p:sldId id="277" r:id="rId44"/>
    <p:sldId id="278" r:id="rId45"/>
    <p:sldId id="279" r:id="rId46"/>
    <p:sldId id="280" r:id="rId47"/>
    <p:sldId id="281" r:id="rId48"/>
    <p:sldId id="282" r:id="rId49"/>
    <p:sldId id="283" r:id="rId50"/>
    <p:sldId id="284" r:id="rId51"/>
    <p:sldId id="285" r:id="rId52"/>
    <p:sldId id="286" r:id="rId53"/>
    <p:sldId id="287" r:id="rId54"/>
    <p:sldId id="288" r:id="rId55"/>
    <p:sldId id="289" r:id="rId56"/>
    <p:sldId id="290" r:id="rId57"/>
    <p:sldId id="291" r:id="rId58"/>
    <p:sldId id="292" r:id="rId59"/>
    <p:sldId id="293" r:id="rId60"/>
    <p:sldId id="294" r:id="rId61"/>
    <p:sldId id="295" r:id="rId62"/>
    <p:sldId id="296" r:id="rId63"/>
    <p:sldId id="297" r:id="rId64"/>
    <p:sldId id="298" r:id="rId65"/>
    <p:sldId id="299" r:id="rId66"/>
    <p:sldId id="300" r:id="rId67"/>
    <p:sldId id="301" r:id="rId68"/>
    <p:sldId id="302" r:id="rId69"/>
    <p:sldId id="303" r:id="rId70"/>
    <p:sldId id="305" r:id="rId71"/>
    <p:sldId id="331" r:id="rId72"/>
    <p:sldId id="332" r:id="rId73"/>
    <p:sldId id="333" r:id="rId74"/>
    <p:sldId id="334" r:id="rId75"/>
    <p:sldId id="335" r:id="rId76"/>
    <p:sldId id="336" r:id="rId77"/>
    <p:sldId id="337" r:id="rId78"/>
    <p:sldId id="338" r:id="rId79"/>
    <p:sldId id="339" r:id="rId80"/>
    <p:sldId id="340" r:id="rId81"/>
    <p:sldId id="315" r:id="rId82"/>
    <p:sldId id="259" r:id="rId8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321F"/>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0"/>
    <p:restoredTop sz="99836" autoAdjust="0"/>
  </p:normalViewPr>
  <p:slideViewPr>
    <p:cSldViewPr snapToGrid="0" snapToObjects="1">
      <p:cViewPr varScale="1">
        <p:scale>
          <a:sx n="117" d="100"/>
          <a:sy n="117" d="100"/>
        </p:scale>
        <p:origin x="760"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viewProps" Target="view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1870D-6904-3E4F-B818-AE40FE647D46}" type="datetimeFigureOut">
              <a:rPr lang="es-ES" smtClean="0"/>
              <a:t>28/9/18</a:t>
            </a:fld>
            <a:endParaRPr lang="es-MX"/>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B9D7FE-C1C3-0D49-9502-F3F1168DE566}" type="slidenum">
              <a:rPr lang="es-MX" smtClean="0"/>
              <a:t>‹Nº›</a:t>
            </a:fld>
            <a:endParaRPr lang="es-MX"/>
          </a:p>
        </p:txBody>
      </p:sp>
    </p:spTree>
    <p:extLst>
      <p:ext uri="{BB962C8B-B14F-4D97-AF65-F5344CB8AC3E}">
        <p14:creationId xmlns:p14="http://schemas.microsoft.com/office/powerpoint/2010/main" val="3978479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28/9/18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dirty="0"/>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E8A6870-3076-7343-AB1D-9464C2A6E1CF}"/>
              </a:ext>
            </a:extLst>
          </p:cNvPr>
          <p:cNvSpPr txBox="1">
            <a:spLocks noGrp="1"/>
          </p:cNvSpPr>
          <p:nvPr>
            <p:ph type="sldNum" sz="quarter" idx="5"/>
          </p:nvPr>
        </p:nvSpPr>
        <p:spPr>
          <a:ln/>
        </p:spPr>
        <p:txBody>
          <a:bodyPr lIns="0" tIns="0" rIns="0" bIns="0" anchor="b">
            <a:spAutoFit/>
          </a:bodyPr>
          <a:lstStyle/>
          <a:p>
            <a:pPr lvl="0"/>
            <a:fld id="{756B2192-940D-A342-B1BA-C8F5EF9AD696}" type="slidenum">
              <a:t>11</a:t>
            </a:fld>
            <a:endParaRPr lang="es-MX"/>
          </a:p>
        </p:txBody>
      </p:sp>
      <p:sp>
        <p:nvSpPr>
          <p:cNvPr id="2" name="Marcador de imagen de diapositiva 1">
            <a:extLst>
              <a:ext uri="{FF2B5EF4-FFF2-40B4-BE49-F238E27FC236}">
                <a16:creationId xmlns:a16="http://schemas.microsoft.com/office/drawing/2014/main" id="{8FF095B9-2731-E147-8D3B-2560F18DABDC}"/>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ED04D64E-0AF2-8A4A-9636-848D613F2692}"/>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3306623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E4C2147-F53C-B741-BE19-67D68C3583F3}"/>
              </a:ext>
            </a:extLst>
          </p:cNvPr>
          <p:cNvSpPr txBox="1">
            <a:spLocks noGrp="1"/>
          </p:cNvSpPr>
          <p:nvPr>
            <p:ph type="sldNum" sz="quarter" idx="5"/>
          </p:nvPr>
        </p:nvSpPr>
        <p:spPr>
          <a:ln/>
        </p:spPr>
        <p:txBody>
          <a:bodyPr lIns="0" tIns="0" rIns="0" bIns="0" anchor="b">
            <a:spAutoFit/>
          </a:bodyPr>
          <a:lstStyle/>
          <a:p>
            <a:pPr lvl="0"/>
            <a:fld id="{BB54DCBA-9005-254E-9F85-D087AC8B2BDA}" type="slidenum">
              <a:t>12</a:t>
            </a:fld>
            <a:endParaRPr lang="es-MX"/>
          </a:p>
        </p:txBody>
      </p:sp>
      <p:sp>
        <p:nvSpPr>
          <p:cNvPr id="2" name="Marcador de imagen de diapositiva 1">
            <a:extLst>
              <a:ext uri="{FF2B5EF4-FFF2-40B4-BE49-F238E27FC236}">
                <a16:creationId xmlns:a16="http://schemas.microsoft.com/office/drawing/2014/main" id="{46AF27B7-F800-5A42-A5A2-9B5567F7EF44}"/>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13FF39B7-3D44-1D48-A9FA-13AB84965062}"/>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67343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FC36243D-074E-534C-9701-994EB97619EF}"/>
              </a:ext>
            </a:extLst>
          </p:cNvPr>
          <p:cNvSpPr txBox="1">
            <a:spLocks noGrp="1"/>
          </p:cNvSpPr>
          <p:nvPr>
            <p:ph type="sldNum" sz="quarter" idx="5"/>
          </p:nvPr>
        </p:nvSpPr>
        <p:spPr>
          <a:ln/>
        </p:spPr>
        <p:txBody>
          <a:bodyPr lIns="0" tIns="0" rIns="0" bIns="0" anchor="b">
            <a:spAutoFit/>
          </a:bodyPr>
          <a:lstStyle/>
          <a:p>
            <a:pPr lvl="0"/>
            <a:fld id="{FFA86131-EDC7-4049-9385-7623EC5B24D8}" type="slidenum">
              <a:t>13</a:t>
            </a:fld>
            <a:endParaRPr lang="es-MX"/>
          </a:p>
        </p:txBody>
      </p:sp>
      <p:sp>
        <p:nvSpPr>
          <p:cNvPr id="2" name="Marcador de imagen de diapositiva 1">
            <a:extLst>
              <a:ext uri="{FF2B5EF4-FFF2-40B4-BE49-F238E27FC236}">
                <a16:creationId xmlns:a16="http://schemas.microsoft.com/office/drawing/2014/main" id="{215D095B-1425-C54C-BCCB-DFF2890FF366}"/>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4B3892D4-5DBC-144F-97F9-4B0A0D724505}"/>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1883977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D20CFCF3-C8A5-354D-896C-3E7D84A0D9B3}"/>
              </a:ext>
            </a:extLst>
          </p:cNvPr>
          <p:cNvSpPr txBox="1">
            <a:spLocks noGrp="1"/>
          </p:cNvSpPr>
          <p:nvPr>
            <p:ph type="sldNum" sz="quarter" idx="5"/>
          </p:nvPr>
        </p:nvSpPr>
        <p:spPr>
          <a:ln/>
        </p:spPr>
        <p:txBody>
          <a:bodyPr lIns="0" tIns="0" rIns="0" bIns="0" anchor="b">
            <a:spAutoFit/>
          </a:bodyPr>
          <a:lstStyle/>
          <a:p>
            <a:pPr lvl="0"/>
            <a:fld id="{72ECB545-8787-C44A-98E4-7F7359731B84}" type="slidenum">
              <a:t>14</a:t>
            </a:fld>
            <a:endParaRPr lang="es-MX"/>
          </a:p>
        </p:txBody>
      </p:sp>
      <p:sp>
        <p:nvSpPr>
          <p:cNvPr id="2" name="Marcador de imagen de diapositiva 1">
            <a:extLst>
              <a:ext uri="{FF2B5EF4-FFF2-40B4-BE49-F238E27FC236}">
                <a16:creationId xmlns:a16="http://schemas.microsoft.com/office/drawing/2014/main" id="{8B3231B0-66C4-9F41-8589-30C6E6A49364}"/>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AC1000D2-560A-8544-BDC4-26935E31A835}"/>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1393155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890317D2-536B-1340-9F9E-B64F4D739BB9}"/>
              </a:ext>
            </a:extLst>
          </p:cNvPr>
          <p:cNvSpPr txBox="1">
            <a:spLocks noGrp="1"/>
          </p:cNvSpPr>
          <p:nvPr>
            <p:ph type="sldNum" sz="quarter" idx="5"/>
          </p:nvPr>
        </p:nvSpPr>
        <p:spPr>
          <a:ln/>
        </p:spPr>
        <p:txBody>
          <a:bodyPr lIns="0" tIns="0" rIns="0" bIns="0" anchor="b">
            <a:spAutoFit/>
          </a:bodyPr>
          <a:lstStyle/>
          <a:p>
            <a:pPr lvl="0"/>
            <a:fld id="{9D064309-C6EA-3F46-B78C-23856A153833}" type="slidenum">
              <a:t>15</a:t>
            </a:fld>
            <a:endParaRPr lang="es-MX"/>
          </a:p>
        </p:txBody>
      </p:sp>
      <p:sp>
        <p:nvSpPr>
          <p:cNvPr id="2" name="Marcador de imagen de diapositiva 1">
            <a:extLst>
              <a:ext uri="{FF2B5EF4-FFF2-40B4-BE49-F238E27FC236}">
                <a16:creationId xmlns:a16="http://schemas.microsoft.com/office/drawing/2014/main" id="{81235A74-B905-144C-9FA6-93F95E0B95D6}"/>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D805030F-F84A-2345-9B73-A9DD415F9209}"/>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398670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7DF2B2E1-F209-264E-B67B-F6E8D9A9BA7C}"/>
              </a:ext>
            </a:extLst>
          </p:cNvPr>
          <p:cNvSpPr txBox="1">
            <a:spLocks noGrp="1"/>
          </p:cNvSpPr>
          <p:nvPr>
            <p:ph type="sldNum" sz="quarter" idx="5"/>
          </p:nvPr>
        </p:nvSpPr>
        <p:spPr>
          <a:ln/>
        </p:spPr>
        <p:txBody>
          <a:bodyPr lIns="0" tIns="0" rIns="0" bIns="0" anchor="b">
            <a:spAutoFit/>
          </a:bodyPr>
          <a:lstStyle/>
          <a:p>
            <a:pPr lvl="0"/>
            <a:fld id="{6F3E7BFF-CA0A-8549-A72C-7185054069AA}" type="slidenum">
              <a:t>16</a:t>
            </a:fld>
            <a:endParaRPr lang="es-MX"/>
          </a:p>
        </p:txBody>
      </p:sp>
      <p:sp>
        <p:nvSpPr>
          <p:cNvPr id="2" name="Marcador de imagen de diapositiva 1">
            <a:extLst>
              <a:ext uri="{FF2B5EF4-FFF2-40B4-BE49-F238E27FC236}">
                <a16:creationId xmlns:a16="http://schemas.microsoft.com/office/drawing/2014/main" id="{004A5542-AFED-D54E-81DD-8C9B5C769208}"/>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64650ABB-D0AE-994F-8AAA-DD6B5BE99F2C}"/>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190363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D095BEC-1D76-4C4A-9BA4-2C26B235073B}"/>
              </a:ext>
            </a:extLst>
          </p:cNvPr>
          <p:cNvSpPr txBox="1">
            <a:spLocks noGrp="1"/>
          </p:cNvSpPr>
          <p:nvPr>
            <p:ph type="sldNum" sz="quarter" idx="5"/>
          </p:nvPr>
        </p:nvSpPr>
        <p:spPr>
          <a:ln/>
        </p:spPr>
        <p:txBody>
          <a:bodyPr lIns="0" tIns="0" rIns="0" bIns="0" anchor="b">
            <a:spAutoFit/>
          </a:bodyPr>
          <a:lstStyle/>
          <a:p>
            <a:pPr lvl="0"/>
            <a:fld id="{62476D0B-8AE3-C340-BB08-874616A3718A}" type="slidenum">
              <a:t>17</a:t>
            </a:fld>
            <a:endParaRPr lang="es-MX"/>
          </a:p>
        </p:txBody>
      </p:sp>
      <p:sp>
        <p:nvSpPr>
          <p:cNvPr id="2" name="Marcador de imagen de diapositiva 1">
            <a:extLst>
              <a:ext uri="{FF2B5EF4-FFF2-40B4-BE49-F238E27FC236}">
                <a16:creationId xmlns:a16="http://schemas.microsoft.com/office/drawing/2014/main" id="{489BC011-A41E-E44A-A5CC-775B83729368}"/>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29BEDEB2-865D-1D45-AEAF-01098D965568}"/>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994235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DF3C9EB-CA5F-1C44-899C-3EA55C2EF423}"/>
              </a:ext>
            </a:extLst>
          </p:cNvPr>
          <p:cNvSpPr txBox="1">
            <a:spLocks noGrp="1"/>
          </p:cNvSpPr>
          <p:nvPr>
            <p:ph type="sldNum" sz="quarter" idx="5"/>
          </p:nvPr>
        </p:nvSpPr>
        <p:spPr>
          <a:ln/>
        </p:spPr>
        <p:txBody>
          <a:bodyPr lIns="0" tIns="0" rIns="0" bIns="0" anchor="b">
            <a:spAutoFit/>
          </a:bodyPr>
          <a:lstStyle/>
          <a:p>
            <a:pPr lvl="0"/>
            <a:fld id="{B11223D4-00F5-BE4F-B728-6BCEB51CCB65}" type="slidenum">
              <a:t>18</a:t>
            </a:fld>
            <a:endParaRPr lang="es-MX"/>
          </a:p>
        </p:txBody>
      </p:sp>
      <p:sp>
        <p:nvSpPr>
          <p:cNvPr id="2" name="Marcador de imagen de diapositiva 1">
            <a:extLst>
              <a:ext uri="{FF2B5EF4-FFF2-40B4-BE49-F238E27FC236}">
                <a16:creationId xmlns:a16="http://schemas.microsoft.com/office/drawing/2014/main" id="{8F8C25AE-1637-0A40-8FD4-9EAC1755E0C9}"/>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39E063FF-8288-4947-915F-A8AED01FDCEF}"/>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675617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8D165FD-D389-7749-B2E9-1A85EDDC49B9}"/>
              </a:ext>
            </a:extLst>
          </p:cNvPr>
          <p:cNvSpPr txBox="1">
            <a:spLocks noGrp="1"/>
          </p:cNvSpPr>
          <p:nvPr>
            <p:ph type="sldNum" sz="quarter" idx="5"/>
          </p:nvPr>
        </p:nvSpPr>
        <p:spPr>
          <a:ln/>
        </p:spPr>
        <p:txBody>
          <a:bodyPr lIns="0" tIns="0" rIns="0" bIns="0" anchor="b">
            <a:spAutoFit/>
          </a:bodyPr>
          <a:lstStyle/>
          <a:p>
            <a:pPr lvl="0"/>
            <a:fld id="{49EDAEDB-D21B-294C-8788-085ED64DC2CE}" type="slidenum">
              <a:t>19</a:t>
            </a:fld>
            <a:endParaRPr lang="es-MX"/>
          </a:p>
        </p:txBody>
      </p:sp>
      <p:sp>
        <p:nvSpPr>
          <p:cNvPr id="2" name="Marcador de imagen de diapositiva 1">
            <a:extLst>
              <a:ext uri="{FF2B5EF4-FFF2-40B4-BE49-F238E27FC236}">
                <a16:creationId xmlns:a16="http://schemas.microsoft.com/office/drawing/2014/main" id="{67271196-A45C-B34A-88DE-294A378C4285}"/>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1DF29CA2-82D2-564B-B47D-9E26F1077BD3}"/>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503424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D3F8492E-6D0C-D34B-9B6E-77C0A357A082}"/>
              </a:ext>
            </a:extLst>
          </p:cNvPr>
          <p:cNvSpPr txBox="1">
            <a:spLocks noGrp="1"/>
          </p:cNvSpPr>
          <p:nvPr>
            <p:ph type="sldNum" sz="quarter" idx="5"/>
          </p:nvPr>
        </p:nvSpPr>
        <p:spPr>
          <a:ln/>
        </p:spPr>
        <p:txBody>
          <a:bodyPr lIns="0" tIns="0" rIns="0" bIns="0" anchor="b">
            <a:spAutoFit/>
          </a:bodyPr>
          <a:lstStyle/>
          <a:p>
            <a:pPr lvl="0"/>
            <a:fld id="{D11B1E91-25BA-C846-9D04-A6E9ADE23A94}" type="slidenum">
              <a:t>20</a:t>
            </a:fld>
            <a:endParaRPr lang="es-MX"/>
          </a:p>
        </p:txBody>
      </p:sp>
      <p:sp>
        <p:nvSpPr>
          <p:cNvPr id="2" name="Marcador de imagen de diapositiva 1">
            <a:extLst>
              <a:ext uri="{FF2B5EF4-FFF2-40B4-BE49-F238E27FC236}">
                <a16:creationId xmlns:a16="http://schemas.microsoft.com/office/drawing/2014/main" id="{DCB2720E-E0B1-D04F-9331-922AA694C956}"/>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3982A92B-D7DD-4E47-8E5B-9CC56E466F58}"/>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3979802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
        <p:nvSpPr>
          <p:cNvPr id="5" name="Marcador de encabezado 4"/>
          <p:cNvSpPr>
            <a:spLocks noGrp="1"/>
          </p:cNvSpPr>
          <p:nvPr>
            <p:ph type="hdr" sz="quarter" idx="11"/>
          </p:nvPr>
        </p:nvSpPr>
        <p:spPr/>
        <p:txBody>
          <a:bodyPr/>
          <a:lstStyle/>
          <a:p>
            <a:r>
              <a:rPr lang="es-ES_tradnl"/>
              <a:t>carlos</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E171D12F-B3A7-E942-A5C5-C45D47B333FE}"/>
              </a:ext>
            </a:extLst>
          </p:cNvPr>
          <p:cNvSpPr txBox="1">
            <a:spLocks noGrp="1"/>
          </p:cNvSpPr>
          <p:nvPr>
            <p:ph type="sldNum" sz="quarter" idx="5"/>
          </p:nvPr>
        </p:nvSpPr>
        <p:spPr>
          <a:ln/>
        </p:spPr>
        <p:txBody>
          <a:bodyPr lIns="0" tIns="0" rIns="0" bIns="0" anchor="b">
            <a:spAutoFit/>
          </a:bodyPr>
          <a:lstStyle/>
          <a:p>
            <a:pPr lvl="0"/>
            <a:fld id="{58D4EDA0-6EBC-5E4F-BAE2-EE84FF0A45A7}" type="slidenum">
              <a:t>21</a:t>
            </a:fld>
            <a:endParaRPr lang="es-MX"/>
          </a:p>
        </p:txBody>
      </p:sp>
      <p:sp>
        <p:nvSpPr>
          <p:cNvPr id="2" name="Marcador de imagen de diapositiva 1">
            <a:extLst>
              <a:ext uri="{FF2B5EF4-FFF2-40B4-BE49-F238E27FC236}">
                <a16:creationId xmlns:a16="http://schemas.microsoft.com/office/drawing/2014/main" id="{6E86F289-9839-CF4D-BA47-52E0FF0BC2D6}"/>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47EF77EB-9A39-B644-8865-30F874CBD537}"/>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15603264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84B38BD-0B02-0146-A7DE-9210200A105F}"/>
              </a:ext>
            </a:extLst>
          </p:cNvPr>
          <p:cNvSpPr txBox="1">
            <a:spLocks noGrp="1"/>
          </p:cNvSpPr>
          <p:nvPr>
            <p:ph type="sldNum" sz="quarter" idx="5"/>
          </p:nvPr>
        </p:nvSpPr>
        <p:spPr>
          <a:ln/>
        </p:spPr>
        <p:txBody>
          <a:bodyPr lIns="0" tIns="0" rIns="0" bIns="0" anchor="b">
            <a:spAutoFit/>
          </a:bodyPr>
          <a:lstStyle/>
          <a:p>
            <a:pPr lvl="0"/>
            <a:fld id="{4697426A-BB52-8E48-968C-85A78F21E83D}" type="slidenum">
              <a:t>22</a:t>
            </a:fld>
            <a:endParaRPr lang="es-MX"/>
          </a:p>
        </p:txBody>
      </p:sp>
      <p:sp>
        <p:nvSpPr>
          <p:cNvPr id="2" name="Marcador de imagen de diapositiva 1">
            <a:extLst>
              <a:ext uri="{FF2B5EF4-FFF2-40B4-BE49-F238E27FC236}">
                <a16:creationId xmlns:a16="http://schemas.microsoft.com/office/drawing/2014/main" id="{ADA68AF3-0719-1D40-AC05-93665B04EA51}"/>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BD6CCFD3-AF21-FF40-A2B2-A505F7DF5DAF}"/>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1549312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5BD17F51-8D5F-674E-B97D-01F57D38D7BE}"/>
              </a:ext>
            </a:extLst>
          </p:cNvPr>
          <p:cNvSpPr txBox="1">
            <a:spLocks noGrp="1"/>
          </p:cNvSpPr>
          <p:nvPr>
            <p:ph type="sldNum" sz="quarter" idx="5"/>
          </p:nvPr>
        </p:nvSpPr>
        <p:spPr>
          <a:ln/>
        </p:spPr>
        <p:txBody>
          <a:bodyPr lIns="0" tIns="0" rIns="0" bIns="0" anchor="b">
            <a:spAutoFit/>
          </a:bodyPr>
          <a:lstStyle/>
          <a:p>
            <a:pPr lvl="0"/>
            <a:fld id="{FEDA08F5-E809-D047-82ED-FDE6DB35A927}" type="slidenum">
              <a:t>23</a:t>
            </a:fld>
            <a:endParaRPr lang="es-MX"/>
          </a:p>
        </p:txBody>
      </p:sp>
      <p:sp>
        <p:nvSpPr>
          <p:cNvPr id="2" name="Marcador de imagen de diapositiva 1">
            <a:extLst>
              <a:ext uri="{FF2B5EF4-FFF2-40B4-BE49-F238E27FC236}">
                <a16:creationId xmlns:a16="http://schemas.microsoft.com/office/drawing/2014/main" id="{8A48AB3A-5B3E-F941-B06D-285F5438C0D5}"/>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93CA4BFE-3A30-784B-ACB2-47692C521F7F}"/>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6153730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FD5C788-9DC6-FD4D-992F-BBA8385E304D}"/>
              </a:ext>
            </a:extLst>
          </p:cNvPr>
          <p:cNvSpPr txBox="1">
            <a:spLocks noGrp="1"/>
          </p:cNvSpPr>
          <p:nvPr>
            <p:ph type="sldNum" sz="quarter" idx="5"/>
          </p:nvPr>
        </p:nvSpPr>
        <p:spPr>
          <a:ln/>
        </p:spPr>
        <p:txBody>
          <a:bodyPr lIns="0" tIns="0" rIns="0" bIns="0" anchor="b">
            <a:spAutoFit/>
          </a:bodyPr>
          <a:lstStyle/>
          <a:p>
            <a:pPr lvl="0"/>
            <a:fld id="{66452A33-9205-E044-9103-65AC2DDCDCB2}" type="slidenum">
              <a:t>24</a:t>
            </a:fld>
            <a:endParaRPr lang="es-MX"/>
          </a:p>
        </p:txBody>
      </p:sp>
      <p:sp>
        <p:nvSpPr>
          <p:cNvPr id="2" name="Forma libre 1">
            <a:extLst>
              <a:ext uri="{FF2B5EF4-FFF2-40B4-BE49-F238E27FC236}">
                <a16:creationId xmlns:a16="http://schemas.microsoft.com/office/drawing/2014/main" id="{09EE6F1A-8F55-7E46-A37B-FD691375615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F5DEE63-5DB3-764D-8CB1-F59172BF0FFF}"/>
              </a:ext>
            </a:extLst>
          </p:cNvPr>
          <p:cNvSpPr txBox="1">
            <a:spLocks noGrp="1"/>
          </p:cNvSpPr>
          <p:nvPr>
            <p:ph type="body" sz="quarter" idx="1"/>
          </p:nvPr>
        </p:nvSpPr>
        <p:spPr>
          <a:xfrm>
            <a:off x="777239" y="4777560"/>
            <a:ext cx="6217560" cy="4526280"/>
          </a:xfrm>
        </p:spPr>
        <p:txBody>
          <a:bodyPr>
            <a:spAutoFit/>
          </a:bodyPr>
          <a:lstStyle/>
          <a:p>
            <a:endParaRPr lang="es-MX"/>
          </a:p>
        </p:txBody>
      </p:sp>
    </p:spTree>
    <p:extLst>
      <p:ext uri="{BB962C8B-B14F-4D97-AF65-F5344CB8AC3E}">
        <p14:creationId xmlns:p14="http://schemas.microsoft.com/office/powerpoint/2010/main" val="1166009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1D7152C-9B5A-1444-B259-89620269DB6B}"/>
              </a:ext>
            </a:extLst>
          </p:cNvPr>
          <p:cNvSpPr txBox="1">
            <a:spLocks noGrp="1"/>
          </p:cNvSpPr>
          <p:nvPr>
            <p:ph type="sldNum" sz="quarter" idx="5"/>
          </p:nvPr>
        </p:nvSpPr>
        <p:spPr>
          <a:ln/>
        </p:spPr>
        <p:txBody>
          <a:bodyPr lIns="0" tIns="0" rIns="0" bIns="0" anchor="b">
            <a:spAutoFit/>
          </a:bodyPr>
          <a:lstStyle/>
          <a:p>
            <a:pPr lvl="0"/>
            <a:fld id="{5BB76254-8A2B-A24A-8C07-1711002BDB4C}" type="slidenum">
              <a:t>25</a:t>
            </a:fld>
            <a:endParaRPr lang="es-MX"/>
          </a:p>
        </p:txBody>
      </p:sp>
      <p:sp>
        <p:nvSpPr>
          <p:cNvPr id="2" name="Forma libre 1">
            <a:extLst>
              <a:ext uri="{FF2B5EF4-FFF2-40B4-BE49-F238E27FC236}">
                <a16:creationId xmlns:a16="http://schemas.microsoft.com/office/drawing/2014/main" id="{506DA5CF-DA64-944C-A68B-770E468FD666}"/>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7499ECD4-6927-0743-9DD8-06962259425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798576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67AB5B4-E6A6-6344-9120-8B3D007788C8}"/>
              </a:ext>
            </a:extLst>
          </p:cNvPr>
          <p:cNvSpPr txBox="1">
            <a:spLocks noGrp="1"/>
          </p:cNvSpPr>
          <p:nvPr>
            <p:ph type="sldNum" sz="quarter" idx="5"/>
          </p:nvPr>
        </p:nvSpPr>
        <p:spPr>
          <a:ln/>
        </p:spPr>
        <p:txBody>
          <a:bodyPr lIns="0" tIns="0" rIns="0" bIns="0" anchor="b">
            <a:spAutoFit/>
          </a:bodyPr>
          <a:lstStyle/>
          <a:p>
            <a:pPr lvl="0"/>
            <a:fld id="{AA03A4EF-19F7-9744-BB2C-BB86A3CC50B4}" type="slidenum">
              <a:t>26</a:t>
            </a:fld>
            <a:endParaRPr lang="es-MX"/>
          </a:p>
        </p:txBody>
      </p:sp>
      <p:sp>
        <p:nvSpPr>
          <p:cNvPr id="2" name="Forma libre 1">
            <a:extLst>
              <a:ext uri="{FF2B5EF4-FFF2-40B4-BE49-F238E27FC236}">
                <a16:creationId xmlns:a16="http://schemas.microsoft.com/office/drawing/2014/main" id="{66EF4A75-4C3E-5247-B24B-7A574CB2D46B}"/>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48190A5F-551D-854B-8EE6-DAE7F5B307E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4263869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D8B4E33F-3A92-FB43-8B8C-D5059BA97EAB}"/>
              </a:ext>
            </a:extLst>
          </p:cNvPr>
          <p:cNvSpPr txBox="1">
            <a:spLocks noGrp="1"/>
          </p:cNvSpPr>
          <p:nvPr>
            <p:ph type="sldNum" sz="quarter" idx="5"/>
          </p:nvPr>
        </p:nvSpPr>
        <p:spPr>
          <a:ln/>
        </p:spPr>
        <p:txBody>
          <a:bodyPr lIns="0" tIns="0" rIns="0" bIns="0" anchor="b">
            <a:spAutoFit/>
          </a:bodyPr>
          <a:lstStyle/>
          <a:p>
            <a:pPr lvl="0"/>
            <a:fld id="{C17B3BE9-F009-EE4C-B386-6F46F436F1A4}" type="slidenum">
              <a:t>27</a:t>
            </a:fld>
            <a:endParaRPr lang="es-MX"/>
          </a:p>
        </p:txBody>
      </p:sp>
      <p:sp>
        <p:nvSpPr>
          <p:cNvPr id="2" name="Forma libre 1">
            <a:extLst>
              <a:ext uri="{FF2B5EF4-FFF2-40B4-BE49-F238E27FC236}">
                <a16:creationId xmlns:a16="http://schemas.microsoft.com/office/drawing/2014/main" id="{44888098-7D92-084A-B71B-06DF74AD2416}"/>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0AA96F01-BAF9-534C-84DA-C8943D0AF64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212887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8AA8F732-29E8-E542-8EE7-B091C2E823EC}"/>
              </a:ext>
            </a:extLst>
          </p:cNvPr>
          <p:cNvSpPr txBox="1">
            <a:spLocks noGrp="1"/>
          </p:cNvSpPr>
          <p:nvPr>
            <p:ph type="sldNum" sz="quarter" idx="5"/>
          </p:nvPr>
        </p:nvSpPr>
        <p:spPr>
          <a:ln/>
        </p:spPr>
        <p:txBody>
          <a:bodyPr lIns="0" tIns="0" rIns="0" bIns="0" anchor="b">
            <a:spAutoFit/>
          </a:bodyPr>
          <a:lstStyle/>
          <a:p>
            <a:pPr lvl="0"/>
            <a:fld id="{9181D196-B9BC-3C44-8987-ECC77DE8CB31}" type="slidenum">
              <a:t>28</a:t>
            </a:fld>
            <a:endParaRPr lang="es-MX"/>
          </a:p>
        </p:txBody>
      </p:sp>
      <p:sp>
        <p:nvSpPr>
          <p:cNvPr id="2" name="Forma libre 1">
            <a:extLst>
              <a:ext uri="{FF2B5EF4-FFF2-40B4-BE49-F238E27FC236}">
                <a16:creationId xmlns:a16="http://schemas.microsoft.com/office/drawing/2014/main" id="{3D9E70DE-F1A8-1940-AD96-DC03955FD3F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D9CB2503-924E-8742-918F-A54FCD049D2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3749439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AB99C3FC-A700-0A49-8174-7F47C825D7FB}"/>
              </a:ext>
            </a:extLst>
          </p:cNvPr>
          <p:cNvSpPr txBox="1">
            <a:spLocks noGrp="1"/>
          </p:cNvSpPr>
          <p:nvPr>
            <p:ph type="sldNum" sz="quarter" idx="5"/>
          </p:nvPr>
        </p:nvSpPr>
        <p:spPr>
          <a:ln/>
        </p:spPr>
        <p:txBody>
          <a:bodyPr lIns="0" tIns="0" rIns="0" bIns="0" anchor="b">
            <a:spAutoFit/>
          </a:bodyPr>
          <a:lstStyle/>
          <a:p>
            <a:pPr lvl="0"/>
            <a:fld id="{BAFD42EC-9D87-5C43-872E-E5E39B011CDB}" type="slidenum">
              <a:t>29</a:t>
            </a:fld>
            <a:endParaRPr lang="es-MX"/>
          </a:p>
        </p:txBody>
      </p:sp>
      <p:sp>
        <p:nvSpPr>
          <p:cNvPr id="2" name="Forma libre 1">
            <a:extLst>
              <a:ext uri="{FF2B5EF4-FFF2-40B4-BE49-F238E27FC236}">
                <a16:creationId xmlns:a16="http://schemas.microsoft.com/office/drawing/2014/main" id="{7BECAE65-8180-7443-B87F-376FED668C1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F8F05C9-0427-0F46-88C9-AE64DBA309A7}"/>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3898918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62A93B0-D899-F44A-A2BA-6C60925010E0}"/>
              </a:ext>
            </a:extLst>
          </p:cNvPr>
          <p:cNvSpPr txBox="1">
            <a:spLocks noGrp="1"/>
          </p:cNvSpPr>
          <p:nvPr>
            <p:ph type="sldNum" sz="quarter" idx="5"/>
          </p:nvPr>
        </p:nvSpPr>
        <p:spPr>
          <a:ln/>
        </p:spPr>
        <p:txBody>
          <a:bodyPr lIns="0" tIns="0" rIns="0" bIns="0" anchor="b">
            <a:spAutoFit/>
          </a:bodyPr>
          <a:lstStyle/>
          <a:p>
            <a:pPr lvl="0"/>
            <a:fld id="{2D348C28-6AF5-DD41-90CC-80B43125594D}" type="slidenum">
              <a:t>30</a:t>
            </a:fld>
            <a:endParaRPr lang="es-MX"/>
          </a:p>
        </p:txBody>
      </p:sp>
      <p:sp>
        <p:nvSpPr>
          <p:cNvPr id="2" name="Forma libre 1">
            <a:extLst>
              <a:ext uri="{FF2B5EF4-FFF2-40B4-BE49-F238E27FC236}">
                <a16:creationId xmlns:a16="http://schemas.microsoft.com/office/drawing/2014/main" id="{209B3BB8-F458-E547-A927-B48ED4987651}"/>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A6C9061-DABF-B643-8A71-CB4165614542}"/>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92730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
        <p:nvSpPr>
          <p:cNvPr id="5" name="Marcador de encabezado 4"/>
          <p:cNvSpPr>
            <a:spLocks noGrp="1"/>
          </p:cNvSpPr>
          <p:nvPr>
            <p:ph type="hdr" sz="quarter" idx="11"/>
          </p:nvPr>
        </p:nvSpPr>
        <p:spPr/>
        <p:txBody>
          <a:bodyPr/>
          <a:lstStyle/>
          <a:p>
            <a:r>
              <a:rPr lang="es-ES_tradnl"/>
              <a:t>carlos</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857682E-B56C-ED4A-80FC-A016D5DE1EF2}"/>
              </a:ext>
            </a:extLst>
          </p:cNvPr>
          <p:cNvSpPr txBox="1">
            <a:spLocks noGrp="1"/>
          </p:cNvSpPr>
          <p:nvPr>
            <p:ph type="sldNum" sz="quarter" idx="5"/>
          </p:nvPr>
        </p:nvSpPr>
        <p:spPr>
          <a:ln/>
        </p:spPr>
        <p:txBody>
          <a:bodyPr lIns="0" tIns="0" rIns="0" bIns="0" anchor="b">
            <a:spAutoFit/>
          </a:bodyPr>
          <a:lstStyle/>
          <a:p>
            <a:pPr lvl="0"/>
            <a:fld id="{21641BA6-5B14-8A48-B2A2-D388FAEEE73D}" type="slidenum">
              <a:t>31</a:t>
            </a:fld>
            <a:endParaRPr lang="es-MX"/>
          </a:p>
        </p:txBody>
      </p:sp>
      <p:sp>
        <p:nvSpPr>
          <p:cNvPr id="2" name="Forma libre 1">
            <a:extLst>
              <a:ext uri="{FF2B5EF4-FFF2-40B4-BE49-F238E27FC236}">
                <a16:creationId xmlns:a16="http://schemas.microsoft.com/office/drawing/2014/main" id="{E142F515-6BFD-D849-9F77-0C158CCADA6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BF240DE0-4755-854A-8675-4C301F108E6C}"/>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5436853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A1586C86-B6D2-EB4E-B88F-37714C7D94E3}"/>
              </a:ext>
            </a:extLst>
          </p:cNvPr>
          <p:cNvSpPr txBox="1">
            <a:spLocks noGrp="1"/>
          </p:cNvSpPr>
          <p:nvPr>
            <p:ph type="sldNum" sz="quarter" idx="5"/>
          </p:nvPr>
        </p:nvSpPr>
        <p:spPr>
          <a:ln/>
        </p:spPr>
        <p:txBody>
          <a:bodyPr lIns="0" tIns="0" rIns="0" bIns="0" anchor="b">
            <a:spAutoFit/>
          </a:bodyPr>
          <a:lstStyle/>
          <a:p>
            <a:pPr lvl="0"/>
            <a:fld id="{A02A0B13-3C28-1B44-9BC9-8DA78A78B37E}" type="slidenum">
              <a:t>32</a:t>
            </a:fld>
            <a:endParaRPr lang="es-MX"/>
          </a:p>
        </p:txBody>
      </p:sp>
      <p:sp>
        <p:nvSpPr>
          <p:cNvPr id="2" name="Forma libre 1">
            <a:extLst>
              <a:ext uri="{FF2B5EF4-FFF2-40B4-BE49-F238E27FC236}">
                <a16:creationId xmlns:a16="http://schemas.microsoft.com/office/drawing/2014/main" id="{14067E43-65A2-9843-9E8F-4475F88D527A}"/>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533FD05-D585-C749-8238-BFE4E0BE380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1224537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74FC75E-84B5-074B-82BC-7CCF92DB7D41}"/>
              </a:ext>
            </a:extLst>
          </p:cNvPr>
          <p:cNvSpPr txBox="1">
            <a:spLocks noGrp="1"/>
          </p:cNvSpPr>
          <p:nvPr>
            <p:ph type="sldNum" sz="quarter" idx="5"/>
          </p:nvPr>
        </p:nvSpPr>
        <p:spPr>
          <a:ln/>
        </p:spPr>
        <p:txBody>
          <a:bodyPr lIns="0" tIns="0" rIns="0" bIns="0" anchor="b">
            <a:spAutoFit/>
          </a:bodyPr>
          <a:lstStyle/>
          <a:p>
            <a:pPr lvl="0"/>
            <a:fld id="{4FC67352-2EDB-4F45-873F-8E2A62CC1FF6}" type="slidenum">
              <a:t>33</a:t>
            </a:fld>
            <a:endParaRPr lang="es-MX"/>
          </a:p>
        </p:txBody>
      </p:sp>
      <p:sp>
        <p:nvSpPr>
          <p:cNvPr id="2" name="Forma libre 1">
            <a:extLst>
              <a:ext uri="{FF2B5EF4-FFF2-40B4-BE49-F238E27FC236}">
                <a16:creationId xmlns:a16="http://schemas.microsoft.com/office/drawing/2014/main" id="{95368813-5E4D-C545-A9BD-17157852868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8B705A51-6319-7A44-8429-83D5CE64C62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7390202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5B4F0D60-A2B0-9848-91EA-47D542814EC6}"/>
              </a:ext>
            </a:extLst>
          </p:cNvPr>
          <p:cNvSpPr txBox="1">
            <a:spLocks noGrp="1"/>
          </p:cNvSpPr>
          <p:nvPr>
            <p:ph type="sldNum" sz="quarter" idx="5"/>
          </p:nvPr>
        </p:nvSpPr>
        <p:spPr>
          <a:ln/>
        </p:spPr>
        <p:txBody>
          <a:bodyPr lIns="0" tIns="0" rIns="0" bIns="0" anchor="b">
            <a:spAutoFit/>
          </a:bodyPr>
          <a:lstStyle/>
          <a:p>
            <a:pPr lvl="0"/>
            <a:fld id="{350D65EB-7C06-4840-91E7-2D13D08757CA}" type="slidenum">
              <a:t>34</a:t>
            </a:fld>
            <a:endParaRPr lang="es-MX"/>
          </a:p>
        </p:txBody>
      </p:sp>
      <p:sp>
        <p:nvSpPr>
          <p:cNvPr id="2" name="Forma libre 1">
            <a:extLst>
              <a:ext uri="{FF2B5EF4-FFF2-40B4-BE49-F238E27FC236}">
                <a16:creationId xmlns:a16="http://schemas.microsoft.com/office/drawing/2014/main" id="{04DCA6F4-9C41-0240-A110-F15323BD498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A8A0F2AD-30A1-BC4D-BDD9-0916FB9D6624}"/>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6875156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84F7EAA7-58CE-3B4B-AC50-284A6663A645}"/>
              </a:ext>
            </a:extLst>
          </p:cNvPr>
          <p:cNvSpPr txBox="1">
            <a:spLocks noGrp="1"/>
          </p:cNvSpPr>
          <p:nvPr>
            <p:ph type="sldNum" sz="quarter" idx="5"/>
          </p:nvPr>
        </p:nvSpPr>
        <p:spPr>
          <a:ln/>
        </p:spPr>
        <p:txBody>
          <a:bodyPr lIns="0" tIns="0" rIns="0" bIns="0" anchor="b">
            <a:spAutoFit/>
          </a:bodyPr>
          <a:lstStyle/>
          <a:p>
            <a:pPr lvl="0"/>
            <a:fld id="{AD2A1735-36C2-2D4B-93A8-22CDDF076D18}" type="slidenum">
              <a:t>35</a:t>
            </a:fld>
            <a:endParaRPr lang="es-MX"/>
          </a:p>
        </p:txBody>
      </p:sp>
      <p:sp>
        <p:nvSpPr>
          <p:cNvPr id="2" name="Forma libre 1">
            <a:extLst>
              <a:ext uri="{FF2B5EF4-FFF2-40B4-BE49-F238E27FC236}">
                <a16:creationId xmlns:a16="http://schemas.microsoft.com/office/drawing/2014/main" id="{BEE10B6C-89FD-9446-ACC6-4FF0AAE60460}"/>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B867E763-AF74-E44F-A6F4-E34841060AC5}"/>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8822284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58CEB7BF-30BB-344A-AB3B-7617BA318F06}"/>
              </a:ext>
            </a:extLst>
          </p:cNvPr>
          <p:cNvSpPr txBox="1">
            <a:spLocks noGrp="1"/>
          </p:cNvSpPr>
          <p:nvPr>
            <p:ph type="sldNum" sz="quarter" idx="5"/>
          </p:nvPr>
        </p:nvSpPr>
        <p:spPr>
          <a:ln/>
        </p:spPr>
        <p:txBody>
          <a:bodyPr lIns="0" tIns="0" rIns="0" bIns="0" anchor="b">
            <a:spAutoFit/>
          </a:bodyPr>
          <a:lstStyle/>
          <a:p>
            <a:pPr lvl="0"/>
            <a:fld id="{0B617CCE-6058-D845-94B9-1C74EC231586}" type="slidenum">
              <a:t>36</a:t>
            </a:fld>
            <a:endParaRPr lang="es-MX"/>
          </a:p>
        </p:txBody>
      </p:sp>
      <p:sp>
        <p:nvSpPr>
          <p:cNvPr id="2" name="Forma libre 1">
            <a:extLst>
              <a:ext uri="{FF2B5EF4-FFF2-40B4-BE49-F238E27FC236}">
                <a16:creationId xmlns:a16="http://schemas.microsoft.com/office/drawing/2014/main" id="{DFE3FCC2-CB90-BD4D-8F45-460E28E1B541}"/>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B52FF25B-6929-0F42-AAB3-EC1BA67732B2}"/>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6522762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53EEFA9C-0591-0E48-9608-673814E1B217}"/>
              </a:ext>
            </a:extLst>
          </p:cNvPr>
          <p:cNvSpPr txBox="1">
            <a:spLocks noGrp="1"/>
          </p:cNvSpPr>
          <p:nvPr>
            <p:ph type="sldNum" sz="quarter" idx="5"/>
          </p:nvPr>
        </p:nvSpPr>
        <p:spPr>
          <a:ln/>
        </p:spPr>
        <p:txBody>
          <a:bodyPr lIns="0" tIns="0" rIns="0" bIns="0" anchor="b">
            <a:spAutoFit/>
          </a:bodyPr>
          <a:lstStyle/>
          <a:p>
            <a:pPr lvl="0"/>
            <a:fld id="{A16E0F87-687A-1948-AC5C-E4313C8A6D6B}" type="slidenum">
              <a:t>37</a:t>
            </a:fld>
            <a:endParaRPr lang="es-MX"/>
          </a:p>
        </p:txBody>
      </p:sp>
      <p:sp>
        <p:nvSpPr>
          <p:cNvPr id="2" name="Forma libre 1">
            <a:extLst>
              <a:ext uri="{FF2B5EF4-FFF2-40B4-BE49-F238E27FC236}">
                <a16:creationId xmlns:a16="http://schemas.microsoft.com/office/drawing/2014/main" id="{EF37DD60-3983-C344-BEDE-9425C42CA4F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8E40262-A0F6-B640-B99C-1B1C03B11DE5}"/>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0950470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7F3EA2BD-B494-E54B-90C4-A07352C2C5B4}"/>
              </a:ext>
            </a:extLst>
          </p:cNvPr>
          <p:cNvSpPr txBox="1">
            <a:spLocks noGrp="1"/>
          </p:cNvSpPr>
          <p:nvPr>
            <p:ph type="sldNum" sz="quarter" idx="5"/>
          </p:nvPr>
        </p:nvSpPr>
        <p:spPr>
          <a:ln/>
        </p:spPr>
        <p:txBody>
          <a:bodyPr lIns="0" tIns="0" rIns="0" bIns="0" anchor="b">
            <a:spAutoFit/>
          </a:bodyPr>
          <a:lstStyle/>
          <a:p>
            <a:pPr lvl="0"/>
            <a:fld id="{4B750289-B296-7A49-A9E3-C224586AA99B}" type="slidenum">
              <a:t>38</a:t>
            </a:fld>
            <a:endParaRPr lang="es-MX"/>
          </a:p>
        </p:txBody>
      </p:sp>
      <p:sp>
        <p:nvSpPr>
          <p:cNvPr id="2" name="Forma libre 1">
            <a:extLst>
              <a:ext uri="{FF2B5EF4-FFF2-40B4-BE49-F238E27FC236}">
                <a16:creationId xmlns:a16="http://schemas.microsoft.com/office/drawing/2014/main" id="{CD3E4D34-7D1A-7E44-A0F9-0B8118FDB84F}"/>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F34146FC-C677-2E49-BBD7-A2EA2A24DF64}"/>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2532932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5924E37F-0B9C-9348-873A-14C801437BFC}"/>
              </a:ext>
            </a:extLst>
          </p:cNvPr>
          <p:cNvSpPr txBox="1">
            <a:spLocks noGrp="1"/>
          </p:cNvSpPr>
          <p:nvPr>
            <p:ph type="sldNum" sz="quarter" idx="5"/>
          </p:nvPr>
        </p:nvSpPr>
        <p:spPr>
          <a:ln/>
        </p:spPr>
        <p:txBody>
          <a:bodyPr lIns="0" tIns="0" rIns="0" bIns="0" anchor="b">
            <a:spAutoFit/>
          </a:bodyPr>
          <a:lstStyle/>
          <a:p>
            <a:pPr lvl="0"/>
            <a:fld id="{C0D8757C-0B6C-004C-A686-8920F39DCF24}" type="slidenum">
              <a:t>39</a:t>
            </a:fld>
            <a:endParaRPr lang="es-MX"/>
          </a:p>
        </p:txBody>
      </p:sp>
      <p:sp>
        <p:nvSpPr>
          <p:cNvPr id="2" name="Forma libre 1">
            <a:extLst>
              <a:ext uri="{FF2B5EF4-FFF2-40B4-BE49-F238E27FC236}">
                <a16:creationId xmlns:a16="http://schemas.microsoft.com/office/drawing/2014/main" id="{9295C8A2-603F-6245-A6D7-D2C64DBC368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EEBCFAF-9A04-6940-93FD-CAA35E22C03B}"/>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8508244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95BD5445-BF57-C546-8CB9-5DD9BC6BCA17}"/>
              </a:ext>
            </a:extLst>
          </p:cNvPr>
          <p:cNvSpPr txBox="1">
            <a:spLocks noGrp="1"/>
          </p:cNvSpPr>
          <p:nvPr>
            <p:ph type="sldNum" sz="quarter" idx="5"/>
          </p:nvPr>
        </p:nvSpPr>
        <p:spPr>
          <a:ln/>
        </p:spPr>
        <p:txBody>
          <a:bodyPr lIns="0" tIns="0" rIns="0" bIns="0" anchor="b">
            <a:spAutoFit/>
          </a:bodyPr>
          <a:lstStyle/>
          <a:p>
            <a:pPr lvl="0"/>
            <a:fld id="{C8D0DCF8-BEF2-084C-B193-FB1F13965C34}" type="slidenum">
              <a:t>40</a:t>
            </a:fld>
            <a:endParaRPr lang="es-MX"/>
          </a:p>
        </p:txBody>
      </p:sp>
      <p:sp>
        <p:nvSpPr>
          <p:cNvPr id="2" name="Forma libre 1">
            <a:extLst>
              <a:ext uri="{FF2B5EF4-FFF2-40B4-BE49-F238E27FC236}">
                <a16:creationId xmlns:a16="http://schemas.microsoft.com/office/drawing/2014/main" id="{0CC43522-63A2-2B40-88A7-06D090DCBC17}"/>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55666DEB-968B-D643-9A1D-53EAA58828A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76297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
        <p:nvSpPr>
          <p:cNvPr id="5" name="Marcador de encabezado 4"/>
          <p:cNvSpPr>
            <a:spLocks noGrp="1"/>
          </p:cNvSpPr>
          <p:nvPr>
            <p:ph type="hdr" sz="quarter" idx="11"/>
          </p:nvPr>
        </p:nvSpPr>
        <p:spPr/>
        <p:txBody>
          <a:bodyPr/>
          <a:lstStyle/>
          <a:p>
            <a:r>
              <a:rPr lang="es-ES_tradnl"/>
              <a:t>carlos</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A88ED07E-16B2-A842-B8DF-5D7C0EE3C5B6}"/>
              </a:ext>
            </a:extLst>
          </p:cNvPr>
          <p:cNvSpPr txBox="1">
            <a:spLocks noGrp="1"/>
          </p:cNvSpPr>
          <p:nvPr>
            <p:ph type="sldNum" sz="quarter" idx="5"/>
          </p:nvPr>
        </p:nvSpPr>
        <p:spPr>
          <a:ln/>
        </p:spPr>
        <p:txBody>
          <a:bodyPr lIns="0" tIns="0" rIns="0" bIns="0" anchor="b">
            <a:spAutoFit/>
          </a:bodyPr>
          <a:lstStyle/>
          <a:p>
            <a:pPr lvl="0"/>
            <a:fld id="{A7BBF9F1-62D6-524F-860A-1EA8992F7FD5}" type="slidenum">
              <a:t>41</a:t>
            </a:fld>
            <a:endParaRPr lang="es-MX"/>
          </a:p>
        </p:txBody>
      </p:sp>
      <p:sp>
        <p:nvSpPr>
          <p:cNvPr id="2" name="Forma libre 1">
            <a:extLst>
              <a:ext uri="{FF2B5EF4-FFF2-40B4-BE49-F238E27FC236}">
                <a16:creationId xmlns:a16="http://schemas.microsoft.com/office/drawing/2014/main" id="{A71CC4BD-6344-1340-A4E7-6F9A5B7E8AC9}"/>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AF1C83B-3274-0C44-ABE6-D64A285A7520}"/>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708494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DEDAE377-5251-B045-A66F-585B84D86F62}"/>
              </a:ext>
            </a:extLst>
          </p:cNvPr>
          <p:cNvSpPr txBox="1">
            <a:spLocks noGrp="1"/>
          </p:cNvSpPr>
          <p:nvPr>
            <p:ph type="sldNum" sz="quarter" idx="5"/>
          </p:nvPr>
        </p:nvSpPr>
        <p:spPr>
          <a:ln/>
        </p:spPr>
        <p:txBody>
          <a:bodyPr lIns="0" tIns="0" rIns="0" bIns="0" anchor="b">
            <a:spAutoFit/>
          </a:bodyPr>
          <a:lstStyle/>
          <a:p>
            <a:pPr lvl="0"/>
            <a:fld id="{541D289C-5207-F941-957C-E88D8A8223BB}" type="slidenum">
              <a:t>42</a:t>
            </a:fld>
            <a:endParaRPr lang="es-MX"/>
          </a:p>
        </p:txBody>
      </p:sp>
      <p:sp>
        <p:nvSpPr>
          <p:cNvPr id="2" name="Forma libre 1">
            <a:extLst>
              <a:ext uri="{FF2B5EF4-FFF2-40B4-BE49-F238E27FC236}">
                <a16:creationId xmlns:a16="http://schemas.microsoft.com/office/drawing/2014/main" id="{E5BC050E-843E-9C42-A62C-6B5C592ED8DF}"/>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3F0B388B-AAC4-744E-81ED-EC429D89FF74}"/>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8746257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0F923FE0-67BD-FC4A-9E6D-34464E1CB0A5}"/>
              </a:ext>
            </a:extLst>
          </p:cNvPr>
          <p:cNvSpPr txBox="1">
            <a:spLocks noGrp="1"/>
          </p:cNvSpPr>
          <p:nvPr>
            <p:ph type="sldNum" sz="quarter" idx="5"/>
          </p:nvPr>
        </p:nvSpPr>
        <p:spPr>
          <a:ln/>
        </p:spPr>
        <p:txBody>
          <a:bodyPr lIns="0" tIns="0" rIns="0" bIns="0" anchor="b">
            <a:spAutoFit/>
          </a:bodyPr>
          <a:lstStyle/>
          <a:p>
            <a:pPr lvl="0"/>
            <a:fld id="{04ED66F8-32A9-2D46-9A1F-DCDE0F035D54}" type="slidenum">
              <a:t>43</a:t>
            </a:fld>
            <a:endParaRPr lang="es-MX"/>
          </a:p>
        </p:txBody>
      </p:sp>
      <p:sp>
        <p:nvSpPr>
          <p:cNvPr id="2" name="Forma libre 1">
            <a:extLst>
              <a:ext uri="{FF2B5EF4-FFF2-40B4-BE49-F238E27FC236}">
                <a16:creationId xmlns:a16="http://schemas.microsoft.com/office/drawing/2014/main" id="{4B9D4A1C-D11C-5A4A-BC50-970AD7CD8018}"/>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67E63C73-8488-A141-8CCA-87F67D949F89}"/>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3779078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8DC02F20-CBCF-A645-B05F-6A1FB551A62D}"/>
              </a:ext>
            </a:extLst>
          </p:cNvPr>
          <p:cNvSpPr txBox="1">
            <a:spLocks noGrp="1"/>
          </p:cNvSpPr>
          <p:nvPr>
            <p:ph type="sldNum" sz="quarter" idx="5"/>
          </p:nvPr>
        </p:nvSpPr>
        <p:spPr>
          <a:ln/>
        </p:spPr>
        <p:txBody>
          <a:bodyPr lIns="0" tIns="0" rIns="0" bIns="0" anchor="b">
            <a:spAutoFit/>
          </a:bodyPr>
          <a:lstStyle/>
          <a:p>
            <a:pPr lvl="0"/>
            <a:fld id="{36DF26DD-7527-764E-9913-D737D10CCF9A}" type="slidenum">
              <a:t>44</a:t>
            </a:fld>
            <a:endParaRPr lang="es-MX"/>
          </a:p>
        </p:txBody>
      </p:sp>
      <p:sp>
        <p:nvSpPr>
          <p:cNvPr id="2" name="Forma libre 1">
            <a:extLst>
              <a:ext uri="{FF2B5EF4-FFF2-40B4-BE49-F238E27FC236}">
                <a16:creationId xmlns:a16="http://schemas.microsoft.com/office/drawing/2014/main" id="{F4118294-B60E-8D4D-9324-2E85CF187671}"/>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B5CE16A-53F8-5241-8ABC-6511A823B13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743959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3148FE1-1BA7-1A41-838F-12B8B9D82E7A}"/>
              </a:ext>
            </a:extLst>
          </p:cNvPr>
          <p:cNvSpPr txBox="1">
            <a:spLocks noGrp="1"/>
          </p:cNvSpPr>
          <p:nvPr>
            <p:ph type="sldNum" sz="quarter" idx="5"/>
          </p:nvPr>
        </p:nvSpPr>
        <p:spPr>
          <a:ln/>
        </p:spPr>
        <p:txBody>
          <a:bodyPr lIns="0" tIns="0" rIns="0" bIns="0" anchor="b">
            <a:spAutoFit/>
          </a:bodyPr>
          <a:lstStyle/>
          <a:p>
            <a:pPr lvl="0"/>
            <a:fld id="{6A5F189B-F395-F849-ADE4-B895EFCCB486}" type="slidenum">
              <a:t>45</a:t>
            </a:fld>
            <a:endParaRPr lang="es-MX"/>
          </a:p>
        </p:txBody>
      </p:sp>
      <p:sp>
        <p:nvSpPr>
          <p:cNvPr id="2" name="Forma libre 1">
            <a:extLst>
              <a:ext uri="{FF2B5EF4-FFF2-40B4-BE49-F238E27FC236}">
                <a16:creationId xmlns:a16="http://schemas.microsoft.com/office/drawing/2014/main" id="{CB5F96BB-2CC0-CE41-A556-1D1BF5635874}"/>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DFE42301-82EC-7644-B139-54452A7F1A70}"/>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0840860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C996BB7-BCA6-5B49-AA2F-F88E8B797093}"/>
              </a:ext>
            </a:extLst>
          </p:cNvPr>
          <p:cNvSpPr txBox="1">
            <a:spLocks noGrp="1"/>
          </p:cNvSpPr>
          <p:nvPr>
            <p:ph type="sldNum" sz="quarter" idx="5"/>
          </p:nvPr>
        </p:nvSpPr>
        <p:spPr>
          <a:ln/>
        </p:spPr>
        <p:txBody>
          <a:bodyPr lIns="0" tIns="0" rIns="0" bIns="0" anchor="b">
            <a:spAutoFit/>
          </a:bodyPr>
          <a:lstStyle/>
          <a:p>
            <a:pPr lvl="0"/>
            <a:fld id="{2615825F-BCD1-DF47-8E6D-49A130B657FE}" type="slidenum">
              <a:t>46</a:t>
            </a:fld>
            <a:endParaRPr lang="es-MX"/>
          </a:p>
        </p:txBody>
      </p:sp>
      <p:sp>
        <p:nvSpPr>
          <p:cNvPr id="2" name="Forma libre 1">
            <a:extLst>
              <a:ext uri="{FF2B5EF4-FFF2-40B4-BE49-F238E27FC236}">
                <a16:creationId xmlns:a16="http://schemas.microsoft.com/office/drawing/2014/main" id="{723C2C81-72A0-6F49-BC49-785017CEEB9F}"/>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BAF746E-D477-3043-A191-A4C1A4EB7869}"/>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0045728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8B98564-6D36-7C4D-82FC-EC86A0C40C51}"/>
              </a:ext>
            </a:extLst>
          </p:cNvPr>
          <p:cNvSpPr txBox="1">
            <a:spLocks noGrp="1"/>
          </p:cNvSpPr>
          <p:nvPr>
            <p:ph type="sldNum" sz="quarter" idx="5"/>
          </p:nvPr>
        </p:nvSpPr>
        <p:spPr>
          <a:ln/>
        </p:spPr>
        <p:txBody>
          <a:bodyPr lIns="0" tIns="0" rIns="0" bIns="0" anchor="b">
            <a:spAutoFit/>
          </a:bodyPr>
          <a:lstStyle/>
          <a:p>
            <a:pPr lvl="0"/>
            <a:fld id="{93854EBD-A8FB-EF4B-B9FA-35AFC53600B5}" type="slidenum">
              <a:t>47</a:t>
            </a:fld>
            <a:endParaRPr lang="es-MX"/>
          </a:p>
        </p:txBody>
      </p:sp>
      <p:sp>
        <p:nvSpPr>
          <p:cNvPr id="2" name="Forma libre 1">
            <a:extLst>
              <a:ext uri="{FF2B5EF4-FFF2-40B4-BE49-F238E27FC236}">
                <a16:creationId xmlns:a16="http://schemas.microsoft.com/office/drawing/2014/main" id="{C375D582-5F1D-C64A-8B14-D9B185D06FAC}"/>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69DC5E92-4007-2D49-8D7B-519B584568E2}"/>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3938970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84310DE-5E41-384A-8D8E-F70A72292D24}"/>
              </a:ext>
            </a:extLst>
          </p:cNvPr>
          <p:cNvSpPr txBox="1">
            <a:spLocks noGrp="1"/>
          </p:cNvSpPr>
          <p:nvPr>
            <p:ph type="sldNum" sz="quarter" idx="5"/>
          </p:nvPr>
        </p:nvSpPr>
        <p:spPr>
          <a:ln/>
        </p:spPr>
        <p:txBody>
          <a:bodyPr lIns="0" tIns="0" rIns="0" bIns="0" anchor="b">
            <a:spAutoFit/>
          </a:bodyPr>
          <a:lstStyle/>
          <a:p>
            <a:pPr lvl="0"/>
            <a:fld id="{E06806A3-EEA1-3D4C-A311-C8FD9A44D1B7}" type="slidenum">
              <a:t>48</a:t>
            </a:fld>
            <a:endParaRPr lang="es-MX"/>
          </a:p>
        </p:txBody>
      </p:sp>
      <p:sp>
        <p:nvSpPr>
          <p:cNvPr id="2" name="Forma libre 1">
            <a:extLst>
              <a:ext uri="{FF2B5EF4-FFF2-40B4-BE49-F238E27FC236}">
                <a16:creationId xmlns:a16="http://schemas.microsoft.com/office/drawing/2014/main" id="{C8125C2D-1367-0745-9D67-9C16F89C1C9A}"/>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A71F4458-719F-E646-9B68-BA2C889D83CC}"/>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9438899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2BFFE6CD-502E-D74D-BC96-B682EE2EB95C}"/>
              </a:ext>
            </a:extLst>
          </p:cNvPr>
          <p:cNvSpPr txBox="1">
            <a:spLocks noGrp="1"/>
          </p:cNvSpPr>
          <p:nvPr>
            <p:ph type="sldNum" sz="quarter" idx="5"/>
          </p:nvPr>
        </p:nvSpPr>
        <p:spPr>
          <a:ln/>
        </p:spPr>
        <p:txBody>
          <a:bodyPr lIns="0" tIns="0" rIns="0" bIns="0" anchor="b">
            <a:spAutoFit/>
          </a:bodyPr>
          <a:lstStyle/>
          <a:p>
            <a:pPr lvl="0"/>
            <a:fld id="{B2DD444C-A131-F242-A94C-528E0D69BA74}" type="slidenum">
              <a:t>49</a:t>
            </a:fld>
            <a:endParaRPr lang="es-MX"/>
          </a:p>
        </p:txBody>
      </p:sp>
      <p:sp>
        <p:nvSpPr>
          <p:cNvPr id="2" name="Forma libre 1">
            <a:extLst>
              <a:ext uri="{FF2B5EF4-FFF2-40B4-BE49-F238E27FC236}">
                <a16:creationId xmlns:a16="http://schemas.microsoft.com/office/drawing/2014/main" id="{0946F677-6B61-5645-9961-AF42C2D636C9}"/>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42C819DD-DDEA-B048-AE5D-516F3D9E1FFC}"/>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5633036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D439B72-A3FA-0D43-A181-CE1404D1CA29}"/>
              </a:ext>
            </a:extLst>
          </p:cNvPr>
          <p:cNvSpPr txBox="1">
            <a:spLocks noGrp="1"/>
          </p:cNvSpPr>
          <p:nvPr>
            <p:ph type="sldNum" sz="quarter" idx="5"/>
          </p:nvPr>
        </p:nvSpPr>
        <p:spPr>
          <a:ln/>
        </p:spPr>
        <p:txBody>
          <a:bodyPr lIns="0" tIns="0" rIns="0" bIns="0" anchor="b">
            <a:spAutoFit/>
          </a:bodyPr>
          <a:lstStyle/>
          <a:p>
            <a:pPr lvl="0"/>
            <a:fld id="{C8D396F6-7466-3544-8C74-CB42E4B51AD6}" type="slidenum">
              <a:t>50</a:t>
            </a:fld>
            <a:endParaRPr lang="es-MX"/>
          </a:p>
        </p:txBody>
      </p:sp>
      <p:sp>
        <p:nvSpPr>
          <p:cNvPr id="2" name="Forma libre 1">
            <a:extLst>
              <a:ext uri="{FF2B5EF4-FFF2-40B4-BE49-F238E27FC236}">
                <a16:creationId xmlns:a16="http://schemas.microsoft.com/office/drawing/2014/main" id="{AD13BB76-A5E3-B347-89C8-E972607C0475}"/>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BA316030-5B1D-6246-AE5A-89672D51B600}"/>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982140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
        <p:nvSpPr>
          <p:cNvPr id="5" name="Marcador de encabezado 4"/>
          <p:cNvSpPr>
            <a:spLocks noGrp="1"/>
          </p:cNvSpPr>
          <p:nvPr>
            <p:ph type="hdr" sz="quarter" idx="11"/>
          </p:nvPr>
        </p:nvSpPr>
        <p:spPr/>
        <p:txBody>
          <a:bodyPr/>
          <a:lstStyle/>
          <a:p>
            <a:r>
              <a:rPr lang="es-ES_tradnl"/>
              <a:t>carlos</a:t>
            </a:r>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43E62E1-2DD9-4641-9B55-E1005C5D5317}"/>
              </a:ext>
            </a:extLst>
          </p:cNvPr>
          <p:cNvSpPr txBox="1">
            <a:spLocks noGrp="1"/>
          </p:cNvSpPr>
          <p:nvPr>
            <p:ph type="sldNum" sz="quarter" idx="5"/>
          </p:nvPr>
        </p:nvSpPr>
        <p:spPr>
          <a:ln/>
        </p:spPr>
        <p:txBody>
          <a:bodyPr lIns="0" tIns="0" rIns="0" bIns="0" anchor="b">
            <a:spAutoFit/>
          </a:bodyPr>
          <a:lstStyle/>
          <a:p>
            <a:pPr lvl="0"/>
            <a:fld id="{42D70DA6-96E8-EF45-9C0B-24B6867F9B01}" type="slidenum">
              <a:t>51</a:t>
            </a:fld>
            <a:endParaRPr lang="es-MX"/>
          </a:p>
        </p:txBody>
      </p:sp>
      <p:sp>
        <p:nvSpPr>
          <p:cNvPr id="2" name="Forma libre 1">
            <a:extLst>
              <a:ext uri="{FF2B5EF4-FFF2-40B4-BE49-F238E27FC236}">
                <a16:creationId xmlns:a16="http://schemas.microsoft.com/office/drawing/2014/main" id="{F3E24137-3985-E944-978A-09F115E9334B}"/>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CFB40FC6-01FB-334F-A451-9596D0235076}"/>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765080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D831B2D-8E01-AA47-A981-17E1AB834508}"/>
              </a:ext>
            </a:extLst>
          </p:cNvPr>
          <p:cNvSpPr txBox="1">
            <a:spLocks noGrp="1"/>
          </p:cNvSpPr>
          <p:nvPr>
            <p:ph type="sldNum" sz="quarter" idx="5"/>
          </p:nvPr>
        </p:nvSpPr>
        <p:spPr>
          <a:ln/>
        </p:spPr>
        <p:txBody>
          <a:bodyPr lIns="0" tIns="0" rIns="0" bIns="0" anchor="b">
            <a:spAutoFit/>
          </a:bodyPr>
          <a:lstStyle/>
          <a:p>
            <a:pPr lvl="0"/>
            <a:fld id="{7A777C95-53C5-9746-83C3-CAF87A2EB72B}" type="slidenum">
              <a:t>52</a:t>
            </a:fld>
            <a:endParaRPr lang="es-MX"/>
          </a:p>
        </p:txBody>
      </p:sp>
      <p:sp>
        <p:nvSpPr>
          <p:cNvPr id="2" name="Forma libre 1">
            <a:extLst>
              <a:ext uri="{FF2B5EF4-FFF2-40B4-BE49-F238E27FC236}">
                <a16:creationId xmlns:a16="http://schemas.microsoft.com/office/drawing/2014/main" id="{C1F42914-A74B-6B48-94A5-51769FDCA61E}"/>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7799F4E3-8891-8646-A05D-53715FCF98A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5758763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D19218FA-3FC8-1949-90FF-5616CEB530CE}"/>
              </a:ext>
            </a:extLst>
          </p:cNvPr>
          <p:cNvSpPr txBox="1">
            <a:spLocks noGrp="1"/>
          </p:cNvSpPr>
          <p:nvPr>
            <p:ph type="sldNum" sz="quarter" idx="5"/>
          </p:nvPr>
        </p:nvSpPr>
        <p:spPr>
          <a:ln/>
        </p:spPr>
        <p:txBody>
          <a:bodyPr lIns="0" tIns="0" rIns="0" bIns="0" anchor="b">
            <a:spAutoFit/>
          </a:bodyPr>
          <a:lstStyle/>
          <a:p>
            <a:pPr lvl="0"/>
            <a:fld id="{540DEFF8-6DDC-8B40-ABBA-9EA5483E6DE5}" type="slidenum">
              <a:t>53</a:t>
            </a:fld>
            <a:endParaRPr lang="es-MX"/>
          </a:p>
        </p:txBody>
      </p:sp>
      <p:sp>
        <p:nvSpPr>
          <p:cNvPr id="2" name="Forma libre 1">
            <a:extLst>
              <a:ext uri="{FF2B5EF4-FFF2-40B4-BE49-F238E27FC236}">
                <a16:creationId xmlns:a16="http://schemas.microsoft.com/office/drawing/2014/main" id="{F44DBADA-63FD-4C4E-8CD0-F43ED312EE66}"/>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0D5EDA8-0E59-3840-986D-5C3766C68A53}"/>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4272122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03709D3-0DE0-1545-BACB-3EB362E4B43A}"/>
              </a:ext>
            </a:extLst>
          </p:cNvPr>
          <p:cNvSpPr txBox="1">
            <a:spLocks noGrp="1"/>
          </p:cNvSpPr>
          <p:nvPr>
            <p:ph type="sldNum" sz="quarter" idx="5"/>
          </p:nvPr>
        </p:nvSpPr>
        <p:spPr>
          <a:ln/>
        </p:spPr>
        <p:txBody>
          <a:bodyPr lIns="0" tIns="0" rIns="0" bIns="0" anchor="b">
            <a:spAutoFit/>
          </a:bodyPr>
          <a:lstStyle/>
          <a:p>
            <a:pPr lvl="0"/>
            <a:fld id="{533DD73F-9D82-C94B-B222-EEA1D934C456}" type="slidenum">
              <a:t>54</a:t>
            </a:fld>
            <a:endParaRPr lang="es-MX"/>
          </a:p>
        </p:txBody>
      </p:sp>
      <p:sp>
        <p:nvSpPr>
          <p:cNvPr id="2" name="Forma libre 1">
            <a:extLst>
              <a:ext uri="{FF2B5EF4-FFF2-40B4-BE49-F238E27FC236}">
                <a16:creationId xmlns:a16="http://schemas.microsoft.com/office/drawing/2014/main" id="{7168E0A6-CABA-8E4F-9ED4-6D193ED99077}"/>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AA644C2-F3FE-D84F-B604-8472A9271BD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40347373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B66597D-CD45-914E-BD6C-DE5CCE2C17B2}"/>
              </a:ext>
            </a:extLst>
          </p:cNvPr>
          <p:cNvSpPr txBox="1">
            <a:spLocks noGrp="1"/>
          </p:cNvSpPr>
          <p:nvPr>
            <p:ph type="sldNum" sz="quarter" idx="5"/>
          </p:nvPr>
        </p:nvSpPr>
        <p:spPr>
          <a:ln/>
        </p:spPr>
        <p:txBody>
          <a:bodyPr lIns="0" tIns="0" rIns="0" bIns="0" anchor="b">
            <a:spAutoFit/>
          </a:bodyPr>
          <a:lstStyle/>
          <a:p>
            <a:pPr lvl="0"/>
            <a:fld id="{01F6E728-56E5-EA41-9A8E-5E196C9E62FB}" type="slidenum">
              <a:t>55</a:t>
            </a:fld>
            <a:endParaRPr lang="es-MX"/>
          </a:p>
        </p:txBody>
      </p:sp>
      <p:sp>
        <p:nvSpPr>
          <p:cNvPr id="2" name="Forma libre 1">
            <a:extLst>
              <a:ext uri="{FF2B5EF4-FFF2-40B4-BE49-F238E27FC236}">
                <a16:creationId xmlns:a16="http://schemas.microsoft.com/office/drawing/2014/main" id="{F81D081D-B04F-6949-96DB-2279E021F90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640276D9-ECE9-CF45-BB01-68B13FDF94FD}"/>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4302701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246742C-26BF-F04A-9C4F-8BDAF4959D7A}"/>
              </a:ext>
            </a:extLst>
          </p:cNvPr>
          <p:cNvSpPr txBox="1">
            <a:spLocks noGrp="1"/>
          </p:cNvSpPr>
          <p:nvPr>
            <p:ph type="sldNum" sz="quarter" idx="5"/>
          </p:nvPr>
        </p:nvSpPr>
        <p:spPr>
          <a:ln/>
        </p:spPr>
        <p:txBody>
          <a:bodyPr lIns="0" tIns="0" rIns="0" bIns="0" anchor="b">
            <a:spAutoFit/>
          </a:bodyPr>
          <a:lstStyle/>
          <a:p>
            <a:pPr lvl="0"/>
            <a:fld id="{769DB478-99E9-E547-9EC1-E4CFA3E7194F}" type="slidenum">
              <a:t>56</a:t>
            </a:fld>
            <a:endParaRPr lang="es-MX"/>
          </a:p>
        </p:txBody>
      </p:sp>
      <p:sp>
        <p:nvSpPr>
          <p:cNvPr id="2" name="Forma libre 1">
            <a:extLst>
              <a:ext uri="{FF2B5EF4-FFF2-40B4-BE49-F238E27FC236}">
                <a16:creationId xmlns:a16="http://schemas.microsoft.com/office/drawing/2014/main" id="{7077D452-FBD5-B241-B77B-E2CB779E3152}"/>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9A720F2-4D6A-EC4E-9C0A-5BB88FE2311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8112983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F7501532-B736-264B-B0CA-C112104BE4A8}"/>
              </a:ext>
            </a:extLst>
          </p:cNvPr>
          <p:cNvSpPr txBox="1">
            <a:spLocks noGrp="1"/>
          </p:cNvSpPr>
          <p:nvPr>
            <p:ph type="sldNum" sz="quarter" idx="5"/>
          </p:nvPr>
        </p:nvSpPr>
        <p:spPr>
          <a:ln/>
        </p:spPr>
        <p:txBody>
          <a:bodyPr lIns="0" tIns="0" rIns="0" bIns="0" anchor="b">
            <a:spAutoFit/>
          </a:bodyPr>
          <a:lstStyle/>
          <a:p>
            <a:pPr lvl="0"/>
            <a:fld id="{6495F3AB-FD07-D445-877E-0CB95C95D010}" type="slidenum">
              <a:t>57</a:t>
            </a:fld>
            <a:endParaRPr lang="es-MX"/>
          </a:p>
        </p:txBody>
      </p:sp>
      <p:sp>
        <p:nvSpPr>
          <p:cNvPr id="2" name="Forma libre 1">
            <a:extLst>
              <a:ext uri="{FF2B5EF4-FFF2-40B4-BE49-F238E27FC236}">
                <a16:creationId xmlns:a16="http://schemas.microsoft.com/office/drawing/2014/main" id="{9A1165D8-BE71-E74D-8EF1-079183FA2AAE}"/>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6D28D67-8BE4-DF47-AE61-C7D4FBBA7DE1}"/>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435911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2012ACC1-C2E1-B449-92E1-D8C395121736}"/>
              </a:ext>
            </a:extLst>
          </p:cNvPr>
          <p:cNvSpPr txBox="1">
            <a:spLocks noGrp="1"/>
          </p:cNvSpPr>
          <p:nvPr>
            <p:ph type="sldNum" sz="quarter" idx="5"/>
          </p:nvPr>
        </p:nvSpPr>
        <p:spPr>
          <a:ln/>
        </p:spPr>
        <p:txBody>
          <a:bodyPr lIns="0" tIns="0" rIns="0" bIns="0" anchor="b">
            <a:spAutoFit/>
          </a:bodyPr>
          <a:lstStyle/>
          <a:p>
            <a:pPr lvl="0"/>
            <a:fld id="{265EFDA9-9EB4-4740-B5B6-ED34E3502B58}" type="slidenum">
              <a:t>58</a:t>
            </a:fld>
            <a:endParaRPr lang="es-MX"/>
          </a:p>
        </p:txBody>
      </p:sp>
      <p:sp>
        <p:nvSpPr>
          <p:cNvPr id="2" name="Forma libre 1">
            <a:extLst>
              <a:ext uri="{FF2B5EF4-FFF2-40B4-BE49-F238E27FC236}">
                <a16:creationId xmlns:a16="http://schemas.microsoft.com/office/drawing/2014/main" id="{CE23809C-153F-B446-BEA1-3DE8BAC8B6BF}"/>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FE02DBDB-32AE-2344-8968-19083D2E685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8555406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78488DE3-E12F-5345-A6FA-62EB61B50417}"/>
              </a:ext>
            </a:extLst>
          </p:cNvPr>
          <p:cNvSpPr txBox="1">
            <a:spLocks noGrp="1"/>
          </p:cNvSpPr>
          <p:nvPr>
            <p:ph type="sldNum" sz="quarter" idx="5"/>
          </p:nvPr>
        </p:nvSpPr>
        <p:spPr>
          <a:ln/>
        </p:spPr>
        <p:txBody>
          <a:bodyPr lIns="0" tIns="0" rIns="0" bIns="0" anchor="b">
            <a:spAutoFit/>
          </a:bodyPr>
          <a:lstStyle/>
          <a:p>
            <a:pPr lvl="0"/>
            <a:fld id="{969E58A2-1A4E-FD4A-9A43-6D1191758910}" type="slidenum">
              <a:t>59</a:t>
            </a:fld>
            <a:endParaRPr lang="es-MX"/>
          </a:p>
        </p:txBody>
      </p:sp>
      <p:sp>
        <p:nvSpPr>
          <p:cNvPr id="2" name="Forma libre 1">
            <a:extLst>
              <a:ext uri="{FF2B5EF4-FFF2-40B4-BE49-F238E27FC236}">
                <a16:creationId xmlns:a16="http://schemas.microsoft.com/office/drawing/2014/main" id="{5B0A3C93-6F58-4A45-A54D-DA2D6AB4067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4DD1E76F-EE0B-A04B-BA64-A43B9BB57EE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4057048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2F34B37-930B-4549-9FE5-CA7364F596A1}"/>
              </a:ext>
            </a:extLst>
          </p:cNvPr>
          <p:cNvSpPr txBox="1">
            <a:spLocks noGrp="1"/>
          </p:cNvSpPr>
          <p:nvPr>
            <p:ph type="sldNum" sz="quarter" idx="5"/>
          </p:nvPr>
        </p:nvSpPr>
        <p:spPr>
          <a:ln/>
        </p:spPr>
        <p:txBody>
          <a:bodyPr lIns="0" tIns="0" rIns="0" bIns="0" anchor="b">
            <a:spAutoFit/>
          </a:bodyPr>
          <a:lstStyle/>
          <a:p>
            <a:pPr lvl="0"/>
            <a:fld id="{EF722D5A-5F7E-9E40-BF09-E7B3029DA5C5}" type="slidenum">
              <a:t>60</a:t>
            </a:fld>
            <a:endParaRPr lang="es-MX"/>
          </a:p>
        </p:txBody>
      </p:sp>
      <p:sp>
        <p:nvSpPr>
          <p:cNvPr id="2" name="Forma libre 1">
            <a:extLst>
              <a:ext uri="{FF2B5EF4-FFF2-40B4-BE49-F238E27FC236}">
                <a16:creationId xmlns:a16="http://schemas.microsoft.com/office/drawing/2014/main" id="{BE3FC581-FB1A-AD44-9FB4-775F6DF6C250}"/>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F5D29EB3-00F5-6347-8A9F-76F8E0B57382}"/>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537331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
        <p:nvSpPr>
          <p:cNvPr id="5" name="Marcador de encabezado 4"/>
          <p:cNvSpPr>
            <a:spLocks noGrp="1"/>
          </p:cNvSpPr>
          <p:nvPr>
            <p:ph type="hdr" sz="quarter" idx="11"/>
          </p:nvPr>
        </p:nvSpPr>
        <p:spPr/>
        <p:txBody>
          <a:bodyPr/>
          <a:lstStyle/>
          <a:p>
            <a:r>
              <a:rPr lang="es-ES_tradnl"/>
              <a:t>carlos</a:t>
            </a:r>
            <a:endParaRPr lang="es-ES"/>
          </a:p>
        </p:txBody>
      </p:sp>
    </p:spTree>
    <p:extLst>
      <p:ext uri="{BB962C8B-B14F-4D97-AF65-F5344CB8AC3E}">
        <p14:creationId xmlns:p14="http://schemas.microsoft.com/office/powerpoint/2010/main" val="7896884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72C915D-A939-BC46-B89F-EEEA014DF6AD}"/>
              </a:ext>
            </a:extLst>
          </p:cNvPr>
          <p:cNvSpPr txBox="1">
            <a:spLocks noGrp="1"/>
          </p:cNvSpPr>
          <p:nvPr>
            <p:ph type="sldNum" sz="quarter" idx="5"/>
          </p:nvPr>
        </p:nvSpPr>
        <p:spPr>
          <a:ln/>
        </p:spPr>
        <p:txBody>
          <a:bodyPr lIns="0" tIns="0" rIns="0" bIns="0" anchor="b">
            <a:spAutoFit/>
          </a:bodyPr>
          <a:lstStyle/>
          <a:p>
            <a:pPr lvl="0"/>
            <a:fld id="{D1A2E913-59A2-4A4D-96BA-22C46F084BDF}" type="slidenum">
              <a:t>61</a:t>
            </a:fld>
            <a:endParaRPr lang="es-MX"/>
          </a:p>
        </p:txBody>
      </p:sp>
      <p:sp>
        <p:nvSpPr>
          <p:cNvPr id="2" name="Forma libre 1">
            <a:extLst>
              <a:ext uri="{FF2B5EF4-FFF2-40B4-BE49-F238E27FC236}">
                <a16:creationId xmlns:a16="http://schemas.microsoft.com/office/drawing/2014/main" id="{A85BF79D-164A-FF4B-AE1C-62B43F8E031A}"/>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84E18F5B-2DCF-5D4E-9812-5FAE1B4D5D11}"/>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54992081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394C63AE-6638-AF49-AAD8-BD2D7AADE906}"/>
              </a:ext>
            </a:extLst>
          </p:cNvPr>
          <p:cNvSpPr txBox="1">
            <a:spLocks noGrp="1"/>
          </p:cNvSpPr>
          <p:nvPr>
            <p:ph type="sldNum" sz="quarter" idx="5"/>
          </p:nvPr>
        </p:nvSpPr>
        <p:spPr>
          <a:ln/>
        </p:spPr>
        <p:txBody>
          <a:bodyPr lIns="0" tIns="0" rIns="0" bIns="0" anchor="b">
            <a:spAutoFit/>
          </a:bodyPr>
          <a:lstStyle/>
          <a:p>
            <a:pPr lvl="0"/>
            <a:fld id="{32A05639-EE51-C641-858E-7138CF911DAB}" type="slidenum">
              <a:t>62</a:t>
            </a:fld>
            <a:endParaRPr lang="es-MX"/>
          </a:p>
        </p:txBody>
      </p:sp>
      <p:sp>
        <p:nvSpPr>
          <p:cNvPr id="2" name="Forma libre 1">
            <a:extLst>
              <a:ext uri="{FF2B5EF4-FFF2-40B4-BE49-F238E27FC236}">
                <a16:creationId xmlns:a16="http://schemas.microsoft.com/office/drawing/2014/main" id="{691B1161-FD5A-C44A-89B6-DE19554487E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F0BFDD95-8F34-6445-83FA-524723F6A5E4}"/>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42562047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A896C644-5002-8940-82CB-7C859270FA57}"/>
              </a:ext>
            </a:extLst>
          </p:cNvPr>
          <p:cNvSpPr txBox="1">
            <a:spLocks noGrp="1"/>
          </p:cNvSpPr>
          <p:nvPr>
            <p:ph type="sldNum" sz="quarter" idx="5"/>
          </p:nvPr>
        </p:nvSpPr>
        <p:spPr>
          <a:ln/>
        </p:spPr>
        <p:txBody>
          <a:bodyPr lIns="0" tIns="0" rIns="0" bIns="0" anchor="b">
            <a:spAutoFit/>
          </a:bodyPr>
          <a:lstStyle/>
          <a:p>
            <a:pPr lvl="0"/>
            <a:fld id="{D49C4C41-0007-0D4E-8CF3-912123A4107C}" type="slidenum">
              <a:t>63</a:t>
            </a:fld>
            <a:endParaRPr lang="es-MX"/>
          </a:p>
        </p:txBody>
      </p:sp>
      <p:sp>
        <p:nvSpPr>
          <p:cNvPr id="2" name="Forma libre 1">
            <a:extLst>
              <a:ext uri="{FF2B5EF4-FFF2-40B4-BE49-F238E27FC236}">
                <a16:creationId xmlns:a16="http://schemas.microsoft.com/office/drawing/2014/main" id="{980B8875-CC54-044A-88B2-D7D73E0636D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713A4D5-1966-7040-A890-A81A368C4ACC}"/>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3407420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CD0E9DEB-3D08-C24C-A880-615AE1B776BB}"/>
              </a:ext>
            </a:extLst>
          </p:cNvPr>
          <p:cNvSpPr txBox="1">
            <a:spLocks noGrp="1"/>
          </p:cNvSpPr>
          <p:nvPr>
            <p:ph type="sldNum" sz="quarter" idx="5"/>
          </p:nvPr>
        </p:nvSpPr>
        <p:spPr>
          <a:ln/>
        </p:spPr>
        <p:txBody>
          <a:bodyPr lIns="0" tIns="0" rIns="0" bIns="0" anchor="b">
            <a:spAutoFit/>
          </a:bodyPr>
          <a:lstStyle/>
          <a:p>
            <a:pPr lvl="0"/>
            <a:fld id="{16F57AA6-1F43-3942-800A-E55FCC8B63F6}" type="slidenum">
              <a:t>64</a:t>
            </a:fld>
            <a:endParaRPr lang="es-MX"/>
          </a:p>
        </p:txBody>
      </p:sp>
      <p:sp>
        <p:nvSpPr>
          <p:cNvPr id="2" name="Forma libre 1">
            <a:extLst>
              <a:ext uri="{FF2B5EF4-FFF2-40B4-BE49-F238E27FC236}">
                <a16:creationId xmlns:a16="http://schemas.microsoft.com/office/drawing/2014/main" id="{2BDD47CC-F79B-7340-845E-7AAF3F9BBF95}"/>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5B78250D-348E-6D47-A61C-124EBDD81E2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696088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36D8070-6F18-E248-B778-29ABAEA62E17}"/>
              </a:ext>
            </a:extLst>
          </p:cNvPr>
          <p:cNvSpPr txBox="1">
            <a:spLocks noGrp="1"/>
          </p:cNvSpPr>
          <p:nvPr>
            <p:ph type="sldNum" sz="quarter" idx="5"/>
          </p:nvPr>
        </p:nvSpPr>
        <p:spPr>
          <a:ln/>
        </p:spPr>
        <p:txBody>
          <a:bodyPr lIns="0" tIns="0" rIns="0" bIns="0" anchor="b">
            <a:spAutoFit/>
          </a:bodyPr>
          <a:lstStyle/>
          <a:p>
            <a:pPr lvl="0"/>
            <a:fld id="{A92C0E91-638E-DF44-92AC-1CD8C7D6272F}" type="slidenum">
              <a:t>65</a:t>
            </a:fld>
            <a:endParaRPr lang="es-MX"/>
          </a:p>
        </p:txBody>
      </p:sp>
      <p:sp>
        <p:nvSpPr>
          <p:cNvPr id="2" name="Forma libre 1">
            <a:extLst>
              <a:ext uri="{FF2B5EF4-FFF2-40B4-BE49-F238E27FC236}">
                <a16:creationId xmlns:a16="http://schemas.microsoft.com/office/drawing/2014/main" id="{A24B2D55-0153-9C42-AD33-20CCB3BE3081}"/>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ECC785DB-D870-3E4B-A742-1CB451ED263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417822294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095E71E5-A790-014D-B169-967C95199DEF}"/>
              </a:ext>
            </a:extLst>
          </p:cNvPr>
          <p:cNvSpPr txBox="1">
            <a:spLocks noGrp="1"/>
          </p:cNvSpPr>
          <p:nvPr>
            <p:ph type="sldNum" sz="quarter" idx="5"/>
          </p:nvPr>
        </p:nvSpPr>
        <p:spPr>
          <a:ln/>
        </p:spPr>
        <p:txBody>
          <a:bodyPr lIns="0" tIns="0" rIns="0" bIns="0" anchor="b">
            <a:spAutoFit/>
          </a:bodyPr>
          <a:lstStyle/>
          <a:p>
            <a:pPr lvl="0"/>
            <a:fld id="{0C8C9A51-E1A4-BE4B-BA57-06085FBE5D67}" type="slidenum">
              <a:t>66</a:t>
            </a:fld>
            <a:endParaRPr lang="es-MX"/>
          </a:p>
        </p:txBody>
      </p:sp>
      <p:sp>
        <p:nvSpPr>
          <p:cNvPr id="2" name="Forma libre 1">
            <a:extLst>
              <a:ext uri="{FF2B5EF4-FFF2-40B4-BE49-F238E27FC236}">
                <a16:creationId xmlns:a16="http://schemas.microsoft.com/office/drawing/2014/main" id="{16B066F9-15AD-604F-B694-FB93FD1F575E}"/>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09197228-5C80-B64D-ACD9-60065BD839C7}"/>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77383570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22B0D7D4-0C52-D442-A052-87367995909B}"/>
              </a:ext>
            </a:extLst>
          </p:cNvPr>
          <p:cNvSpPr txBox="1">
            <a:spLocks noGrp="1"/>
          </p:cNvSpPr>
          <p:nvPr>
            <p:ph type="sldNum" sz="quarter" idx="5"/>
          </p:nvPr>
        </p:nvSpPr>
        <p:spPr>
          <a:ln/>
        </p:spPr>
        <p:txBody>
          <a:bodyPr lIns="0" tIns="0" rIns="0" bIns="0" anchor="b">
            <a:spAutoFit/>
          </a:bodyPr>
          <a:lstStyle/>
          <a:p>
            <a:pPr lvl="0"/>
            <a:fld id="{C1AFF4FE-5690-FD4C-859C-099737DA9818}" type="slidenum">
              <a:t>67</a:t>
            </a:fld>
            <a:endParaRPr lang="es-MX"/>
          </a:p>
        </p:txBody>
      </p:sp>
      <p:sp>
        <p:nvSpPr>
          <p:cNvPr id="2" name="Forma libre 1">
            <a:extLst>
              <a:ext uri="{FF2B5EF4-FFF2-40B4-BE49-F238E27FC236}">
                <a16:creationId xmlns:a16="http://schemas.microsoft.com/office/drawing/2014/main" id="{3057019F-D0D8-004E-85CB-F87D5D9B4258}"/>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C24B9C86-7A4A-924E-91C3-0057F3985776}"/>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6429882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648B2FBE-A730-FB42-8A23-6DE040AE5281}"/>
              </a:ext>
            </a:extLst>
          </p:cNvPr>
          <p:cNvSpPr txBox="1">
            <a:spLocks noGrp="1"/>
          </p:cNvSpPr>
          <p:nvPr>
            <p:ph type="sldNum" sz="quarter" idx="5"/>
          </p:nvPr>
        </p:nvSpPr>
        <p:spPr>
          <a:ln/>
        </p:spPr>
        <p:txBody>
          <a:bodyPr lIns="0" tIns="0" rIns="0" bIns="0" anchor="b">
            <a:spAutoFit/>
          </a:bodyPr>
          <a:lstStyle/>
          <a:p>
            <a:pPr lvl="0"/>
            <a:fld id="{02E6AAE5-544C-E348-9362-DCAA5747FC87}" type="slidenum">
              <a:t>68</a:t>
            </a:fld>
            <a:endParaRPr lang="es-MX"/>
          </a:p>
        </p:txBody>
      </p:sp>
      <p:sp>
        <p:nvSpPr>
          <p:cNvPr id="2" name="Forma libre 1">
            <a:extLst>
              <a:ext uri="{FF2B5EF4-FFF2-40B4-BE49-F238E27FC236}">
                <a16:creationId xmlns:a16="http://schemas.microsoft.com/office/drawing/2014/main" id="{D0287A7A-7E0E-5C4F-8431-DDAF800ABC4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A9E87DB4-7D19-2D49-B833-B996448CBEA4}"/>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72454596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BDAAEDC-CFE5-2C4F-84BA-EA6DB0C87840}"/>
              </a:ext>
            </a:extLst>
          </p:cNvPr>
          <p:cNvSpPr txBox="1">
            <a:spLocks noGrp="1"/>
          </p:cNvSpPr>
          <p:nvPr>
            <p:ph type="sldNum" sz="quarter" idx="5"/>
          </p:nvPr>
        </p:nvSpPr>
        <p:spPr>
          <a:ln/>
        </p:spPr>
        <p:txBody>
          <a:bodyPr lIns="0" tIns="0" rIns="0" bIns="0" anchor="b">
            <a:spAutoFit/>
          </a:bodyPr>
          <a:lstStyle/>
          <a:p>
            <a:pPr lvl="0"/>
            <a:fld id="{EF183C6C-21AF-164E-A8F8-81A8C3247245}" type="slidenum">
              <a:t>69</a:t>
            </a:fld>
            <a:endParaRPr lang="es-MX"/>
          </a:p>
        </p:txBody>
      </p:sp>
      <p:sp>
        <p:nvSpPr>
          <p:cNvPr id="2" name="Forma libre 1">
            <a:extLst>
              <a:ext uri="{FF2B5EF4-FFF2-40B4-BE49-F238E27FC236}">
                <a16:creationId xmlns:a16="http://schemas.microsoft.com/office/drawing/2014/main" id="{0DCB49D7-D69C-D04D-B6EE-AEC309AE312D}"/>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791243B-6FE5-5D4E-BE68-4140949F228D}"/>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30599548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0D07DFCA-71C5-4649-93F7-C69EDE354D1A}"/>
              </a:ext>
            </a:extLst>
          </p:cNvPr>
          <p:cNvSpPr txBox="1">
            <a:spLocks noGrp="1"/>
          </p:cNvSpPr>
          <p:nvPr>
            <p:ph type="sldNum" sz="quarter" idx="5"/>
          </p:nvPr>
        </p:nvSpPr>
        <p:spPr>
          <a:ln/>
        </p:spPr>
        <p:txBody>
          <a:bodyPr lIns="0" tIns="0" rIns="0" bIns="0" anchor="b">
            <a:spAutoFit/>
          </a:bodyPr>
          <a:lstStyle/>
          <a:p>
            <a:pPr lvl="0"/>
            <a:fld id="{27397572-4DE2-D140-B3B0-9E9269FF7477}" type="slidenum">
              <a:t>70</a:t>
            </a:fld>
            <a:endParaRPr lang="es-MX"/>
          </a:p>
        </p:txBody>
      </p:sp>
      <p:sp>
        <p:nvSpPr>
          <p:cNvPr id="2" name="Forma libre 1">
            <a:extLst>
              <a:ext uri="{FF2B5EF4-FFF2-40B4-BE49-F238E27FC236}">
                <a16:creationId xmlns:a16="http://schemas.microsoft.com/office/drawing/2014/main" id="{7BB15AD4-5263-994D-A4E7-17D66DB5A38B}"/>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DED3BAD-6DF9-454D-84F7-3A829992605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876930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978939A-9628-3545-9F5E-572F3534F39A}"/>
              </a:ext>
            </a:extLst>
          </p:cNvPr>
          <p:cNvSpPr txBox="1">
            <a:spLocks noGrp="1"/>
          </p:cNvSpPr>
          <p:nvPr>
            <p:ph type="sldNum" sz="quarter" idx="5"/>
          </p:nvPr>
        </p:nvSpPr>
        <p:spPr>
          <a:ln/>
        </p:spPr>
        <p:txBody>
          <a:bodyPr lIns="0" tIns="0" rIns="0" bIns="0" anchor="b">
            <a:spAutoFit/>
          </a:bodyPr>
          <a:lstStyle/>
          <a:p>
            <a:pPr lvl="0"/>
            <a:fld id="{90E9C92E-EC2D-A540-9FE8-215448A7ACD0}" type="slidenum">
              <a:t>8</a:t>
            </a:fld>
            <a:endParaRPr lang="es-MX"/>
          </a:p>
        </p:txBody>
      </p:sp>
      <p:sp>
        <p:nvSpPr>
          <p:cNvPr id="2" name="Marcador de imagen de diapositiva 1">
            <a:extLst>
              <a:ext uri="{FF2B5EF4-FFF2-40B4-BE49-F238E27FC236}">
                <a16:creationId xmlns:a16="http://schemas.microsoft.com/office/drawing/2014/main" id="{A0CE28CC-E520-1F42-B50B-583883741418}"/>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523B9428-E5CA-3248-A69D-9C4EDBE4DB32}"/>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375570304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8B83919F-281C-2E46-A688-CEE5DB9877F2}"/>
              </a:ext>
            </a:extLst>
          </p:cNvPr>
          <p:cNvSpPr txBox="1">
            <a:spLocks noGrp="1"/>
          </p:cNvSpPr>
          <p:nvPr>
            <p:ph type="sldNum" sz="quarter" idx="5"/>
          </p:nvPr>
        </p:nvSpPr>
        <p:spPr>
          <a:ln/>
        </p:spPr>
        <p:txBody>
          <a:bodyPr lIns="0" tIns="0" rIns="0" bIns="0" anchor="b">
            <a:spAutoFit/>
          </a:bodyPr>
          <a:lstStyle/>
          <a:p>
            <a:pPr lvl="0"/>
            <a:fld id="{32DCB68E-D18C-DE4D-BC0D-7010232F61E5}" type="slidenum">
              <a:t>71</a:t>
            </a:fld>
            <a:endParaRPr lang="es-MX"/>
          </a:p>
        </p:txBody>
      </p:sp>
      <p:sp>
        <p:nvSpPr>
          <p:cNvPr id="2" name="Forma libre 1">
            <a:extLst>
              <a:ext uri="{FF2B5EF4-FFF2-40B4-BE49-F238E27FC236}">
                <a16:creationId xmlns:a16="http://schemas.microsoft.com/office/drawing/2014/main" id="{0C8E190C-B95E-9747-90C2-A7D780BF147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7001472-E90D-9941-899E-275F07A0FAEB}"/>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418931201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B371CBC3-CEF6-2B4C-9DBA-9F8BB55AE3B8}"/>
              </a:ext>
            </a:extLst>
          </p:cNvPr>
          <p:cNvSpPr txBox="1">
            <a:spLocks noGrp="1"/>
          </p:cNvSpPr>
          <p:nvPr>
            <p:ph type="sldNum" sz="quarter" idx="5"/>
          </p:nvPr>
        </p:nvSpPr>
        <p:spPr>
          <a:ln/>
        </p:spPr>
        <p:txBody>
          <a:bodyPr lIns="0" tIns="0" rIns="0" bIns="0" anchor="b">
            <a:spAutoFit/>
          </a:bodyPr>
          <a:lstStyle/>
          <a:p>
            <a:pPr lvl="0"/>
            <a:fld id="{69A6855F-C303-614E-9A42-2BFCC91455D4}" type="slidenum">
              <a:t>72</a:t>
            </a:fld>
            <a:endParaRPr lang="es-MX"/>
          </a:p>
        </p:txBody>
      </p:sp>
      <p:sp>
        <p:nvSpPr>
          <p:cNvPr id="2" name="Forma libre 1">
            <a:extLst>
              <a:ext uri="{FF2B5EF4-FFF2-40B4-BE49-F238E27FC236}">
                <a16:creationId xmlns:a16="http://schemas.microsoft.com/office/drawing/2014/main" id="{E8153C98-A361-F840-B743-F0DE81BF22EB}"/>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070CAFF7-F77E-FA48-93FA-5A012F60A14B}"/>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09565543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EF7AA6A8-C3CB-3E4F-9524-C6D7EFFCA164}"/>
              </a:ext>
            </a:extLst>
          </p:cNvPr>
          <p:cNvSpPr txBox="1">
            <a:spLocks noGrp="1"/>
          </p:cNvSpPr>
          <p:nvPr>
            <p:ph type="sldNum" sz="quarter" idx="5"/>
          </p:nvPr>
        </p:nvSpPr>
        <p:spPr>
          <a:ln/>
        </p:spPr>
        <p:txBody>
          <a:bodyPr lIns="0" tIns="0" rIns="0" bIns="0" anchor="b">
            <a:spAutoFit/>
          </a:bodyPr>
          <a:lstStyle/>
          <a:p>
            <a:pPr lvl="0"/>
            <a:fld id="{3F1C9A08-0F23-5742-871A-C162189B4829}" type="slidenum">
              <a:t>73</a:t>
            </a:fld>
            <a:endParaRPr lang="es-MX"/>
          </a:p>
        </p:txBody>
      </p:sp>
      <p:sp>
        <p:nvSpPr>
          <p:cNvPr id="2" name="Forma libre 1">
            <a:extLst>
              <a:ext uri="{FF2B5EF4-FFF2-40B4-BE49-F238E27FC236}">
                <a16:creationId xmlns:a16="http://schemas.microsoft.com/office/drawing/2014/main" id="{45A4C57E-2BDA-434C-A673-136E3079F1C9}"/>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9B39C95-0339-6E4E-9149-C03BDE6F3E3F}"/>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129451306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F71A5ED1-6901-0245-AA25-4D5D1B9EF15A}"/>
              </a:ext>
            </a:extLst>
          </p:cNvPr>
          <p:cNvSpPr txBox="1">
            <a:spLocks noGrp="1"/>
          </p:cNvSpPr>
          <p:nvPr>
            <p:ph type="sldNum" sz="quarter" idx="5"/>
          </p:nvPr>
        </p:nvSpPr>
        <p:spPr>
          <a:ln/>
        </p:spPr>
        <p:txBody>
          <a:bodyPr lIns="0" tIns="0" rIns="0" bIns="0" anchor="b">
            <a:spAutoFit/>
          </a:bodyPr>
          <a:lstStyle/>
          <a:p>
            <a:pPr lvl="0"/>
            <a:fld id="{2933561B-AD1B-8949-9249-CB5691CC31B0}" type="slidenum">
              <a:t>74</a:t>
            </a:fld>
            <a:endParaRPr lang="es-MX"/>
          </a:p>
        </p:txBody>
      </p:sp>
      <p:sp>
        <p:nvSpPr>
          <p:cNvPr id="2" name="Forma libre 1">
            <a:extLst>
              <a:ext uri="{FF2B5EF4-FFF2-40B4-BE49-F238E27FC236}">
                <a16:creationId xmlns:a16="http://schemas.microsoft.com/office/drawing/2014/main" id="{CC1D9729-B708-694C-BD0E-8E83EB7FCD39}"/>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0277A215-0CB2-D646-8FCC-3C3369E92E5A}"/>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62626243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B92CFBB-74CF-5B4A-A4AC-02F61227B062}"/>
              </a:ext>
            </a:extLst>
          </p:cNvPr>
          <p:cNvSpPr txBox="1">
            <a:spLocks noGrp="1"/>
          </p:cNvSpPr>
          <p:nvPr>
            <p:ph type="sldNum" sz="quarter" idx="5"/>
          </p:nvPr>
        </p:nvSpPr>
        <p:spPr>
          <a:ln/>
        </p:spPr>
        <p:txBody>
          <a:bodyPr lIns="0" tIns="0" rIns="0" bIns="0" anchor="b">
            <a:spAutoFit/>
          </a:bodyPr>
          <a:lstStyle/>
          <a:p>
            <a:pPr lvl="0"/>
            <a:fld id="{53E07F79-6B20-CB4D-B30A-54DBDD6F6CE9}" type="slidenum">
              <a:t>75</a:t>
            </a:fld>
            <a:endParaRPr lang="es-MX"/>
          </a:p>
        </p:txBody>
      </p:sp>
      <p:sp>
        <p:nvSpPr>
          <p:cNvPr id="2" name="Forma libre 1">
            <a:extLst>
              <a:ext uri="{FF2B5EF4-FFF2-40B4-BE49-F238E27FC236}">
                <a16:creationId xmlns:a16="http://schemas.microsoft.com/office/drawing/2014/main" id="{5A96C5FA-E49D-004F-85D1-9156256F59C3}"/>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880E7A8F-E91E-964B-804F-9EA97180A8A5}"/>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351495121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15A9AB40-7189-0740-AE11-01174D205274}"/>
              </a:ext>
            </a:extLst>
          </p:cNvPr>
          <p:cNvSpPr txBox="1">
            <a:spLocks noGrp="1"/>
          </p:cNvSpPr>
          <p:nvPr>
            <p:ph type="sldNum" sz="quarter" idx="5"/>
          </p:nvPr>
        </p:nvSpPr>
        <p:spPr>
          <a:ln/>
        </p:spPr>
        <p:txBody>
          <a:bodyPr lIns="0" tIns="0" rIns="0" bIns="0" anchor="b">
            <a:spAutoFit/>
          </a:bodyPr>
          <a:lstStyle/>
          <a:p>
            <a:pPr lvl="0"/>
            <a:fld id="{ECE920C2-316A-AF4B-986B-FAEDAF5AFDEF}" type="slidenum">
              <a:t>76</a:t>
            </a:fld>
            <a:endParaRPr lang="es-MX"/>
          </a:p>
        </p:txBody>
      </p:sp>
      <p:sp>
        <p:nvSpPr>
          <p:cNvPr id="2" name="Forma libre 1">
            <a:extLst>
              <a:ext uri="{FF2B5EF4-FFF2-40B4-BE49-F238E27FC236}">
                <a16:creationId xmlns:a16="http://schemas.microsoft.com/office/drawing/2014/main" id="{FBE88714-DE6F-B148-A7E6-39355CB9CCAE}"/>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14061E0E-6316-B940-B0B5-36C50DD32D1C}"/>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249342246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F7D0E653-B076-4A45-8A92-66C7CD41B46D}"/>
              </a:ext>
            </a:extLst>
          </p:cNvPr>
          <p:cNvSpPr txBox="1">
            <a:spLocks noGrp="1"/>
          </p:cNvSpPr>
          <p:nvPr>
            <p:ph type="sldNum" sz="quarter" idx="5"/>
          </p:nvPr>
        </p:nvSpPr>
        <p:spPr>
          <a:ln/>
        </p:spPr>
        <p:txBody>
          <a:bodyPr lIns="0" tIns="0" rIns="0" bIns="0" anchor="b">
            <a:spAutoFit/>
          </a:bodyPr>
          <a:lstStyle/>
          <a:p>
            <a:pPr lvl="0"/>
            <a:fld id="{125685D0-6785-7646-AE91-DFE370FFC1DB}" type="slidenum">
              <a:t>77</a:t>
            </a:fld>
            <a:endParaRPr lang="es-MX"/>
          </a:p>
        </p:txBody>
      </p:sp>
      <p:sp>
        <p:nvSpPr>
          <p:cNvPr id="2" name="Forma libre 1">
            <a:extLst>
              <a:ext uri="{FF2B5EF4-FFF2-40B4-BE49-F238E27FC236}">
                <a16:creationId xmlns:a16="http://schemas.microsoft.com/office/drawing/2014/main" id="{709A0A0F-0A21-D641-B480-4F0F16D6EE94}"/>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25A991A2-DF19-BD4B-A339-FF288F622688}"/>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86635641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96A7E661-E1DF-BF40-B673-7EA37E2FA2DB}"/>
              </a:ext>
            </a:extLst>
          </p:cNvPr>
          <p:cNvSpPr txBox="1">
            <a:spLocks noGrp="1"/>
          </p:cNvSpPr>
          <p:nvPr>
            <p:ph type="sldNum" sz="quarter" idx="5"/>
          </p:nvPr>
        </p:nvSpPr>
        <p:spPr>
          <a:ln/>
        </p:spPr>
        <p:txBody>
          <a:bodyPr lIns="0" tIns="0" rIns="0" bIns="0" anchor="b">
            <a:spAutoFit/>
          </a:bodyPr>
          <a:lstStyle/>
          <a:p>
            <a:pPr lvl="0"/>
            <a:fld id="{304C6D97-FFE7-4E49-8B2B-7247031E192C}" type="slidenum">
              <a:t>78</a:t>
            </a:fld>
            <a:endParaRPr lang="es-MX"/>
          </a:p>
        </p:txBody>
      </p:sp>
      <p:sp>
        <p:nvSpPr>
          <p:cNvPr id="2" name="Forma libre 1">
            <a:extLst>
              <a:ext uri="{FF2B5EF4-FFF2-40B4-BE49-F238E27FC236}">
                <a16:creationId xmlns:a16="http://schemas.microsoft.com/office/drawing/2014/main" id="{C012B299-24D1-D049-BCB1-E522F441A1B6}"/>
              </a:ext>
            </a:extLst>
          </p:cNvPr>
          <p:cNvSpPr/>
          <p:nvPr/>
        </p:nvSpPr>
        <p:spPr>
          <a:xfrm>
            <a:off x="1295280" y="754199"/>
            <a:ext cx="5181480" cy="3772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90000" tIns="46800" rIns="90000" bIns="46800" anchor="ctr" anchorCtr="0" compatLnSpc="0">
            <a:spAutoFit/>
          </a:bodyPr>
          <a:lstStyle/>
          <a:p>
            <a:pPr marL="0" marR="0" lvl="0" indent="0" rtl="0" hangingPunct="0">
              <a:lnSpc>
                <a:spcPct val="100000"/>
              </a:lnSpc>
              <a:spcBef>
                <a:spcPts val="0"/>
              </a:spcBef>
              <a:spcAft>
                <a:spcPts val="0"/>
              </a:spcAft>
              <a:buNone/>
              <a:tabLst/>
            </a:pPr>
            <a:endParaRPr lang="es-MX" sz="1800" b="0" i="0" u="none" strike="noStrike" kern="1200">
              <a:ln>
                <a:noFill/>
              </a:ln>
              <a:latin typeface="Arial" pitchFamily="18"/>
              <a:ea typeface="Lucida Sans Unicode" pitchFamily="2"/>
              <a:cs typeface="Tahoma" pitchFamily="2"/>
            </a:endParaRPr>
          </a:p>
        </p:txBody>
      </p:sp>
      <p:sp>
        <p:nvSpPr>
          <p:cNvPr id="3" name="Marcador de notas 2">
            <a:extLst>
              <a:ext uri="{FF2B5EF4-FFF2-40B4-BE49-F238E27FC236}">
                <a16:creationId xmlns:a16="http://schemas.microsoft.com/office/drawing/2014/main" id="{B8F2EC2C-0456-E847-B0DA-6F43B4318D78}"/>
              </a:ext>
            </a:extLst>
          </p:cNvPr>
          <p:cNvSpPr txBox="1">
            <a:spLocks noGrp="1"/>
          </p:cNvSpPr>
          <p:nvPr>
            <p:ph type="body" sz="quarter" idx="1"/>
          </p:nvPr>
        </p:nvSpPr>
        <p:spPr>
          <a:xfrm>
            <a:off x="776880" y="4777560"/>
            <a:ext cx="6149519" cy="4460040"/>
          </a:xfrm>
        </p:spPr>
        <p:txBody>
          <a:bodyPr wrap="square" anchor="t" anchorCtr="0">
            <a:spAutoFit/>
          </a:bodyPr>
          <a:lstStyle/>
          <a:p>
            <a:pPr marL="0" lvl="0" indent="0">
              <a:spcBef>
                <a:spcPts val="448"/>
              </a:spcBef>
            </a:pPr>
            <a:r>
              <a:rPr lang="es-MX" sz="1320">
                <a:cs typeface="Lucida Sans Unicode" pitchFamily="2"/>
              </a:rPr>
              <a:t>PGP: Pretty Good Privacy</a:t>
            </a:r>
          </a:p>
        </p:txBody>
      </p:sp>
    </p:spTree>
    <p:extLst>
      <p:ext uri="{BB962C8B-B14F-4D97-AF65-F5344CB8AC3E}">
        <p14:creationId xmlns:p14="http://schemas.microsoft.com/office/powerpoint/2010/main" val="78296439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E453C2A-790B-014C-845E-E65A058146CF}" type="slidenum">
              <a:rPr lang="es-MX"/>
              <a:pPr/>
              <a:t>79</a:t>
            </a:fld>
            <a:endParaRPr lang="es-MX"/>
          </a:p>
        </p:txBody>
      </p:sp>
      <p:sp>
        <p:nvSpPr>
          <p:cNvPr id="77825" name="Text Box 1"/>
          <p:cNvSpPr txBox="1">
            <a:spLocks noChangeArrowheads="1"/>
          </p:cNvSpPr>
          <p:nvPr/>
        </p:nvSpPr>
        <p:spPr bwMode="auto">
          <a:xfrm>
            <a:off x="1143000" y="685512"/>
            <a:ext cx="4572000" cy="3429000"/>
          </a:xfrm>
          <a:prstGeom prst="rect">
            <a:avLst/>
          </a:prstGeom>
          <a:solidFill>
            <a:srgbClr val="FFFFFF"/>
          </a:solidFill>
          <a:ln w="9360" cap="flat">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s-ES"/>
          </a:p>
        </p:txBody>
      </p:sp>
      <p:sp>
        <p:nvSpPr>
          <p:cNvPr id="77826" name="Text Box 2"/>
          <p:cNvSpPr txBox="1">
            <a:spLocks noGrp="1" noChangeArrowheads="1"/>
          </p:cNvSpPr>
          <p:nvPr>
            <p:ph type="body"/>
          </p:nvPr>
        </p:nvSpPr>
        <p:spPr bwMode="auto">
          <a:xfrm>
            <a:off x="686360" y="4342535"/>
            <a:ext cx="5486681" cy="4114511"/>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s-E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80</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6BA94C8E-7456-B545-8962-D345893EC8CB}"/>
              </a:ext>
            </a:extLst>
          </p:cNvPr>
          <p:cNvSpPr txBox="1">
            <a:spLocks noGrp="1"/>
          </p:cNvSpPr>
          <p:nvPr>
            <p:ph type="sldNum" sz="quarter" idx="5"/>
          </p:nvPr>
        </p:nvSpPr>
        <p:spPr>
          <a:ln/>
        </p:spPr>
        <p:txBody>
          <a:bodyPr lIns="0" tIns="0" rIns="0" bIns="0" anchor="b">
            <a:spAutoFit/>
          </a:bodyPr>
          <a:lstStyle/>
          <a:p>
            <a:pPr lvl="0"/>
            <a:fld id="{A224371E-2112-9748-8339-AAAFE8E9E401}" type="slidenum">
              <a:t>9</a:t>
            </a:fld>
            <a:endParaRPr lang="es-MX"/>
          </a:p>
        </p:txBody>
      </p:sp>
      <p:sp>
        <p:nvSpPr>
          <p:cNvPr id="2" name="Marcador de imagen de diapositiva 1">
            <a:extLst>
              <a:ext uri="{FF2B5EF4-FFF2-40B4-BE49-F238E27FC236}">
                <a16:creationId xmlns:a16="http://schemas.microsoft.com/office/drawing/2014/main" id="{F1D2FBFD-1AF6-534E-AE5A-D2C07D9E402F}"/>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9A32214F-8D13-E84D-8788-FCEB2FC6DE00}"/>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3042766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id="{4EA2A081-597F-B148-9F06-0A83FB4331EC}"/>
              </a:ext>
            </a:extLst>
          </p:cNvPr>
          <p:cNvSpPr txBox="1">
            <a:spLocks noGrp="1"/>
          </p:cNvSpPr>
          <p:nvPr>
            <p:ph type="sldNum" sz="quarter" idx="5"/>
          </p:nvPr>
        </p:nvSpPr>
        <p:spPr>
          <a:ln/>
        </p:spPr>
        <p:txBody>
          <a:bodyPr lIns="0" tIns="0" rIns="0" bIns="0" anchor="b">
            <a:spAutoFit/>
          </a:bodyPr>
          <a:lstStyle/>
          <a:p>
            <a:pPr lvl="0"/>
            <a:fld id="{0FB372FC-483A-E34D-A32C-FED9D5C4002C}" type="slidenum">
              <a:t>10</a:t>
            </a:fld>
            <a:endParaRPr lang="es-MX"/>
          </a:p>
        </p:txBody>
      </p:sp>
      <p:sp>
        <p:nvSpPr>
          <p:cNvPr id="2" name="Marcador de imagen de diapositiva 1">
            <a:extLst>
              <a:ext uri="{FF2B5EF4-FFF2-40B4-BE49-F238E27FC236}">
                <a16:creationId xmlns:a16="http://schemas.microsoft.com/office/drawing/2014/main" id="{3FDB2626-1B86-054A-A8B9-D0CFF641D8C8}"/>
              </a:ext>
            </a:extLst>
          </p:cNvPr>
          <p:cNvSpPr>
            <a:spLocks noGrp="1" noRot="1" noChangeAspect="1" noResize="1"/>
          </p:cNvSpPr>
          <p:nvPr>
            <p:ph type="sldImg"/>
          </p:nvPr>
        </p:nvSpPr>
        <p:spPr>
          <a:xfrm>
            <a:off x="0" y="763588"/>
            <a:ext cx="0" cy="1587"/>
          </a:xfrm>
          <a:solidFill>
            <a:schemeClr val="accent1"/>
          </a:solidFill>
          <a:ln w="25400">
            <a:solidFill>
              <a:schemeClr val="accent1">
                <a:shade val="50000"/>
              </a:schemeClr>
            </a:solidFill>
            <a:prstDash val="solid"/>
          </a:ln>
        </p:spPr>
      </p:sp>
      <p:sp>
        <p:nvSpPr>
          <p:cNvPr id="3" name="Marcador de notas 2">
            <a:extLst>
              <a:ext uri="{FF2B5EF4-FFF2-40B4-BE49-F238E27FC236}">
                <a16:creationId xmlns:a16="http://schemas.microsoft.com/office/drawing/2014/main" id="{F8B76AFB-0D01-4340-AC83-A804FCD73704}"/>
              </a:ext>
            </a:extLst>
          </p:cNvPr>
          <p:cNvSpPr txBox="1">
            <a:spLocks noGrp="1"/>
          </p:cNvSpPr>
          <p:nvPr>
            <p:ph type="body" sz="quarter" idx="1"/>
          </p:nvPr>
        </p:nvSpPr>
        <p:spPr>
          <a:xfrm>
            <a:off x="777239" y="4777560"/>
            <a:ext cx="6217560" cy="4435920"/>
          </a:xfrm>
        </p:spPr>
        <p:txBody>
          <a:bodyPr/>
          <a:lstStyle/>
          <a:p>
            <a:endParaRPr lang="es-MX"/>
          </a:p>
        </p:txBody>
      </p:sp>
    </p:spTree>
    <p:extLst>
      <p:ext uri="{BB962C8B-B14F-4D97-AF65-F5344CB8AC3E}">
        <p14:creationId xmlns:p14="http://schemas.microsoft.com/office/powerpoint/2010/main" val="2701812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a:t>Clic para editar título</a:t>
            </a:r>
            <a:endParaRPr lang="es-MX"/>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A5DE25-56D0-D246-A526-A7D1D966733B}"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494189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51C1E145-8965-BB4B-B8F5-5505CE703381}"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556344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a:t>Clic para editar título</a:t>
            </a:r>
            <a:endParaRPr lang="es-MX"/>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E23CD073-F79B-9A49-9880-0968E0844AA5}"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296055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638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a:t>Clic para editar título</a:t>
            </a:r>
            <a:endParaRPr lang="es-MX"/>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97718135-1FDA-934C-A845-2A7A988ED8B9}"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347445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11104A26-E6C3-E946-9B42-C4C8B860ECA5}"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1018166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MX"/>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CAA0BF9C-E56F-9D45-BB20-9F38C2AC142B}"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3364063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623B695F-F4D4-C145-B811-AEE6163009C3}"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591029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MX"/>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7" name="Marcador de fecha 6"/>
          <p:cNvSpPr>
            <a:spLocks noGrp="1"/>
          </p:cNvSpPr>
          <p:nvPr>
            <p:ph type="dt" sz="half" idx="10"/>
          </p:nvPr>
        </p:nvSpPr>
        <p:spPr>
          <a:xfrm>
            <a:off x="457200" y="6356350"/>
            <a:ext cx="2133600" cy="365125"/>
          </a:xfrm>
          <a:prstGeom prst="rect">
            <a:avLst/>
          </a:prstGeom>
        </p:spPr>
        <p:txBody>
          <a:bodyPr/>
          <a:lstStyle/>
          <a:p>
            <a:fld id="{BC91041D-3396-1F4B-8CA5-E81051974213}" type="datetime1">
              <a:rPr lang="es-MX" smtClean="0"/>
              <a:t>28/09/18</a:t>
            </a:fld>
            <a:endParaRPr lang="es-MX"/>
          </a:p>
        </p:txBody>
      </p:sp>
      <p:sp>
        <p:nvSpPr>
          <p:cNvPr id="8" name="Marcador de pie de página 7"/>
          <p:cNvSpPr>
            <a:spLocks noGrp="1"/>
          </p:cNvSpPr>
          <p:nvPr>
            <p:ph type="ftr" sz="quarter" idx="11"/>
          </p:nvPr>
        </p:nvSpPr>
        <p:spPr>
          <a:xfrm>
            <a:off x="3124200" y="6356350"/>
            <a:ext cx="28956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32959456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42BA5CC7-5E1F-C941-BA75-04AB27FBCB13}" type="datetime1">
              <a:rPr lang="es-MX" smtClean="0"/>
              <a:t>28/09/18</a:t>
            </a:fld>
            <a:endParaRPr lang="es-MX"/>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2967027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fld id="{36914CEB-E6F2-9341-B739-CD62F69E12D9}" type="datetime1">
              <a:rPr lang="es-MX" smtClean="0"/>
              <a:t>28/09/18</a:t>
            </a:fld>
            <a:endParaRPr lang="es-MX"/>
          </a:p>
        </p:txBody>
      </p:sp>
      <p:sp>
        <p:nvSpPr>
          <p:cNvPr id="3" name="Marcador de pie de página 2"/>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4065675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9DE5CABD-8B95-B94A-AAC0-970BE5E6F12F}"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2948737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a:t>Clic para editar título</a:t>
            </a:r>
            <a:endParaRPr lang="es-MX"/>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A4D0FA55-3F27-2B44-AF5B-2E6C9AAC0114}"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661569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a:t>Clic para editar título</a:t>
            </a:r>
            <a:endParaRPr lang="es-MX"/>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FA1F510A-D4C4-2742-9A0D-62180FA5BE88}"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4004451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3407A3CD-3C12-1748-BA27-D21F994EEF52}"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4161814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a:t>Clic para editar título</a:t>
            </a:r>
            <a:endParaRPr lang="es-MX"/>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EB32F626-24CF-DE43-ABE2-0E250C632F97}"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p:txBody>
          <a:bodyPr/>
          <a:lstStyle/>
          <a:p>
            <a:fld id="{2E65DF58-AC59-6443-8E7C-F2A2AE6182EF}" type="slidenum">
              <a:rPr lang="es-MX" smtClean="0"/>
              <a:t>‹Nº›</a:t>
            </a:fld>
            <a:endParaRPr lang="es-MX"/>
          </a:p>
        </p:txBody>
      </p:sp>
    </p:spTree>
    <p:extLst>
      <p:ext uri="{BB962C8B-B14F-4D97-AF65-F5344CB8AC3E}">
        <p14:creationId xmlns:p14="http://schemas.microsoft.com/office/powerpoint/2010/main" val="12208030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a:t>Clic para editar título</a:t>
            </a:r>
            <a:endParaRPr lang="es-MX"/>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33B930C2-8706-2D48-8E9E-2CB0CDDF20B7}"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94945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804F9E14-3BCF-724E-B1E1-0EA2FE1D5E1E}"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10081834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MX"/>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222AD0EB-67C3-CF4E-B940-9BE310389B93}"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8812656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215FA8AA-CA18-6A4D-BE70-63738022BB70}"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22433060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MX"/>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7" name="Marcador de fecha 6"/>
          <p:cNvSpPr>
            <a:spLocks noGrp="1"/>
          </p:cNvSpPr>
          <p:nvPr>
            <p:ph type="dt" sz="half" idx="10"/>
          </p:nvPr>
        </p:nvSpPr>
        <p:spPr>
          <a:xfrm>
            <a:off x="457200" y="6356350"/>
            <a:ext cx="2133600" cy="365125"/>
          </a:xfrm>
          <a:prstGeom prst="rect">
            <a:avLst/>
          </a:prstGeom>
        </p:spPr>
        <p:txBody>
          <a:bodyPr/>
          <a:lstStyle/>
          <a:p>
            <a:fld id="{C20B4563-514B-0D4D-8961-E4A97E901001}" type="datetime1">
              <a:rPr lang="es-MX" smtClean="0"/>
              <a:t>28/09/18</a:t>
            </a:fld>
            <a:endParaRPr lang="es-MX"/>
          </a:p>
        </p:txBody>
      </p:sp>
      <p:sp>
        <p:nvSpPr>
          <p:cNvPr id="8" name="Marcador de pie de página 7"/>
          <p:cNvSpPr>
            <a:spLocks noGrp="1"/>
          </p:cNvSpPr>
          <p:nvPr>
            <p:ph type="ftr" sz="quarter" idx="11"/>
          </p:nvPr>
        </p:nvSpPr>
        <p:spPr>
          <a:xfrm>
            <a:off x="3124200" y="6356350"/>
            <a:ext cx="28956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3144800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00C64850-091F-A947-A577-9877537DE215}" type="datetime1">
              <a:rPr lang="es-MX" smtClean="0"/>
              <a:t>28/09/18</a:t>
            </a:fld>
            <a:endParaRPr lang="es-MX"/>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251175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MX"/>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88B7292D-65D2-A74B-877A-3C7D5CA3F786}"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174050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fld id="{5CB6822F-7935-BA42-A6B6-AA133E28C889}" type="datetime1">
              <a:rPr lang="es-MX" smtClean="0"/>
              <a:t>28/09/18</a:t>
            </a:fld>
            <a:endParaRPr lang="es-MX"/>
          </a:p>
        </p:txBody>
      </p:sp>
      <p:sp>
        <p:nvSpPr>
          <p:cNvPr id="3" name="Marcador de pie de página 2"/>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33900648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a:t>Clic para editar título</a:t>
            </a:r>
            <a:endParaRPr lang="es-MX"/>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2BB787C5-4926-7849-AE42-391168C9AE3A}"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27499413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a:t>Clic para editar título</a:t>
            </a:r>
            <a:endParaRPr lang="es-MX"/>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0C044425-464A-7E4A-9892-E5D4263FDB90}"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12379938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6B6F64F8-C2EA-7149-94F5-523BF1300985}"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931407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a:t>Clic para editar título</a:t>
            </a:r>
            <a:endParaRPr lang="es-MX"/>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90898E50-358C-A942-9A62-443378E998BA}" type="datetime1">
              <a:rPr lang="es-MX" smtClean="0"/>
              <a:t>28/09/18</a:t>
            </a:fld>
            <a:endParaRPr lang="es-MX"/>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E9207BA0-0570-8A43-B6CD-1EED3C97BC51}" type="slidenum">
              <a:rPr lang="es-MX" smtClean="0"/>
              <a:t>‹Nº›</a:t>
            </a:fld>
            <a:endParaRPr lang="es-MX"/>
          </a:p>
        </p:txBody>
      </p:sp>
    </p:spTree>
    <p:extLst>
      <p:ext uri="{BB962C8B-B14F-4D97-AF65-F5344CB8AC3E}">
        <p14:creationId xmlns:p14="http://schemas.microsoft.com/office/powerpoint/2010/main" val="334407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EA0233B9-3B55-DD4A-BC87-B1441432C999}"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2194458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MX"/>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7" name="Marcador de fecha 6"/>
          <p:cNvSpPr>
            <a:spLocks noGrp="1"/>
          </p:cNvSpPr>
          <p:nvPr>
            <p:ph type="dt" sz="half" idx="10"/>
          </p:nvPr>
        </p:nvSpPr>
        <p:spPr>
          <a:xfrm>
            <a:off x="457200" y="6356350"/>
            <a:ext cx="2133600" cy="365125"/>
          </a:xfrm>
          <a:prstGeom prst="rect">
            <a:avLst/>
          </a:prstGeom>
        </p:spPr>
        <p:txBody>
          <a:bodyPr/>
          <a:lstStyle/>
          <a:p>
            <a:fld id="{AD6EE109-91D4-7D4B-94E9-37304C915CEB}" type="datetime1">
              <a:rPr lang="es-MX" smtClean="0"/>
              <a:t>28/09/18</a:t>
            </a:fld>
            <a:endParaRPr lang="es-MX"/>
          </a:p>
        </p:txBody>
      </p:sp>
      <p:sp>
        <p:nvSpPr>
          <p:cNvPr id="8" name="Marcador de pie de página 7"/>
          <p:cNvSpPr>
            <a:spLocks noGrp="1"/>
          </p:cNvSpPr>
          <p:nvPr>
            <p:ph type="ftr" sz="quarter" idx="11"/>
          </p:nvPr>
        </p:nvSpPr>
        <p:spPr>
          <a:xfrm>
            <a:off x="3124200" y="6356350"/>
            <a:ext cx="28956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3589633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MX"/>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A4F45DAF-EAAE-E248-B9B0-F68208056BE8}" type="datetime1">
              <a:rPr lang="es-MX" smtClean="0"/>
              <a:t>28/09/18</a:t>
            </a:fld>
            <a:endParaRPr lang="es-MX"/>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1660983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fld id="{D2F6A91F-55E4-FE45-8CFD-CB7C0F745B8F}" type="datetime1">
              <a:rPr lang="es-MX" smtClean="0"/>
              <a:t>28/09/18</a:t>
            </a:fld>
            <a:endParaRPr lang="es-MX"/>
          </a:p>
        </p:txBody>
      </p:sp>
      <p:sp>
        <p:nvSpPr>
          <p:cNvPr id="3" name="Marcador de pie de página 2"/>
          <p:cNvSpPr>
            <a:spLocks noGrp="1"/>
          </p:cNvSpPr>
          <p:nvPr>
            <p:ph type="ftr" sz="quarter" idx="11"/>
          </p:nvPr>
        </p:nvSpPr>
        <p:spPr>
          <a:xfrm>
            <a:off x="3124200" y="6356350"/>
            <a:ext cx="28956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4145685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a:t>Clic para editar título</a:t>
            </a:r>
            <a:endParaRPr lang="es-MX"/>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MX"/>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EFED41B9-4A21-1B4F-86E2-1E35E26C5F29}"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2874502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a:t>Clic para editar título</a:t>
            </a:r>
            <a:endParaRPr lang="es-MX"/>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83EC2B2F-FDB8-8946-801A-5288B74A7C58}" type="datetime1">
              <a:rPr lang="es-MX" smtClean="0"/>
              <a:t>28/09/18</a:t>
            </a:fld>
            <a:endParaRPr lang="es-MX"/>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B75D197F-107C-C549-8822-739C28B77A59}" type="slidenum">
              <a:rPr lang="es-MX" smtClean="0"/>
              <a:t>‹Nº›</a:t>
            </a:fld>
            <a:endParaRPr lang="es-MX"/>
          </a:p>
        </p:txBody>
      </p:sp>
    </p:spTree>
    <p:extLst>
      <p:ext uri="{BB962C8B-B14F-4D97-AF65-F5344CB8AC3E}">
        <p14:creationId xmlns:p14="http://schemas.microsoft.com/office/powerpoint/2010/main" val="2632259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6.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Imagen 4"/>
          <p:cNvPicPr>
            <a:picLocks noChangeAspect="1"/>
          </p:cNvPicPr>
          <p:nvPr userDrawn="1"/>
        </p:nvPicPr>
        <p:blipFill>
          <a:blip r:embed="rId14"/>
          <a:stretch>
            <a:fillRect/>
          </a:stretch>
        </p:blipFill>
        <p:spPr>
          <a:xfrm>
            <a:off x="-331045" y="11758"/>
            <a:ext cx="4099581" cy="6858000"/>
          </a:xfrm>
          <a:prstGeom prst="rect">
            <a:avLst/>
          </a:prstGeom>
        </p:spPr>
      </p:pic>
      <p:sp>
        <p:nvSpPr>
          <p:cNvPr id="10" name="Marcador de número de diapositiva 5"/>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1655FDD-F584-3549-8F14-E28657674C37}" type="slidenum">
              <a:rPr lang="es-MX" smtClean="0"/>
              <a:pPr/>
              <a:t>‹Nº›</a:t>
            </a:fld>
            <a:endParaRPr lang="es-MX"/>
          </a:p>
        </p:txBody>
      </p:sp>
      <p:sp>
        <p:nvSpPr>
          <p:cNvPr id="17" name="Título 1"/>
          <p:cNvSpPr txBox="1">
            <a:spLocks/>
          </p:cNvSpPr>
          <p:nvPr userDrawn="1"/>
        </p:nvSpPr>
        <p:spPr>
          <a:xfrm>
            <a:off x="4318001" y="3859345"/>
            <a:ext cx="5105400" cy="2186654"/>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500" dirty="0">
                <a:latin typeface="Avenir Black"/>
                <a:cs typeface="Avenir Black"/>
              </a:rPr>
              <a:t>Servicios de Internet</a:t>
            </a:r>
            <a:br>
              <a:rPr lang="es-ES" dirty="0">
                <a:solidFill>
                  <a:srgbClr val="9D8536"/>
                </a:solidFill>
                <a:latin typeface="Avenir Black"/>
                <a:cs typeface="Avenir Black"/>
              </a:rPr>
            </a:br>
            <a:br>
              <a:rPr lang="es-ES" sz="2000" dirty="0">
                <a:latin typeface="Avenir Roman"/>
                <a:cs typeface="Avenir Roman"/>
              </a:rPr>
            </a:br>
            <a:r>
              <a:rPr lang="es-ES" sz="2000" dirty="0">
                <a:latin typeface="Avenir Roman"/>
                <a:cs typeface="Avenir Roman"/>
              </a:rPr>
              <a:t>M.T.I. Carlos Alberto Rojas Hernández</a:t>
            </a:r>
          </a:p>
          <a:p>
            <a:pPr algn="l"/>
            <a:endParaRPr lang="es-ES" sz="1700" dirty="0">
              <a:latin typeface="Avenir Book"/>
              <a:cs typeface="Avenir Book"/>
            </a:endParaRPr>
          </a:p>
          <a:p>
            <a:pPr algn="l"/>
            <a:r>
              <a:rPr lang="es-ES" sz="1700" dirty="0">
                <a:latin typeface="Avenir Book"/>
                <a:cs typeface="Avenir Book"/>
              </a:rPr>
              <a:t>Septiembre 2018</a:t>
            </a:r>
          </a:p>
        </p:txBody>
      </p:sp>
      <p:sp>
        <p:nvSpPr>
          <p:cNvPr id="18" name="Rectángulo 17"/>
          <p:cNvSpPr/>
          <p:nvPr userDrawn="1"/>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Rectángulo 18"/>
          <p:cNvSpPr/>
          <p:nvPr userDrawn="1"/>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20" name="Imagen 19" descr="Sin título-2.png"/>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4330699" y="469900"/>
            <a:ext cx="4081707" cy="787400"/>
          </a:xfrm>
          <a:prstGeom prst="rect">
            <a:avLst/>
          </a:prstGeom>
        </p:spPr>
      </p:pic>
      <p:sp>
        <p:nvSpPr>
          <p:cNvPr id="21" name="Rectángulo 20"/>
          <p:cNvSpPr/>
          <p:nvPr userDrawn="1"/>
        </p:nvSpPr>
        <p:spPr>
          <a:xfrm>
            <a:off x="5114664" y="780534"/>
            <a:ext cx="3982300" cy="461665"/>
          </a:xfrm>
          <a:prstGeom prst="rect">
            <a:avLst/>
          </a:prstGeom>
        </p:spPr>
        <p:txBody>
          <a:bodyPr wrap="square">
            <a:spAutoFit/>
          </a:bodyPr>
          <a:lstStyle/>
          <a:p>
            <a:r>
              <a:rPr lang="es-ES" sz="1200" b="1" i="0" dirty="0">
                <a:latin typeface="Avenir Next Medium"/>
                <a:cs typeface="Avenir Next Medium"/>
              </a:rPr>
              <a:t>Centro Universitario UAEM Zumpango</a:t>
            </a:r>
          </a:p>
          <a:p>
            <a:r>
              <a:rPr lang="es-ES" sz="1200" b="1" i="0" dirty="0">
                <a:latin typeface="Avenir Next Medium"/>
                <a:cs typeface="Avenir Next Medium"/>
              </a:rPr>
              <a:t>Ingeniería en Computación</a:t>
            </a:r>
          </a:p>
        </p:txBody>
      </p:sp>
      <p:pic>
        <p:nvPicPr>
          <p:cNvPr id="24" name="Imagen 23"/>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4318001" y="5798149"/>
            <a:ext cx="922463" cy="922463"/>
          </a:xfrm>
          <a:prstGeom prst="rect">
            <a:avLst/>
          </a:prstGeom>
          <a:effectLst>
            <a:glow rad="127000">
              <a:schemeClr val="bg1">
                <a:alpha val="85000"/>
              </a:schemeClr>
            </a:glow>
          </a:effectLst>
        </p:spPr>
      </p:pic>
      <p:pic>
        <p:nvPicPr>
          <p:cNvPr id="3" name="Imagen 2"/>
          <p:cNvPicPr>
            <a:picLocks noChangeAspect="1"/>
          </p:cNvPicPr>
          <p:nvPr userDrawn="1"/>
        </p:nvPicPr>
        <p:blipFill>
          <a:blip r:embed="rId17" cstate="email">
            <a:extLst>
              <a:ext uri="{28A0092B-C50C-407E-A947-70E740481C1C}">
                <a14:useLocalDpi xmlns:a14="http://schemas.microsoft.com/office/drawing/2010/main"/>
              </a:ext>
            </a:extLst>
          </a:blip>
          <a:stretch>
            <a:fillRect/>
          </a:stretch>
        </p:blipFill>
        <p:spPr>
          <a:xfrm>
            <a:off x="7984852" y="5799012"/>
            <a:ext cx="855107" cy="921600"/>
          </a:xfrm>
          <a:prstGeom prst="rect">
            <a:avLst/>
          </a:prstGeom>
        </p:spPr>
      </p:pic>
    </p:spTree>
    <p:extLst>
      <p:ext uri="{BB962C8B-B14F-4D97-AF65-F5344CB8AC3E}">
        <p14:creationId xmlns:p14="http://schemas.microsoft.com/office/powerpoint/2010/main" val="3935538981"/>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Marcador de número de diapositiva 5"/>
          <p:cNvSpPr>
            <a:spLocks noGrp="1"/>
          </p:cNvSpPr>
          <p:nvPr>
            <p:ph type="sldNum" sz="quarter" idx="4"/>
          </p:nvPr>
        </p:nvSpPr>
        <p:spPr>
          <a:xfrm>
            <a:off x="3648756" y="6376075"/>
            <a:ext cx="2133600" cy="365125"/>
          </a:xfrm>
          <a:prstGeom prst="rect">
            <a:avLst/>
          </a:prstGeom>
        </p:spPr>
        <p:txBody>
          <a:bodyPr vert="horz" lIns="91440" tIns="45720" rIns="91440" bIns="45720" rtlCol="0" anchor="ctr"/>
          <a:lstStyle>
            <a:lvl1pPr algn="ctr">
              <a:defRPr sz="1200">
                <a:solidFill>
                  <a:schemeClr val="tx1"/>
                </a:solidFill>
                <a:latin typeface="Avenir Book"/>
                <a:cs typeface="Avenir Book"/>
              </a:defRPr>
            </a:lvl1pPr>
          </a:lstStyle>
          <a:p>
            <a:fld id="{2E65DF58-AC59-6443-8E7C-F2A2AE6182EF}" type="slidenum">
              <a:rPr lang="es-MX" smtClean="0"/>
              <a:pPr/>
              <a:t>‹Nº›</a:t>
            </a:fld>
            <a:endParaRPr lang="es-MX" dirty="0"/>
          </a:p>
        </p:txBody>
      </p:sp>
      <p:sp>
        <p:nvSpPr>
          <p:cNvPr id="11" name="Rectángulo 10"/>
          <p:cNvSpPr/>
          <p:nvPr userDrawn="1"/>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Rectángulo 11"/>
          <p:cNvSpPr/>
          <p:nvPr userDrawn="1"/>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4" name="CuadroTexto 13"/>
          <p:cNvSpPr txBox="1"/>
          <p:nvPr userDrawn="1"/>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5" name="Rectángulo 14"/>
          <p:cNvSpPr/>
          <p:nvPr userDrawn="1"/>
        </p:nvSpPr>
        <p:spPr>
          <a:xfrm>
            <a:off x="5782356" y="6395385"/>
            <a:ext cx="3365454"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CuadroTexto 15"/>
          <p:cNvSpPr txBox="1"/>
          <p:nvPr userDrawn="1"/>
        </p:nvSpPr>
        <p:spPr>
          <a:xfrm>
            <a:off x="5338285" y="6395385"/>
            <a:ext cx="2834288" cy="230832"/>
          </a:xfrm>
          <a:prstGeom prst="rect">
            <a:avLst/>
          </a:prstGeom>
          <a:noFill/>
        </p:spPr>
        <p:txBody>
          <a:bodyPr wrap="square" rtlCol="0">
            <a:spAutoFit/>
          </a:bodyPr>
          <a:lstStyle/>
          <a:p>
            <a:pPr algn="r"/>
            <a:r>
              <a:rPr lang="es-ES" sz="900" dirty="0">
                <a:solidFill>
                  <a:schemeClr val="bg1"/>
                </a:solidFill>
                <a:latin typeface="Avenir Black"/>
                <a:cs typeface="Avenir Black"/>
              </a:rPr>
              <a:t>M.T.I.</a:t>
            </a:r>
            <a:r>
              <a:rPr lang="es-ES" sz="900" baseline="0" dirty="0">
                <a:solidFill>
                  <a:schemeClr val="bg1"/>
                </a:solidFill>
                <a:latin typeface="Avenir Black"/>
                <a:cs typeface="Avenir Black"/>
              </a:rPr>
              <a:t> Carlos Alberto Rojas Hernández</a:t>
            </a:r>
            <a:endParaRPr lang="es-ES" sz="900" dirty="0">
              <a:solidFill>
                <a:schemeClr val="bg1"/>
              </a:solidFill>
              <a:latin typeface="Avenir Black"/>
              <a:cs typeface="Avenir Black"/>
            </a:endParaRPr>
          </a:p>
        </p:txBody>
      </p:sp>
      <p:pic>
        <p:nvPicPr>
          <p:cNvPr id="17" name="Imagen 16"/>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41107" y="5818737"/>
            <a:ext cx="922463" cy="922463"/>
          </a:xfrm>
          <a:prstGeom prst="rect">
            <a:avLst/>
          </a:prstGeom>
          <a:effectLst>
            <a:glow rad="127000">
              <a:schemeClr val="bg1">
                <a:alpha val="85000"/>
              </a:schemeClr>
            </a:glow>
          </a:effectLst>
        </p:spPr>
      </p:pic>
      <p:pic>
        <p:nvPicPr>
          <p:cNvPr id="19" name="Imagen 18"/>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7426768" y="257901"/>
            <a:ext cx="1560195" cy="607695"/>
          </a:xfrm>
          <a:prstGeom prst="rect">
            <a:avLst/>
          </a:prstGeom>
        </p:spPr>
      </p:pic>
      <p:pic>
        <p:nvPicPr>
          <p:cNvPr id="13" name="Imagen 12"/>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8300652" y="5818737"/>
            <a:ext cx="855107" cy="921600"/>
          </a:xfrm>
          <a:prstGeom prst="rect">
            <a:avLst/>
          </a:prstGeom>
        </p:spPr>
      </p:pic>
    </p:spTree>
    <p:extLst>
      <p:ext uri="{BB962C8B-B14F-4D97-AF65-F5344CB8AC3E}">
        <p14:creationId xmlns:p14="http://schemas.microsoft.com/office/powerpoint/2010/main" val="2988180855"/>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n 6" descr="Sin título-4.png"/>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3876174691"/>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19.xml"/><Relationship Id="rId5" Type="http://schemas.openxmlformats.org/officeDocument/2006/relationships/image" Target="../media/image22.tiff"/><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19.xml"/><Relationship Id="rId5" Type="http://schemas.openxmlformats.org/officeDocument/2006/relationships/image" Target="../media/image31.png"/><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0.xml"/><Relationship Id="rId1" Type="http://schemas.openxmlformats.org/officeDocument/2006/relationships/slideLayout" Target="../slideLayouts/slideLayout19.xml"/><Relationship Id="rId5" Type="http://schemas.openxmlformats.org/officeDocument/2006/relationships/image" Target="../media/image32.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2.xml"/><Relationship Id="rId1" Type="http://schemas.openxmlformats.org/officeDocument/2006/relationships/slideLayout" Target="../slideLayouts/slideLayout19.xml"/><Relationship Id="rId5" Type="http://schemas.openxmlformats.org/officeDocument/2006/relationships/image" Target="../media/image33.png"/><Relationship Id="rId4" Type="http://schemas.openxmlformats.org/officeDocument/2006/relationships/image" Target="../media/image30.png"/></Relationships>
</file>

<file path=ppt/slides/_rels/slide5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3.xml"/><Relationship Id="rId1" Type="http://schemas.openxmlformats.org/officeDocument/2006/relationships/slideLayout" Target="../slideLayouts/slideLayout1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0.png"/></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19.xml"/><Relationship Id="rId5" Type="http://schemas.openxmlformats.org/officeDocument/2006/relationships/image" Target="../media/image36.png"/><Relationship Id="rId4" Type="http://schemas.openxmlformats.org/officeDocument/2006/relationships/image" Target="../media/image30.png"/></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5.xml"/><Relationship Id="rId1" Type="http://schemas.openxmlformats.org/officeDocument/2006/relationships/slideLayout" Target="../slideLayouts/slideLayout19.xml"/><Relationship Id="rId5" Type="http://schemas.openxmlformats.org/officeDocument/2006/relationships/image" Target="../media/image37.png"/><Relationship Id="rId4" Type="http://schemas.openxmlformats.org/officeDocument/2006/relationships/image" Target="../media/image30.png"/></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7.xml"/><Relationship Id="rId1" Type="http://schemas.openxmlformats.org/officeDocument/2006/relationships/slideLayout" Target="../slideLayouts/slideLayout19.xml"/><Relationship Id="rId5" Type="http://schemas.openxmlformats.org/officeDocument/2006/relationships/image" Target="../media/image38.png"/><Relationship Id="rId4" Type="http://schemas.openxmlformats.org/officeDocument/2006/relationships/image" Target="../media/image30.png"/></Relationships>
</file>

<file path=ppt/slides/_rels/slide5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8.xml"/><Relationship Id="rId1" Type="http://schemas.openxmlformats.org/officeDocument/2006/relationships/slideLayout" Target="../slideLayouts/slideLayout19.xml"/><Relationship Id="rId5" Type="http://schemas.openxmlformats.org/officeDocument/2006/relationships/image" Target="../media/image39.png"/><Relationship Id="rId4" Type="http://schemas.openxmlformats.org/officeDocument/2006/relationships/image" Target="../media/image3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9.xml"/><Relationship Id="rId1" Type="http://schemas.openxmlformats.org/officeDocument/2006/relationships/slideLayout" Target="../slideLayouts/slideLayout19.xml"/><Relationship Id="rId5" Type="http://schemas.openxmlformats.org/officeDocument/2006/relationships/image" Target="../media/image40.png"/><Relationship Id="rId4" Type="http://schemas.openxmlformats.org/officeDocument/2006/relationships/image" Target="../media/image30.png"/></Relationships>
</file>

<file path=ppt/slides/_rels/slide6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1.xml"/><Relationship Id="rId1" Type="http://schemas.openxmlformats.org/officeDocument/2006/relationships/slideLayout" Target="../slideLayouts/slideLayout19.xml"/><Relationship Id="rId5" Type="http://schemas.openxmlformats.org/officeDocument/2006/relationships/image" Target="../media/image41.png"/><Relationship Id="rId4" Type="http://schemas.openxmlformats.org/officeDocument/2006/relationships/image" Target="../media/image30.png"/></Relationships>
</file>

<file path=ppt/slides/_rels/slide6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2.xml"/><Relationship Id="rId1" Type="http://schemas.openxmlformats.org/officeDocument/2006/relationships/slideLayout" Target="../slideLayouts/slideLayout1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0.png"/></Relationships>
</file>

<file path=ppt/slides/_rels/slide6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3.xml"/><Relationship Id="rId1" Type="http://schemas.openxmlformats.org/officeDocument/2006/relationships/slideLayout" Target="../slideLayouts/slideLayout19.xml"/><Relationship Id="rId5" Type="http://schemas.openxmlformats.org/officeDocument/2006/relationships/image" Target="../media/image44.png"/><Relationship Id="rId4" Type="http://schemas.openxmlformats.org/officeDocument/2006/relationships/image" Target="../media/image30.png"/></Relationships>
</file>

<file path=ppt/slides/_rels/slide6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4.xml"/><Relationship Id="rId1" Type="http://schemas.openxmlformats.org/officeDocument/2006/relationships/slideLayout" Target="../slideLayouts/slideLayout19.xml"/><Relationship Id="rId5" Type="http://schemas.openxmlformats.org/officeDocument/2006/relationships/image" Target="../media/image45.png"/><Relationship Id="rId4" Type="http://schemas.openxmlformats.org/officeDocument/2006/relationships/image" Target="../media/image30.png"/></Relationships>
</file>

<file path=ppt/slides/_rels/slide6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5.xml"/><Relationship Id="rId1" Type="http://schemas.openxmlformats.org/officeDocument/2006/relationships/slideLayout" Target="../slideLayouts/slideLayout19.xml"/><Relationship Id="rId4" Type="http://schemas.openxmlformats.org/officeDocument/2006/relationships/image" Target="../media/image47.png"/></Relationships>
</file>

<file path=ppt/slides/_rels/slide6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6.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3.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4.xml"/><Relationship Id="rId1" Type="http://schemas.openxmlformats.org/officeDocument/2006/relationships/slideLayout" Target="../slideLayouts/slideLayout19.xml"/><Relationship Id="rId4" Type="http://schemas.openxmlformats.org/officeDocument/2006/relationships/image" Target="../media/image50.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4985766" y="4150663"/>
            <a:ext cx="184666" cy="369332"/>
          </a:xfrm>
          <a:prstGeom prst="rect">
            <a:avLst/>
          </a:prstGeom>
          <a:noFill/>
        </p:spPr>
        <p:txBody>
          <a:bodyPr wrap="none" rtlCol="0">
            <a:spAutoFit/>
          </a:bodyPr>
          <a:lstStyle/>
          <a:p>
            <a:endParaRPr lang="es-MX" dirty="0"/>
          </a:p>
        </p:txBody>
      </p:sp>
      <p:sp>
        <p:nvSpPr>
          <p:cNvPr id="2" name="CuadroTexto 1"/>
          <p:cNvSpPr txBox="1"/>
          <p:nvPr/>
        </p:nvSpPr>
        <p:spPr>
          <a:xfrm>
            <a:off x="6349796" y="4585718"/>
            <a:ext cx="184666"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C87FD3C-EE5D-F846-9DE9-88BF93305E01}"/>
              </a:ext>
            </a:extLst>
          </p:cNvPr>
          <p:cNvPicPr>
            <a:picLocks noChangeAspect="1"/>
          </p:cNvPicPr>
          <p:nvPr/>
        </p:nvPicPr>
        <p:blipFill>
          <a:blip r:embed="rId3">
            <a:lum/>
            <a:alphaModFix/>
          </a:blip>
          <a:srcRect/>
          <a:stretch>
            <a:fillRect/>
          </a:stretch>
        </p:blipFill>
        <p:spPr>
          <a:xfrm>
            <a:off x="326551" y="1606666"/>
            <a:ext cx="8490331" cy="4108340"/>
          </a:xfrm>
          <a:prstGeom prst="rect">
            <a:avLst/>
          </a:prstGeom>
          <a:noFill/>
          <a:ln>
            <a:noFill/>
          </a:ln>
        </p:spPr>
      </p:pic>
      <p:sp>
        <p:nvSpPr>
          <p:cNvPr id="6" name="Título 1">
            <a:extLst>
              <a:ext uri="{FF2B5EF4-FFF2-40B4-BE49-F238E27FC236}">
                <a16:creationId xmlns:a16="http://schemas.microsoft.com/office/drawing/2014/main" id="{5DA4FB16-E9F0-3B4F-9F6D-382866D66365}"/>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F82C236C-D4EB-9740-B770-73220FFCD897}"/>
              </a:ext>
            </a:extLst>
          </p:cNvPr>
          <p:cNvSpPr>
            <a:spLocks noGrp="1"/>
          </p:cNvSpPr>
          <p:nvPr>
            <p:ph type="sldNum" sz="quarter" idx="12"/>
          </p:nvPr>
        </p:nvSpPr>
        <p:spPr/>
        <p:txBody>
          <a:bodyPr/>
          <a:lstStyle/>
          <a:p>
            <a:fld id="{2E65DF58-AC59-6443-8E7C-F2A2AE6182EF}" type="slidenum">
              <a:rPr lang="es-MX" smtClean="0"/>
              <a:t>10</a:t>
            </a:fld>
            <a:endParaRPr lang="es-MX"/>
          </a:p>
        </p:txBody>
      </p:sp>
    </p:spTree>
    <p:extLst>
      <p:ext uri="{BB962C8B-B14F-4D97-AF65-F5344CB8AC3E}">
        <p14:creationId xmlns:p14="http://schemas.microsoft.com/office/powerpoint/2010/main" val="791814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E2E4CC3F-B1A1-654B-94CB-2CFBBB66D8DC}"/>
              </a:ext>
            </a:extLst>
          </p:cNvPr>
          <p:cNvSpPr txBox="1">
            <a:spLocks noGrp="1"/>
          </p:cNvSpPr>
          <p:nvPr>
            <p:ph type="subTitle" idx="4294967295"/>
          </p:nvPr>
        </p:nvSpPr>
        <p:spPr>
          <a:xfrm>
            <a:off x="457171" y="1478983"/>
            <a:ext cx="8228763" cy="4716705"/>
          </a:xfrm>
        </p:spPr>
        <p:txBody>
          <a:bodyPr anchor="ctr"/>
          <a:lstStyle/>
          <a:p>
            <a:pPr marL="0" lvl="0" indent="0" algn="ctr">
              <a:buNone/>
            </a:pPr>
            <a:r>
              <a:rPr lang="es-MX" sz="2903" dirty="0"/>
              <a:t>Una VPN permite crear un perímetro de seguridad de operación. Incorpora routers y firewalls como base, y por encima utiliza mecanismos de seguridad como:</a:t>
            </a:r>
          </a:p>
          <a:p>
            <a:pPr lvl="0" algn="l">
              <a:buClr>
                <a:srgbClr val="FFFFFF"/>
              </a:buClr>
              <a:buSzPct val="45000"/>
              <a:buFont typeface="StarSymbol"/>
              <a:buChar char="●"/>
            </a:pPr>
            <a:r>
              <a:rPr lang="es-MX" sz="2903" dirty="0"/>
              <a:t> Encriptación de datos. Se utilizan varias técnicas: DES, 3DES, RSA</a:t>
            </a:r>
          </a:p>
          <a:p>
            <a:pPr lvl="0" algn="l">
              <a:buClr>
                <a:srgbClr val="FFFFFF"/>
              </a:buClr>
              <a:buSzPct val="45000"/>
              <a:buFont typeface="StarSymbol"/>
              <a:buChar char="●"/>
            </a:pPr>
            <a:r>
              <a:rPr lang="es-MX" sz="2903" dirty="0"/>
              <a:t> </a:t>
            </a:r>
          </a:p>
          <a:p>
            <a:pPr lvl="0" algn="l">
              <a:buClr>
                <a:srgbClr val="FFFFFF"/>
              </a:buClr>
              <a:buSzPct val="45000"/>
              <a:buFont typeface="StarSymbol"/>
              <a:buChar char="●"/>
            </a:pPr>
            <a:r>
              <a:rPr lang="es-MX" sz="2903" dirty="0"/>
              <a:t> Compresión de datos</a:t>
            </a:r>
          </a:p>
          <a:p>
            <a:pPr lvl="0" algn="ctr"/>
            <a:endParaRPr lang="es-MX" sz="2903" dirty="0"/>
          </a:p>
          <a:p>
            <a:pPr marL="0" lvl="0" indent="0" algn="ctr">
              <a:buNone/>
            </a:pPr>
            <a:endParaRPr lang="es-MX" sz="2903" dirty="0"/>
          </a:p>
        </p:txBody>
      </p:sp>
      <p:pic>
        <p:nvPicPr>
          <p:cNvPr id="4" name="Imagen 3">
            <a:extLst>
              <a:ext uri="{FF2B5EF4-FFF2-40B4-BE49-F238E27FC236}">
                <a16:creationId xmlns:a16="http://schemas.microsoft.com/office/drawing/2014/main" id="{FF1A0AF6-96E1-D141-9414-22814749A038}"/>
              </a:ext>
            </a:extLst>
          </p:cNvPr>
          <p:cNvPicPr>
            <a:picLocks noChangeAspect="1"/>
          </p:cNvPicPr>
          <p:nvPr/>
        </p:nvPicPr>
        <p:blipFill>
          <a:blip r:embed="rId3">
            <a:lum/>
            <a:alphaModFix/>
          </a:blip>
          <a:srcRect/>
          <a:stretch>
            <a:fillRect/>
          </a:stretch>
        </p:blipFill>
        <p:spPr>
          <a:xfrm>
            <a:off x="6204473" y="4223321"/>
            <a:ext cx="1469480" cy="1491685"/>
          </a:xfrm>
          <a:prstGeom prst="rect">
            <a:avLst/>
          </a:prstGeom>
          <a:noFill/>
          <a:ln>
            <a:noFill/>
          </a:ln>
        </p:spPr>
      </p:pic>
      <p:sp>
        <p:nvSpPr>
          <p:cNvPr id="7" name="Título 1">
            <a:extLst>
              <a:ext uri="{FF2B5EF4-FFF2-40B4-BE49-F238E27FC236}">
                <a16:creationId xmlns:a16="http://schemas.microsoft.com/office/drawing/2014/main" id="{3DA083A8-4D55-6C4D-B408-D033F9D1D840}"/>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94B8D946-9363-FF45-BE11-6C9ED7156BEC}"/>
              </a:ext>
            </a:extLst>
          </p:cNvPr>
          <p:cNvSpPr>
            <a:spLocks noGrp="1"/>
          </p:cNvSpPr>
          <p:nvPr>
            <p:ph type="sldNum" sz="quarter" idx="12"/>
          </p:nvPr>
        </p:nvSpPr>
        <p:spPr/>
        <p:txBody>
          <a:bodyPr/>
          <a:lstStyle/>
          <a:p>
            <a:fld id="{2E65DF58-AC59-6443-8E7C-F2A2AE6182EF}" type="slidenum">
              <a:rPr lang="es-MX" smtClean="0"/>
              <a:t>11</a:t>
            </a:fld>
            <a:endParaRPr lang="es-MX"/>
          </a:p>
        </p:txBody>
      </p:sp>
    </p:spTree>
    <p:extLst>
      <p:ext uri="{BB962C8B-B14F-4D97-AF65-F5344CB8AC3E}">
        <p14:creationId xmlns:p14="http://schemas.microsoft.com/office/powerpoint/2010/main" val="2006244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BEAF25B-BD82-6B40-8D9B-3DEA066CE525}"/>
              </a:ext>
            </a:extLst>
          </p:cNvPr>
          <p:cNvSpPr txBox="1">
            <a:spLocks noGrp="1"/>
          </p:cNvSpPr>
          <p:nvPr>
            <p:ph type="subTitle" idx="4294967295"/>
          </p:nvPr>
        </p:nvSpPr>
        <p:spPr>
          <a:xfrm>
            <a:off x="457171" y="1264766"/>
            <a:ext cx="8228763" cy="4482891"/>
          </a:xfrm>
        </p:spPr>
        <p:txBody>
          <a:bodyPr anchor="ctr"/>
          <a:lstStyle/>
          <a:p>
            <a:pPr marL="0" lvl="0" indent="0" algn="ctr">
              <a:buNone/>
            </a:pPr>
            <a:r>
              <a:rPr lang="es-MX" sz="2800" dirty="0"/>
              <a:t>Una VPN permite crear un perímetro de seguridad de operación. Incorpora routers y firewalls como base, y por encima utiliza mecanismos de seguridad como:</a:t>
            </a:r>
          </a:p>
          <a:p>
            <a:pPr marL="0" lvl="0" indent="0" algn="ctr">
              <a:buNone/>
            </a:pPr>
            <a:endParaRPr lang="es-MX" sz="2800" dirty="0"/>
          </a:p>
          <a:p>
            <a:pPr marL="0" lvl="0" indent="0" algn="ctr">
              <a:buClr>
                <a:srgbClr val="FFFFFF"/>
              </a:buClr>
              <a:buSzPct val="45000"/>
              <a:buNone/>
            </a:pPr>
            <a:r>
              <a:rPr lang="es-MX" sz="2800" dirty="0"/>
              <a:t>Autentificación. El servidor VPN autentifica al cliente para asegurarse que tienen los permisos necesarios. Si además el cliente autentica al servidor se protege contra la suplantación de servidores.</a:t>
            </a:r>
          </a:p>
          <a:p>
            <a:pPr lvl="0" algn="ctr"/>
            <a:endParaRPr lang="es-MX" sz="2903" dirty="0"/>
          </a:p>
          <a:p>
            <a:pPr marL="0" lvl="0" indent="0" algn="ctr">
              <a:buNone/>
            </a:pPr>
            <a:r>
              <a:rPr lang="es-MX" sz="2903" dirty="0"/>
              <a:t> </a:t>
            </a:r>
          </a:p>
        </p:txBody>
      </p:sp>
      <p:pic>
        <p:nvPicPr>
          <p:cNvPr id="4" name="Imagen 3">
            <a:extLst>
              <a:ext uri="{FF2B5EF4-FFF2-40B4-BE49-F238E27FC236}">
                <a16:creationId xmlns:a16="http://schemas.microsoft.com/office/drawing/2014/main" id="{98AF578A-3583-6E41-A354-ACCF7DC71130}"/>
              </a:ext>
            </a:extLst>
          </p:cNvPr>
          <p:cNvPicPr>
            <a:picLocks noChangeAspect="1"/>
          </p:cNvPicPr>
          <p:nvPr/>
        </p:nvPicPr>
        <p:blipFill>
          <a:blip r:embed="rId3">
            <a:lum/>
            <a:alphaModFix/>
          </a:blip>
          <a:srcRect/>
          <a:stretch>
            <a:fillRect/>
          </a:stretch>
        </p:blipFill>
        <p:spPr>
          <a:xfrm>
            <a:off x="5224819" y="5213424"/>
            <a:ext cx="2122583" cy="1154684"/>
          </a:xfrm>
          <a:prstGeom prst="rect">
            <a:avLst/>
          </a:prstGeom>
          <a:noFill/>
          <a:ln>
            <a:noFill/>
          </a:ln>
        </p:spPr>
      </p:pic>
      <p:sp>
        <p:nvSpPr>
          <p:cNvPr id="7" name="Título 1">
            <a:extLst>
              <a:ext uri="{FF2B5EF4-FFF2-40B4-BE49-F238E27FC236}">
                <a16:creationId xmlns:a16="http://schemas.microsoft.com/office/drawing/2014/main" id="{46ACCBBE-ACA1-8C40-ACC9-2664F119BF21}"/>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85262888-4C8C-064C-933B-17877CA0176C}"/>
              </a:ext>
            </a:extLst>
          </p:cNvPr>
          <p:cNvSpPr>
            <a:spLocks noGrp="1"/>
          </p:cNvSpPr>
          <p:nvPr>
            <p:ph type="sldNum" sz="quarter" idx="12"/>
          </p:nvPr>
        </p:nvSpPr>
        <p:spPr/>
        <p:txBody>
          <a:bodyPr/>
          <a:lstStyle/>
          <a:p>
            <a:fld id="{2E65DF58-AC59-6443-8E7C-F2A2AE6182EF}" type="slidenum">
              <a:rPr lang="es-MX" smtClean="0"/>
              <a:t>12</a:t>
            </a:fld>
            <a:endParaRPr lang="es-MX"/>
          </a:p>
        </p:txBody>
      </p:sp>
    </p:spTree>
    <p:extLst>
      <p:ext uri="{BB962C8B-B14F-4D97-AF65-F5344CB8AC3E}">
        <p14:creationId xmlns:p14="http://schemas.microsoft.com/office/powerpoint/2010/main" val="2410985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94A5E17E-DD9F-964E-ABD5-6D9B8B63E60D}"/>
              </a:ext>
            </a:extLst>
          </p:cNvPr>
          <p:cNvSpPr txBox="1">
            <a:spLocks noGrp="1"/>
          </p:cNvSpPr>
          <p:nvPr>
            <p:ph type="subTitle" idx="4294967295"/>
          </p:nvPr>
        </p:nvSpPr>
        <p:spPr>
          <a:xfrm>
            <a:off x="457171" y="1478983"/>
            <a:ext cx="8228763" cy="4716705"/>
          </a:xfrm>
        </p:spPr>
        <p:txBody>
          <a:bodyPr anchor="ctr"/>
          <a:lstStyle/>
          <a:p>
            <a:pPr marL="0" lvl="0" indent="0" algn="ctr">
              <a:buNone/>
            </a:pPr>
            <a:r>
              <a:rPr lang="es-MX" sz="2903" dirty="0"/>
              <a:t>Una VPN permite crear un perímetro de seguridad de operación. Incorpora routers y firewalls como base, y por encima utiliza mecanismos de seguridad como:</a:t>
            </a:r>
          </a:p>
          <a:p>
            <a:pPr marL="0" lvl="0" indent="0" algn="ctr">
              <a:buNone/>
            </a:pPr>
            <a:endParaRPr lang="es-MX" sz="2903" dirty="0"/>
          </a:p>
          <a:p>
            <a:pPr marL="0" lvl="0" indent="0" algn="ctr">
              <a:buClr>
                <a:srgbClr val="FFFFFF"/>
              </a:buClr>
              <a:buSzPct val="45000"/>
              <a:buNone/>
            </a:pPr>
            <a:r>
              <a:rPr lang="es-MX" sz="2903" dirty="0"/>
              <a:t> Administración distribuida de claves</a:t>
            </a:r>
          </a:p>
          <a:p>
            <a:pPr marL="0" lvl="0" indent="0" algn="ctr">
              <a:buClr>
                <a:srgbClr val="FFFFFF"/>
              </a:buClr>
              <a:buSzPct val="45000"/>
              <a:buNone/>
            </a:pPr>
            <a:r>
              <a:rPr lang="es-MX" sz="2903" dirty="0"/>
              <a:t> </a:t>
            </a:r>
          </a:p>
          <a:p>
            <a:pPr marL="0" lvl="0" indent="0" algn="ctr">
              <a:buClr>
                <a:srgbClr val="FFFFFF"/>
              </a:buClr>
              <a:buSzPct val="45000"/>
              <a:buNone/>
            </a:pPr>
            <a:r>
              <a:rPr lang="es-MX" sz="2903" dirty="0"/>
              <a:t> Acceso desde el exterior controlado por ser acceso remoto a un servidor seguro</a:t>
            </a:r>
          </a:p>
          <a:p>
            <a:pPr marL="0" lvl="0" indent="0" algn="ctr">
              <a:buNone/>
            </a:pPr>
            <a:endParaRPr lang="es-MX" sz="2903" dirty="0"/>
          </a:p>
          <a:p>
            <a:pPr marL="0" lvl="0" indent="0" algn="ctr">
              <a:buNone/>
            </a:pPr>
            <a:r>
              <a:rPr lang="es-MX" sz="2903" dirty="0"/>
              <a:t> </a:t>
            </a:r>
          </a:p>
        </p:txBody>
      </p:sp>
      <p:sp>
        <p:nvSpPr>
          <p:cNvPr id="6" name="Título 1">
            <a:extLst>
              <a:ext uri="{FF2B5EF4-FFF2-40B4-BE49-F238E27FC236}">
                <a16:creationId xmlns:a16="http://schemas.microsoft.com/office/drawing/2014/main" id="{8524D58E-E311-CB46-9E56-456048B8FF92}"/>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F1EA28B2-4049-284B-8473-9D4FBAB7436F}"/>
              </a:ext>
            </a:extLst>
          </p:cNvPr>
          <p:cNvSpPr>
            <a:spLocks noGrp="1"/>
          </p:cNvSpPr>
          <p:nvPr>
            <p:ph type="sldNum" sz="quarter" idx="12"/>
          </p:nvPr>
        </p:nvSpPr>
        <p:spPr/>
        <p:txBody>
          <a:bodyPr/>
          <a:lstStyle/>
          <a:p>
            <a:fld id="{2E65DF58-AC59-6443-8E7C-F2A2AE6182EF}" type="slidenum">
              <a:rPr lang="es-MX" smtClean="0"/>
              <a:t>13</a:t>
            </a:fld>
            <a:endParaRPr lang="es-MX"/>
          </a:p>
        </p:txBody>
      </p:sp>
    </p:spTree>
    <p:extLst>
      <p:ext uri="{BB962C8B-B14F-4D97-AF65-F5344CB8AC3E}">
        <p14:creationId xmlns:p14="http://schemas.microsoft.com/office/powerpoint/2010/main" val="2894490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01D11F8-3243-AE45-9687-98C003F92AC9}"/>
              </a:ext>
            </a:extLst>
          </p:cNvPr>
          <p:cNvSpPr txBox="1">
            <a:spLocks noGrp="1"/>
          </p:cNvSpPr>
          <p:nvPr>
            <p:ph type="subTitle" idx="4294967295"/>
          </p:nvPr>
        </p:nvSpPr>
        <p:spPr>
          <a:xfrm>
            <a:off x="457618" y="1118773"/>
            <a:ext cx="8228763" cy="4653354"/>
          </a:xfrm>
        </p:spPr>
        <p:txBody>
          <a:bodyPr anchor="ctr"/>
          <a:lstStyle/>
          <a:p>
            <a:pPr marL="0" lvl="0" indent="0" algn="ctr">
              <a:buNone/>
            </a:pPr>
            <a:r>
              <a:rPr lang="es-MX" sz="2903" dirty="0"/>
              <a:t>Algunos protocolos empleados por las VPN son:</a:t>
            </a:r>
          </a:p>
          <a:p>
            <a:pPr marL="0" lvl="0" indent="0" algn="ctr">
              <a:buNone/>
            </a:pPr>
            <a:endParaRPr lang="es-MX" sz="2903" dirty="0"/>
          </a:p>
          <a:p>
            <a:pPr marL="0" lvl="0" indent="0" algn="ctr">
              <a:buNone/>
            </a:pPr>
            <a:r>
              <a:rPr lang="es-MX" sz="2903" dirty="0"/>
              <a:t>Aplicación: PGP(Pretty Good Privacy) o SSH (Secure Shell), varios programas trabajan de host a host solo protegen el carga útil del paquete y no el paquete en su totalidad.</a:t>
            </a:r>
          </a:p>
          <a:p>
            <a:pPr marL="0" lvl="0" indent="0" algn="ctr">
              <a:buNone/>
            </a:pPr>
            <a:endParaRPr lang="es-MX" sz="2903" dirty="0"/>
          </a:p>
          <a:p>
            <a:pPr lvl="0" algn="ctr"/>
            <a:r>
              <a:rPr lang="es-MX" sz="2903" dirty="0"/>
              <a:t> </a:t>
            </a:r>
          </a:p>
        </p:txBody>
      </p:sp>
      <p:pic>
        <p:nvPicPr>
          <p:cNvPr id="4" name="Imagen 3">
            <a:extLst>
              <a:ext uri="{FF2B5EF4-FFF2-40B4-BE49-F238E27FC236}">
                <a16:creationId xmlns:a16="http://schemas.microsoft.com/office/drawing/2014/main" id="{DE50F1CC-7D98-2840-83BB-0CDEEE97987F}"/>
              </a:ext>
            </a:extLst>
          </p:cNvPr>
          <p:cNvPicPr>
            <a:picLocks noChangeAspect="1"/>
          </p:cNvPicPr>
          <p:nvPr/>
        </p:nvPicPr>
        <p:blipFill>
          <a:blip r:embed="rId3">
            <a:lum/>
            <a:alphaModFix/>
          </a:blip>
          <a:srcRect/>
          <a:stretch>
            <a:fillRect/>
          </a:stretch>
        </p:blipFill>
        <p:spPr>
          <a:xfrm>
            <a:off x="2362029" y="4431483"/>
            <a:ext cx="4245165" cy="1632756"/>
          </a:xfrm>
          <a:prstGeom prst="rect">
            <a:avLst/>
          </a:prstGeom>
          <a:noFill/>
          <a:ln>
            <a:noFill/>
          </a:ln>
        </p:spPr>
      </p:pic>
      <p:sp>
        <p:nvSpPr>
          <p:cNvPr id="7" name="Título 1">
            <a:extLst>
              <a:ext uri="{FF2B5EF4-FFF2-40B4-BE49-F238E27FC236}">
                <a16:creationId xmlns:a16="http://schemas.microsoft.com/office/drawing/2014/main" id="{174E0611-E8F7-E247-80EC-D1D0677ED98D}"/>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50489E38-92AB-FD4C-AB28-8009A0651E36}"/>
              </a:ext>
            </a:extLst>
          </p:cNvPr>
          <p:cNvSpPr>
            <a:spLocks noGrp="1"/>
          </p:cNvSpPr>
          <p:nvPr>
            <p:ph type="sldNum" sz="quarter" idx="12"/>
          </p:nvPr>
        </p:nvSpPr>
        <p:spPr/>
        <p:txBody>
          <a:bodyPr/>
          <a:lstStyle/>
          <a:p>
            <a:fld id="{2E65DF58-AC59-6443-8E7C-F2A2AE6182EF}" type="slidenum">
              <a:rPr lang="es-MX" smtClean="0"/>
              <a:t>14</a:t>
            </a:fld>
            <a:endParaRPr lang="es-MX"/>
          </a:p>
        </p:txBody>
      </p:sp>
    </p:spTree>
    <p:extLst>
      <p:ext uri="{BB962C8B-B14F-4D97-AF65-F5344CB8AC3E}">
        <p14:creationId xmlns:p14="http://schemas.microsoft.com/office/powerpoint/2010/main" val="2635472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B5CEF24E-4F18-1446-A7EF-6FA09DE81E01}"/>
              </a:ext>
            </a:extLst>
          </p:cNvPr>
          <p:cNvSpPr txBox="1">
            <a:spLocks noGrp="1"/>
          </p:cNvSpPr>
          <p:nvPr>
            <p:ph type="subTitle" idx="4294967295"/>
          </p:nvPr>
        </p:nvSpPr>
        <p:spPr>
          <a:xfrm>
            <a:off x="457618" y="978831"/>
            <a:ext cx="8228763" cy="4653354"/>
          </a:xfrm>
        </p:spPr>
        <p:txBody>
          <a:bodyPr anchor="ctr"/>
          <a:lstStyle/>
          <a:p>
            <a:pPr marL="0" lvl="0" indent="0" algn="ctr">
              <a:buNone/>
            </a:pPr>
            <a:r>
              <a:rPr lang="es-MX" sz="2903" dirty="0"/>
              <a:t>Algunos protocolos empleados por las VPN son:</a:t>
            </a:r>
          </a:p>
          <a:p>
            <a:pPr marL="0" lvl="0" indent="0" algn="ctr">
              <a:buNone/>
            </a:pPr>
            <a:endParaRPr lang="es-MX" sz="2903" dirty="0"/>
          </a:p>
          <a:p>
            <a:pPr marL="0" lvl="0" indent="0" algn="ctr">
              <a:buNone/>
            </a:pPr>
            <a:r>
              <a:rPr lang="es-MX" sz="2903" dirty="0"/>
              <a:t>Transporte: SSL (Security Socket Layer), el contenido de la comunicación es protegido, pero los paquetes no (similar a la capa de aplicación).</a:t>
            </a:r>
          </a:p>
          <a:p>
            <a:pPr lvl="0" algn="ctr"/>
            <a:endParaRPr lang="es-MX" sz="2903" dirty="0"/>
          </a:p>
          <a:p>
            <a:pPr lvl="0" algn="ctr"/>
            <a:r>
              <a:rPr lang="es-MX" sz="2903" dirty="0"/>
              <a:t> </a:t>
            </a:r>
          </a:p>
        </p:txBody>
      </p:sp>
      <p:pic>
        <p:nvPicPr>
          <p:cNvPr id="4" name="Imagen 3">
            <a:extLst>
              <a:ext uri="{FF2B5EF4-FFF2-40B4-BE49-F238E27FC236}">
                <a16:creationId xmlns:a16="http://schemas.microsoft.com/office/drawing/2014/main" id="{44D21017-97DD-CF41-83E1-A2988E7E2F5F}"/>
              </a:ext>
            </a:extLst>
          </p:cNvPr>
          <p:cNvPicPr>
            <a:picLocks noChangeAspect="1"/>
          </p:cNvPicPr>
          <p:nvPr/>
        </p:nvPicPr>
        <p:blipFill>
          <a:blip r:embed="rId3">
            <a:lum/>
            <a:alphaModFix/>
          </a:blip>
          <a:srcRect/>
          <a:stretch>
            <a:fillRect/>
          </a:stretch>
        </p:blipFill>
        <p:spPr>
          <a:xfrm>
            <a:off x="3465026" y="4331470"/>
            <a:ext cx="1955715" cy="1662798"/>
          </a:xfrm>
          <a:prstGeom prst="rect">
            <a:avLst/>
          </a:prstGeom>
          <a:noFill/>
          <a:ln>
            <a:noFill/>
          </a:ln>
        </p:spPr>
      </p:pic>
      <p:sp>
        <p:nvSpPr>
          <p:cNvPr id="7" name="Título 1">
            <a:extLst>
              <a:ext uri="{FF2B5EF4-FFF2-40B4-BE49-F238E27FC236}">
                <a16:creationId xmlns:a16="http://schemas.microsoft.com/office/drawing/2014/main" id="{D55D4FFD-5114-3349-A8B7-C8669426961C}"/>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742422AE-FF4A-9241-9EB6-671526179C97}"/>
              </a:ext>
            </a:extLst>
          </p:cNvPr>
          <p:cNvSpPr>
            <a:spLocks noGrp="1"/>
          </p:cNvSpPr>
          <p:nvPr>
            <p:ph type="sldNum" sz="quarter" idx="12"/>
          </p:nvPr>
        </p:nvSpPr>
        <p:spPr/>
        <p:txBody>
          <a:bodyPr/>
          <a:lstStyle/>
          <a:p>
            <a:fld id="{2E65DF58-AC59-6443-8E7C-F2A2AE6182EF}" type="slidenum">
              <a:rPr lang="es-MX" smtClean="0"/>
              <a:t>15</a:t>
            </a:fld>
            <a:endParaRPr lang="es-MX"/>
          </a:p>
        </p:txBody>
      </p:sp>
    </p:spTree>
    <p:extLst>
      <p:ext uri="{BB962C8B-B14F-4D97-AF65-F5344CB8AC3E}">
        <p14:creationId xmlns:p14="http://schemas.microsoft.com/office/powerpoint/2010/main" val="839541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E279D0E9-19FC-6543-8B72-E046BCAA4B09}"/>
              </a:ext>
            </a:extLst>
          </p:cNvPr>
          <p:cNvSpPr txBox="1">
            <a:spLocks noGrp="1"/>
          </p:cNvSpPr>
          <p:nvPr>
            <p:ph type="subTitle" idx="4294967295"/>
          </p:nvPr>
        </p:nvSpPr>
        <p:spPr>
          <a:xfrm>
            <a:off x="457618" y="1291807"/>
            <a:ext cx="8228763" cy="4008642"/>
          </a:xfrm>
        </p:spPr>
        <p:txBody>
          <a:bodyPr anchor="ctr"/>
          <a:lstStyle/>
          <a:p>
            <a:pPr marL="0" lvl="0" indent="0" algn="ctr">
              <a:buNone/>
            </a:pPr>
            <a:r>
              <a:rPr lang="es-MX" sz="2903" dirty="0"/>
              <a:t>Algunos protocolos empleados por las VPN son:</a:t>
            </a:r>
          </a:p>
          <a:p>
            <a:pPr marL="0" lvl="0" indent="0" algn="ctr">
              <a:buNone/>
            </a:pPr>
            <a:endParaRPr lang="es-MX" sz="2903" dirty="0"/>
          </a:p>
          <a:p>
            <a:pPr marL="0" lvl="0" indent="0" algn="ctr">
              <a:buNone/>
            </a:pPr>
            <a:r>
              <a:rPr lang="es-MX" sz="2903" dirty="0"/>
              <a:t>Red: IPSec (Internet Protocol Security), encripta la carga útil y la información TCP/IP.</a:t>
            </a:r>
          </a:p>
          <a:p>
            <a:pPr lvl="0" algn="ctr"/>
            <a:endParaRPr lang="es-MX" sz="2903" dirty="0"/>
          </a:p>
          <a:p>
            <a:pPr lvl="0" algn="ctr"/>
            <a:r>
              <a:rPr lang="es-MX" sz="2903" dirty="0"/>
              <a:t> </a:t>
            </a:r>
          </a:p>
        </p:txBody>
      </p:sp>
      <p:pic>
        <p:nvPicPr>
          <p:cNvPr id="4" name="Imagen 3">
            <a:extLst>
              <a:ext uri="{FF2B5EF4-FFF2-40B4-BE49-F238E27FC236}">
                <a16:creationId xmlns:a16="http://schemas.microsoft.com/office/drawing/2014/main" id="{6FA18B0E-28BB-9F45-9999-5EDC9F65FAF9}"/>
              </a:ext>
            </a:extLst>
          </p:cNvPr>
          <p:cNvPicPr>
            <a:picLocks noChangeAspect="1"/>
          </p:cNvPicPr>
          <p:nvPr/>
        </p:nvPicPr>
        <p:blipFill>
          <a:blip r:embed="rId3">
            <a:lum/>
            <a:alphaModFix/>
          </a:blip>
          <a:srcRect/>
          <a:stretch>
            <a:fillRect/>
          </a:stretch>
        </p:blipFill>
        <p:spPr>
          <a:xfrm>
            <a:off x="3415073" y="4396066"/>
            <a:ext cx="2136298" cy="1808767"/>
          </a:xfrm>
          <a:prstGeom prst="rect">
            <a:avLst/>
          </a:prstGeom>
          <a:noFill/>
          <a:ln>
            <a:noFill/>
          </a:ln>
        </p:spPr>
      </p:pic>
      <p:sp>
        <p:nvSpPr>
          <p:cNvPr id="7" name="Título 1">
            <a:extLst>
              <a:ext uri="{FF2B5EF4-FFF2-40B4-BE49-F238E27FC236}">
                <a16:creationId xmlns:a16="http://schemas.microsoft.com/office/drawing/2014/main" id="{6505F23D-7A6D-AD41-82D0-B5B686BFADF1}"/>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CCFF3606-F35D-D246-B835-95C3E92EE138}"/>
              </a:ext>
            </a:extLst>
          </p:cNvPr>
          <p:cNvSpPr>
            <a:spLocks noGrp="1"/>
          </p:cNvSpPr>
          <p:nvPr>
            <p:ph type="sldNum" sz="quarter" idx="12"/>
          </p:nvPr>
        </p:nvSpPr>
        <p:spPr/>
        <p:txBody>
          <a:bodyPr/>
          <a:lstStyle/>
          <a:p>
            <a:fld id="{2E65DF58-AC59-6443-8E7C-F2A2AE6182EF}" type="slidenum">
              <a:rPr lang="es-MX" smtClean="0"/>
              <a:t>16</a:t>
            </a:fld>
            <a:endParaRPr lang="es-MX"/>
          </a:p>
        </p:txBody>
      </p:sp>
    </p:spTree>
    <p:extLst>
      <p:ext uri="{BB962C8B-B14F-4D97-AF65-F5344CB8AC3E}">
        <p14:creationId xmlns:p14="http://schemas.microsoft.com/office/powerpoint/2010/main" val="3782809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52E25C73-3037-1A48-8CDB-9B988D559552}"/>
              </a:ext>
            </a:extLst>
          </p:cNvPr>
          <p:cNvSpPr txBox="1">
            <a:spLocks noGrp="1"/>
          </p:cNvSpPr>
          <p:nvPr>
            <p:ph type="subTitle" idx="4294967295"/>
          </p:nvPr>
        </p:nvSpPr>
        <p:spPr>
          <a:xfrm>
            <a:off x="457618" y="1064345"/>
            <a:ext cx="8228763" cy="4653354"/>
          </a:xfrm>
        </p:spPr>
        <p:txBody>
          <a:bodyPr anchor="ctr"/>
          <a:lstStyle/>
          <a:p>
            <a:pPr marL="0" lvl="0" indent="0" algn="ctr">
              <a:buNone/>
            </a:pPr>
            <a:r>
              <a:rPr lang="es-MX" sz="2903" dirty="0"/>
              <a:t>Algunos protocolos empleados por las VPN son:</a:t>
            </a:r>
          </a:p>
          <a:p>
            <a:pPr marL="0" lvl="0" indent="0" algn="ctr">
              <a:buNone/>
            </a:pPr>
            <a:endParaRPr lang="es-MX" sz="2903" dirty="0"/>
          </a:p>
          <a:p>
            <a:pPr marL="0" lvl="0" indent="0" algn="ctr">
              <a:buNone/>
            </a:pPr>
            <a:r>
              <a:rPr lang="es-MX" sz="2903" dirty="0"/>
              <a:t>Enlace de datos: L2TP(Layer 2 Tunneling Protocol), PPTP (Point to Point Tunneling Protocol).</a:t>
            </a:r>
          </a:p>
          <a:p>
            <a:pPr marL="0" lvl="0" indent="0" algn="ctr">
              <a:buNone/>
            </a:pPr>
            <a:endParaRPr lang="es-MX" sz="2903" dirty="0"/>
          </a:p>
          <a:p>
            <a:pPr marL="0" lvl="0" indent="0" algn="ctr">
              <a:buNone/>
            </a:pPr>
            <a:r>
              <a:rPr lang="es-MX" sz="2903" dirty="0"/>
              <a:t> </a:t>
            </a:r>
          </a:p>
        </p:txBody>
      </p:sp>
      <p:pic>
        <p:nvPicPr>
          <p:cNvPr id="4" name="Imagen 3">
            <a:extLst>
              <a:ext uri="{FF2B5EF4-FFF2-40B4-BE49-F238E27FC236}">
                <a16:creationId xmlns:a16="http://schemas.microsoft.com/office/drawing/2014/main" id="{85255FAE-0E76-AD48-B3E3-C396BCE33ED7}"/>
              </a:ext>
            </a:extLst>
          </p:cNvPr>
          <p:cNvPicPr>
            <a:picLocks noChangeAspect="1"/>
          </p:cNvPicPr>
          <p:nvPr/>
        </p:nvPicPr>
        <p:blipFill>
          <a:blip r:embed="rId3">
            <a:lum/>
            <a:alphaModFix/>
          </a:blip>
          <a:srcRect/>
          <a:stretch>
            <a:fillRect/>
          </a:stretch>
        </p:blipFill>
        <p:spPr>
          <a:xfrm>
            <a:off x="3352436" y="3995423"/>
            <a:ext cx="2285858" cy="1959307"/>
          </a:xfrm>
          <a:prstGeom prst="rect">
            <a:avLst/>
          </a:prstGeom>
          <a:noFill/>
          <a:ln>
            <a:noFill/>
          </a:ln>
        </p:spPr>
      </p:pic>
      <p:sp>
        <p:nvSpPr>
          <p:cNvPr id="7" name="Título 1">
            <a:extLst>
              <a:ext uri="{FF2B5EF4-FFF2-40B4-BE49-F238E27FC236}">
                <a16:creationId xmlns:a16="http://schemas.microsoft.com/office/drawing/2014/main" id="{0B2A82AF-A6F0-C246-B998-9C66A51DD9A7}"/>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16A60867-301C-8D42-9873-3E2A24BE7EF1}"/>
              </a:ext>
            </a:extLst>
          </p:cNvPr>
          <p:cNvSpPr>
            <a:spLocks noGrp="1"/>
          </p:cNvSpPr>
          <p:nvPr>
            <p:ph type="sldNum" sz="quarter" idx="12"/>
          </p:nvPr>
        </p:nvSpPr>
        <p:spPr/>
        <p:txBody>
          <a:bodyPr/>
          <a:lstStyle/>
          <a:p>
            <a:fld id="{2E65DF58-AC59-6443-8E7C-F2A2AE6182EF}" type="slidenum">
              <a:rPr lang="es-MX" smtClean="0"/>
              <a:t>17</a:t>
            </a:fld>
            <a:endParaRPr lang="es-MX"/>
          </a:p>
        </p:txBody>
      </p:sp>
    </p:spTree>
    <p:extLst>
      <p:ext uri="{BB962C8B-B14F-4D97-AF65-F5344CB8AC3E}">
        <p14:creationId xmlns:p14="http://schemas.microsoft.com/office/powerpoint/2010/main" val="932792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EDE91417-971E-8E40-B330-A17404E3C1FE}"/>
              </a:ext>
            </a:extLst>
          </p:cNvPr>
          <p:cNvSpPr txBox="1">
            <a:spLocks noGrp="1"/>
          </p:cNvSpPr>
          <p:nvPr>
            <p:ph type="subTitle" idx="4294967295"/>
          </p:nvPr>
        </p:nvSpPr>
        <p:spPr>
          <a:xfrm>
            <a:off x="457171" y="1510659"/>
            <a:ext cx="8228763" cy="4653354"/>
          </a:xfrm>
        </p:spPr>
        <p:txBody>
          <a:bodyPr anchor="ctr"/>
          <a:lstStyle/>
          <a:p>
            <a:pPr marL="0" lvl="0" indent="0" algn="ctr">
              <a:buNone/>
            </a:pPr>
            <a:r>
              <a:rPr lang="es-MX" sz="2903" dirty="0"/>
              <a:t>También se utilizan  certificados digitales para autenticar servidores, sitios remotos, empleados, socios y clientes, de forma que se garantice que sólo accedan a la organización usuarios autorizados y que cada uno sólo acceda a la información para la que tiene autorización.</a:t>
            </a:r>
          </a:p>
          <a:p>
            <a:pPr marL="0" lvl="0" indent="0" algn="ctr">
              <a:buNone/>
            </a:pPr>
            <a:endParaRPr lang="es-MX" sz="2903" dirty="0"/>
          </a:p>
          <a:p>
            <a:pPr marL="0" lvl="0" indent="0" algn="ctr">
              <a:buNone/>
            </a:pPr>
            <a:r>
              <a:rPr lang="es-MX" sz="2903" dirty="0"/>
              <a:t> </a:t>
            </a:r>
          </a:p>
        </p:txBody>
      </p:sp>
      <p:sp>
        <p:nvSpPr>
          <p:cNvPr id="6" name="Título 1">
            <a:extLst>
              <a:ext uri="{FF2B5EF4-FFF2-40B4-BE49-F238E27FC236}">
                <a16:creationId xmlns:a16="http://schemas.microsoft.com/office/drawing/2014/main" id="{90D6F43D-336B-1248-B88A-60D5EEAA86CE}"/>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6CDAC48E-2B98-7A41-B435-3529828CA61C}"/>
              </a:ext>
            </a:extLst>
          </p:cNvPr>
          <p:cNvSpPr>
            <a:spLocks noGrp="1"/>
          </p:cNvSpPr>
          <p:nvPr>
            <p:ph type="sldNum" sz="quarter" idx="12"/>
          </p:nvPr>
        </p:nvSpPr>
        <p:spPr/>
        <p:txBody>
          <a:bodyPr/>
          <a:lstStyle/>
          <a:p>
            <a:fld id="{2E65DF58-AC59-6443-8E7C-F2A2AE6182EF}" type="slidenum">
              <a:rPr lang="es-MX" smtClean="0"/>
              <a:t>18</a:t>
            </a:fld>
            <a:endParaRPr lang="es-MX"/>
          </a:p>
        </p:txBody>
      </p:sp>
    </p:spTree>
    <p:extLst>
      <p:ext uri="{BB962C8B-B14F-4D97-AF65-F5344CB8AC3E}">
        <p14:creationId xmlns:p14="http://schemas.microsoft.com/office/powerpoint/2010/main" val="3124843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1EEE270C-A352-9644-8453-DB0A8C57B6ED}"/>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2285859" y="1021160"/>
            <a:ext cx="4578901" cy="5183673"/>
          </a:xfrm>
          <a:prstGeom prst="rect">
            <a:avLst/>
          </a:prstGeom>
          <a:noFill/>
          <a:ln>
            <a:noFill/>
          </a:ln>
        </p:spPr>
      </p:pic>
      <p:sp>
        <p:nvSpPr>
          <p:cNvPr id="6" name="Título 1">
            <a:extLst>
              <a:ext uri="{FF2B5EF4-FFF2-40B4-BE49-F238E27FC236}">
                <a16:creationId xmlns:a16="http://schemas.microsoft.com/office/drawing/2014/main" id="{4B65074C-01D9-AA45-8E08-F3E9C8CA8B27}"/>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44650AF2-9947-E746-A29B-8704FC662F3D}"/>
              </a:ext>
            </a:extLst>
          </p:cNvPr>
          <p:cNvSpPr>
            <a:spLocks noGrp="1"/>
          </p:cNvSpPr>
          <p:nvPr>
            <p:ph type="sldNum" sz="quarter" idx="12"/>
          </p:nvPr>
        </p:nvSpPr>
        <p:spPr/>
        <p:txBody>
          <a:bodyPr/>
          <a:lstStyle/>
          <a:p>
            <a:fld id="{2E65DF58-AC59-6443-8E7C-F2A2AE6182EF}" type="slidenum">
              <a:rPr lang="es-MX" smtClean="0"/>
              <a:t>19</a:t>
            </a:fld>
            <a:endParaRPr lang="es-MX"/>
          </a:p>
        </p:txBody>
      </p:sp>
    </p:spTree>
    <p:extLst>
      <p:ext uri="{BB962C8B-B14F-4D97-AF65-F5344CB8AC3E}">
        <p14:creationId xmlns:p14="http://schemas.microsoft.com/office/powerpoint/2010/main" val="322965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1"/>
          <p:cNvSpPr txBox="1">
            <a:spLocks/>
          </p:cNvSpPr>
          <p:nvPr/>
        </p:nvSpPr>
        <p:spPr>
          <a:xfrm>
            <a:off x="457200" y="1642306"/>
            <a:ext cx="8229600" cy="51458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1" algn="ctr" defTabSz="457200" rtl="0">
              <a:spcBef>
                <a:spcPct val="0"/>
              </a:spcBef>
            </a:pPr>
            <a:r>
              <a:rPr lang="es-ES_tradnl" sz="2400" b="1">
                <a:solidFill>
                  <a:srgbClr val="000000"/>
                </a:solidFill>
              </a:rPr>
              <a:t>Identificación de la Unidad de Aprendizaje (UA)</a:t>
            </a:r>
            <a:endParaRPr lang="es-ES" sz="2400" dirty="0">
              <a:solidFill>
                <a:srgbClr val="000000"/>
              </a:solidFill>
            </a:endParaRPr>
          </a:p>
        </p:txBody>
      </p:sp>
      <p:sp>
        <p:nvSpPr>
          <p:cNvPr id="8" name="Marcador de texto vertical 12"/>
          <p:cNvSpPr txBox="1">
            <a:spLocks/>
          </p:cNvSpPr>
          <p:nvPr/>
        </p:nvSpPr>
        <p:spPr>
          <a:xfrm>
            <a:off x="457200" y="2233537"/>
            <a:ext cx="8229600" cy="38926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lvl="1"/>
            <a:r>
              <a:rPr lang="fr-FR" sz="2400" dirty="0">
                <a:solidFill>
                  <a:srgbClr val="000000"/>
                </a:solidFill>
              </a:rPr>
              <a:t>Nombre UA: </a:t>
            </a:r>
          </a:p>
          <a:p>
            <a:pPr marL="0" lvl="1"/>
            <a:r>
              <a:rPr lang="es-ES_tradnl" sz="2400" b="1" dirty="0">
                <a:solidFill>
                  <a:srgbClr val="000000"/>
                </a:solidFill>
              </a:rPr>
              <a:t>Servicios de Internet (L41081)</a:t>
            </a:r>
            <a:endParaRPr lang="es-ES_tradnl" sz="2400" dirty="0">
              <a:solidFill>
                <a:srgbClr val="000000"/>
              </a:solidFill>
            </a:endParaRPr>
          </a:p>
          <a:p>
            <a:pPr marL="0" lvl="1"/>
            <a:endParaRPr lang="es-ES" sz="2400" dirty="0">
              <a:solidFill>
                <a:srgbClr val="000000"/>
              </a:solidFill>
            </a:endParaRPr>
          </a:p>
          <a:p>
            <a:pPr marL="0" lvl="1"/>
            <a:r>
              <a:rPr lang="es-ES_tradnl" sz="2400" dirty="0">
                <a:solidFill>
                  <a:srgbClr val="000000"/>
                </a:solidFill>
              </a:rPr>
              <a:t>Total de horas a la semana: </a:t>
            </a:r>
            <a:r>
              <a:rPr lang="es-ES_tradnl" sz="2400" b="1" dirty="0">
                <a:solidFill>
                  <a:srgbClr val="000000"/>
                </a:solidFill>
              </a:rPr>
              <a:t>3</a:t>
            </a:r>
            <a:r>
              <a:rPr lang="es-ES_tradnl" sz="2400" dirty="0">
                <a:solidFill>
                  <a:srgbClr val="000000"/>
                </a:solidFill>
              </a:rPr>
              <a:t>	</a:t>
            </a:r>
            <a:r>
              <a:rPr lang="es-ES_tradnl" sz="2400" b="1" dirty="0">
                <a:solidFill>
                  <a:srgbClr val="000000"/>
                </a:solidFill>
              </a:rPr>
              <a:t> 	</a:t>
            </a:r>
            <a:r>
              <a:rPr lang="es-ES_tradnl" sz="2400" dirty="0">
                <a:solidFill>
                  <a:srgbClr val="000000"/>
                </a:solidFill>
              </a:rPr>
              <a:t>Créditos: </a:t>
            </a:r>
            <a:r>
              <a:rPr lang="es-ES_tradnl" sz="2400" b="1" dirty="0">
                <a:solidFill>
                  <a:srgbClr val="000000"/>
                </a:solidFill>
              </a:rPr>
              <a:t>4</a:t>
            </a:r>
            <a:endParaRPr lang="es-ES_tradnl" sz="2400" dirty="0">
              <a:solidFill>
                <a:srgbClr val="000000"/>
              </a:solidFill>
            </a:endParaRPr>
          </a:p>
          <a:p>
            <a:pPr marL="0" lvl="1"/>
            <a:endParaRPr lang="es-ES" sz="2400" dirty="0">
              <a:solidFill>
                <a:srgbClr val="000000"/>
              </a:solidFill>
            </a:endParaRPr>
          </a:p>
          <a:p>
            <a:r>
              <a:rPr lang="es-ES_tradnl" dirty="0">
                <a:solidFill>
                  <a:srgbClr val="000000"/>
                </a:solidFill>
              </a:rPr>
              <a:t>Carácter de la UA: </a:t>
            </a:r>
            <a:r>
              <a:rPr lang="es-ES_tradnl" b="1" dirty="0">
                <a:solidFill>
                  <a:srgbClr val="000000"/>
                </a:solidFill>
              </a:rPr>
              <a:t>Optativa</a:t>
            </a:r>
            <a:r>
              <a:rPr lang="es-ES_tradnl" dirty="0">
                <a:solidFill>
                  <a:srgbClr val="000000"/>
                </a:solidFill>
              </a:rPr>
              <a:t>		Modalidad: </a:t>
            </a:r>
            <a:r>
              <a:rPr lang="es-ES_tradnl" b="1" dirty="0">
                <a:solidFill>
                  <a:srgbClr val="000000"/>
                </a:solidFill>
              </a:rPr>
              <a:t>Presencial</a:t>
            </a:r>
            <a:endParaRPr lang="es-ES_tradnl" dirty="0">
              <a:solidFill>
                <a:srgbClr val="000000"/>
              </a:solidFill>
            </a:endParaRPr>
          </a:p>
          <a:p>
            <a:endParaRPr lang="es-ES" dirty="0">
              <a:solidFill>
                <a:srgbClr val="000000"/>
              </a:solidFill>
            </a:endParaRPr>
          </a:p>
          <a:p>
            <a:r>
              <a:rPr lang="es-ES_tradnl" dirty="0">
                <a:solidFill>
                  <a:srgbClr val="000000"/>
                </a:solidFill>
              </a:rPr>
              <a:t>UA Antecedente: </a:t>
            </a:r>
            <a:r>
              <a:rPr lang="es-ES_tradnl" b="1" dirty="0">
                <a:solidFill>
                  <a:srgbClr val="000000"/>
                </a:solidFill>
              </a:rPr>
              <a:t>Ninguna </a:t>
            </a:r>
            <a:r>
              <a:rPr lang="es-ES_tradnl" dirty="0">
                <a:solidFill>
                  <a:srgbClr val="000000"/>
                </a:solidFill>
              </a:rPr>
              <a:t>	</a:t>
            </a:r>
          </a:p>
          <a:p>
            <a:r>
              <a:rPr lang="es-ES_tradnl" dirty="0">
                <a:solidFill>
                  <a:srgbClr val="000000"/>
                </a:solidFill>
              </a:rPr>
              <a:t>UA Consecuente:</a:t>
            </a:r>
            <a:r>
              <a:rPr lang="es-ES_tradnl" b="1" dirty="0">
                <a:solidFill>
                  <a:srgbClr val="000000"/>
                </a:solidFill>
              </a:rPr>
              <a:t> Ninguna</a:t>
            </a:r>
            <a:endParaRPr lang="es-ES_tradnl" dirty="0">
              <a:solidFill>
                <a:srgbClr val="000000"/>
              </a:solidFill>
            </a:endParaRPr>
          </a:p>
          <a:p>
            <a:pPr algn="dist"/>
            <a:endParaRPr lang="es-ES" dirty="0">
              <a:solidFill>
                <a:srgbClr val="000000"/>
              </a:solidFill>
            </a:endParaRPr>
          </a:p>
        </p:txBody>
      </p:sp>
      <p:sp>
        <p:nvSpPr>
          <p:cNvPr id="2" name="Marcador de número de diapositiva 1">
            <a:extLst>
              <a:ext uri="{FF2B5EF4-FFF2-40B4-BE49-F238E27FC236}">
                <a16:creationId xmlns:a16="http://schemas.microsoft.com/office/drawing/2014/main" id="{D20130C8-C0C3-2D4D-9022-E57ED0F0A7D2}"/>
              </a:ext>
            </a:extLst>
          </p:cNvPr>
          <p:cNvSpPr>
            <a:spLocks noGrp="1"/>
          </p:cNvSpPr>
          <p:nvPr>
            <p:ph type="sldNum" sz="quarter" idx="12"/>
          </p:nvPr>
        </p:nvSpPr>
        <p:spPr/>
        <p:txBody>
          <a:bodyPr/>
          <a:lstStyle/>
          <a:p>
            <a:fld id="{2E65DF58-AC59-6443-8E7C-F2A2AE6182EF}" type="slidenum">
              <a:rPr lang="es-MX" smtClean="0"/>
              <a:t>2</a:t>
            </a:fld>
            <a:endParaRPr lang="es-MX"/>
          </a:p>
        </p:txBody>
      </p:sp>
    </p:spTree>
    <p:extLst>
      <p:ext uri="{BB962C8B-B14F-4D97-AF65-F5344CB8AC3E}">
        <p14:creationId xmlns:p14="http://schemas.microsoft.com/office/powerpoint/2010/main" val="932713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AC8D78-7AD5-E046-BEBD-F8CBE0C2DD3C}"/>
              </a:ext>
            </a:extLst>
          </p:cNvPr>
          <p:cNvSpPr txBox="1">
            <a:spLocks noGrp="1"/>
          </p:cNvSpPr>
          <p:nvPr>
            <p:ph type="title" idx="4294967295"/>
          </p:nvPr>
        </p:nvSpPr>
        <p:spPr>
          <a:xfrm>
            <a:off x="152330" y="183454"/>
            <a:ext cx="6596813" cy="676518"/>
          </a:xfrm>
        </p:spPr>
        <p:txBody>
          <a:bodyPr wrap="square">
            <a:spAutoFit/>
          </a:bodyPr>
          <a:lstStyle/>
          <a:p>
            <a:pPr lvl="0"/>
            <a:r>
              <a:rPr lang="es-MX" sz="3200" dirty="0">
                <a:solidFill>
                  <a:schemeClr val="bg1"/>
                </a:solidFill>
              </a:rPr>
              <a:t>Elementos principales de una VPN</a:t>
            </a:r>
          </a:p>
        </p:txBody>
      </p:sp>
      <p:sp>
        <p:nvSpPr>
          <p:cNvPr id="3" name="Subtítulo 2">
            <a:extLst>
              <a:ext uri="{FF2B5EF4-FFF2-40B4-BE49-F238E27FC236}">
                <a16:creationId xmlns:a16="http://schemas.microsoft.com/office/drawing/2014/main" id="{14CAFC3F-FE02-4D4D-AF44-D7819A525F89}"/>
              </a:ext>
            </a:extLst>
          </p:cNvPr>
          <p:cNvSpPr txBox="1">
            <a:spLocks noGrp="1"/>
          </p:cNvSpPr>
          <p:nvPr>
            <p:ph type="subTitle" idx="4294967295"/>
          </p:nvPr>
        </p:nvSpPr>
        <p:spPr>
          <a:xfrm>
            <a:off x="4572000" y="1403940"/>
            <a:ext cx="4114218" cy="4408441"/>
          </a:xfrm>
        </p:spPr>
        <p:txBody>
          <a:bodyPr anchor="ctr"/>
          <a:lstStyle/>
          <a:p>
            <a:pPr marL="0" lvl="0" indent="0" algn="ctr">
              <a:buNone/>
            </a:pPr>
            <a:r>
              <a:rPr lang="es-MX" sz="2903" dirty="0"/>
              <a:t>Servidor VPN.</a:t>
            </a:r>
          </a:p>
          <a:p>
            <a:pPr marL="0" lvl="0" indent="0" algn="ctr">
              <a:buNone/>
            </a:pPr>
            <a:r>
              <a:rPr lang="es-MX" sz="2903" dirty="0"/>
              <a:t>Programa servidor instalado en una computadora o dispositivo que proporciona conexiones de acceso remoto VPN o conexiones enrutador-enrutador.</a:t>
            </a:r>
          </a:p>
        </p:txBody>
      </p:sp>
      <p:pic>
        <p:nvPicPr>
          <p:cNvPr id="4" name="Imagen 3">
            <a:extLst>
              <a:ext uri="{FF2B5EF4-FFF2-40B4-BE49-F238E27FC236}">
                <a16:creationId xmlns:a16="http://schemas.microsoft.com/office/drawing/2014/main" id="{4CB5EA36-70BC-6846-AFA8-3FD63A09F248}"/>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797111" y="1905133"/>
            <a:ext cx="3611330" cy="3809873"/>
          </a:xfrm>
          <a:prstGeom prst="rect">
            <a:avLst/>
          </a:prstGeom>
          <a:noFill/>
          <a:ln>
            <a:noFill/>
          </a:ln>
        </p:spPr>
      </p:pic>
      <p:sp>
        <p:nvSpPr>
          <p:cNvPr id="7" name="Marcador de número de diapositiva 6">
            <a:extLst>
              <a:ext uri="{FF2B5EF4-FFF2-40B4-BE49-F238E27FC236}">
                <a16:creationId xmlns:a16="http://schemas.microsoft.com/office/drawing/2014/main" id="{D3C9858A-8AC9-854F-9083-BB2FD8304783}"/>
              </a:ext>
            </a:extLst>
          </p:cNvPr>
          <p:cNvSpPr>
            <a:spLocks noGrp="1"/>
          </p:cNvSpPr>
          <p:nvPr>
            <p:ph type="sldNum" sz="quarter" idx="12"/>
          </p:nvPr>
        </p:nvSpPr>
        <p:spPr/>
        <p:txBody>
          <a:bodyPr/>
          <a:lstStyle/>
          <a:p>
            <a:fld id="{2E65DF58-AC59-6443-8E7C-F2A2AE6182EF}" type="slidenum">
              <a:rPr lang="es-MX" smtClean="0"/>
              <a:t>20</a:t>
            </a:fld>
            <a:endParaRPr lang="es-MX"/>
          </a:p>
        </p:txBody>
      </p:sp>
    </p:spTree>
    <p:extLst>
      <p:ext uri="{BB962C8B-B14F-4D97-AF65-F5344CB8AC3E}">
        <p14:creationId xmlns:p14="http://schemas.microsoft.com/office/powerpoint/2010/main" val="4207742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D4A4A2AF-69A2-AD44-A569-4B82C7DFFE6C}"/>
              </a:ext>
            </a:extLst>
          </p:cNvPr>
          <p:cNvSpPr txBox="1">
            <a:spLocks noGrp="1"/>
          </p:cNvSpPr>
          <p:nvPr>
            <p:ph type="subTitle" idx="4294967295"/>
          </p:nvPr>
        </p:nvSpPr>
        <p:spPr>
          <a:xfrm>
            <a:off x="4571717" y="1633116"/>
            <a:ext cx="4114218" cy="4408441"/>
          </a:xfrm>
        </p:spPr>
        <p:txBody>
          <a:bodyPr anchor="ctr"/>
          <a:lstStyle/>
          <a:p>
            <a:pPr marL="0" lvl="0" indent="0" algn="ctr">
              <a:buNone/>
            </a:pPr>
            <a:r>
              <a:rPr lang="es-MX" sz="2903" dirty="0"/>
              <a:t>Cliente VPN.</a:t>
            </a:r>
          </a:p>
          <a:p>
            <a:pPr marL="0" lvl="0" indent="0" algn="ctr">
              <a:buNone/>
            </a:pPr>
            <a:r>
              <a:rPr lang="es-MX" sz="2903" dirty="0"/>
              <a:t>Programa cliente VPN que es quien solicita al servidor las conexiones de uno u otro tipo.</a:t>
            </a:r>
          </a:p>
        </p:txBody>
      </p:sp>
      <p:pic>
        <p:nvPicPr>
          <p:cNvPr id="4" name="Imagen 3">
            <a:extLst>
              <a:ext uri="{FF2B5EF4-FFF2-40B4-BE49-F238E27FC236}">
                <a16:creationId xmlns:a16="http://schemas.microsoft.com/office/drawing/2014/main" id="{50CA701F-A004-424F-AD1E-B6D0B894CC51}"/>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797111" y="1905133"/>
            <a:ext cx="3611330" cy="3809873"/>
          </a:xfrm>
          <a:prstGeom prst="rect">
            <a:avLst/>
          </a:prstGeom>
          <a:noFill/>
          <a:ln>
            <a:noFill/>
          </a:ln>
        </p:spPr>
      </p:pic>
      <p:sp>
        <p:nvSpPr>
          <p:cNvPr id="7" name="Título 1">
            <a:extLst>
              <a:ext uri="{FF2B5EF4-FFF2-40B4-BE49-F238E27FC236}">
                <a16:creationId xmlns:a16="http://schemas.microsoft.com/office/drawing/2014/main" id="{005A3B41-0603-ED41-83CF-788058A19CDE}"/>
              </a:ext>
            </a:extLst>
          </p:cNvPr>
          <p:cNvSpPr txBox="1">
            <a:spLocks/>
          </p:cNvSpPr>
          <p:nvPr/>
        </p:nvSpPr>
        <p:spPr>
          <a:xfrm>
            <a:off x="152330" y="183454"/>
            <a:ext cx="6596813" cy="676518"/>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Elementos principales de una VPN</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A7E22018-2BEB-0B4B-BCBD-B3296A0FB848}"/>
              </a:ext>
            </a:extLst>
          </p:cNvPr>
          <p:cNvSpPr>
            <a:spLocks noGrp="1"/>
          </p:cNvSpPr>
          <p:nvPr>
            <p:ph type="sldNum" sz="quarter" idx="12"/>
          </p:nvPr>
        </p:nvSpPr>
        <p:spPr/>
        <p:txBody>
          <a:bodyPr/>
          <a:lstStyle/>
          <a:p>
            <a:fld id="{2E65DF58-AC59-6443-8E7C-F2A2AE6182EF}" type="slidenum">
              <a:rPr lang="es-MX" smtClean="0"/>
              <a:t>21</a:t>
            </a:fld>
            <a:endParaRPr lang="es-MX"/>
          </a:p>
        </p:txBody>
      </p:sp>
    </p:spTree>
    <p:extLst>
      <p:ext uri="{BB962C8B-B14F-4D97-AF65-F5344CB8AC3E}">
        <p14:creationId xmlns:p14="http://schemas.microsoft.com/office/powerpoint/2010/main" val="1071715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A8B12BA2-679A-9140-8B1B-BE2EAEA03E7E}"/>
              </a:ext>
            </a:extLst>
          </p:cNvPr>
          <p:cNvSpPr txBox="1">
            <a:spLocks noGrp="1"/>
          </p:cNvSpPr>
          <p:nvPr>
            <p:ph type="subTitle" idx="4294967295"/>
          </p:nvPr>
        </p:nvSpPr>
        <p:spPr>
          <a:xfrm>
            <a:off x="4571717" y="1633116"/>
            <a:ext cx="4114218" cy="4408441"/>
          </a:xfrm>
        </p:spPr>
        <p:txBody>
          <a:bodyPr anchor="ctr"/>
          <a:lstStyle/>
          <a:p>
            <a:pPr marL="0" lvl="0" indent="0" algn="ctr">
              <a:buNone/>
            </a:pPr>
            <a:r>
              <a:rPr lang="es-MX" sz="2903" dirty="0"/>
              <a:t>Conexión VPN.</a:t>
            </a:r>
          </a:p>
          <a:p>
            <a:pPr marL="0" lvl="0" indent="0" algn="ctr">
              <a:buNone/>
            </a:pPr>
            <a:r>
              <a:rPr lang="es-MX" sz="2903" dirty="0"/>
              <a:t> Porción de la conexión entre dos usuarios, donde se encriptan los datos.</a:t>
            </a:r>
          </a:p>
          <a:p>
            <a:pPr lvl="0" algn="ctr"/>
            <a:endParaRPr lang="es-MX" sz="2903" dirty="0"/>
          </a:p>
        </p:txBody>
      </p:sp>
      <p:pic>
        <p:nvPicPr>
          <p:cNvPr id="4" name="Imagen 3">
            <a:extLst>
              <a:ext uri="{FF2B5EF4-FFF2-40B4-BE49-F238E27FC236}">
                <a16:creationId xmlns:a16="http://schemas.microsoft.com/office/drawing/2014/main" id="{16D1394D-9929-7B46-A80F-6C824F4F1264}"/>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797111" y="1905133"/>
            <a:ext cx="3611330" cy="3809873"/>
          </a:xfrm>
          <a:prstGeom prst="rect">
            <a:avLst/>
          </a:prstGeom>
          <a:noFill/>
          <a:ln>
            <a:noFill/>
          </a:ln>
        </p:spPr>
      </p:pic>
      <p:sp>
        <p:nvSpPr>
          <p:cNvPr id="7" name="Título 1">
            <a:extLst>
              <a:ext uri="{FF2B5EF4-FFF2-40B4-BE49-F238E27FC236}">
                <a16:creationId xmlns:a16="http://schemas.microsoft.com/office/drawing/2014/main" id="{EAEB0EDC-1EB7-894C-B55D-33635D1F1567}"/>
              </a:ext>
            </a:extLst>
          </p:cNvPr>
          <p:cNvSpPr txBox="1">
            <a:spLocks/>
          </p:cNvSpPr>
          <p:nvPr/>
        </p:nvSpPr>
        <p:spPr>
          <a:xfrm>
            <a:off x="152330" y="183454"/>
            <a:ext cx="6596813" cy="676518"/>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Elementos principales de una VPN</a:t>
            </a:r>
            <a:endParaRPr lang="es-MX" sz="3200" dirty="0">
              <a:solidFill>
                <a:schemeClr val="bg1"/>
              </a:solidFill>
            </a:endParaRPr>
          </a:p>
        </p:txBody>
      </p:sp>
      <p:sp>
        <p:nvSpPr>
          <p:cNvPr id="8" name="Marcador de número de diapositiva 7">
            <a:extLst>
              <a:ext uri="{FF2B5EF4-FFF2-40B4-BE49-F238E27FC236}">
                <a16:creationId xmlns:a16="http://schemas.microsoft.com/office/drawing/2014/main" id="{B25B94C4-096A-EC47-9269-6077C1EBD3C0}"/>
              </a:ext>
            </a:extLst>
          </p:cNvPr>
          <p:cNvSpPr>
            <a:spLocks noGrp="1"/>
          </p:cNvSpPr>
          <p:nvPr>
            <p:ph type="sldNum" sz="quarter" idx="12"/>
          </p:nvPr>
        </p:nvSpPr>
        <p:spPr/>
        <p:txBody>
          <a:bodyPr/>
          <a:lstStyle/>
          <a:p>
            <a:fld id="{2E65DF58-AC59-6443-8E7C-F2A2AE6182EF}" type="slidenum">
              <a:rPr lang="es-MX" smtClean="0"/>
              <a:t>22</a:t>
            </a:fld>
            <a:endParaRPr lang="es-MX"/>
          </a:p>
        </p:txBody>
      </p:sp>
    </p:spTree>
    <p:extLst>
      <p:ext uri="{BB962C8B-B14F-4D97-AF65-F5344CB8AC3E}">
        <p14:creationId xmlns:p14="http://schemas.microsoft.com/office/powerpoint/2010/main" val="2821282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92B64749-FABA-964C-94E5-B2FF38FEC477}"/>
              </a:ext>
            </a:extLst>
          </p:cNvPr>
          <p:cNvSpPr txBox="1">
            <a:spLocks noGrp="1"/>
          </p:cNvSpPr>
          <p:nvPr>
            <p:ph type="subTitle" idx="4294967295"/>
          </p:nvPr>
        </p:nvSpPr>
        <p:spPr>
          <a:xfrm>
            <a:off x="457618" y="1020802"/>
            <a:ext cx="8228763" cy="4653354"/>
          </a:xfrm>
        </p:spPr>
        <p:txBody>
          <a:bodyPr anchor="ctr"/>
          <a:lstStyle/>
          <a:p>
            <a:pPr marL="0" lvl="0" indent="0" algn="ctr">
              <a:buNone/>
            </a:pPr>
            <a:r>
              <a:rPr lang="es-MX" sz="2903" dirty="0"/>
              <a:t>VPN puede clasificarse en tres configuraciones básicas:</a:t>
            </a:r>
          </a:p>
          <a:p>
            <a:pPr lvl="0" algn="ctr"/>
            <a:endParaRPr lang="es-MX" sz="2903" dirty="0"/>
          </a:p>
          <a:p>
            <a:pPr lvl="0" algn="ctr"/>
            <a:r>
              <a:rPr lang="es-MX" sz="2903" dirty="0"/>
              <a:t>Host to host (Dispositivo a dispositivo)</a:t>
            </a:r>
          </a:p>
          <a:p>
            <a:pPr lvl="0" algn="ctr"/>
            <a:r>
              <a:rPr lang="es-MX" sz="2903" dirty="0"/>
              <a:t>Host to gateway (Dispostivo a router)</a:t>
            </a:r>
          </a:p>
          <a:p>
            <a:pPr lvl="0" algn="ctr"/>
            <a:r>
              <a:rPr lang="es-MX" sz="2903" dirty="0"/>
              <a:t>Gateway to gateway (Router a router)</a:t>
            </a:r>
          </a:p>
        </p:txBody>
      </p:sp>
      <p:sp>
        <p:nvSpPr>
          <p:cNvPr id="6" name="Título 1">
            <a:extLst>
              <a:ext uri="{FF2B5EF4-FFF2-40B4-BE49-F238E27FC236}">
                <a16:creationId xmlns:a16="http://schemas.microsoft.com/office/drawing/2014/main" id="{5B0C93BC-222E-1343-ADBA-36291FB589E0}"/>
              </a:ext>
            </a:extLst>
          </p:cNvPr>
          <p:cNvSpPr txBox="1">
            <a:spLocks/>
          </p:cNvSpPr>
          <p:nvPr/>
        </p:nvSpPr>
        <p:spPr>
          <a:xfrm>
            <a:off x="152330" y="183454"/>
            <a:ext cx="6596813" cy="676518"/>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Elementos principales de una VPN</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B0236CFA-E14D-804E-80C5-5258DC5BA78D}"/>
              </a:ext>
            </a:extLst>
          </p:cNvPr>
          <p:cNvSpPr>
            <a:spLocks noGrp="1"/>
          </p:cNvSpPr>
          <p:nvPr>
            <p:ph type="sldNum" sz="quarter" idx="12"/>
          </p:nvPr>
        </p:nvSpPr>
        <p:spPr/>
        <p:txBody>
          <a:bodyPr/>
          <a:lstStyle/>
          <a:p>
            <a:fld id="{2E65DF58-AC59-6443-8E7C-F2A2AE6182EF}" type="slidenum">
              <a:rPr lang="es-MX" smtClean="0"/>
              <a:t>23</a:t>
            </a:fld>
            <a:endParaRPr lang="es-MX"/>
          </a:p>
        </p:txBody>
      </p:sp>
    </p:spTree>
    <p:extLst>
      <p:ext uri="{BB962C8B-B14F-4D97-AF65-F5344CB8AC3E}">
        <p14:creationId xmlns:p14="http://schemas.microsoft.com/office/powerpoint/2010/main" val="206092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60C3CD09-F717-C747-BCEB-87FEC8DCD187}"/>
              </a:ext>
            </a:extLst>
          </p:cNvPr>
          <p:cNvSpPr/>
          <p:nvPr/>
        </p:nvSpPr>
        <p:spPr>
          <a:xfrm>
            <a:off x="539463" y="1619401"/>
            <a:ext cx="8280032" cy="353979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r>
              <a:rPr lang="es-MX" sz="2903" dirty="0">
                <a:latin typeface="Trebuchet MS" pitchFamily="34"/>
                <a:ea typeface="Lucida Sans Unicode" pitchFamily="2"/>
                <a:cs typeface="Tahoma" pitchFamily="2"/>
              </a:rPr>
              <a:t>Las distintas compañías que instalan y</a:t>
            </a:r>
          </a:p>
          <a:p>
            <a:pPr algn="ctr"/>
            <a:r>
              <a:rPr lang="es-MX" sz="2903" dirty="0">
                <a:latin typeface="Trebuchet MS" pitchFamily="34"/>
                <a:ea typeface="Lucida Sans Unicode" pitchFamily="2"/>
                <a:cs typeface="Tahoma" pitchFamily="2"/>
              </a:rPr>
              <a:t>administran VPN elige unos u otros protocolos. En todos los casos se</a:t>
            </a:r>
          </a:p>
          <a:p>
            <a:pPr algn="ctr"/>
            <a:r>
              <a:rPr lang="es-MX" sz="2903" dirty="0">
                <a:latin typeface="Trebuchet MS" pitchFamily="34"/>
                <a:ea typeface="Lucida Sans Unicode" pitchFamily="2"/>
                <a:cs typeface="Tahoma" pitchFamily="2"/>
              </a:rPr>
              <a:t>crean túneles entre origen y destino.</a:t>
            </a:r>
          </a:p>
          <a:p>
            <a:pPr algn="ctr"/>
            <a:endParaRPr lang="es-MX" sz="2903" dirty="0">
              <a:latin typeface="Trebuchet MS" pitchFamily="34"/>
              <a:ea typeface="Lucida Sans Unicode" pitchFamily="2"/>
              <a:cs typeface="Tahoma" pitchFamily="2"/>
            </a:endParaRPr>
          </a:p>
          <a:p>
            <a:pPr algn="ctr"/>
            <a:r>
              <a:rPr lang="es-MX" sz="2903" dirty="0">
                <a:latin typeface="Trebuchet MS" pitchFamily="34"/>
                <a:ea typeface="Lucida Sans Unicode" pitchFamily="2"/>
                <a:cs typeface="Tahoma" pitchFamily="2"/>
              </a:rPr>
              <a:t>Como ya se menciono, dependiendo la capa en la que pueden implementarse se clasifican de la siguiente manera:</a:t>
            </a:r>
          </a:p>
        </p:txBody>
      </p:sp>
      <p:sp>
        <p:nvSpPr>
          <p:cNvPr id="3" name="Título 2">
            <a:extLst>
              <a:ext uri="{FF2B5EF4-FFF2-40B4-BE49-F238E27FC236}">
                <a16:creationId xmlns:a16="http://schemas.microsoft.com/office/drawing/2014/main" id="{EAE221B5-CE0E-A043-A191-D568643033C0}"/>
              </a:ext>
            </a:extLst>
          </p:cNvPr>
          <p:cNvSpPr txBox="1">
            <a:spLocks noGrp="1"/>
          </p:cNvSpPr>
          <p:nvPr>
            <p:ph type="title" idx="4294967295"/>
          </p:nvPr>
        </p:nvSpPr>
        <p:spPr>
          <a:xfrm>
            <a:off x="281651" y="180730"/>
            <a:ext cx="6988194" cy="766327"/>
          </a:xfrm>
        </p:spPr>
        <p:txBody>
          <a:bodyPr/>
          <a:lstStyle/>
          <a:p>
            <a:pPr lvl="0" hangingPunct="1"/>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endParaRPr lang="en-GB" sz="3200" dirty="0">
              <a:solidFill>
                <a:schemeClr val="bg1"/>
              </a:solidFill>
              <a:effectLst>
                <a:outerShdw dist="17961" dir="2700000">
                  <a:scrgbClr r="0" g="0" b="0"/>
                </a:outerShdw>
              </a:effectLst>
            </a:endParaRPr>
          </a:p>
        </p:txBody>
      </p:sp>
      <p:sp>
        <p:nvSpPr>
          <p:cNvPr id="6" name="Marcador de número de diapositiva 5">
            <a:extLst>
              <a:ext uri="{FF2B5EF4-FFF2-40B4-BE49-F238E27FC236}">
                <a16:creationId xmlns:a16="http://schemas.microsoft.com/office/drawing/2014/main" id="{B81BB1C5-2C6A-8D41-9B2D-3A995E896F1E}"/>
              </a:ext>
            </a:extLst>
          </p:cNvPr>
          <p:cNvSpPr>
            <a:spLocks noGrp="1"/>
          </p:cNvSpPr>
          <p:nvPr>
            <p:ph type="sldNum" sz="quarter" idx="12"/>
          </p:nvPr>
        </p:nvSpPr>
        <p:spPr/>
        <p:txBody>
          <a:bodyPr/>
          <a:lstStyle/>
          <a:p>
            <a:fld id="{2E65DF58-AC59-6443-8E7C-F2A2AE6182EF}" type="slidenum">
              <a:rPr lang="es-MX" smtClean="0"/>
              <a:t>24</a:t>
            </a:fld>
            <a:endParaRPr lang="es-MX"/>
          </a:p>
        </p:txBody>
      </p:sp>
    </p:spTree>
    <p:extLst>
      <p:ext uri="{BB962C8B-B14F-4D97-AF65-F5344CB8AC3E}">
        <p14:creationId xmlns:p14="http://schemas.microsoft.com/office/powerpoint/2010/main" val="2280672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4B86643C-0109-1346-8653-83834C5413E1}"/>
              </a:ext>
            </a:extLst>
          </p:cNvPr>
          <p:cNvSpPr/>
          <p:nvPr/>
        </p:nvSpPr>
        <p:spPr>
          <a:xfrm>
            <a:off x="3923839" y="4079821"/>
            <a:ext cx="3418991" cy="514605"/>
          </a:xfrm>
          <a:custGeom>
            <a:avLst>
              <a:gd name="f0" fmla="val 63"/>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solidFill>
              <a:schemeClr val="tx1"/>
            </a:solidFill>
            <a:prstDash val="solid"/>
          </a:ln>
        </p:spPr>
        <p:txBody>
          <a:bodyPr vert="horz" wrap="square" lIns="81638" tIns="40819" rIns="81638" bIns="40819" anchor="ctr" anchorCtr="1" compatLnSpc="0">
            <a:spAutoFit/>
          </a:bodyPr>
          <a:lstStyle/>
          <a:p>
            <a:r>
              <a:rPr lang="es-MX" sz="2903">
                <a:latin typeface="Trebuchet MS" pitchFamily="34"/>
                <a:ea typeface="Lucida Sans Unicode" pitchFamily="2"/>
                <a:cs typeface="Tahoma" pitchFamily="2"/>
              </a:rPr>
              <a:t>PPTP, L2PT</a:t>
            </a:r>
          </a:p>
        </p:txBody>
      </p:sp>
      <p:sp>
        <p:nvSpPr>
          <p:cNvPr id="3" name="Forma libre 2">
            <a:extLst>
              <a:ext uri="{FF2B5EF4-FFF2-40B4-BE49-F238E27FC236}">
                <a16:creationId xmlns:a16="http://schemas.microsoft.com/office/drawing/2014/main" id="{AAE68E21-6C7E-D94C-97DB-855A6CCFB0BB}"/>
              </a:ext>
            </a:extLst>
          </p:cNvPr>
          <p:cNvSpPr/>
          <p:nvPr/>
        </p:nvSpPr>
        <p:spPr>
          <a:xfrm>
            <a:off x="720372" y="4103476"/>
            <a:ext cx="3168526"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solidFill>
              <a:schemeClr val="tx1"/>
            </a:solidFill>
            <a:prstDash val="solid"/>
          </a:ln>
        </p:spPr>
        <p:txBody>
          <a:bodyPr vert="horz" wrap="square" lIns="81638" tIns="40819" rIns="81638" bIns="40819" anchor="t" anchorCtr="0" compatLnSpc="0">
            <a:spAutoFit/>
          </a:bodyPr>
          <a:lstStyle/>
          <a:p>
            <a:pPr algn="ctr"/>
            <a:r>
              <a:rPr lang="es-MX" sz="2903">
                <a:latin typeface="Trebuchet MS" pitchFamily="34"/>
                <a:ea typeface="Lucida Sans Unicode" pitchFamily="2"/>
                <a:cs typeface="Tahoma" pitchFamily="2"/>
              </a:rPr>
              <a:t>Enlace de datos</a:t>
            </a:r>
          </a:p>
        </p:txBody>
      </p:sp>
      <p:sp>
        <p:nvSpPr>
          <p:cNvPr id="4" name="Forma libre 3">
            <a:extLst>
              <a:ext uri="{FF2B5EF4-FFF2-40B4-BE49-F238E27FC236}">
                <a16:creationId xmlns:a16="http://schemas.microsoft.com/office/drawing/2014/main" id="{69351277-51AA-FF46-84D6-C6E777CA2866}"/>
              </a:ext>
            </a:extLst>
          </p:cNvPr>
          <p:cNvSpPr/>
          <p:nvPr/>
        </p:nvSpPr>
        <p:spPr>
          <a:xfrm>
            <a:off x="3923839" y="3503459"/>
            <a:ext cx="3418991" cy="514605"/>
          </a:xfrm>
          <a:custGeom>
            <a:avLst>
              <a:gd name="f0" fmla="val 63"/>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solidFill>
              <a:schemeClr val="tx1"/>
            </a:solidFill>
            <a:prstDash val="solid"/>
          </a:ln>
        </p:spPr>
        <p:txBody>
          <a:bodyPr vert="horz" wrap="square" lIns="81638" tIns="40819" rIns="81638" bIns="40819" anchor="ctr" anchorCtr="1" compatLnSpc="0">
            <a:spAutoFit/>
          </a:bodyPr>
          <a:lstStyle/>
          <a:p>
            <a:r>
              <a:rPr lang="es-MX" sz="2903">
                <a:latin typeface="Trebuchet MS" pitchFamily="34"/>
                <a:ea typeface="Lucida Sans Unicode" pitchFamily="2"/>
                <a:cs typeface="Tahoma" pitchFamily="2"/>
              </a:rPr>
              <a:t>IPSec</a:t>
            </a:r>
          </a:p>
        </p:txBody>
      </p:sp>
      <p:sp>
        <p:nvSpPr>
          <p:cNvPr id="5" name="Forma libre 4">
            <a:extLst>
              <a:ext uri="{FF2B5EF4-FFF2-40B4-BE49-F238E27FC236}">
                <a16:creationId xmlns:a16="http://schemas.microsoft.com/office/drawing/2014/main" id="{FCB1DBE9-30B8-304B-B9D0-183D18266B1B}"/>
              </a:ext>
            </a:extLst>
          </p:cNvPr>
          <p:cNvSpPr/>
          <p:nvPr/>
        </p:nvSpPr>
        <p:spPr>
          <a:xfrm>
            <a:off x="1152073" y="3527440"/>
            <a:ext cx="2735193"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solidFill>
              <a:schemeClr val="tx1"/>
            </a:solidFill>
            <a:prstDash val="solid"/>
          </a:ln>
        </p:spPr>
        <p:txBody>
          <a:bodyPr vert="horz" wrap="square" lIns="81638" tIns="40819" rIns="81638" bIns="40819" anchor="t" anchorCtr="0" compatLnSpc="0">
            <a:spAutoFit/>
          </a:bodyPr>
          <a:lstStyle/>
          <a:p>
            <a:pPr algn="ctr"/>
            <a:r>
              <a:rPr lang="es-MX" sz="2903">
                <a:latin typeface="Trebuchet MS" pitchFamily="34"/>
                <a:ea typeface="Lucida Sans Unicode" pitchFamily="2"/>
                <a:cs typeface="Tahoma" pitchFamily="2"/>
              </a:rPr>
              <a:t>Red</a:t>
            </a:r>
          </a:p>
        </p:txBody>
      </p:sp>
      <p:sp>
        <p:nvSpPr>
          <p:cNvPr id="6" name="Forma libre 5">
            <a:extLst>
              <a:ext uri="{FF2B5EF4-FFF2-40B4-BE49-F238E27FC236}">
                <a16:creationId xmlns:a16="http://schemas.microsoft.com/office/drawing/2014/main" id="{B9FE74A0-7235-4D44-96A6-E330116484EE}"/>
              </a:ext>
            </a:extLst>
          </p:cNvPr>
          <p:cNvSpPr/>
          <p:nvPr/>
        </p:nvSpPr>
        <p:spPr>
          <a:xfrm>
            <a:off x="3923839" y="4656020"/>
            <a:ext cx="3418991" cy="514605"/>
          </a:xfrm>
          <a:custGeom>
            <a:avLst>
              <a:gd name="f0" fmla="val 63"/>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solidFill>
              <a:schemeClr val="tx1"/>
            </a:solidFill>
            <a:prstDash val="solid"/>
          </a:ln>
        </p:spPr>
        <p:txBody>
          <a:bodyPr vert="horz" wrap="square" lIns="81638" tIns="40819" rIns="81638" bIns="40819" anchor="ctr" anchorCtr="1" compatLnSpc="0">
            <a:spAutoFit/>
          </a:bodyPr>
          <a:lstStyle/>
          <a:p>
            <a:r>
              <a:rPr lang="es-MX" sz="2903">
                <a:latin typeface="Trebuchet MS" pitchFamily="34"/>
                <a:ea typeface="Lucida Sans Unicode" pitchFamily="2"/>
                <a:cs typeface="Tahoma" pitchFamily="2"/>
              </a:rPr>
              <a:t>Física</a:t>
            </a:r>
          </a:p>
        </p:txBody>
      </p:sp>
      <p:sp>
        <p:nvSpPr>
          <p:cNvPr id="7" name="Forma libre 6">
            <a:extLst>
              <a:ext uri="{FF2B5EF4-FFF2-40B4-BE49-F238E27FC236}">
                <a16:creationId xmlns:a16="http://schemas.microsoft.com/office/drawing/2014/main" id="{0A65DBD4-3A96-A842-AB9D-09C26F0B009B}"/>
              </a:ext>
            </a:extLst>
          </p:cNvPr>
          <p:cNvSpPr/>
          <p:nvPr/>
        </p:nvSpPr>
        <p:spPr>
          <a:xfrm>
            <a:off x="3923839" y="2914360"/>
            <a:ext cx="3418991" cy="514605"/>
          </a:xfrm>
          <a:custGeom>
            <a:avLst>
              <a:gd name="f0" fmla="val 63"/>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solidFill>
              <a:schemeClr val="tx1"/>
            </a:solidFill>
            <a:prstDash val="solid"/>
          </a:ln>
        </p:spPr>
        <p:txBody>
          <a:bodyPr vert="horz" wrap="square" lIns="81638" tIns="40819" rIns="81638" bIns="40819" anchor="ctr" anchorCtr="1" compatLnSpc="0">
            <a:spAutoFit/>
          </a:bodyPr>
          <a:lstStyle/>
          <a:p>
            <a:r>
              <a:rPr lang="es-MX" sz="2903">
                <a:latin typeface="Trebuchet MS" pitchFamily="34"/>
                <a:ea typeface="Lucida Sans Unicode" pitchFamily="2"/>
                <a:cs typeface="Tahoma" pitchFamily="2"/>
              </a:rPr>
              <a:t>SSL</a:t>
            </a:r>
          </a:p>
        </p:txBody>
      </p:sp>
      <p:sp>
        <p:nvSpPr>
          <p:cNvPr id="8" name="Forma libre 7">
            <a:extLst>
              <a:ext uri="{FF2B5EF4-FFF2-40B4-BE49-F238E27FC236}">
                <a16:creationId xmlns:a16="http://schemas.microsoft.com/office/drawing/2014/main" id="{5EC0ABF4-2BBC-B044-8299-FA5BAB1E642E}"/>
              </a:ext>
            </a:extLst>
          </p:cNvPr>
          <p:cNvSpPr/>
          <p:nvPr/>
        </p:nvSpPr>
        <p:spPr>
          <a:xfrm>
            <a:off x="1152073" y="2938341"/>
            <a:ext cx="2735193"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solidFill>
              <a:schemeClr val="tx1"/>
            </a:solidFill>
            <a:prstDash val="solid"/>
          </a:ln>
        </p:spPr>
        <p:txBody>
          <a:bodyPr vert="horz" wrap="square" lIns="81638" tIns="40819" rIns="81638" bIns="40819" anchor="t" anchorCtr="0" compatLnSpc="0">
            <a:spAutoFit/>
          </a:bodyPr>
          <a:lstStyle/>
          <a:p>
            <a:pPr algn="ctr"/>
            <a:r>
              <a:rPr lang="es-MX" sz="2903">
                <a:latin typeface="Trebuchet MS" pitchFamily="34"/>
                <a:ea typeface="Lucida Sans Unicode" pitchFamily="2"/>
                <a:cs typeface="Tahoma" pitchFamily="2"/>
              </a:rPr>
              <a:t>Transporte</a:t>
            </a:r>
          </a:p>
        </p:txBody>
      </p:sp>
      <p:sp>
        <p:nvSpPr>
          <p:cNvPr id="9" name="Forma libre 8">
            <a:extLst>
              <a:ext uri="{FF2B5EF4-FFF2-40B4-BE49-F238E27FC236}">
                <a16:creationId xmlns:a16="http://schemas.microsoft.com/office/drawing/2014/main" id="{6184F58C-187A-4A41-A806-1DC346A0B490}"/>
              </a:ext>
            </a:extLst>
          </p:cNvPr>
          <p:cNvSpPr/>
          <p:nvPr/>
        </p:nvSpPr>
        <p:spPr>
          <a:xfrm>
            <a:off x="3923839" y="2339957"/>
            <a:ext cx="3418991" cy="514605"/>
          </a:xfrm>
          <a:custGeom>
            <a:avLst>
              <a:gd name="f0" fmla="val 63"/>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solidFill>
              <a:schemeClr val="tx1"/>
            </a:solidFill>
            <a:prstDash val="solid"/>
          </a:ln>
        </p:spPr>
        <p:txBody>
          <a:bodyPr vert="horz" wrap="square" lIns="81638" tIns="40819" rIns="81638" bIns="40819" anchor="ctr" anchorCtr="1" compatLnSpc="0">
            <a:spAutoFit/>
          </a:bodyPr>
          <a:lstStyle/>
          <a:p>
            <a:r>
              <a:rPr lang="es-MX" sz="2903">
                <a:latin typeface="Trebuchet MS" pitchFamily="34"/>
                <a:ea typeface="Lucida Sans Unicode" pitchFamily="2"/>
                <a:cs typeface="Tahoma" pitchFamily="2"/>
              </a:rPr>
              <a:t>SSH o PGP</a:t>
            </a:r>
          </a:p>
        </p:txBody>
      </p:sp>
      <p:sp>
        <p:nvSpPr>
          <p:cNvPr id="10" name="Forma libre 9">
            <a:extLst>
              <a:ext uri="{FF2B5EF4-FFF2-40B4-BE49-F238E27FC236}">
                <a16:creationId xmlns:a16="http://schemas.microsoft.com/office/drawing/2014/main" id="{4C54D7CB-C424-8A4E-B6FE-B2CC014DE4D6}"/>
              </a:ext>
            </a:extLst>
          </p:cNvPr>
          <p:cNvSpPr/>
          <p:nvPr/>
        </p:nvSpPr>
        <p:spPr>
          <a:xfrm>
            <a:off x="1152073" y="2362305"/>
            <a:ext cx="2735193"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solidFill>
              <a:schemeClr val="tx1"/>
            </a:solidFill>
            <a:prstDash val="solid"/>
          </a:ln>
        </p:spPr>
        <p:txBody>
          <a:bodyPr vert="horz" wrap="square" lIns="81638" tIns="40819" rIns="81638" bIns="40819" anchor="t" anchorCtr="0" compatLnSpc="0">
            <a:spAutoFit/>
          </a:bodyPr>
          <a:lstStyle/>
          <a:p>
            <a:pPr algn="ctr"/>
            <a:r>
              <a:rPr lang="es-MX" sz="2903">
                <a:latin typeface="Trebuchet MS" pitchFamily="34"/>
                <a:ea typeface="Lucida Sans Unicode" pitchFamily="2"/>
                <a:cs typeface="Tahoma" pitchFamily="2"/>
              </a:rPr>
              <a:t>Aplicación</a:t>
            </a:r>
          </a:p>
        </p:txBody>
      </p:sp>
      <p:sp>
        <p:nvSpPr>
          <p:cNvPr id="14" name="Título 2">
            <a:extLst>
              <a:ext uri="{FF2B5EF4-FFF2-40B4-BE49-F238E27FC236}">
                <a16:creationId xmlns:a16="http://schemas.microsoft.com/office/drawing/2014/main" id="{72D6A6E8-35B5-8842-9316-298FCBAB3339}"/>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a:solidFill>
                  <a:schemeClr val="bg1"/>
                </a:solidFill>
                <a:effectLst>
                  <a:outerShdw dist="17961" dir="2700000">
                    <a:scrgbClr r="0" g="0" b="0"/>
                  </a:outerShdw>
                </a:effectLst>
              </a:rPr>
              <a:t>VPN, Protocolos de seguridad</a:t>
            </a:r>
            <a:endParaRPr lang="en-GB" sz="3200" dirty="0">
              <a:solidFill>
                <a:schemeClr val="bg1"/>
              </a:solidFill>
              <a:effectLst>
                <a:outerShdw dist="17961" dir="2700000">
                  <a:scrgbClr r="0" g="0" b="0"/>
                </a:outerShdw>
              </a:effectLst>
            </a:endParaRPr>
          </a:p>
        </p:txBody>
      </p:sp>
      <p:sp>
        <p:nvSpPr>
          <p:cNvPr id="15" name="Marcador de número de diapositiva 14">
            <a:extLst>
              <a:ext uri="{FF2B5EF4-FFF2-40B4-BE49-F238E27FC236}">
                <a16:creationId xmlns:a16="http://schemas.microsoft.com/office/drawing/2014/main" id="{E947EC4C-97A7-5A40-BE8C-AED2D4744B91}"/>
              </a:ext>
            </a:extLst>
          </p:cNvPr>
          <p:cNvSpPr>
            <a:spLocks noGrp="1"/>
          </p:cNvSpPr>
          <p:nvPr>
            <p:ph type="sldNum" sz="quarter" idx="12"/>
          </p:nvPr>
        </p:nvSpPr>
        <p:spPr/>
        <p:txBody>
          <a:bodyPr/>
          <a:lstStyle/>
          <a:p>
            <a:fld id="{2E65DF58-AC59-6443-8E7C-F2A2AE6182EF}" type="slidenum">
              <a:rPr lang="es-MX" smtClean="0"/>
              <a:t>25</a:t>
            </a:fld>
            <a:endParaRPr lang="es-MX"/>
          </a:p>
        </p:txBody>
      </p:sp>
    </p:spTree>
    <p:extLst>
      <p:ext uri="{BB962C8B-B14F-4D97-AF65-F5344CB8AC3E}">
        <p14:creationId xmlns:p14="http://schemas.microsoft.com/office/powerpoint/2010/main" val="898212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DD761511-443A-DE46-9344-9C3F4BE6A5AE}"/>
              </a:ext>
            </a:extLst>
          </p:cNvPr>
          <p:cNvSpPr/>
          <p:nvPr/>
        </p:nvSpPr>
        <p:spPr>
          <a:xfrm>
            <a:off x="539463" y="1224274"/>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Secure Socket Layer (SSL)  </a:t>
            </a:r>
          </a:p>
        </p:txBody>
      </p:sp>
      <p:sp>
        <p:nvSpPr>
          <p:cNvPr id="3" name="Forma libre 2">
            <a:extLst>
              <a:ext uri="{FF2B5EF4-FFF2-40B4-BE49-F238E27FC236}">
                <a16:creationId xmlns:a16="http://schemas.microsoft.com/office/drawing/2014/main" id="{D1F27B2D-EBD3-F64C-A69D-7BA0D42D9283}"/>
              </a:ext>
            </a:extLst>
          </p:cNvPr>
          <p:cNvSpPr/>
          <p:nvPr/>
        </p:nvSpPr>
        <p:spPr>
          <a:xfrm>
            <a:off x="539463" y="1979587"/>
            <a:ext cx="8099122" cy="83866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defRPr sz="1990"/>
            </a:pPr>
            <a:r>
              <a:rPr lang="es-MX" sz="2540">
                <a:latin typeface="Trebuchet MS" pitchFamily="34"/>
                <a:ea typeface="Garamond-Bold" pitchFamily="18"/>
                <a:cs typeface="Garamond" pitchFamily="18"/>
              </a:rPr>
              <a:t>Creado por Nestcape Communcations Corporation en 1993</a:t>
            </a:r>
          </a:p>
        </p:txBody>
      </p:sp>
      <p:pic>
        <p:nvPicPr>
          <p:cNvPr id="4" name="Imagen 3">
            <a:extLst>
              <a:ext uri="{FF2B5EF4-FFF2-40B4-BE49-F238E27FC236}">
                <a16:creationId xmlns:a16="http://schemas.microsoft.com/office/drawing/2014/main" id="{A1407F64-9A39-B743-A077-656ACB3B671D}"/>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391425" y="2818255"/>
            <a:ext cx="3557449" cy="3239714"/>
          </a:xfrm>
          <a:prstGeom prst="rect">
            <a:avLst/>
          </a:prstGeom>
          <a:noFill/>
          <a:ln>
            <a:noFill/>
          </a:ln>
        </p:spPr>
      </p:pic>
      <p:pic>
        <p:nvPicPr>
          <p:cNvPr id="5" name="Imagen 4">
            <a:extLst>
              <a:ext uri="{FF2B5EF4-FFF2-40B4-BE49-F238E27FC236}">
                <a16:creationId xmlns:a16="http://schemas.microsoft.com/office/drawing/2014/main" id="{BBAF791D-8B2B-7849-81FE-91EE3E77AE75}"/>
              </a:ext>
            </a:extLst>
          </p:cNvPr>
          <p:cNvPicPr>
            <a:picLocks noChangeAspect="1"/>
          </p:cNvPicPr>
          <p:nvPr/>
        </p:nvPicPr>
        <p:blipFill>
          <a:blip r:embed="rId4">
            <a:lum/>
            <a:alphaModFix/>
          </a:blip>
          <a:srcRect/>
          <a:stretch>
            <a:fillRect/>
          </a:stretch>
        </p:blipFill>
        <p:spPr>
          <a:xfrm>
            <a:off x="4152426" y="3058963"/>
            <a:ext cx="4666742" cy="2599674"/>
          </a:xfrm>
          <a:prstGeom prst="rect">
            <a:avLst/>
          </a:prstGeom>
          <a:noFill/>
          <a:ln>
            <a:noFill/>
          </a:ln>
        </p:spPr>
      </p:pic>
      <p:sp>
        <p:nvSpPr>
          <p:cNvPr id="8" name="Título 2">
            <a:extLst>
              <a:ext uri="{FF2B5EF4-FFF2-40B4-BE49-F238E27FC236}">
                <a16:creationId xmlns:a16="http://schemas.microsoft.com/office/drawing/2014/main" id="{BB4B7A13-D676-E844-AAF5-ABB5F34B9306}"/>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a:solidFill>
                  <a:schemeClr val="bg1"/>
                </a:solidFill>
                <a:effectLst>
                  <a:outerShdw dist="17961" dir="2700000">
                    <a:scrgbClr r="0" g="0" b="0"/>
                  </a:outerShdw>
                </a:effectLst>
              </a:rPr>
              <a:t>VPN, Protocolos de seguridad</a:t>
            </a:r>
            <a:endParaRPr lang="en-GB" sz="3200" dirty="0">
              <a:solidFill>
                <a:schemeClr val="bg1"/>
              </a:solidFill>
              <a:effectLst>
                <a:outerShdw dist="17961" dir="2700000">
                  <a:scrgbClr r="0" g="0" b="0"/>
                </a:outerShdw>
              </a:effectLst>
            </a:endParaRPr>
          </a:p>
        </p:txBody>
      </p:sp>
      <p:sp>
        <p:nvSpPr>
          <p:cNvPr id="9" name="Marcador de número de diapositiva 8">
            <a:extLst>
              <a:ext uri="{FF2B5EF4-FFF2-40B4-BE49-F238E27FC236}">
                <a16:creationId xmlns:a16="http://schemas.microsoft.com/office/drawing/2014/main" id="{D68639D5-34FA-054D-AF78-C90B663C26EA}"/>
              </a:ext>
            </a:extLst>
          </p:cNvPr>
          <p:cNvSpPr>
            <a:spLocks noGrp="1"/>
          </p:cNvSpPr>
          <p:nvPr>
            <p:ph type="sldNum" sz="quarter" idx="12"/>
          </p:nvPr>
        </p:nvSpPr>
        <p:spPr/>
        <p:txBody>
          <a:bodyPr/>
          <a:lstStyle/>
          <a:p>
            <a:fld id="{2E65DF58-AC59-6443-8E7C-F2A2AE6182EF}" type="slidenum">
              <a:rPr lang="es-MX" smtClean="0"/>
              <a:t>26</a:t>
            </a:fld>
            <a:endParaRPr lang="es-MX"/>
          </a:p>
        </p:txBody>
      </p:sp>
    </p:spTree>
    <p:extLst>
      <p:ext uri="{BB962C8B-B14F-4D97-AF65-F5344CB8AC3E}">
        <p14:creationId xmlns:p14="http://schemas.microsoft.com/office/powerpoint/2010/main" val="4211372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0E0627EF-B434-6A4E-B381-C847898C9B0F}"/>
              </a:ext>
            </a:extLst>
          </p:cNvPr>
          <p:cNvSpPr/>
          <p:nvPr/>
        </p:nvSpPr>
        <p:spPr>
          <a:xfrm>
            <a:off x="575710" y="1402991"/>
            <a:ext cx="8099449" cy="21669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defRPr sz="2870"/>
            </a:pPr>
            <a:r>
              <a:rPr lang="es-MX" sz="2800" dirty="0">
                <a:latin typeface="Trebuchet MS" pitchFamily="34"/>
                <a:ea typeface="Garamond-Bold" pitchFamily="18"/>
                <a:cs typeface="Garamond" pitchFamily="18"/>
              </a:rPr>
              <a:t>Está basado en la aplicación conjunta de criptografía simétrica, criptografía asimétrica (de llave pública), certificados digitales y firmas digitales para conseguir un canal o medio seguro de comunicación a través de Internet.</a:t>
            </a:r>
          </a:p>
        </p:txBody>
      </p:sp>
      <p:pic>
        <p:nvPicPr>
          <p:cNvPr id="3" name="Imagen 2">
            <a:extLst>
              <a:ext uri="{FF2B5EF4-FFF2-40B4-BE49-F238E27FC236}">
                <a16:creationId xmlns:a16="http://schemas.microsoft.com/office/drawing/2014/main" id="{C017E7E8-9037-9641-9503-2C262C29DDDA}"/>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2735520" y="3705411"/>
            <a:ext cx="3779830" cy="2339738"/>
          </a:xfrm>
          <a:prstGeom prst="rect">
            <a:avLst/>
          </a:prstGeom>
          <a:noFill/>
          <a:ln>
            <a:noFill/>
          </a:ln>
        </p:spPr>
      </p:pic>
      <p:sp>
        <p:nvSpPr>
          <p:cNvPr id="8" name="Título 2">
            <a:extLst>
              <a:ext uri="{FF2B5EF4-FFF2-40B4-BE49-F238E27FC236}">
                <a16:creationId xmlns:a16="http://schemas.microsoft.com/office/drawing/2014/main" id="{A0CDA9F5-BF68-9A45-B9AE-22280D8508FD}"/>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SSL</a:t>
            </a:r>
          </a:p>
        </p:txBody>
      </p:sp>
      <p:sp>
        <p:nvSpPr>
          <p:cNvPr id="9" name="Marcador de número de diapositiva 8">
            <a:extLst>
              <a:ext uri="{FF2B5EF4-FFF2-40B4-BE49-F238E27FC236}">
                <a16:creationId xmlns:a16="http://schemas.microsoft.com/office/drawing/2014/main" id="{FB6B1CF7-C311-A149-A679-890E5E06472F}"/>
              </a:ext>
            </a:extLst>
          </p:cNvPr>
          <p:cNvSpPr>
            <a:spLocks noGrp="1"/>
          </p:cNvSpPr>
          <p:nvPr>
            <p:ph type="sldNum" sz="quarter" idx="12"/>
          </p:nvPr>
        </p:nvSpPr>
        <p:spPr/>
        <p:txBody>
          <a:bodyPr/>
          <a:lstStyle/>
          <a:p>
            <a:fld id="{2E65DF58-AC59-6443-8E7C-F2A2AE6182EF}" type="slidenum">
              <a:rPr lang="es-MX" smtClean="0"/>
              <a:t>27</a:t>
            </a:fld>
            <a:endParaRPr lang="es-MX"/>
          </a:p>
        </p:txBody>
      </p:sp>
    </p:spTree>
    <p:extLst>
      <p:ext uri="{BB962C8B-B14F-4D97-AF65-F5344CB8AC3E}">
        <p14:creationId xmlns:p14="http://schemas.microsoft.com/office/powerpoint/2010/main" val="3481452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820D050D-09E7-254F-99E1-538FA6F87268}"/>
              </a:ext>
            </a:extLst>
          </p:cNvPr>
          <p:cNvSpPr/>
          <p:nvPr/>
        </p:nvSpPr>
        <p:spPr>
          <a:xfrm>
            <a:off x="608367" y="1678100"/>
            <a:ext cx="8099449" cy="17500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defRPr sz="2870"/>
            </a:pPr>
            <a:r>
              <a:rPr lang="es-MX" sz="2800" dirty="0">
                <a:latin typeface="Trebuchet MS" pitchFamily="34"/>
                <a:ea typeface="Garamond-Bold" pitchFamily="18"/>
                <a:cs typeface="Garamond" pitchFamily="18"/>
              </a:rPr>
              <a:t>Implementa un protocolo de negociación para establecer una comunicaión segura a nivel de socket , de forma transparente al usuario y a las aplicaciones que lo usan.</a:t>
            </a:r>
          </a:p>
        </p:txBody>
      </p:sp>
      <p:pic>
        <p:nvPicPr>
          <p:cNvPr id="3" name="Imagen 2">
            <a:extLst>
              <a:ext uri="{FF2B5EF4-FFF2-40B4-BE49-F238E27FC236}">
                <a16:creationId xmlns:a16="http://schemas.microsoft.com/office/drawing/2014/main" id="{52F61D32-8404-D04D-AEDF-39B955039E0D}"/>
              </a:ext>
            </a:extLst>
          </p:cNvPr>
          <p:cNvPicPr>
            <a:picLocks noChangeAspect="1"/>
          </p:cNvPicPr>
          <p:nvPr/>
        </p:nvPicPr>
        <p:blipFill>
          <a:blip r:embed="rId3">
            <a:lum/>
            <a:alphaModFix/>
          </a:blip>
          <a:srcRect/>
          <a:stretch>
            <a:fillRect/>
          </a:stretch>
        </p:blipFill>
        <p:spPr>
          <a:xfrm>
            <a:off x="1856117" y="3844521"/>
            <a:ext cx="5343030" cy="2095479"/>
          </a:xfrm>
          <a:prstGeom prst="rect">
            <a:avLst/>
          </a:prstGeom>
          <a:noFill/>
          <a:ln>
            <a:noFill/>
          </a:ln>
        </p:spPr>
      </p:pic>
      <p:sp>
        <p:nvSpPr>
          <p:cNvPr id="8" name="Título 2">
            <a:extLst>
              <a:ext uri="{FF2B5EF4-FFF2-40B4-BE49-F238E27FC236}">
                <a16:creationId xmlns:a16="http://schemas.microsoft.com/office/drawing/2014/main" id="{95FFD027-F945-A546-BA51-E425BB1C346A}"/>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SSL</a:t>
            </a:r>
          </a:p>
        </p:txBody>
      </p:sp>
      <p:sp>
        <p:nvSpPr>
          <p:cNvPr id="9" name="Marcador de número de diapositiva 8">
            <a:extLst>
              <a:ext uri="{FF2B5EF4-FFF2-40B4-BE49-F238E27FC236}">
                <a16:creationId xmlns:a16="http://schemas.microsoft.com/office/drawing/2014/main" id="{A1FD166E-420A-1346-99F4-938BC8C453D5}"/>
              </a:ext>
            </a:extLst>
          </p:cNvPr>
          <p:cNvSpPr>
            <a:spLocks noGrp="1"/>
          </p:cNvSpPr>
          <p:nvPr>
            <p:ph type="sldNum" sz="quarter" idx="12"/>
          </p:nvPr>
        </p:nvSpPr>
        <p:spPr/>
        <p:txBody>
          <a:bodyPr/>
          <a:lstStyle/>
          <a:p>
            <a:fld id="{2E65DF58-AC59-6443-8E7C-F2A2AE6182EF}" type="slidenum">
              <a:rPr lang="es-MX" smtClean="0"/>
              <a:t>28</a:t>
            </a:fld>
            <a:endParaRPr lang="es-MX"/>
          </a:p>
        </p:txBody>
      </p:sp>
    </p:spTree>
    <p:extLst>
      <p:ext uri="{BB962C8B-B14F-4D97-AF65-F5344CB8AC3E}">
        <p14:creationId xmlns:p14="http://schemas.microsoft.com/office/powerpoint/2010/main" val="3008435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15A3179F-9486-7E47-8986-03D3F175A31C}"/>
              </a:ext>
            </a:extLst>
          </p:cNvPr>
          <p:cNvSpPr/>
          <p:nvPr/>
        </p:nvSpPr>
        <p:spPr>
          <a:xfrm>
            <a:off x="522275" y="1843473"/>
            <a:ext cx="8099449" cy="17500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r>
              <a:rPr lang="es-MX" sz="2800" dirty="0">
                <a:latin typeface="Trebuchet MS" pitchFamily="34"/>
                <a:ea typeface="Garamond-Bold" pitchFamily="18"/>
                <a:cs typeface="Garamond" pitchFamily="18"/>
              </a:rPr>
              <a:t>Actualmente es el estándar de comunicación segura en los navegadores Web (protocolo http) Internet Explorer, Google Chrome y Mozilla Firefox.</a:t>
            </a:r>
          </a:p>
        </p:txBody>
      </p:sp>
      <p:pic>
        <p:nvPicPr>
          <p:cNvPr id="4" name="Imagen 3">
            <a:extLst>
              <a:ext uri="{FF2B5EF4-FFF2-40B4-BE49-F238E27FC236}">
                <a16:creationId xmlns:a16="http://schemas.microsoft.com/office/drawing/2014/main" id="{2BD99400-327A-4D48-8E33-04EF2590F8EA}"/>
              </a:ext>
            </a:extLst>
          </p:cNvPr>
          <p:cNvPicPr>
            <a:picLocks noChangeAspect="1"/>
          </p:cNvPicPr>
          <p:nvPr/>
        </p:nvPicPr>
        <p:blipFill>
          <a:blip r:embed="rId3">
            <a:lum/>
            <a:alphaModFix/>
          </a:blip>
          <a:srcRect/>
          <a:stretch>
            <a:fillRect/>
          </a:stretch>
        </p:blipFill>
        <p:spPr>
          <a:xfrm>
            <a:off x="1298322" y="4155071"/>
            <a:ext cx="1705902" cy="1723211"/>
          </a:xfrm>
          <a:prstGeom prst="rect">
            <a:avLst/>
          </a:prstGeom>
          <a:noFill/>
          <a:ln>
            <a:noFill/>
          </a:ln>
        </p:spPr>
      </p:pic>
      <p:pic>
        <p:nvPicPr>
          <p:cNvPr id="5" name="Imagen 4">
            <a:extLst>
              <a:ext uri="{FF2B5EF4-FFF2-40B4-BE49-F238E27FC236}">
                <a16:creationId xmlns:a16="http://schemas.microsoft.com/office/drawing/2014/main" id="{F00B000A-DADE-FB4B-B71A-57C93D9E28F9}"/>
              </a:ext>
            </a:extLst>
          </p:cNvPr>
          <p:cNvPicPr>
            <a:picLocks noChangeAspect="1"/>
          </p:cNvPicPr>
          <p:nvPr/>
        </p:nvPicPr>
        <p:blipFill>
          <a:blip r:embed="rId4">
            <a:lum/>
            <a:alphaModFix/>
          </a:blip>
          <a:srcRect/>
          <a:stretch>
            <a:fillRect/>
          </a:stretch>
        </p:blipFill>
        <p:spPr>
          <a:xfrm>
            <a:off x="6484621" y="4082251"/>
            <a:ext cx="1929591" cy="1796031"/>
          </a:xfrm>
          <a:prstGeom prst="rect">
            <a:avLst/>
          </a:prstGeom>
          <a:noFill/>
          <a:ln>
            <a:noFill/>
          </a:ln>
        </p:spPr>
      </p:pic>
      <p:pic>
        <p:nvPicPr>
          <p:cNvPr id="8" name="Imagen 7">
            <a:extLst>
              <a:ext uri="{FF2B5EF4-FFF2-40B4-BE49-F238E27FC236}">
                <a16:creationId xmlns:a16="http://schemas.microsoft.com/office/drawing/2014/main" id="{4E32CE58-7996-684A-8917-2DBBCF5052D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35878" y="4119400"/>
            <a:ext cx="1593294" cy="1593294"/>
          </a:xfrm>
          <a:prstGeom prst="rect">
            <a:avLst/>
          </a:prstGeom>
        </p:spPr>
      </p:pic>
      <p:sp>
        <p:nvSpPr>
          <p:cNvPr id="10" name="Título 2">
            <a:extLst>
              <a:ext uri="{FF2B5EF4-FFF2-40B4-BE49-F238E27FC236}">
                <a16:creationId xmlns:a16="http://schemas.microsoft.com/office/drawing/2014/main" id="{F0AFB56B-C3B1-D04A-93B9-A44BEA7D907A}"/>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SSL</a:t>
            </a:r>
          </a:p>
        </p:txBody>
      </p:sp>
      <p:sp>
        <p:nvSpPr>
          <p:cNvPr id="11" name="Marcador de número de diapositiva 10">
            <a:extLst>
              <a:ext uri="{FF2B5EF4-FFF2-40B4-BE49-F238E27FC236}">
                <a16:creationId xmlns:a16="http://schemas.microsoft.com/office/drawing/2014/main" id="{D353D7BF-C14E-2348-905B-6162C83BFA37}"/>
              </a:ext>
            </a:extLst>
          </p:cNvPr>
          <p:cNvSpPr>
            <a:spLocks noGrp="1"/>
          </p:cNvSpPr>
          <p:nvPr>
            <p:ph type="sldNum" sz="quarter" idx="12"/>
          </p:nvPr>
        </p:nvSpPr>
        <p:spPr/>
        <p:txBody>
          <a:bodyPr/>
          <a:lstStyle/>
          <a:p>
            <a:fld id="{2E65DF58-AC59-6443-8E7C-F2A2AE6182EF}" type="slidenum">
              <a:rPr lang="es-MX" smtClean="0"/>
              <a:t>29</a:t>
            </a:fld>
            <a:endParaRPr lang="es-MX"/>
          </a:p>
        </p:txBody>
      </p:sp>
    </p:spTree>
    <p:extLst>
      <p:ext uri="{BB962C8B-B14F-4D97-AF65-F5344CB8AC3E}">
        <p14:creationId xmlns:p14="http://schemas.microsoft.com/office/powerpoint/2010/main" val="597112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texto vertical 12"/>
          <p:cNvSpPr>
            <a:spLocks noGrp="1"/>
          </p:cNvSpPr>
          <p:nvPr>
            <p:ph type="body" orient="vert" idx="1"/>
          </p:nvPr>
        </p:nvSpPr>
        <p:spPr>
          <a:xfrm>
            <a:off x="457200" y="1249043"/>
            <a:ext cx="8229600" cy="4418434"/>
          </a:xfrm>
        </p:spPr>
        <p:txBody>
          <a:bodyPr vert="horz">
            <a:normAutofit fontScale="70000" lnSpcReduction="20000"/>
          </a:bodyPr>
          <a:lstStyle/>
          <a:p>
            <a:pPr marL="0" indent="0" algn="ctr">
              <a:buNone/>
            </a:pPr>
            <a:r>
              <a:rPr lang="es-ES_tradnl" sz="4000" b="1" dirty="0">
                <a:solidFill>
                  <a:srgbClr val="000000"/>
                </a:solidFill>
              </a:rPr>
              <a:t>Presentación del programa</a:t>
            </a:r>
            <a:endParaRPr lang="es-ES" dirty="0">
              <a:solidFill>
                <a:srgbClr val="000000"/>
              </a:solidFill>
            </a:endParaRPr>
          </a:p>
          <a:p>
            <a:pPr marL="0" indent="0" algn="ctr">
              <a:buNone/>
            </a:pPr>
            <a:endParaRPr lang="es-ES_tradnl" dirty="0">
              <a:solidFill>
                <a:srgbClr val="000000"/>
              </a:solidFill>
            </a:endParaRPr>
          </a:p>
          <a:p>
            <a:pPr marL="0" indent="0" algn="ctr">
              <a:buNone/>
            </a:pPr>
            <a:r>
              <a:rPr lang="es-ES_tradnl" sz="3400" dirty="0">
                <a:solidFill>
                  <a:srgbClr val="000000"/>
                </a:solidFill>
              </a:rPr>
              <a:t>Una de las principales actividades que tiene que desarrollar y enfrentarse el ingeniero en computación, es el conocer a la perfección los elementos con los cuales trabajara y desarrollara la mayoría de sus actividades en su vida profesional, que es el conocimiento, de las herramientas en equipo y sus respectivas instalaciones, así como los servicios que se puedan derivar de ello, como lo es en el área de redes el poder medir el alcance de dichas herramientas utilizando estándares y normas establecidas que se encuentran implantadas en ese ámbito, como lo son los servicios que se pueden brindar en Internet, ya que es la red de redes que se establece mundialmente y es una herramienta de gran uso en todos los ambientes.</a:t>
            </a:r>
          </a:p>
        </p:txBody>
      </p:sp>
      <p:sp>
        <p:nvSpPr>
          <p:cNvPr id="2" name="Marcador de número de diapositiva 1">
            <a:extLst>
              <a:ext uri="{FF2B5EF4-FFF2-40B4-BE49-F238E27FC236}">
                <a16:creationId xmlns:a16="http://schemas.microsoft.com/office/drawing/2014/main" id="{DCC054EE-7DE4-3041-A742-3AD1AD499AC3}"/>
              </a:ext>
            </a:extLst>
          </p:cNvPr>
          <p:cNvSpPr>
            <a:spLocks noGrp="1"/>
          </p:cNvSpPr>
          <p:nvPr>
            <p:ph type="sldNum" sz="quarter" idx="12"/>
          </p:nvPr>
        </p:nvSpPr>
        <p:spPr/>
        <p:txBody>
          <a:bodyPr/>
          <a:lstStyle/>
          <a:p>
            <a:fld id="{2E65DF58-AC59-6443-8E7C-F2A2AE6182EF}" type="slidenum">
              <a:rPr lang="es-MX" smtClean="0"/>
              <a:t>3</a:t>
            </a:fld>
            <a:endParaRPr lang="es-MX"/>
          </a:p>
        </p:txBody>
      </p:sp>
    </p:spTree>
    <p:extLst>
      <p:ext uri="{BB962C8B-B14F-4D97-AF65-F5344CB8AC3E}">
        <p14:creationId xmlns:p14="http://schemas.microsoft.com/office/powerpoint/2010/main" val="3054277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93185974-17DC-664A-B135-469D5FF09605}"/>
              </a:ext>
            </a:extLst>
          </p:cNvPr>
          <p:cNvSpPr/>
          <p:nvPr/>
        </p:nvSpPr>
        <p:spPr>
          <a:xfrm>
            <a:off x="539463" y="1224274"/>
            <a:ext cx="8279705" cy="353979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dirty="0">
                <a:latin typeface="Trebuchet MS" pitchFamily="34"/>
                <a:ea typeface="Times New Roman" pitchFamily="18"/>
                <a:cs typeface="Times New Roman" pitchFamily="18"/>
              </a:rPr>
              <a:t>SSL está formado por dos capas y cuatro componentes bien diferenciados, cada una especificada por un protocolo.</a:t>
            </a:r>
          </a:p>
          <a:p>
            <a:pPr algn="ctr">
              <a:defRPr sz="1990"/>
            </a:pPr>
            <a:endParaRPr lang="es-MX" sz="2903" dirty="0">
              <a:latin typeface="Trebuchet MS" pitchFamily="34"/>
              <a:ea typeface="Times New Roman" pitchFamily="18"/>
              <a:cs typeface="Times New Roman" pitchFamily="18"/>
            </a:endParaRPr>
          </a:p>
          <a:p>
            <a:pPr>
              <a:buClr>
                <a:srgbClr val="FFFFFF"/>
              </a:buClr>
              <a:buSzPct val="45000"/>
              <a:buFont typeface="StarSymbol"/>
              <a:buChar char="●"/>
              <a:defRPr sz="1990"/>
            </a:pPr>
            <a:r>
              <a:rPr lang="es-MX" sz="2903" dirty="0">
                <a:latin typeface="Trebuchet MS" pitchFamily="34"/>
                <a:ea typeface="Times New Roman" pitchFamily="18"/>
                <a:cs typeface="Times New Roman" pitchFamily="18"/>
              </a:rPr>
              <a:t> Record Protocol</a:t>
            </a:r>
          </a:p>
          <a:p>
            <a:pPr>
              <a:buClr>
                <a:srgbClr val="FFFFFF"/>
              </a:buClr>
              <a:buSzPct val="45000"/>
              <a:buFont typeface="StarSymbol"/>
              <a:buChar char="●"/>
              <a:defRPr sz="1990"/>
            </a:pPr>
            <a:r>
              <a:rPr lang="es-MX" sz="2903" dirty="0">
                <a:latin typeface="Trebuchet MS" pitchFamily="34"/>
                <a:ea typeface="Times New Roman" pitchFamily="18"/>
                <a:cs typeface="Times New Roman" pitchFamily="18"/>
              </a:rPr>
              <a:t> Handshake Protocol</a:t>
            </a:r>
          </a:p>
          <a:p>
            <a:pPr>
              <a:buClr>
                <a:srgbClr val="FFFFFF"/>
              </a:buClr>
              <a:buSzPct val="45000"/>
              <a:buFont typeface="StarSymbol"/>
              <a:buChar char="●"/>
              <a:defRPr sz="1990"/>
            </a:pPr>
            <a:r>
              <a:rPr lang="es-MX" sz="2903" dirty="0">
                <a:latin typeface="Trebuchet MS" pitchFamily="34"/>
                <a:ea typeface="Times New Roman" pitchFamily="18"/>
                <a:cs typeface="Times New Roman" pitchFamily="18"/>
              </a:rPr>
              <a:t> Alert Protocol</a:t>
            </a:r>
          </a:p>
          <a:p>
            <a:pPr>
              <a:buClr>
                <a:srgbClr val="FFFFFF"/>
              </a:buClr>
              <a:buSzPct val="45000"/>
              <a:buFont typeface="StarSymbol"/>
              <a:buChar char="●"/>
              <a:defRPr sz="1990"/>
            </a:pPr>
            <a:r>
              <a:rPr lang="es-MX" sz="2903" dirty="0">
                <a:latin typeface="Trebuchet MS" pitchFamily="34"/>
                <a:ea typeface="Times New Roman" pitchFamily="18"/>
                <a:cs typeface="Times New Roman" pitchFamily="18"/>
              </a:rPr>
              <a:t> Change Cipher Spec Protocol</a:t>
            </a:r>
          </a:p>
        </p:txBody>
      </p:sp>
      <p:sp>
        <p:nvSpPr>
          <p:cNvPr id="6" name="Título 2">
            <a:extLst>
              <a:ext uri="{FF2B5EF4-FFF2-40B4-BE49-F238E27FC236}">
                <a16:creationId xmlns:a16="http://schemas.microsoft.com/office/drawing/2014/main" id="{0B90316D-06B5-FA4B-A7E0-2069A3CA21C3}"/>
              </a:ext>
            </a:extLst>
          </p:cNvPr>
          <p:cNvSpPr txBox="1">
            <a:spLocks/>
          </p:cNvSpPr>
          <p:nvPr/>
        </p:nvSpPr>
        <p:spPr>
          <a:xfrm>
            <a:off x="281651" y="180730"/>
            <a:ext cx="6988194" cy="76632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SSL</a:t>
            </a:r>
          </a:p>
        </p:txBody>
      </p:sp>
      <p:sp>
        <p:nvSpPr>
          <p:cNvPr id="7" name="Marcador de número de diapositiva 6">
            <a:extLst>
              <a:ext uri="{FF2B5EF4-FFF2-40B4-BE49-F238E27FC236}">
                <a16:creationId xmlns:a16="http://schemas.microsoft.com/office/drawing/2014/main" id="{44864EE9-6D17-764F-B812-08EC85B2882F}"/>
              </a:ext>
            </a:extLst>
          </p:cNvPr>
          <p:cNvSpPr>
            <a:spLocks noGrp="1"/>
          </p:cNvSpPr>
          <p:nvPr>
            <p:ph type="sldNum" sz="quarter" idx="12"/>
          </p:nvPr>
        </p:nvSpPr>
        <p:spPr/>
        <p:txBody>
          <a:bodyPr/>
          <a:lstStyle/>
          <a:p>
            <a:fld id="{2E65DF58-AC59-6443-8E7C-F2A2AE6182EF}" type="slidenum">
              <a:rPr lang="es-MX" smtClean="0"/>
              <a:t>30</a:t>
            </a:fld>
            <a:endParaRPr lang="es-MX"/>
          </a:p>
        </p:txBody>
      </p:sp>
    </p:spTree>
    <p:extLst>
      <p:ext uri="{BB962C8B-B14F-4D97-AF65-F5344CB8AC3E}">
        <p14:creationId xmlns:p14="http://schemas.microsoft.com/office/powerpoint/2010/main" val="198145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76A9FF2C-A5BB-9845-BC78-FE214A35DDE0}"/>
              </a:ext>
            </a:extLst>
          </p:cNvPr>
          <p:cNvSpPr/>
          <p:nvPr/>
        </p:nvSpPr>
        <p:spPr>
          <a:xfrm>
            <a:off x="539463" y="2024978"/>
            <a:ext cx="8277419" cy="310762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defRPr sz="3200" b="0"/>
            </a:pPr>
            <a:r>
              <a:rPr lang="es-MX" sz="2903">
                <a:latin typeface="Trebuchet MS" pitchFamily="34"/>
                <a:ea typeface="Times New Roman" pitchFamily="18"/>
                <a:cs typeface="Times New Roman" pitchFamily="18"/>
              </a:rPr>
              <a:t>Protocolo de registro (Record Protocol) se encarga de encapsular el trabajo de los elementos de la capa superior, construyendo un canal de comunicaciones entre los dos extremos objeto de la comunicación, en pocas palabras ,qué formato de datos se va a usar en la transmisión cifrada.</a:t>
            </a:r>
          </a:p>
        </p:txBody>
      </p:sp>
      <p:sp>
        <p:nvSpPr>
          <p:cNvPr id="6" name="Título 2">
            <a:extLst>
              <a:ext uri="{FF2B5EF4-FFF2-40B4-BE49-F238E27FC236}">
                <a16:creationId xmlns:a16="http://schemas.microsoft.com/office/drawing/2014/main" id="{52EF08E6-E86D-4B41-9107-F26C7ED31827}"/>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4E0B4435-EBE9-8443-9D78-9C5F6FF213AF}"/>
              </a:ext>
            </a:extLst>
          </p:cNvPr>
          <p:cNvSpPr>
            <a:spLocks noGrp="1"/>
          </p:cNvSpPr>
          <p:nvPr>
            <p:ph type="sldNum" sz="quarter" idx="12"/>
          </p:nvPr>
        </p:nvSpPr>
        <p:spPr/>
        <p:txBody>
          <a:bodyPr/>
          <a:lstStyle/>
          <a:p>
            <a:fld id="{2E65DF58-AC59-6443-8E7C-F2A2AE6182EF}" type="slidenum">
              <a:rPr lang="es-MX" smtClean="0"/>
              <a:t>31</a:t>
            </a:fld>
            <a:endParaRPr lang="es-MX"/>
          </a:p>
        </p:txBody>
      </p:sp>
    </p:spTree>
    <p:extLst>
      <p:ext uri="{BB962C8B-B14F-4D97-AF65-F5344CB8AC3E}">
        <p14:creationId xmlns:p14="http://schemas.microsoft.com/office/powerpoint/2010/main" val="766511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02A04572-C123-F248-8F79-D1EA0047F574}"/>
              </a:ext>
            </a:extLst>
          </p:cNvPr>
          <p:cNvSpPr/>
          <p:nvPr/>
        </p:nvSpPr>
        <p:spPr>
          <a:xfrm>
            <a:off x="539463" y="1469841"/>
            <a:ext cx="8277419" cy="394407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r>
              <a:rPr lang="es-MX" sz="2358">
                <a:latin typeface="Trebuchet MS" pitchFamily="34"/>
                <a:ea typeface="Times New Roman" pitchFamily="18"/>
                <a:cs typeface="Times New Roman" pitchFamily="18"/>
              </a:rPr>
              <a:t>Algunas características de SSL Record son:</a:t>
            </a:r>
          </a:p>
          <a:p>
            <a:pPr hangingPunct="0">
              <a:defRPr sz="2600"/>
            </a:pPr>
            <a:endParaRPr lang="es-MX" sz="2358">
              <a:latin typeface="Trebuchet MS" pitchFamily="34"/>
              <a:ea typeface="Times New Roman" pitchFamily="18"/>
              <a:cs typeface="Times New Roman" pitchFamily="18"/>
            </a:endParaRPr>
          </a:p>
          <a:p>
            <a:pPr algn="just"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Proporciona privacidad por medio de los algoritmos de cifrado.</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Encapsula / Desencapsula los datos de la capa superior</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Fragmenta en bloques “pequeños”</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Compresión de los bloques</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Calcula MAC (Message Authentication Code: Código de autentificación del mensaje )</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Confidencialidad</a:t>
            </a:r>
          </a:p>
          <a:p>
            <a:pPr hangingPunct="0">
              <a:buClr>
                <a:srgbClr val="FFFFFF"/>
              </a:buClr>
              <a:buSzPct val="100000"/>
              <a:buFont typeface="StarSymbol"/>
              <a:buChar char="•"/>
              <a:defRPr sz="2600"/>
            </a:pPr>
            <a:r>
              <a:rPr lang="es-MX" sz="2358">
                <a:latin typeface="Trebuchet MS" pitchFamily="34"/>
                <a:ea typeface="Times New Roman" pitchFamily="18"/>
                <a:cs typeface="Times New Roman" pitchFamily="18"/>
              </a:rPr>
              <a:t>Integridad del mensaje.</a:t>
            </a:r>
          </a:p>
        </p:txBody>
      </p:sp>
      <p:sp>
        <p:nvSpPr>
          <p:cNvPr id="6" name="Título 2">
            <a:extLst>
              <a:ext uri="{FF2B5EF4-FFF2-40B4-BE49-F238E27FC236}">
                <a16:creationId xmlns:a16="http://schemas.microsoft.com/office/drawing/2014/main" id="{36E31030-C3E0-F94C-9384-7F9B88F78966}"/>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A1DA1852-CFDC-404E-A55B-B9D03F6BEB09}"/>
              </a:ext>
            </a:extLst>
          </p:cNvPr>
          <p:cNvSpPr>
            <a:spLocks noGrp="1"/>
          </p:cNvSpPr>
          <p:nvPr>
            <p:ph type="sldNum" sz="quarter" idx="12"/>
          </p:nvPr>
        </p:nvSpPr>
        <p:spPr/>
        <p:txBody>
          <a:bodyPr/>
          <a:lstStyle/>
          <a:p>
            <a:fld id="{2E65DF58-AC59-6443-8E7C-F2A2AE6182EF}" type="slidenum">
              <a:rPr lang="es-MX" smtClean="0"/>
              <a:t>32</a:t>
            </a:fld>
            <a:endParaRPr lang="es-MX"/>
          </a:p>
        </p:txBody>
      </p:sp>
    </p:spTree>
    <p:extLst>
      <p:ext uri="{BB962C8B-B14F-4D97-AF65-F5344CB8AC3E}">
        <p14:creationId xmlns:p14="http://schemas.microsoft.com/office/powerpoint/2010/main" val="3002890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9C19BB12-50F9-DF43-96BA-32E737FE1EDB}"/>
              </a:ext>
            </a:extLst>
          </p:cNvPr>
          <p:cNvSpPr/>
          <p:nvPr/>
        </p:nvSpPr>
        <p:spPr>
          <a:xfrm>
            <a:off x="539463" y="1469841"/>
            <a:ext cx="8277419" cy="258344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endParaRPr lang="es-MX" sz="2358">
              <a:latin typeface="Garamond" pitchFamily="18"/>
              <a:ea typeface="Times New Roman" pitchFamily="18"/>
              <a:cs typeface="Garamond" pitchFamily="18"/>
            </a:endParaRPr>
          </a:p>
          <a:p>
            <a:pPr algn="just" hangingPunct="0"/>
            <a:r>
              <a:rPr lang="es-MX" sz="2903">
                <a:latin typeface="Trebuchet MS" pitchFamily="34"/>
                <a:ea typeface="Times New Roman" pitchFamily="18"/>
                <a:cs typeface="Times New Roman" pitchFamily="18"/>
              </a:rPr>
              <a:t>Las operaciones básicas de SSL Record son:</a:t>
            </a:r>
          </a:p>
          <a:p>
            <a:pPr algn="just" hangingPunct="0"/>
            <a:endParaRPr lang="es-MX" sz="2903">
              <a:latin typeface="Trebuchet MS" pitchFamily="34"/>
              <a:ea typeface="Times New Roman" pitchFamily="18"/>
              <a:cs typeface="Times New Roman" pitchFamily="18"/>
            </a:endParaRPr>
          </a:p>
          <a:p>
            <a:pPr algn="just" hangingPunct="0"/>
            <a:r>
              <a:rPr lang="es-MX" sz="2903">
                <a:latin typeface="Trebuchet MS" pitchFamily="34"/>
                <a:ea typeface="Times New Roman" pitchFamily="18"/>
                <a:cs typeface="Times New Roman" pitchFamily="18"/>
              </a:rPr>
              <a:t>1. Fragmentación: Para los archivos que se desean enviar, si es el caso, crea bloques de 214 bytes = 16384 bytes o menores</a:t>
            </a:r>
          </a:p>
        </p:txBody>
      </p:sp>
      <p:sp>
        <p:nvSpPr>
          <p:cNvPr id="6" name="Título 2">
            <a:extLst>
              <a:ext uri="{FF2B5EF4-FFF2-40B4-BE49-F238E27FC236}">
                <a16:creationId xmlns:a16="http://schemas.microsoft.com/office/drawing/2014/main" id="{A6A47290-4650-CF40-864B-93E2E60C5A55}"/>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7EB45D28-B46E-6341-9135-CEC50AD0EEE4}"/>
              </a:ext>
            </a:extLst>
          </p:cNvPr>
          <p:cNvSpPr>
            <a:spLocks noGrp="1"/>
          </p:cNvSpPr>
          <p:nvPr>
            <p:ph type="sldNum" sz="quarter" idx="12"/>
          </p:nvPr>
        </p:nvSpPr>
        <p:spPr/>
        <p:txBody>
          <a:bodyPr/>
          <a:lstStyle/>
          <a:p>
            <a:fld id="{2E65DF58-AC59-6443-8E7C-F2A2AE6182EF}" type="slidenum">
              <a:rPr lang="es-MX" smtClean="0"/>
              <a:t>33</a:t>
            </a:fld>
            <a:endParaRPr lang="es-MX"/>
          </a:p>
        </p:txBody>
      </p:sp>
    </p:spTree>
    <p:extLst>
      <p:ext uri="{BB962C8B-B14F-4D97-AF65-F5344CB8AC3E}">
        <p14:creationId xmlns:p14="http://schemas.microsoft.com/office/powerpoint/2010/main" val="945241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EAEA8D9-41B0-5B41-96FE-E257C13CF50D}"/>
              </a:ext>
            </a:extLst>
          </p:cNvPr>
          <p:cNvPicPr>
            <a:picLocks noChangeAspect="1"/>
          </p:cNvPicPr>
          <p:nvPr/>
        </p:nvPicPr>
        <p:blipFill>
          <a:blip r:embed="rId3">
            <a:lum/>
            <a:alphaModFix/>
          </a:blip>
          <a:srcRect/>
          <a:stretch>
            <a:fillRect/>
          </a:stretch>
        </p:blipFill>
        <p:spPr>
          <a:xfrm>
            <a:off x="2487014" y="1213498"/>
            <a:ext cx="4352601" cy="5086035"/>
          </a:xfrm>
          <a:prstGeom prst="rect">
            <a:avLst/>
          </a:prstGeom>
          <a:noFill/>
          <a:ln>
            <a:noFill/>
          </a:ln>
        </p:spPr>
      </p:pic>
      <p:sp>
        <p:nvSpPr>
          <p:cNvPr id="6" name="Título 2">
            <a:extLst>
              <a:ext uri="{FF2B5EF4-FFF2-40B4-BE49-F238E27FC236}">
                <a16:creationId xmlns:a16="http://schemas.microsoft.com/office/drawing/2014/main" id="{9D93CC76-B0F8-C743-8DE4-E7D0774577D4}"/>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350C3CF9-BEAA-F348-A821-89FBFCB72914}"/>
              </a:ext>
            </a:extLst>
          </p:cNvPr>
          <p:cNvSpPr>
            <a:spLocks noGrp="1"/>
          </p:cNvSpPr>
          <p:nvPr>
            <p:ph type="sldNum" sz="quarter" idx="12"/>
          </p:nvPr>
        </p:nvSpPr>
        <p:spPr/>
        <p:txBody>
          <a:bodyPr/>
          <a:lstStyle/>
          <a:p>
            <a:fld id="{2E65DF58-AC59-6443-8E7C-F2A2AE6182EF}" type="slidenum">
              <a:rPr lang="es-MX" smtClean="0"/>
              <a:t>34</a:t>
            </a:fld>
            <a:endParaRPr lang="es-MX"/>
          </a:p>
        </p:txBody>
      </p:sp>
    </p:spTree>
    <p:extLst>
      <p:ext uri="{BB962C8B-B14F-4D97-AF65-F5344CB8AC3E}">
        <p14:creationId xmlns:p14="http://schemas.microsoft.com/office/powerpoint/2010/main" val="2540433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830EA416-1933-774E-9277-DF104A932269}"/>
              </a:ext>
            </a:extLst>
          </p:cNvPr>
          <p:cNvSpPr/>
          <p:nvPr/>
        </p:nvSpPr>
        <p:spPr>
          <a:xfrm>
            <a:off x="539463" y="1469841"/>
            <a:ext cx="8277419" cy="358211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a:latin typeface="Garamond" pitchFamily="18"/>
              <a:ea typeface="Times New Roman" pitchFamily="18"/>
              <a:cs typeface="Garamond" pitchFamily="18"/>
            </a:endParaRPr>
          </a:p>
          <a:p>
            <a:pPr algn="just" hangingPunct="0">
              <a:defRPr sz="2600"/>
            </a:pPr>
            <a:r>
              <a:rPr lang="es-MX" sz="2358">
                <a:latin typeface="Trebuchet MS" pitchFamily="34"/>
                <a:ea typeface="Times New Roman" pitchFamily="18"/>
                <a:cs typeface="Times New Roman" pitchFamily="18"/>
              </a:rPr>
              <a:t>Las operaciones básicas de SSL Record son:</a:t>
            </a:r>
          </a:p>
          <a:p>
            <a:pPr algn="just" hangingPunct="0">
              <a:defRPr sz="2600"/>
            </a:pPr>
            <a:endParaRPr lang="es-MX" sz="2358">
              <a:latin typeface="Trebuchet MS" pitchFamily="34"/>
              <a:ea typeface="Times New Roman" pitchFamily="18"/>
              <a:cs typeface="Times New Roman" pitchFamily="18"/>
            </a:endParaRPr>
          </a:p>
          <a:p>
            <a:pPr algn="just" hangingPunct="0">
              <a:defRPr sz="2600"/>
            </a:pPr>
            <a:r>
              <a:rPr lang="es-MX" sz="2358">
                <a:latin typeface="Trebuchet MS" pitchFamily="34"/>
                <a:ea typeface="Times New Roman" pitchFamily="18"/>
                <a:cs typeface="Times New Roman" pitchFamily="18"/>
              </a:rPr>
              <a:t>2. Compresión (opcional): Debido a que SSLv3 y TLSv1 no definen un algoritmo de compresión, esta parte puede existir o no el los pasos de SSL Record. Si esto se lleva a cabo, el algortimo de compresión debe de cumplir con las siguientes condiciones:</a:t>
            </a:r>
          </a:p>
          <a:p>
            <a:pPr algn="just" hangingPunct="0">
              <a:defRPr sz="2600"/>
            </a:pPr>
            <a:r>
              <a:rPr lang="es-MX" sz="2358">
                <a:latin typeface="Trebuchet MS" pitchFamily="34"/>
                <a:ea typeface="Times New Roman" pitchFamily="18"/>
                <a:cs typeface="Times New Roman" pitchFamily="18"/>
              </a:rPr>
              <a:t>Debe ser un algoritmos sin pérdidas (Lostless).</a:t>
            </a:r>
          </a:p>
          <a:p>
            <a:pPr algn="just" hangingPunct="0">
              <a:defRPr sz="2600"/>
            </a:pPr>
            <a:r>
              <a:rPr lang="es-MX" sz="2358">
                <a:latin typeface="Trebuchet MS" pitchFamily="34"/>
                <a:ea typeface="Times New Roman" pitchFamily="18"/>
                <a:cs typeface="Times New Roman" pitchFamily="18"/>
              </a:rPr>
              <a:t>No debe incrementar los contenidos en más de 1024 bytes</a:t>
            </a:r>
          </a:p>
        </p:txBody>
      </p:sp>
      <p:sp>
        <p:nvSpPr>
          <p:cNvPr id="6" name="Título 2">
            <a:extLst>
              <a:ext uri="{FF2B5EF4-FFF2-40B4-BE49-F238E27FC236}">
                <a16:creationId xmlns:a16="http://schemas.microsoft.com/office/drawing/2014/main" id="{EF3DD93A-3814-1544-A72C-66C87AAC0FD8}"/>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D62BA154-9DDE-3E4B-9DB2-CA7C7D65AC9A}"/>
              </a:ext>
            </a:extLst>
          </p:cNvPr>
          <p:cNvSpPr>
            <a:spLocks noGrp="1"/>
          </p:cNvSpPr>
          <p:nvPr>
            <p:ph type="sldNum" sz="quarter" idx="12"/>
          </p:nvPr>
        </p:nvSpPr>
        <p:spPr/>
        <p:txBody>
          <a:bodyPr/>
          <a:lstStyle/>
          <a:p>
            <a:fld id="{2E65DF58-AC59-6443-8E7C-F2A2AE6182EF}" type="slidenum">
              <a:rPr lang="es-MX" smtClean="0"/>
              <a:t>35</a:t>
            </a:fld>
            <a:endParaRPr lang="es-MX"/>
          </a:p>
        </p:txBody>
      </p:sp>
    </p:spTree>
    <p:extLst>
      <p:ext uri="{BB962C8B-B14F-4D97-AF65-F5344CB8AC3E}">
        <p14:creationId xmlns:p14="http://schemas.microsoft.com/office/powerpoint/2010/main" val="11210738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F3A3EEA-79F7-2A4B-859E-9E3E37E77229}"/>
              </a:ext>
            </a:extLst>
          </p:cNvPr>
          <p:cNvPicPr>
            <a:picLocks noChangeAspect="1"/>
          </p:cNvPicPr>
          <p:nvPr/>
        </p:nvPicPr>
        <p:blipFill>
          <a:blip r:embed="rId3">
            <a:lum/>
            <a:alphaModFix/>
          </a:blip>
          <a:srcRect/>
          <a:stretch>
            <a:fillRect/>
          </a:stretch>
        </p:blipFill>
        <p:spPr>
          <a:xfrm>
            <a:off x="2487014" y="1213498"/>
            <a:ext cx="4352601" cy="5086035"/>
          </a:xfrm>
          <a:prstGeom prst="rect">
            <a:avLst/>
          </a:prstGeom>
          <a:noFill/>
          <a:ln>
            <a:noFill/>
          </a:ln>
        </p:spPr>
      </p:pic>
      <p:sp>
        <p:nvSpPr>
          <p:cNvPr id="6" name="Título 2">
            <a:extLst>
              <a:ext uri="{FF2B5EF4-FFF2-40B4-BE49-F238E27FC236}">
                <a16:creationId xmlns:a16="http://schemas.microsoft.com/office/drawing/2014/main" id="{41D4FDED-E4EB-3041-A352-E838A9C8D7F0}"/>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9FC8040F-2B03-0844-A977-BCDA0CDCF410}"/>
              </a:ext>
            </a:extLst>
          </p:cNvPr>
          <p:cNvSpPr>
            <a:spLocks noGrp="1"/>
          </p:cNvSpPr>
          <p:nvPr>
            <p:ph type="sldNum" sz="quarter" idx="12"/>
          </p:nvPr>
        </p:nvSpPr>
        <p:spPr/>
        <p:txBody>
          <a:bodyPr/>
          <a:lstStyle/>
          <a:p>
            <a:fld id="{2E65DF58-AC59-6443-8E7C-F2A2AE6182EF}" type="slidenum">
              <a:rPr lang="es-MX" smtClean="0"/>
              <a:t>36</a:t>
            </a:fld>
            <a:endParaRPr lang="es-MX"/>
          </a:p>
        </p:txBody>
      </p:sp>
    </p:spTree>
    <p:extLst>
      <p:ext uri="{BB962C8B-B14F-4D97-AF65-F5344CB8AC3E}">
        <p14:creationId xmlns:p14="http://schemas.microsoft.com/office/powerpoint/2010/main" val="38638818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EC6DD900-CB19-934D-94BC-6944C8401773}"/>
              </a:ext>
            </a:extLst>
          </p:cNvPr>
          <p:cNvSpPr/>
          <p:nvPr/>
        </p:nvSpPr>
        <p:spPr>
          <a:xfrm>
            <a:off x="539463" y="1469841"/>
            <a:ext cx="8277419" cy="358211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a:latin typeface="Garamond" pitchFamily="18"/>
              <a:ea typeface="Times New Roman" pitchFamily="18"/>
              <a:cs typeface="Garamond" pitchFamily="18"/>
            </a:endParaRPr>
          </a:p>
          <a:p>
            <a:pPr algn="just" hangingPunct="0">
              <a:defRPr sz="2600"/>
            </a:pPr>
            <a:r>
              <a:rPr lang="es-MX" sz="2358">
                <a:latin typeface="Trebuchet MS" pitchFamily="34"/>
                <a:ea typeface="Times New Roman" pitchFamily="18"/>
                <a:cs typeface="Times New Roman" pitchFamily="18"/>
              </a:rPr>
              <a:t>Las operaciones básicas de SSL Record son:</a:t>
            </a:r>
          </a:p>
          <a:p>
            <a:pPr algn="just" hangingPunct="0">
              <a:defRPr sz="2600"/>
            </a:pPr>
            <a:endParaRPr lang="es-MX" sz="2358">
              <a:latin typeface="Trebuchet MS" pitchFamily="34"/>
              <a:ea typeface="Times New Roman" pitchFamily="18"/>
              <a:cs typeface="Times New Roman" pitchFamily="18"/>
            </a:endParaRPr>
          </a:p>
          <a:p>
            <a:pPr algn="just" hangingPunct="0">
              <a:defRPr sz="2600"/>
            </a:pPr>
            <a:r>
              <a:rPr lang="es-MX" sz="2358">
                <a:latin typeface="Trebuchet MS" pitchFamily="34"/>
                <a:ea typeface="Times New Roman" pitchFamily="18"/>
                <a:cs typeface="Times New Roman" pitchFamily="18"/>
              </a:rPr>
              <a:t>3. Cálculo de MAC (Message Authentication Code: Código de autentificación del mensaje), el cual utiliza una clave secreta compratida, previamente acordada durante la realización de la sesión. El cálculo se define por la siguiente expresión:</a:t>
            </a:r>
          </a:p>
          <a:p>
            <a:pPr algn="just" hangingPunct="0">
              <a:defRPr sz="2600"/>
            </a:pPr>
            <a:r>
              <a:rPr lang="es-MX" sz="2358">
                <a:latin typeface="Trebuchet MS" pitchFamily="34"/>
                <a:ea typeface="Times New Roman" pitchFamily="18"/>
                <a:cs typeface="Times New Roman" pitchFamily="18"/>
              </a:rPr>
              <a:t> </a:t>
            </a:r>
          </a:p>
          <a:p>
            <a:pPr algn="ctr" hangingPunct="0">
              <a:defRPr sz="2600"/>
            </a:pPr>
            <a:r>
              <a:rPr lang="es-MX" sz="2358">
                <a:latin typeface="Trebuchet MS" pitchFamily="34"/>
                <a:ea typeface="Times New Roman" pitchFamily="18"/>
                <a:cs typeface="Times New Roman" pitchFamily="18"/>
              </a:rPr>
              <a:t>	</a:t>
            </a:r>
          </a:p>
        </p:txBody>
      </p:sp>
      <p:pic>
        <p:nvPicPr>
          <p:cNvPr id="4" name="Imagen 3">
            <a:extLst>
              <a:ext uri="{FF2B5EF4-FFF2-40B4-BE49-F238E27FC236}">
                <a16:creationId xmlns:a16="http://schemas.microsoft.com/office/drawing/2014/main" id="{0A95BDA9-33C8-6548-9593-08FFCEFB962A}"/>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241648" y="4966877"/>
            <a:ext cx="8738510" cy="584853"/>
          </a:xfrm>
          <a:prstGeom prst="rect">
            <a:avLst/>
          </a:prstGeom>
          <a:noFill/>
          <a:ln>
            <a:noFill/>
          </a:ln>
        </p:spPr>
      </p:pic>
      <p:sp>
        <p:nvSpPr>
          <p:cNvPr id="7" name="Título 2">
            <a:extLst>
              <a:ext uri="{FF2B5EF4-FFF2-40B4-BE49-F238E27FC236}">
                <a16:creationId xmlns:a16="http://schemas.microsoft.com/office/drawing/2014/main" id="{FDA60F98-88CC-A749-A3AF-C570B9618897}"/>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8" name="Marcador de número de diapositiva 7">
            <a:extLst>
              <a:ext uri="{FF2B5EF4-FFF2-40B4-BE49-F238E27FC236}">
                <a16:creationId xmlns:a16="http://schemas.microsoft.com/office/drawing/2014/main" id="{AFA489F9-F5F7-5244-B41B-8006366C58CE}"/>
              </a:ext>
            </a:extLst>
          </p:cNvPr>
          <p:cNvSpPr>
            <a:spLocks noGrp="1"/>
          </p:cNvSpPr>
          <p:nvPr>
            <p:ph type="sldNum" sz="quarter" idx="12"/>
          </p:nvPr>
        </p:nvSpPr>
        <p:spPr/>
        <p:txBody>
          <a:bodyPr/>
          <a:lstStyle/>
          <a:p>
            <a:fld id="{2E65DF58-AC59-6443-8E7C-F2A2AE6182EF}" type="slidenum">
              <a:rPr lang="es-MX" smtClean="0"/>
              <a:t>37</a:t>
            </a:fld>
            <a:endParaRPr lang="es-MX"/>
          </a:p>
        </p:txBody>
      </p:sp>
    </p:spTree>
    <p:extLst>
      <p:ext uri="{BB962C8B-B14F-4D97-AF65-F5344CB8AC3E}">
        <p14:creationId xmlns:p14="http://schemas.microsoft.com/office/powerpoint/2010/main" val="36389860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7FC6C1CA-7738-8942-8DD4-7C51DD536AD7}"/>
              </a:ext>
            </a:extLst>
          </p:cNvPr>
          <p:cNvSpPr/>
          <p:nvPr/>
        </p:nvSpPr>
        <p:spPr>
          <a:xfrm>
            <a:off x="539463" y="1224275"/>
            <a:ext cx="8280032" cy="94703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hangingPunct="0">
              <a:defRPr sz="1990"/>
            </a:pPr>
            <a:r>
              <a:rPr lang="es-MX" sz="2903" b="1">
                <a:solidFill>
                  <a:srgbClr val="FFFFFF"/>
                </a:solidFill>
                <a:latin typeface="Trebuchet MS" pitchFamily="34"/>
                <a:ea typeface="Times New Roman" pitchFamily="18"/>
                <a:cs typeface="Times New Roman" pitchFamily="18"/>
              </a:rPr>
              <a:t>SSL Record Protocol</a:t>
            </a:r>
          </a:p>
          <a:p>
            <a:pPr algn="ctr" hangingPunct="0">
              <a:defRPr sz="1990"/>
            </a:pPr>
            <a:r>
              <a:rPr lang="es-MX" sz="2903" b="1">
                <a:solidFill>
                  <a:srgbClr val="FFFFFF"/>
                </a:solidFill>
                <a:latin typeface="Trebuchet MS" pitchFamily="34"/>
                <a:ea typeface="Times New Roman" pitchFamily="18"/>
                <a:cs typeface="Times New Roman" pitchFamily="18"/>
              </a:rPr>
              <a:t>(Protocolo de Registro SSL)</a:t>
            </a:r>
          </a:p>
        </p:txBody>
      </p:sp>
      <p:pic>
        <p:nvPicPr>
          <p:cNvPr id="3" name="Imagen 2">
            <a:extLst>
              <a:ext uri="{FF2B5EF4-FFF2-40B4-BE49-F238E27FC236}">
                <a16:creationId xmlns:a16="http://schemas.microsoft.com/office/drawing/2014/main" id="{DBE17CA6-03B9-C34C-BACA-AB455A573D74}"/>
              </a:ext>
            </a:extLst>
          </p:cNvPr>
          <p:cNvPicPr>
            <a:picLocks noChangeAspect="1"/>
          </p:cNvPicPr>
          <p:nvPr/>
        </p:nvPicPr>
        <p:blipFill>
          <a:blip r:embed="rId3">
            <a:lum/>
            <a:alphaModFix/>
          </a:blip>
          <a:srcRect/>
          <a:stretch>
            <a:fillRect/>
          </a:stretch>
        </p:blipFill>
        <p:spPr>
          <a:xfrm>
            <a:off x="1165788" y="687"/>
            <a:ext cx="6753731" cy="6299499"/>
          </a:xfrm>
          <a:prstGeom prst="rect">
            <a:avLst/>
          </a:prstGeom>
          <a:noFill/>
          <a:ln>
            <a:noFill/>
          </a:ln>
        </p:spPr>
      </p:pic>
      <p:sp>
        <p:nvSpPr>
          <p:cNvPr id="6" name="Marcador de número de diapositiva 5">
            <a:extLst>
              <a:ext uri="{FF2B5EF4-FFF2-40B4-BE49-F238E27FC236}">
                <a16:creationId xmlns:a16="http://schemas.microsoft.com/office/drawing/2014/main" id="{300367D1-80D6-8549-BC07-5DB3FFADBF63}"/>
              </a:ext>
            </a:extLst>
          </p:cNvPr>
          <p:cNvSpPr>
            <a:spLocks noGrp="1"/>
          </p:cNvSpPr>
          <p:nvPr>
            <p:ph type="sldNum" sz="quarter" idx="12"/>
          </p:nvPr>
        </p:nvSpPr>
        <p:spPr/>
        <p:txBody>
          <a:bodyPr/>
          <a:lstStyle/>
          <a:p>
            <a:fld id="{2E65DF58-AC59-6443-8E7C-F2A2AE6182EF}" type="slidenum">
              <a:rPr lang="es-MX" smtClean="0"/>
              <a:t>38</a:t>
            </a:fld>
            <a:endParaRPr lang="es-MX"/>
          </a:p>
        </p:txBody>
      </p:sp>
    </p:spTree>
    <p:extLst>
      <p:ext uri="{BB962C8B-B14F-4D97-AF65-F5344CB8AC3E}">
        <p14:creationId xmlns:p14="http://schemas.microsoft.com/office/powerpoint/2010/main" val="42048636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FD2EEA8-97C1-4040-96F3-E5D734815025}"/>
              </a:ext>
            </a:extLst>
          </p:cNvPr>
          <p:cNvPicPr>
            <a:picLocks noChangeAspect="1"/>
          </p:cNvPicPr>
          <p:nvPr/>
        </p:nvPicPr>
        <p:blipFill>
          <a:blip r:embed="rId3">
            <a:lum/>
            <a:alphaModFix/>
          </a:blip>
          <a:srcRect/>
          <a:stretch>
            <a:fillRect/>
          </a:stretch>
        </p:blipFill>
        <p:spPr>
          <a:xfrm>
            <a:off x="2487014" y="1213498"/>
            <a:ext cx="4352601" cy="5086035"/>
          </a:xfrm>
          <a:prstGeom prst="rect">
            <a:avLst/>
          </a:prstGeom>
          <a:noFill/>
          <a:ln>
            <a:noFill/>
          </a:ln>
        </p:spPr>
      </p:pic>
      <p:sp>
        <p:nvSpPr>
          <p:cNvPr id="6" name="Título 2">
            <a:extLst>
              <a:ext uri="{FF2B5EF4-FFF2-40B4-BE49-F238E27FC236}">
                <a16:creationId xmlns:a16="http://schemas.microsoft.com/office/drawing/2014/main" id="{46E692F1-D092-2447-ADF5-DC61DB28A9CC}"/>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F8F6D39C-57B3-9346-8C95-3C2A324163D2}"/>
              </a:ext>
            </a:extLst>
          </p:cNvPr>
          <p:cNvSpPr>
            <a:spLocks noGrp="1"/>
          </p:cNvSpPr>
          <p:nvPr>
            <p:ph type="sldNum" sz="quarter" idx="12"/>
          </p:nvPr>
        </p:nvSpPr>
        <p:spPr/>
        <p:txBody>
          <a:bodyPr/>
          <a:lstStyle/>
          <a:p>
            <a:fld id="{2E65DF58-AC59-6443-8E7C-F2A2AE6182EF}" type="slidenum">
              <a:rPr lang="es-MX" smtClean="0"/>
              <a:t>39</a:t>
            </a:fld>
            <a:endParaRPr lang="es-MX"/>
          </a:p>
        </p:txBody>
      </p:sp>
    </p:spTree>
    <p:extLst>
      <p:ext uri="{BB962C8B-B14F-4D97-AF65-F5344CB8AC3E}">
        <p14:creationId xmlns:p14="http://schemas.microsoft.com/office/powerpoint/2010/main" val="1148758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texto vertical 12"/>
          <p:cNvSpPr>
            <a:spLocks noGrp="1"/>
          </p:cNvSpPr>
          <p:nvPr>
            <p:ph type="body" orient="vert" idx="1"/>
          </p:nvPr>
        </p:nvSpPr>
        <p:spPr>
          <a:xfrm>
            <a:off x="457200" y="1152308"/>
            <a:ext cx="8229600" cy="4715059"/>
          </a:xfrm>
        </p:spPr>
        <p:txBody>
          <a:bodyPr vert="horz">
            <a:normAutofit fontScale="85000" lnSpcReduction="20000"/>
          </a:bodyPr>
          <a:lstStyle/>
          <a:p>
            <a:pPr marL="0" indent="0" algn="ctr">
              <a:buNone/>
            </a:pPr>
            <a:r>
              <a:rPr lang="es-ES_tradnl" sz="4000" b="1" dirty="0">
                <a:solidFill>
                  <a:srgbClr val="000000"/>
                </a:solidFill>
              </a:rPr>
              <a:t>Propósito de la unidad de aprendizaje</a:t>
            </a:r>
            <a:endParaRPr lang="es-ES_tradnl" sz="4000" dirty="0">
              <a:solidFill>
                <a:srgbClr val="000000"/>
              </a:solidFill>
            </a:endParaRPr>
          </a:p>
          <a:p>
            <a:pPr marL="0" indent="0" algn="ctr">
              <a:buNone/>
            </a:pPr>
            <a:endParaRPr lang="es-ES" dirty="0">
              <a:solidFill>
                <a:srgbClr val="000000"/>
              </a:solidFill>
            </a:endParaRPr>
          </a:p>
          <a:p>
            <a:pPr marL="0" indent="0" algn="ctr">
              <a:buNone/>
            </a:pPr>
            <a:r>
              <a:rPr lang="es-ES_tradnl" sz="3400" dirty="0">
                <a:solidFill>
                  <a:srgbClr val="000000"/>
                </a:solidFill>
              </a:rPr>
              <a:t>El alumno: </a:t>
            </a:r>
          </a:p>
          <a:p>
            <a:pPr marL="0" indent="0" algn="ctr">
              <a:buNone/>
            </a:pPr>
            <a:r>
              <a:rPr lang="es-ES_tradnl" sz="3400" dirty="0">
                <a:solidFill>
                  <a:srgbClr val="000000"/>
                </a:solidFill>
              </a:rPr>
              <a:t>Aplicará el conocimiento adquirido en la teoría complementándolo con el del laboratorio e investigación, para el desarrollo de herramientas que se puedan desarrollar o bien implementar en los servicios de Internet utilizando técnicas, normas y estándares, las cuales le darán información sobre el desarrollo de herramientas que sean capaces de mantener tanto al alumno como al profesor inmersos en la red de redes más extensa a nivel mundial. </a:t>
            </a:r>
          </a:p>
          <a:p>
            <a:pPr marL="0" indent="0" algn="ctr">
              <a:buNone/>
            </a:pPr>
            <a:endParaRPr lang="es-ES_tradnl" dirty="0">
              <a:solidFill>
                <a:srgbClr val="000000"/>
              </a:solidFill>
            </a:endParaRPr>
          </a:p>
        </p:txBody>
      </p:sp>
      <p:sp>
        <p:nvSpPr>
          <p:cNvPr id="2" name="Marcador de número de diapositiva 1">
            <a:extLst>
              <a:ext uri="{FF2B5EF4-FFF2-40B4-BE49-F238E27FC236}">
                <a16:creationId xmlns:a16="http://schemas.microsoft.com/office/drawing/2014/main" id="{2F5DAB47-11A7-5A44-A9E9-E598FF3498C4}"/>
              </a:ext>
            </a:extLst>
          </p:cNvPr>
          <p:cNvSpPr>
            <a:spLocks noGrp="1"/>
          </p:cNvSpPr>
          <p:nvPr>
            <p:ph type="sldNum" sz="quarter" idx="12"/>
          </p:nvPr>
        </p:nvSpPr>
        <p:spPr/>
        <p:txBody>
          <a:bodyPr/>
          <a:lstStyle/>
          <a:p>
            <a:fld id="{2E65DF58-AC59-6443-8E7C-F2A2AE6182EF}" type="slidenum">
              <a:rPr lang="es-MX" smtClean="0"/>
              <a:t>4</a:t>
            </a:fld>
            <a:endParaRPr lang="es-MX"/>
          </a:p>
        </p:txBody>
      </p:sp>
    </p:spTree>
    <p:extLst>
      <p:ext uri="{BB962C8B-B14F-4D97-AF65-F5344CB8AC3E}">
        <p14:creationId xmlns:p14="http://schemas.microsoft.com/office/powerpoint/2010/main" val="27303594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7B1EAD71-4579-484A-AA91-AD2E3838A722}"/>
              </a:ext>
            </a:extLst>
          </p:cNvPr>
          <p:cNvSpPr/>
          <p:nvPr/>
        </p:nvSpPr>
        <p:spPr>
          <a:xfrm>
            <a:off x="539463" y="1469841"/>
            <a:ext cx="8277419" cy="393316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a:latin typeface="Garamond" pitchFamily="18"/>
              <a:ea typeface="Times New Roman" pitchFamily="18"/>
              <a:cs typeface="Garamond" pitchFamily="18"/>
            </a:endParaRPr>
          </a:p>
          <a:p>
            <a:pPr algn="just" hangingPunct="0">
              <a:defRPr sz="2600"/>
            </a:pPr>
            <a:r>
              <a:rPr lang="es-MX" sz="2358">
                <a:latin typeface="Trebuchet MS" pitchFamily="34"/>
                <a:ea typeface="Times New Roman" pitchFamily="18"/>
                <a:cs typeface="Times New Roman" pitchFamily="18"/>
              </a:rPr>
              <a:t>Las operaciones básicas de SSL Record son:</a:t>
            </a:r>
          </a:p>
          <a:p>
            <a:pPr algn="just" hangingPunct="0">
              <a:defRPr sz="2600"/>
            </a:pPr>
            <a:endParaRPr lang="es-MX" sz="2358">
              <a:latin typeface="Trebuchet MS" pitchFamily="34"/>
              <a:ea typeface="Times New Roman" pitchFamily="18"/>
              <a:cs typeface="Times New Roman" pitchFamily="18"/>
            </a:endParaRPr>
          </a:p>
          <a:p>
            <a:pPr algn="just" hangingPunct="0">
              <a:defRPr sz="2600"/>
            </a:pPr>
            <a:r>
              <a:rPr lang="es-MX" sz="2358">
                <a:latin typeface="Trebuchet MS" pitchFamily="34"/>
                <a:ea typeface="Times New Roman" pitchFamily="18"/>
                <a:cs typeface="Times New Roman" pitchFamily="18"/>
              </a:rPr>
              <a:t>4. Cifrado: En este paso se realiza el cifrado del mensaje compreso (o sin comprimir) al cual se le agrego el MAC, calculado en el paso anterior usando cifrado simétrico (llave privada). Una característica importante es que el cifrado no debe incrementar la longiutud del contenido en más de 1024 bytes, por lo que la longitud no exceda los 2</a:t>
            </a:r>
            <a:r>
              <a:rPr lang="es-MX" sz="2358" baseline="33000">
                <a:latin typeface="Trebuchet MS" pitchFamily="34"/>
                <a:ea typeface="Times New Roman" pitchFamily="18"/>
                <a:cs typeface="Times New Roman" pitchFamily="18"/>
              </a:rPr>
              <a:t>14</a:t>
            </a:r>
            <a:r>
              <a:rPr lang="es-MX" sz="2358">
                <a:latin typeface="Trebuchet MS" pitchFamily="34"/>
                <a:ea typeface="Times New Roman" pitchFamily="18"/>
                <a:cs typeface="Times New Roman" pitchFamily="18"/>
              </a:rPr>
              <a:t> + 2048 bytes</a:t>
            </a:r>
          </a:p>
          <a:p>
            <a:pPr algn="just" hangingPunct="0">
              <a:defRPr sz="2600"/>
            </a:pPr>
            <a:endParaRPr lang="es-MX" sz="2358">
              <a:latin typeface="Trebuchet MS" pitchFamily="34"/>
              <a:ea typeface="Times New Roman" pitchFamily="18"/>
              <a:cs typeface="Times New Roman" pitchFamily="18"/>
            </a:endParaRPr>
          </a:p>
        </p:txBody>
      </p:sp>
      <p:sp>
        <p:nvSpPr>
          <p:cNvPr id="6" name="Título 2">
            <a:extLst>
              <a:ext uri="{FF2B5EF4-FFF2-40B4-BE49-F238E27FC236}">
                <a16:creationId xmlns:a16="http://schemas.microsoft.com/office/drawing/2014/main" id="{418C9AB2-E668-4049-ADCC-E5D892898AD0}"/>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B00B7B5D-61B3-1C43-B592-AACF69A0C4DC}"/>
              </a:ext>
            </a:extLst>
          </p:cNvPr>
          <p:cNvSpPr>
            <a:spLocks noGrp="1"/>
          </p:cNvSpPr>
          <p:nvPr>
            <p:ph type="sldNum" sz="quarter" idx="12"/>
          </p:nvPr>
        </p:nvSpPr>
        <p:spPr/>
        <p:txBody>
          <a:bodyPr/>
          <a:lstStyle/>
          <a:p>
            <a:fld id="{2E65DF58-AC59-6443-8E7C-F2A2AE6182EF}" type="slidenum">
              <a:rPr lang="es-MX" smtClean="0"/>
              <a:t>40</a:t>
            </a:fld>
            <a:endParaRPr lang="es-MX"/>
          </a:p>
        </p:txBody>
      </p:sp>
    </p:spTree>
    <p:extLst>
      <p:ext uri="{BB962C8B-B14F-4D97-AF65-F5344CB8AC3E}">
        <p14:creationId xmlns:p14="http://schemas.microsoft.com/office/powerpoint/2010/main" val="42178468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C424BCE9-C103-664B-A9B1-4955B02F877D}"/>
              </a:ext>
            </a:extLst>
          </p:cNvPr>
          <p:cNvSpPr/>
          <p:nvPr/>
        </p:nvSpPr>
        <p:spPr>
          <a:xfrm>
            <a:off x="583006" y="1079573"/>
            <a:ext cx="8277419" cy="182682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dirty="0">
              <a:latin typeface="Garamond" pitchFamily="18"/>
              <a:ea typeface="Times New Roman" pitchFamily="18"/>
              <a:cs typeface="Garamond" pitchFamily="18"/>
            </a:endParaRPr>
          </a:p>
          <a:p>
            <a:pPr algn="just" hangingPunct="0">
              <a:defRPr sz="2600"/>
            </a:pPr>
            <a:r>
              <a:rPr lang="es-MX" sz="2358" dirty="0">
                <a:latin typeface="Trebuchet MS" pitchFamily="34"/>
                <a:ea typeface="Times New Roman" pitchFamily="18"/>
                <a:cs typeface="Times New Roman" pitchFamily="18"/>
              </a:rPr>
              <a:t>Las operaciones básicas de SSL Record son:</a:t>
            </a:r>
          </a:p>
          <a:p>
            <a:pPr algn="just" hangingPunct="0">
              <a:defRPr sz="2600"/>
            </a:pPr>
            <a:endParaRPr lang="es-MX" sz="2358" dirty="0">
              <a:latin typeface="Trebuchet MS" pitchFamily="34"/>
              <a:ea typeface="Times New Roman" pitchFamily="18"/>
              <a:cs typeface="Times New Roman" pitchFamily="18"/>
            </a:endParaRPr>
          </a:p>
          <a:p>
            <a:pPr algn="just" hangingPunct="0">
              <a:defRPr sz="2600"/>
            </a:pPr>
            <a:r>
              <a:rPr lang="es-MX" sz="2358" dirty="0">
                <a:latin typeface="Trebuchet MS" pitchFamily="34"/>
                <a:ea typeface="Times New Roman" pitchFamily="18"/>
                <a:cs typeface="Times New Roman" pitchFamily="18"/>
              </a:rPr>
              <a:t>4. Cifrado</a:t>
            </a:r>
          </a:p>
          <a:p>
            <a:pPr algn="just" hangingPunct="0">
              <a:defRPr sz="2600"/>
            </a:pPr>
            <a:endParaRPr lang="es-MX" sz="2358" dirty="0">
              <a:latin typeface="Trebuchet MS" pitchFamily="34"/>
              <a:ea typeface="Times New Roman" pitchFamily="18"/>
              <a:cs typeface="Times New Roman" pitchFamily="18"/>
            </a:endParaRPr>
          </a:p>
        </p:txBody>
      </p:sp>
      <p:graphicFrame>
        <p:nvGraphicFramePr>
          <p:cNvPr id="4" name="Tabla 3">
            <a:extLst>
              <a:ext uri="{FF2B5EF4-FFF2-40B4-BE49-F238E27FC236}">
                <a16:creationId xmlns:a16="http://schemas.microsoft.com/office/drawing/2014/main" id="{B8FBEC69-A819-FF45-AE2F-AEA364D190E4}"/>
              </a:ext>
            </a:extLst>
          </p:cNvPr>
          <p:cNvGraphicFramePr>
            <a:graphicFrameLocks noGrp="1"/>
          </p:cNvGraphicFramePr>
          <p:nvPr>
            <p:extLst>
              <p:ext uri="{D42A27DB-BD31-4B8C-83A1-F6EECF244321}">
                <p14:modId xmlns:p14="http://schemas.microsoft.com/office/powerpoint/2010/main" val="2081826708"/>
              </p:ext>
            </p:extLst>
          </p:nvPr>
        </p:nvGraphicFramePr>
        <p:xfrm>
          <a:off x="1084803" y="2810315"/>
          <a:ext cx="6773651" cy="3019008"/>
        </p:xfrm>
        <a:graphic>
          <a:graphicData uri="http://schemas.openxmlformats.org/drawingml/2006/table">
            <a:tbl>
              <a:tblPr firstRow="1" bandRow="1"/>
              <a:tblGrid>
                <a:gridCol w="2047149">
                  <a:extLst>
                    <a:ext uri="{9D8B030D-6E8A-4147-A177-3AD203B41FA5}">
                      <a16:colId xmlns:a16="http://schemas.microsoft.com/office/drawing/2014/main" val="2874529667"/>
                    </a:ext>
                  </a:extLst>
                </a:gridCol>
                <a:gridCol w="1271590">
                  <a:extLst>
                    <a:ext uri="{9D8B030D-6E8A-4147-A177-3AD203B41FA5}">
                      <a16:colId xmlns:a16="http://schemas.microsoft.com/office/drawing/2014/main" val="1029383726"/>
                    </a:ext>
                  </a:extLst>
                </a:gridCol>
                <a:gridCol w="1989350">
                  <a:extLst>
                    <a:ext uri="{9D8B030D-6E8A-4147-A177-3AD203B41FA5}">
                      <a16:colId xmlns:a16="http://schemas.microsoft.com/office/drawing/2014/main" val="420750978"/>
                    </a:ext>
                  </a:extLst>
                </a:gridCol>
                <a:gridCol w="1465562">
                  <a:extLst>
                    <a:ext uri="{9D8B030D-6E8A-4147-A177-3AD203B41FA5}">
                      <a16:colId xmlns:a16="http://schemas.microsoft.com/office/drawing/2014/main" val="702846269"/>
                    </a:ext>
                  </a:extLst>
                </a:gridCol>
              </a:tblGrid>
              <a:tr h="387072">
                <a:tc gridSpan="2">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dirty="0">
                          <a:ln>
                            <a:noFill/>
                          </a:ln>
                          <a:solidFill>
                            <a:schemeClr val="tx1"/>
                          </a:solidFill>
                          <a:latin typeface="Trebuchet MS" pitchFamily="34"/>
                          <a:ea typeface="Lucida Sans Unicode" pitchFamily="2"/>
                          <a:cs typeface="Garamond" pitchFamily="18"/>
                        </a:rPr>
                        <a:t>Cifrado de bloque</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tc gridSpan="2">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defRPr>
                      </a:pPr>
                      <a:r>
                        <a:rPr lang="es-MX" sz="2000" b="0" i="0" u="none" strike="noStrike" kern="1200" dirty="0">
                          <a:ln>
                            <a:noFill/>
                          </a:ln>
                          <a:solidFill>
                            <a:schemeClr val="tx1"/>
                          </a:solidFill>
                          <a:latin typeface="Trebuchet MS" pitchFamily="34"/>
                          <a:ea typeface="Lucida Sans Unicode" pitchFamily="2"/>
                          <a:cs typeface="Tahoma" pitchFamily="2"/>
                        </a:rPr>
                        <a:t>Cifrado de flujo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a:p>
                  </a:txBody>
                  <a:tcPr/>
                </a:tc>
                <a:extLst>
                  <a:ext uri="{0D108BD9-81ED-4DB2-BD59-A6C34878D82A}">
                    <a16:rowId xmlns:a16="http://schemas.microsoft.com/office/drawing/2014/main" val="1281238504"/>
                  </a:ext>
                </a:extLst>
              </a:tr>
              <a:tr h="691200">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Algoritmo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dirty="0">
                          <a:ln>
                            <a:noFill/>
                          </a:ln>
                          <a:solidFill>
                            <a:schemeClr val="tx1"/>
                          </a:solidFill>
                          <a:latin typeface="Trebuchet MS" pitchFamily="34"/>
                          <a:ea typeface="Lucida Sans Unicode" pitchFamily="2"/>
                          <a:cs typeface="Garamond" pitchFamily="18"/>
                        </a:rPr>
                        <a:t>Tamaño de clave</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Algortimo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Tamaño de clave</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7372326"/>
                  </a:ext>
                </a:extLst>
              </a:tr>
              <a:tr h="387072">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IDEA</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128</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dirty="0">
                          <a:ln>
                            <a:noFill/>
                          </a:ln>
                          <a:solidFill>
                            <a:schemeClr val="tx1"/>
                          </a:solidFill>
                          <a:latin typeface="Trebuchet MS" pitchFamily="34"/>
                          <a:ea typeface="Lucida Sans Unicode" pitchFamily="2"/>
                          <a:cs typeface="Garamond" pitchFamily="18"/>
                        </a:rPr>
                        <a:t>RC4-40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4101279"/>
                  </a:ext>
                </a:extLst>
              </a:tr>
              <a:tr h="387072">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RC2-40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dirty="0">
                          <a:ln>
                            <a:noFill/>
                          </a:ln>
                          <a:solidFill>
                            <a:schemeClr val="tx1"/>
                          </a:solidFill>
                          <a:latin typeface="Trebuchet MS" pitchFamily="34"/>
                          <a:ea typeface="Lucida Sans Unicode" pitchFamily="2"/>
                          <a:cs typeface="Garamond" pitchFamily="18"/>
                        </a:rPr>
                        <a:t>RC4-128</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128</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5567718"/>
                  </a:ext>
                </a:extLst>
              </a:tr>
              <a:tr h="387072">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DES-40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40</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dirty="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736356"/>
                  </a:ext>
                </a:extLst>
              </a:tr>
              <a:tr h="387072">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DES</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56</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dirty="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dirty="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2998463"/>
                  </a:ext>
                </a:extLst>
              </a:tr>
              <a:tr h="387072">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3DES</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rtl="0" hangingPunct="0">
                        <a:lnSpc>
                          <a:spcPct val="100000"/>
                        </a:lnSpc>
                        <a:spcBef>
                          <a:spcPts val="0"/>
                        </a:spcBef>
                        <a:spcAft>
                          <a:spcPts val="0"/>
                        </a:spcAft>
                        <a:buNone/>
                        <a:tabLst/>
                        <a:defRPr sz="2200">
                          <a:solidFill>
                            <a:srgbClr val="FFFFFF"/>
                          </a:solidFill>
                          <a:latin typeface="Trebuchet MS" pitchFamily="34"/>
                          <a:cs typeface="Garamond" pitchFamily="18"/>
                        </a:defRPr>
                      </a:pPr>
                      <a:r>
                        <a:rPr lang="es-MX" sz="2000" b="0" i="0" u="none" strike="noStrike" kern="1200">
                          <a:ln>
                            <a:noFill/>
                          </a:ln>
                          <a:solidFill>
                            <a:schemeClr val="tx1"/>
                          </a:solidFill>
                          <a:latin typeface="Trebuchet MS" pitchFamily="34"/>
                          <a:ea typeface="Lucida Sans Unicode" pitchFamily="2"/>
                          <a:cs typeface="Garamond" pitchFamily="18"/>
                        </a:rPr>
                        <a:t>168</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rtl="0" hangingPunct="0">
                        <a:lnSpc>
                          <a:spcPct val="100000"/>
                        </a:lnSpc>
                        <a:spcBef>
                          <a:spcPts val="0"/>
                        </a:spcBef>
                        <a:spcAft>
                          <a:spcPts val="0"/>
                        </a:spcAft>
                        <a:tabLst/>
                      </a:pPr>
                      <a:endParaRPr lang="es-MX" sz="1600" b="0" i="0" u="none" strike="noStrike" kern="1200" dirty="0">
                        <a:ln>
                          <a:noFill/>
                        </a:ln>
                        <a:solidFill>
                          <a:schemeClr val="tx1"/>
                        </a:solidFill>
                        <a:latin typeface="Arial" pitchFamily="18"/>
                        <a:cs typeface="Tahoma" pitchFamily="2"/>
                      </a:endParaRP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3618154"/>
                  </a:ext>
                </a:extLst>
              </a:tr>
            </a:tbl>
          </a:graphicData>
        </a:graphic>
      </p:graphicFrame>
      <p:sp>
        <p:nvSpPr>
          <p:cNvPr id="7" name="Título 2">
            <a:extLst>
              <a:ext uri="{FF2B5EF4-FFF2-40B4-BE49-F238E27FC236}">
                <a16:creationId xmlns:a16="http://schemas.microsoft.com/office/drawing/2014/main" id="{B23787B5-235E-7C44-9A3E-14464AD4B3DB}"/>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8" name="Marcador de número de diapositiva 7">
            <a:extLst>
              <a:ext uri="{FF2B5EF4-FFF2-40B4-BE49-F238E27FC236}">
                <a16:creationId xmlns:a16="http://schemas.microsoft.com/office/drawing/2014/main" id="{8FE3C57E-4921-0A46-BEB6-7A74D29A9A6A}"/>
              </a:ext>
            </a:extLst>
          </p:cNvPr>
          <p:cNvSpPr>
            <a:spLocks noGrp="1"/>
          </p:cNvSpPr>
          <p:nvPr>
            <p:ph type="sldNum" sz="quarter" idx="12"/>
          </p:nvPr>
        </p:nvSpPr>
        <p:spPr/>
        <p:txBody>
          <a:bodyPr/>
          <a:lstStyle/>
          <a:p>
            <a:fld id="{2E65DF58-AC59-6443-8E7C-F2A2AE6182EF}" type="slidenum">
              <a:rPr lang="es-MX" smtClean="0"/>
              <a:t>41</a:t>
            </a:fld>
            <a:endParaRPr lang="es-MX"/>
          </a:p>
        </p:txBody>
      </p:sp>
    </p:spTree>
    <p:extLst>
      <p:ext uri="{BB962C8B-B14F-4D97-AF65-F5344CB8AC3E}">
        <p14:creationId xmlns:p14="http://schemas.microsoft.com/office/powerpoint/2010/main" val="93880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ED762EF-DADA-5F48-8F15-D798077FADC4}"/>
              </a:ext>
            </a:extLst>
          </p:cNvPr>
          <p:cNvPicPr>
            <a:picLocks noChangeAspect="1"/>
          </p:cNvPicPr>
          <p:nvPr/>
        </p:nvPicPr>
        <p:blipFill>
          <a:blip r:embed="rId3">
            <a:lum/>
            <a:alphaModFix/>
          </a:blip>
          <a:srcRect/>
          <a:stretch>
            <a:fillRect/>
          </a:stretch>
        </p:blipFill>
        <p:spPr>
          <a:xfrm>
            <a:off x="2487014" y="1213498"/>
            <a:ext cx="4352601" cy="5086035"/>
          </a:xfrm>
          <a:prstGeom prst="rect">
            <a:avLst/>
          </a:prstGeom>
          <a:noFill/>
          <a:ln>
            <a:noFill/>
          </a:ln>
        </p:spPr>
      </p:pic>
      <p:sp>
        <p:nvSpPr>
          <p:cNvPr id="6" name="Título 2">
            <a:extLst>
              <a:ext uri="{FF2B5EF4-FFF2-40B4-BE49-F238E27FC236}">
                <a16:creationId xmlns:a16="http://schemas.microsoft.com/office/drawing/2014/main" id="{4B0C0453-F81D-214E-AFA8-6C82529AF89A}"/>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7" name="Marcador de número de diapositiva 6">
            <a:extLst>
              <a:ext uri="{FF2B5EF4-FFF2-40B4-BE49-F238E27FC236}">
                <a16:creationId xmlns:a16="http://schemas.microsoft.com/office/drawing/2014/main" id="{E1EA6594-9504-1A4D-B39D-711517638516}"/>
              </a:ext>
            </a:extLst>
          </p:cNvPr>
          <p:cNvSpPr>
            <a:spLocks noGrp="1"/>
          </p:cNvSpPr>
          <p:nvPr>
            <p:ph type="sldNum" sz="quarter" idx="12"/>
          </p:nvPr>
        </p:nvSpPr>
        <p:spPr/>
        <p:txBody>
          <a:bodyPr/>
          <a:lstStyle/>
          <a:p>
            <a:fld id="{2E65DF58-AC59-6443-8E7C-F2A2AE6182EF}" type="slidenum">
              <a:rPr lang="es-MX" smtClean="0"/>
              <a:t>42</a:t>
            </a:fld>
            <a:endParaRPr lang="es-MX"/>
          </a:p>
        </p:txBody>
      </p:sp>
    </p:spTree>
    <p:extLst>
      <p:ext uri="{BB962C8B-B14F-4D97-AF65-F5344CB8AC3E}">
        <p14:creationId xmlns:p14="http://schemas.microsoft.com/office/powerpoint/2010/main" val="1711648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9272616B-C85A-2640-85A7-94834C349159}"/>
              </a:ext>
            </a:extLst>
          </p:cNvPr>
          <p:cNvSpPr/>
          <p:nvPr/>
        </p:nvSpPr>
        <p:spPr>
          <a:xfrm>
            <a:off x="539463" y="1154155"/>
            <a:ext cx="8277419" cy="21778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dirty="0">
              <a:latin typeface="Garamond" pitchFamily="18"/>
              <a:ea typeface="Times New Roman" pitchFamily="18"/>
              <a:cs typeface="Garamond" pitchFamily="18"/>
            </a:endParaRPr>
          </a:p>
          <a:p>
            <a:pPr algn="just" hangingPunct="0">
              <a:defRPr sz="2600"/>
            </a:pPr>
            <a:r>
              <a:rPr lang="es-MX" sz="2358" dirty="0">
                <a:latin typeface="Trebuchet MS" pitchFamily="34"/>
                <a:ea typeface="Times New Roman" pitchFamily="18"/>
                <a:cs typeface="Times New Roman" pitchFamily="18"/>
              </a:rPr>
              <a:t>Las operaciones básicas de SSL Record son:</a:t>
            </a:r>
          </a:p>
          <a:p>
            <a:pPr algn="just" hangingPunct="0">
              <a:defRPr sz="2600"/>
            </a:pPr>
            <a:endParaRPr lang="es-MX" sz="2358" dirty="0">
              <a:latin typeface="Trebuchet MS" pitchFamily="34"/>
              <a:ea typeface="Times New Roman" pitchFamily="18"/>
              <a:cs typeface="Times New Roman" pitchFamily="18"/>
            </a:endParaRPr>
          </a:p>
          <a:p>
            <a:pPr algn="just" hangingPunct="0">
              <a:defRPr sz="2600"/>
            </a:pPr>
            <a:r>
              <a:rPr lang="es-MX" sz="2358" dirty="0">
                <a:latin typeface="Trebuchet MS" pitchFamily="34"/>
                <a:ea typeface="Times New Roman" pitchFamily="18"/>
                <a:cs typeface="Times New Roman" pitchFamily="18"/>
              </a:rPr>
              <a:t>5. La última operación del protocolo Record es añadir una cabecera SSL, cual tiene el siguiente formato:</a:t>
            </a:r>
          </a:p>
          <a:p>
            <a:pPr algn="just" hangingPunct="0">
              <a:defRPr sz="2600"/>
            </a:pPr>
            <a:endParaRPr lang="es-MX" sz="2358" dirty="0">
              <a:latin typeface="Trebuchet MS" pitchFamily="34"/>
              <a:ea typeface="Times New Roman" pitchFamily="18"/>
              <a:cs typeface="Times New Roman" pitchFamily="18"/>
            </a:endParaRPr>
          </a:p>
        </p:txBody>
      </p:sp>
      <p:pic>
        <p:nvPicPr>
          <p:cNvPr id="4" name="Imagen 3">
            <a:extLst>
              <a:ext uri="{FF2B5EF4-FFF2-40B4-BE49-F238E27FC236}">
                <a16:creationId xmlns:a16="http://schemas.microsoft.com/office/drawing/2014/main" id="{977F88BA-0CFE-E94A-830E-B48807FB7AA7}"/>
              </a:ext>
            </a:extLst>
          </p:cNvPr>
          <p:cNvPicPr>
            <a:picLocks noChangeAspect="1"/>
          </p:cNvPicPr>
          <p:nvPr/>
        </p:nvPicPr>
        <p:blipFill>
          <a:blip r:embed="rId3">
            <a:lum/>
            <a:alphaModFix/>
          </a:blip>
          <a:srcRect/>
          <a:stretch>
            <a:fillRect/>
          </a:stretch>
        </p:blipFill>
        <p:spPr>
          <a:xfrm>
            <a:off x="1306205" y="3198691"/>
            <a:ext cx="6857575" cy="2690454"/>
          </a:xfrm>
          <a:prstGeom prst="rect">
            <a:avLst/>
          </a:prstGeom>
          <a:noFill/>
          <a:ln>
            <a:noFill/>
          </a:ln>
        </p:spPr>
      </p:pic>
      <p:sp>
        <p:nvSpPr>
          <p:cNvPr id="7" name="Título 2">
            <a:extLst>
              <a:ext uri="{FF2B5EF4-FFF2-40B4-BE49-F238E27FC236}">
                <a16:creationId xmlns:a16="http://schemas.microsoft.com/office/drawing/2014/main" id="{4E08B897-BC2A-E042-BBAB-9376CD5D1195}"/>
              </a:ext>
            </a:extLst>
          </p:cNvPr>
          <p:cNvSpPr txBox="1">
            <a:spLocks/>
          </p:cNvSpPr>
          <p:nvPr/>
        </p:nvSpPr>
        <p:spPr>
          <a:xfrm>
            <a:off x="227223" y="-10889"/>
            <a:ext cx="6988194" cy="968831"/>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dirty="0">
                <a:solidFill>
                  <a:schemeClr val="bg1"/>
                </a:solidFill>
                <a:effectLst>
                  <a:outerShdw dist="17961" dir="2700000">
                    <a:scrgbClr r="0" g="0" b="0"/>
                  </a:outerShdw>
                </a:effectLst>
              </a:rPr>
              <a:t>VPN, </a:t>
            </a:r>
            <a:r>
              <a:rPr lang="en-GB" sz="3200" dirty="0" err="1">
                <a:solidFill>
                  <a:schemeClr val="bg1"/>
                </a:solidFill>
                <a:effectLst>
                  <a:outerShdw dist="17961" dir="2700000">
                    <a:scrgbClr r="0" g="0" b="0"/>
                  </a:outerShdw>
                </a:effectLst>
              </a:rPr>
              <a:t>Protocolos</a:t>
            </a:r>
            <a:r>
              <a:rPr lang="en-GB" sz="3200" dirty="0">
                <a:solidFill>
                  <a:schemeClr val="bg1"/>
                </a:solidFill>
                <a:effectLst>
                  <a:outerShdw dist="17961" dir="2700000">
                    <a:scrgbClr r="0" g="0" b="0"/>
                  </a:outerShdw>
                </a:effectLst>
              </a:rPr>
              <a:t> de </a:t>
            </a:r>
            <a:r>
              <a:rPr lang="en-GB" sz="3200" dirty="0" err="1">
                <a:solidFill>
                  <a:schemeClr val="bg1"/>
                </a:solidFill>
                <a:effectLst>
                  <a:outerShdw dist="17961" dir="2700000">
                    <a:scrgbClr r="0" g="0" b="0"/>
                  </a:outerShdw>
                </a:effectLst>
              </a:rPr>
              <a:t>seguridad</a:t>
            </a:r>
            <a:r>
              <a:rPr lang="en-GB" sz="3200" dirty="0">
                <a:solidFill>
                  <a:schemeClr val="bg1"/>
                </a:solidFill>
                <a:effectLst>
                  <a:outerShdw dist="17961" dir="2700000">
                    <a:scrgbClr r="0" g="0" b="0"/>
                  </a:outerShdw>
                </a:effectLst>
              </a:rPr>
              <a:t> </a:t>
            </a:r>
          </a:p>
          <a:p>
            <a:r>
              <a:rPr lang="en-GB" sz="3200" dirty="0">
                <a:solidFill>
                  <a:schemeClr val="bg1"/>
                </a:solidFill>
                <a:effectLst>
                  <a:outerShdw dist="17961" dir="2700000">
                    <a:scrgbClr r="0" g="0" b="0"/>
                  </a:outerShdw>
                </a:effectLst>
              </a:rPr>
              <a:t>SSL: Record Protocol</a:t>
            </a:r>
          </a:p>
        </p:txBody>
      </p:sp>
      <p:sp>
        <p:nvSpPr>
          <p:cNvPr id="8" name="Marcador de número de diapositiva 7">
            <a:extLst>
              <a:ext uri="{FF2B5EF4-FFF2-40B4-BE49-F238E27FC236}">
                <a16:creationId xmlns:a16="http://schemas.microsoft.com/office/drawing/2014/main" id="{D6CE0DC7-19B8-5742-A38F-724EC28AF872}"/>
              </a:ext>
            </a:extLst>
          </p:cNvPr>
          <p:cNvSpPr>
            <a:spLocks noGrp="1"/>
          </p:cNvSpPr>
          <p:nvPr>
            <p:ph type="sldNum" sz="quarter" idx="12"/>
          </p:nvPr>
        </p:nvSpPr>
        <p:spPr/>
        <p:txBody>
          <a:bodyPr/>
          <a:lstStyle/>
          <a:p>
            <a:fld id="{2E65DF58-AC59-6443-8E7C-F2A2AE6182EF}" type="slidenum">
              <a:rPr lang="es-MX" smtClean="0"/>
              <a:t>43</a:t>
            </a:fld>
            <a:endParaRPr lang="es-MX"/>
          </a:p>
        </p:txBody>
      </p:sp>
    </p:spTree>
    <p:extLst>
      <p:ext uri="{BB962C8B-B14F-4D97-AF65-F5344CB8AC3E}">
        <p14:creationId xmlns:p14="http://schemas.microsoft.com/office/powerpoint/2010/main" val="16373317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C8A21AA4-DA9A-FB4C-8827-B60CB0A14434}"/>
              </a:ext>
            </a:extLst>
          </p:cNvPr>
          <p:cNvSpPr/>
          <p:nvPr/>
        </p:nvSpPr>
        <p:spPr>
          <a:xfrm>
            <a:off x="539463" y="1469841"/>
            <a:ext cx="8277419" cy="428422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b="1">
              <a:latin typeface="Garamond" pitchFamily="18"/>
              <a:ea typeface="Times New Roman" pitchFamily="18"/>
              <a:cs typeface="Garamond" pitchFamily="18"/>
            </a:endParaRPr>
          </a:p>
          <a:p>
            <a:pPr algn="just" hangingPunct="0">
              <a:defRPr sz="2600"/>
            </a:pPr>
            <a:r>
              <a:rPr lang="es-MX" sz="2358" b="1">
                <a:latin typeface="Trebuchet MS" pitchFamily="34"/>
                <a:ea typeface="Times New Roman" pitchFamily="18"/>
                <a:cs typeface="Times New Roman" pitchFamily="18"/>
              </a:rPr>
              <a:t>	Es el más simple de los protocolos definidos por SSL, se compone de un único mensaje, que contiene un único byte con el valor 1.</a:t>
            </a:r>
          </a:p>
          <a:p>
            <a:pPr algn="just" hangingPunct="0">
              <a:defRPr sz="2600"/>
            </a:pPr>
            <a:endParaRPr lang="es-MX" sz="2358" b="1">
              <a:latin typeface="Trebuchet MS" pitchFamily="34"/>
              <a:ea typeface="Times New Roman" pitchFamily="18"/>
              <a:cs typeface="Times New Roman" pitchFamily="18"/>
            </a:endParaRPr>
          </a:p>
          <a:p>
            <a:pPr algn="just" hangingPunct="0">
              <a:defRPr sz="2600"/>
            </a:pPr>
            <a:r>
              <a:rPr lang="es-MX" sz="2358" b="1">
                <a:latin typeface="Trebuchet MS" pitchFamily="34"/>
                <a:ea typeface="Times New Roman" pitchFamily="18"/>
                <a:cs typeface="Times New Roman" pitchFamily="18"/>
              </a:rPr>
              <a:t>	El único proposito de este mensaje es hacer que un estado pendiente se copie en el estado operativo, lo cual actualiza los parámetros de cifrado que se usaran en la conexión. Dicho de otras forma, solo es un aviso para que los cliente y servidor se pongan de acuerdo (actualicen) sus parámetros de compresión, MAC y cifrado.</a:t>
            </a:r>
          </a:p>
          <a:p>
            <a:pPr algn="just" hangingPunct="0">
              <a:defRPr sz="2600"/>
            </a:pPr>
            <a:endParaRPr lang="es-MX" sz="2358" b="1">
              <a:latin typeface="Trebuchet MS" pitchFamily="34"/>
              <a:ea typeface="Times New Roman" pitchFamily="18"/>
              <a:cs typeface="Times New Roman" pitchFamily="18"/>
            </a:endParaRPr>
          </a:p>
        </p:txBody>
      </p:sp>
      <p:sp>
        <p:nvSpPr>
          <p:cNvPr id="3" name="Título 2">
            <a:extLst>
              <a:ext uri="{FF2B5EF4-FFF2-40B4-BE49-F238E27FC236}">
                <a16:creationId xmlns:a16="http://schemas.microsoft.com/office/drawing/2014/main" id="{38496C9D-BD16-1D4E-AC61-F941C3213CF0}"/>
              </a:ext>
            </a:extLst>
          </p:cNvPr>
          <p:cNvSpPr txBox="1">
            <a:spLocks noGrp="1"/>
          </p:cNvSpPr>
          <p:nvPr>
            <p:ph type="title" idx="4294967295"/>
          </p:nvPr>
        </p:nvSpPr>
        <p:spPr>
          <a:xfrm>
            <a:off x="435359" y="0"/>
            <a:ext cx="6988194" cy="1063577"/>
          </a:xfrm>
        </p:spPr>
        <p:txBody>
          <a:bodyPr/>
          <a:lstStyle/>
          <a:p>
            <a:pPr lvl="0" hangingPunct="1"/>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Change Cipher Spec Protocol</a:t>
            </a:r>
          </a:p>
        </p:txBody>
      </p:sp>
      <p:sp>
        <p:nvSpPr>
          <p:cNvPr id="6" name="Marcador de número de diapositiva 5">
            <a:extLst>
              <a:ext uri="{FF2B5EF4-FFF2-40B4-BE49-F238E27FC236}">
                <a16:creationId xmlns:a16="http://schemas.microsoft.com/office/drawing/2014/main" id="{440F3F4C-C071-C14B-9811-127739088A3B}"/>
              </a:ext>
            </a:extLst>
          </p:cNvPr>
          <p:cNvSpPr>
            <a:spLocks noGrp="1"/>
          </p:cNvSpPr>
          <p:nvPr>
            <p:ph type="sldNum" sz="quarter" idx="12"/>
          </p:nvPr>
        </p:nvSpPr>
        <p:spPr/>
        <p:txBody>
          <a:bodyPr/>
          <a:lstStyle/>
          <a:p>
            <a:fld id="{2E65DF58-AC59-6443-8E7C-F2A2AE6182EF}" type="slidenum">
              <a:rPr lang="es-MX" smtClean="0"/>
              <a:t>44</a:t>
            </a:fld>
            <a:endParaRPr lang="es-MX"/>
          </a:p>
        </p:txBody>
      </p:sp>
    </p:spTree>
    <p:extLst>
      <p:ext uri="{BB962C8B-B14F-4D97-AF65-F5344CB8AC3E}">
        <p14:creationId xmlns:p14="http://schemas.microsoft.com/office/powerpoint/2010/main" val="14728017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2ADE1346-2D0C-6F44-9E41-B43DBFB5E000}"/>
              </a:ext>
            </a:extLst>
          </p:cNvPr>
          <p:cNvSpPr/>
          <p:nvPr/>
        </p:nvSpPr>
        <p:spPr>
          <a:xfrm>
            <a:off x="539463" y="1469841"/>
            <a:ext cx="8277419" cy="379883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a:latin typeface="Garamond" pitchFamily="18"/>
              <a:ea typeface="Times New Roman" pitchFamily="18"/>
              <a:cs typeface="Garamond" pitchFamily="18"/>
            </a:endParaRPr>
          </a:p>
          <a:p>
            <a:pPr algn="just" hangingPunct="0">
              <a:defRPr sz="2600"/>
            </a:pPr>
            <a:r>
              <a:rPr lang="es-MX" sz="2358">
                <a:latin typeface="Trebuchet MS" pitchFamily="34"/>
                <a:ea typeface="Times New Roman" pitchFamily="18"/>
                <a:cs typeface="Times New Roman" pitchFamily="18"/>
              </a:rPr>
              <a:t>	</a:t>
            </a:r>
            <a:r>
              <a:rPr lang="es-MX" sz="2903">
                <a:latin typeface="Trebuchet MS" pitchFamily="34"/>
                <a:ea typeface="Times New Roman" pitchFamily="18"/>
                <a:cs typeface="Times New Roman" pitchFamily="18"/>
              </a:rPr>
              <a:t>Protocolo de negociación (Handshake Protocol) que es el encargado de intercambiar la clave que se utilizará para crear un canal seguro mediante un algoritmo eficiente de cifrado simétrico. También es responsabilidad de este protocolo coordinar los estados de ambos extremos de la transmisión.</a:t>
            </a:r>
          </a:p>
          <a:p>
            <a:pPr algn="just" hangingPunct="0">
              <a:defRPr sz="2600"/>
            </a:pPr>
            <a:endParaRPr lang="es-MX" sz="2358">
              <a:latin typeface="Trebuchet MS" pitchFamily="34"/>
              <a:ea typeface="Times New Roman" pitchFamily="18"/>
              <a:cs typeface="Times New Roman" pitchFamily="18"/>
            </a:endParaRPr>
          </a:p>
        </p:txBody>
      </p:sp>
      <p:pic>
        <p:nvPicPr>
          <p:cNvPr id="4" name="Imagen 3">
            <a:extLst>
              <a:ext uri="{FF2B5EF4-FFF2-40B4-BE49-F238E27FC236}">
                <a16:creationId xmlns:a16="http://schemas.microsoft.com/office/drawing/2014/main" id="{F1CBC782-534D-C64A-B818-799DF4BABB16}"/>
              </a:ext>
            </a:extLst>
          </p:cNvPr>
          <p:cNvPicPr>
            <a:picLocks noChangeAspect="1"/>
          </p:cNvPicPr>
          <p:nvPr/>
        </p:nvPicPr>
        <p:blipFill>
          <a:blip r:embed="rId3">
            <a:lum/>
            <a:alphaModFix/>
          </a:blip>
          <a:srcRect/>
          <a:stretch>
            <a:fillRect/>
          </a:stretch>
        </p:blipFill>
        <p:spPr>
          <a:xfrm>
            <a:off x="5551371" y="4662206"/>
            <a:ext cx="2285858" cy="1542627"/>
          </a:xfrm>
          <a:prstGeom prst="rect">
            <a:avLst/>
          </a:prstGeom>
          <a:noFill/>
          <a:ln>
            <a:noFill/>
          </a:ln>
        </p:spPr>
      </p:pic>
      <p:sp>
        <p:nvSpPr>
          <p:cNvPr id="7" name="Título 2">
            <a:extLst>
              <a:ext uri="{FF2B5EF4-FFF2-40B4-BE49-F238E27FC236}">
                <a16:creationId xmlns:a16="http://schemas.microsoft.com/office/drawing/2014/main" id="{14D6ECA2-B144-8F4A-A1B0-9C14EAA707A1}"/>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9" name="Marcador de número de diapositiva 8">
            <a:extLst>
              <a:ext uri="{FF2B5EF4-FFF2-40B4-BE49-F238E27FC236}">
                <a16:creationId xmlns:a16="http://schemas.microsoft.com/office/drawing/2014/main" id="{8E212B63-245D-494D-A1EB-46170EC7C585}"/>
              </a:ext>
            </a:extLst>
          </p:cNvPr>
          <p:cNvSpPr>
            <a:spLocks noGrp="1"/>
          </p:cNvSpPr>
          <p:nvPr>
            <p:ph type="sldNum" sz="quarter" idx="12"/>
          </p:nvPr>
        </p:nvSpPr>
        <p:spPr/>
        <p:txBody>
          <a:bodyPr/>
          <a:lstStyle/>
          <a:p>
            <a:fld id="{2E65DF58-AC59-6443-8E7C-F2A2AE6182EF}" type="slidenum">
              <a:rPr lang="es-MX" smtClean="0"/>
              <a:t>45</a:t>
            </a:fld>
            <a:endParaRPr lang="es-MX"/>
          </a:p>
        </p:txBody>
      </p:sp>
    </p:spTree>
    <p:extLst>
      <p:ext uri="{BB962C8B-B14F-4D97-AF65-F5344CB8AC3E}">
        <p14:creationId xmlns:p14="http://schemas.microsoft.com/office/powerpoint/2010/main" val="41528850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C2A41F9D-CD2A-2E48-9F93-758B1C3BC920}"/>
              </a:ext>
            </a:extLst>
          </p:cNvPr>
          <p:cNvSpPr/>
          <p:nvPr/>
        </p:nvSpPr>
        <p:spPr>
          <a:xfrm>
            <a:off x="539463" y="1469841"/>
            <a:ext cx="8277419" cy="32310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endParaRPr lang="es-MX" sz="2358">
              <a:latin typeface="Garamond" pitchFamily="18"/>
              <a:ea typeface="Times New Roman" pitchFamily="18"/>
              <a:cs typeface="Garamond" pitchFamily="18"/>
            </a:endParaRPr>
          </a:p>
          <a:p>
            <a:pPr algn="just" hangingPunct="0">
              <a:defRPr sz="2600"/>
            </a:pPr>
            <a:r>
              <a:rPr lang="es-MX" sz="2358">
                <a:latin typeface="Trebuchet MS" pitchFamily="34"/>
                <a:ea typeface="Times New Roman" pitchFamily="18"/>
                <a:cs typeface="Times New Roman" pitchFamily="18"/>
              </a:rPr>
              <a:t>Este protocolo consiste en una serie de intercambio de mensajes entre el cliente y el servidor, ya que para establecer una comunicación SSL es necesario que previamente el cliente y el servidor realicen un proceso de reconocimiento mutuo y de petición de conexión que, al igual que en otros tipos de comunicaciones, recibe el nombre de apretón de manos o Handshake.</a:t>
            </a:r>
          </a:p>
          <a:p>
            <a:pPr algn="just" hangingPunct="0">
              <a:defRPr sz="2600"/>
            </a:pPr>
            <a:endParaRPr lang="es-MX" sz="2358">
              <a:latin typeface="Trebuchet MS" pitchFamily="34"/>
              <a:ea typeface="Times New Roman" pitchFamily="18"/>
              <a:cs typeface="Times New Roman" pitchFamily="18"/>
            </a:endParaRPr>
          </a:p>
        </p:txBody>
      </p:sp>
      <p:pic>
        <p:nvPicPr>
          <p:cNvPr id="4" name="Imagen 3">
            <a:extLst>
              <a:ext uri="{FF2B5EF4-FFF2-40B4-BE49-F238E27FC236}">
                <a16:creationId xmlns:a16="http://schemas.microsoft.com/office/drawing/2014/main" id="{E2EE1736-9449-A24D-B3E9-EF837218056D}"/>
              </a:ext>
            </a:extLst>
          </p:cNvPr>
          <p:cNvPicPr>
            <a:picLocks noChangeAspect="1"/>
          </p:cNvPicPr>
          <p:nvPr/>
        </p:nvPicPr>
        <p:blipFill>
          <a:blip r:embed="rId3">
            <a:lum/>
            <a:alphaModFix/>
          </a:blip>
          <a:srcRect/>
          <a:stretch>
            <a:fillRect/>
          </a:stretch>
        </p:blipFill>
        <p:spPr>
          <a:xfrm>
            <a:off x="3755339" y="4662206"/>
            <a:ext cx="2285858" cy="1542627"/>
          </a:xfrm>
          <a:prstGeom prst="rect">
            <a:avLst/>
          </a:prstGeom>
          <a:noFill/>
          <a:ln>
            <a:noFill/>
          </a:ln>
        </p:spPr>
      </p:pic>
      <p:sp>
        <p:nvSpPr>
          <p:cNvPr id="8" name="Título 2">
            <a:extLst>
              <a:ext uri="{FF2B5EF4-FFF2-40B4-BE49-F238E27FC236}">
                <a16:creationId xmlns:a16="http://schemas.microsoft.com/office/drawing/2014/main" id="{A9DF1E86-B472-D248-8C72-3F6FF07CA7CD}"/>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9" name="Marcador de número de diapositiva 8">
            <a:extLst>
              <a:ext uri="{FF2B5EF4-FFF2-40B4-BE49-F238E27FC236}">
                <a16:creationId xmlns:a16="http://schemas.microsoft.com/office/drawing/2014/main" id="{C7266737-CA67-0147-9097-232C4000C813}"/>
              </a:ext>
            </a:extLst>
          </p:cNvPr>
          <p:cNvSpPr>
            <a:spLocks noGrp="1"/>
          </p:cNvSpPr>
          <p:nvPr>
            <p:ph type="sldNum" sz="quarter" idx="12"/>
          </p:nvPr>
        </p:nvSpPr>
        <p:spPr/>
        <p:txBody>
          <a:bodyPr/>
          <a:lstStyle/>
          <a:p>
            <a:fld id="{2E65DF58-AC59-6443-8E7C-F2A2AE6182EF}" type="slidenum">
              <a:rPr lang="es-MX" smtClean="0"/>
              <a:t>46</a:t>
            </a:fld>
            <a:endParaRPr lang="es-MX"/>
          </a:p>
        </p:txBody>
      </p:sp>
    </p:spTree>
    <p:extLst>
      <p:ext uri="{BB962C8B-B14F-4D97-AF65-F5344CB8AC3E}">
        <p14:creationId xmlns:p14="http://schemas.microsoft.com/office/powerpoint/2010/main" val="1189384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44FB27D5-8ADE-034F-B476-DF2862F165AE}"/>
              </a:ext>
            </a:extLst>
          </p:cNvPr>
          <p:cNvSpPr/>
          <p:nvPr/>
        </p:nvSpPr>
        <p:spPr>
          <a:xfrm>
            <a:off x="539463" y="1469841"/>
            <a:ext cx="8277419" cy="78455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r>
              <a:rPr lang="es-MX" sz="2358">
                <a:latin typeface="Trebuchet MS" pitchFamily="34"/>
                <a:ea typeface="Times New Roman" pitchFamily="18"/>
                <a:cs typeface="Times New Roman" pitchFamily="18"/>
              </a:rPr>
              <a:t>El formato general de estos mensajes que se intercambian es:</a:t>
            </a:r>
          </a:p>
        </p:txBody>
      </p:sp>
      <p:graphicFrame>
        <p:nvGraphicFramePr>
          <p:cNvPr id="4" name="Tabla 3">
            <a:extLst>
              <a:ext uri="{FF2B5EF4-FFF2-40B4-BE49-F238E27FC236}">
                <a16:creationId xmlns:a16="http://schemas.microsoft.com/office/drawing/2014/main" id="{F83EEA00-B9C7-954F-8957-3BD6D4FFB5C7}"/>
              </a:ext>
            </a:extLst>
          </p:cNvPr>
          <p:cNvGraphicFramePr>
            <a:graphicFrameLocks noGrp="1"/>
          </p:cNvGraphicFramePr>
          <p:nvPr>
            <p:extLst>
              <p:ext uri="{D42A27DB-BD31-4B8C-83A1-F6EECF244321}">
                <p14:modId xmlns:p14="http://schemas.microsoft.com/office/powerpoint/2010/main" val="2365223927"/>
              </p:ext>
            </p:extLst>
          </p:nvPr>
        </p:nvGraphicFramePr>
        <p:xfrm>
          <a:off x="1250366" y="2166701"/>
          <a:ext cx="6694299" cy="978021"/>
        </p:xfrm>
        <a:graphic>
          <a:graphicData uri="http://schemas.openxmlformats.org/drawingml/2006/table">
            <a:tbl>
              <a:tblPr firstRow="1" bandRow="1"/>
              <a:tblGrid>
                <a:gridCol w="2284552">
                  <a:extLst>
                    <a:ext uri="{9D8B030D-6E8A-4147-A177-3AD203B41FA5}">
                      <a16:colId xmlns:a16="http://schemas.microsoft.com/office/drawing/2014/main" val="2441234346"/>
                    </a:ext>
                  </a:extLst>
                </a:gridCol>
                <a:gridCol w="1469154">
                  <a:extLst>
                    <a:ext uri="{9D8B030D-6E8A-4147-A177-3AD203B41FA5}">
                      <a16:colId xmlns:a16="http://schemas.microsoft.com/office/drawing/2014/main" val="3536409732"/>
                    </a:ext>
                  </a:extLst>
                </a:gridCol>
                <a:gridCol w="1469807">
                  <a:extLst>
                    <a:ext uri="{9D8B030D-6E8A-4147-A177-3AD203B41FA5}">
                      <a16:colId xmlns:a16="http://schemas.microsoft.com/office/drawing/2014/main" val="3383927672"/>
                    </a:ext>
                  </a:extLst>
                </a:gridCol>
                <a:gridCol w="1470786">
                  <a:extLst>
                    <a:ext uri="{9D8B030D-6E8A-4147-A177-3AD203B41FA5}">
                      <a16:colId xmlns:a16="http://schemas.microsoft.com/office/drawing/2014/main" val="238907358"/>
                    </a:ext>
                  </a:extLst>
                </a:gridCol>
              </a:tblGrid>
              <a:tr h="431048">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tx1"/>
                          </a:solidFill>
                          <a:latin typeface="Trebuchet MS" pitchFamily="34"/>
                          <a:ea typeface="Lucida Sans Unicode" pitchFamily="2"/>
                          <a:cs typeface="Garamond" pitchFamily="18"/>
                        </a:rPr>
                        <a:t>Byte</a:t>
                      </a:r>
                    </a:p>
                  </a:txBody>
                  <a:tcPr marL="82944" marR="82944" marT="41472" marB="41472">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tx1"/>
                          </a:solidFill>
                          <a:latin typeface="Trebuchet MS" pitchFamily="34"/>
                          <a:ea typeface="Lucida Sans Unicode" pitchFamily="2"/>
                          <a:cs typeface="Garamond" pitchFamily="18"/>
                        </a:rPr>
                        <a:t>1</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tx1"/>
                          </a:solidFill>
                          <a:latin typeface="Trebuchet MS" pitchFamily="34"/>
                          <a:ea typeface="Lucida Sans Unicode" pitchFamily="2"/>
                          <a:cs typeface="Garamond" pitchFamily="18"/>
                        </a:rPr>
                        <a:t>3</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tx1"/>
                          </a:solidFill>
                          <a:latin typeface="Trebuchet MS" pitchFamily="34"/>
                          <a:ea typeface="Lucida Sans Unicode" pitchFamily="2"/>
                          <a:cs typeface="Garamond" pitchFamily="18"/>
                        </a:rPr>
                        <a:t> ≥ </a:t>
                      </a:r>
                      <a:r>
                        <a:rPr lang="es-MX" sz="2200" b="0" i="0" u="none" strike="noStrike" kern="1200" baseline="0">
                          <a:ln>
                            <a:noFill/>
                          </a:ln>
                          <a:solidFill>
                            <a:schemeClr val="tx1"/>
                          </a:solidFill>
                          <a:latin typeface="Trebuchet MS" pitchFamily="34"/>
                          <a:ea typeface="Lucida Sans Unicode" pitchFamily="2"/>
                          <a:cs typeface="Garamond" pitchFamily="18"/>
                        </a:rPr>
                        <a:t> </a:t>
                      </a:r>
                      <a:r>
                        <a:rPr lang="en-US" sz="2200" b="0" i="0" u="none" strike="noStrike" kern="1200" baseline="0">
                          <a:ln>
                            <a:noFill/>
                          </a:ln>
                          <a:solidFill>
                            <a:schemeClr val="tx1"/>
                          </a:solidFill>
                          <a:latin typeface="Trebuchet MS" pitchFamily="34"/>
                          <a:ea typeface="Lucida Sans Unicode" pitchFamily="2"/>
                          <a:cs typeface="Garamond" pitchFamily="18"/>
                        </a:rPr>
                        <a:t>1</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628036"/>
                  </a:ext>
                </a:extLst>
              </a:tr>
              <a:tr h="546973">
                <a:tc>
                  <a:txBody>
                    <a:bodyPr/>
                    <a:lstStyle/>
                    <a:p>
                      <a:pPr marL="0" marR="0" indent="0" rtl="0" hangingPunct="0">
                        <a:lnSpc>
                          <a:spcPct val="100000"/>
                        </a:lnSpc>
                        <a:spcBef>
                          <a:spcPts val="0"/>
                        </a:spcBef>
                        <a:spcAft>
                          <a:spcPts val="0"/>
                        </a:spcAft>
                        <a:tabLst/>
                      </a:pPr>
                      <a:endParaRPr lang="es-MX" sz="1600" b="0" i="0" u="none" strike="noStrike" kern="1200" dirty="0">
                        <a:ln>
                          <a:noFill/>
                        </a:ln>
                        <a:solidFill>
                          <a:schemeClr val="tx1"/>
                        </a:solidFill>
                        <a:latin typeface="Arial" pitchFamily="18"/>
                        <a:cs typeface="Tahoma" pitchFamily="2"/>
                      </a:endParaRPr>
                    </a:p>
                  </a:txBody>
                  <a:tcPr marL="82944" marR="82944" marT="41472" marB="41472">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tx1"/>
                          </a:solidFill>
                          <a:latin typeface="Trebuchet MS" pitchFamily="34"/>
                          <a:ea typeface="Lucida Sans Unicode" pitchFamily="2"/>
                          <a:cs typeface="Garamond" pitchFamily="18"/>
                        </a:rPr>
                        <a:t>Tipo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tx1"/>
                          </a:solidFill>
                          <a:latin typeface="Trebuchet MS" pitchFamily="34"/>
                          <a:ea typeface="Lucida Sans Unicode" pitchFamily="2"/>
                          <a:cs typeface="Garamond" pitchFamily="18"/>
                        </a:rPr>
                        <a:t>Longitud</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tx1"/>
                          </a:solidFill>
                          <a:latin typeface="Trebuchet MS" pitchFamily="34"/>
                          <a:ea typeface="Lucida Sans Unicode" pitchFamily="2"/>
                          <a:cs typeface="Garamond" pitchFamily="18"/>
                        </a:rPr>
                        <a:t>Contenido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13603179"/>
                  </a:ext>
                </a:extLst>
              </a:tr>
            </a:tbl>
          </a:graphicData>
        </a:graphic>
      </p:graphicFrame>
      <p:sp>
        <p:nvSpPr>
          <p:cNvPr id="5" name="CuadroTexto 4">
            <a:extLst>
              <a:ext uri="{FF2B5EF4-FFF2-40B4-BE49-F238E27FC236}">
                <a16:creationId xmlns:a16="http://schemas.microsoft.com/office/drawing/2014/main" id="{C0C72CA2-E612-3242-AB44-F9FC0A93FE70}"/>
              </a:ext>
            </a:extLst>
          </p:cNvPr>
          <p:cNvSpPr txBox="1"/>
          <p:nvPr/>
        </p:nvSpPr>
        <p:spPr>
          <a:xfrm>
            <a:off x="489827" y="3308649"/>
            <a:ext cx="8163780" cy="2027198"/>
          </a:xfrm>
          <a:prstGeom prst="rect">
            <a:avLst/>
          </a:prstGeom>
          <a:noFill/>
          <a:ln>
            <a:noFill/>
          </a:ln>
        </p:spPr>
        <p:txBody>
          <a:bodyPr vert="horz" lIns="81638" tIns="40819" rIns="81638" bIns="40819" compatLnSpc="0">
            <a:spAutoFit/>
          </a:bodyPr>
          <a:lstStyle/>
          <a:p>
            <a:pPr hangingPunct="0">
              <a:defRPr sz="2400">
                <a:solidFill>
                  <a:srgbClr val="FFFFFF"/>
                </a:solidFill>
                <a:latin typeface="Trebuchet MS" pitchFamily="34"/>
              </a:defRPr>
            </a:pPr>
            <a:r>
              <a:rPr lang="es-MX" sz="2177" dirty="0">
                <a:solidFill>
                  <a:schemeClr val="bg2">
                    <a:lumMod val="10000"/>
                  </a:schemeClr>
                </a:solidFill>
                <a:latin typeface="Trebuchet MS" pitchFamily="34"/>
                <a:ea typeface="Lucida Sans Unicode" pitchFamily="2"/>
                <a:cs typeface="Tahoma" pitchFamily="2"/>
              </a:rPr>
              <a:t>Tipo(1 byte): indica uno de los 10 mensajes que a continuación se mencionan:</a:t>
            </a:r>
          </a:p>
          <a:p>
            <a:pPr hangingPunct="0">
              <a:defRPr sz="2400">
                <a:solidFill>
                  <a:srgbClr val="FFFFFF"/>
                </a:solidFill>
                <a:latin typeface="Trebuchet MS" pitchFamily="34"/>
              </a:defRPr>
            </a:pPr>
            <a:endParaRPr lang="es-MX" sz="2177" dirty="0">
              <a:solidFill>
                <a:schemeClr val="bg2">
                  <a:lumMod val="10000"/>
                </a:schemeClr>
              </a:solidFill>
              <a:latin typeface="Trebuchet MS" pitchFamily="34"/>
              <a:ea typeface="Lucida Sans Unicode" pitchFamily="2"/>
              <a:cs typeface="Tahoma" pitchFamily="2"/>
            </a:endParaRPr>
          </a:p>
          <a:p>
            <a:pPr hangingPunct="0">
              <a:defRPr sz="2400">
                <a:solidFill>
                  <a:srgbClr val="FFFFFF"/>
                </a:solidFill>
                <a:latin typeface="Trebuchet MS" pitchFamily="34"/>
              </a:defRPr>
            </a:pPr>
            <a:r>
              <a:rPr lang="es-MX" sz="2177" dirty="0">
                <a:solidFill>
                  <a:schemeClr val="bg2">
                    <a:lumMod val="10000"/>
                  </a:schemeClr>
                </a:solidFill>
                <a:latin typeface="Trebuchet MS" pitchFamily="34"/>
                <a:ea typeface="Lucida Sans Unicode" pitchFamily="2"/>
                <a:cs typeface="Tahoma" pitchFamily="2"/>
              </a:rPr>
              <a:t>client_hello, server_hello, certificate, server_key_exchange,</a:t>
            </a:r>
          </a:p>
          <a:p>
            <a:pPr hangingPunct="0">
              <a:defRPr sz="2400">
                <a:solidFill>
                  <a:srgbClr val="FFFFFF"/>
                </a:solidFill>
                <a:latin typeface="Trebuchet MS" pitchFamily="34"/>
              </a:defRPr>
            </a:pPr>
            <a:r>
              <a:rPr lang="es-MX" sz="2177" dirty="0">
                <a:solidFill>
                  <a:schemeClr val="bg2">
                    <a:lumMod val="10000"/>
                  </a:schemeClr>
                </a:solidFill>
                <a:latin typeface="Trebuchet MS" pitchFamily="34"/>
                <a:ea typeface="Lucida Sans Unicode" pitchFamily="2"/>
                <a:cs typeface="Tahoma" pitchFamily="2"/>
              </a:rPr>
              <a:t>certificate_request, server_done, certificate_verify,</a:t>
            </a:r>
          </a:p>
          <a:p>
            <a:pPr hangingPunct="0">
              <a:defRPr sz="2400">
                <a:solidFill>
                  <a:srgbClr val="FFFFFF"/>
                </a:solidFill>
                <a:latin typeface="Trebuchet MS" pitchFamily="34"/>
              </a:defRPr>
            </a:pPr>
            <a:r>
              <a:rPr lang="es-MX" sz="2177" dirty="0">
                <a:solidFill>
                  <a:schemeClr val="bg2">
                    <a:lumMod val="10000"/>
                  </a:schemeClr>
                </a:solidFill>
                <a:latin typeface="Trebuchet MS" pitchFamily="34"/>
                <a:ea typeface="Lucida Sans Unicode" pitchFamily="2"/>
                <a:cs typeface="Tahoma" pitchFamily="2"/>
              </a:rPr>
              <a:t>client_key_exchange, hello_request, finished</a:t>
            </a:r>
          </a:p>
        </p:txBody>
      </p:sp>
      <p:sp>
        <p:nvSpPr>
          <p:cNvPr id="8" name="Título 2">
            <a:extLst>
              <a:ext uri="{FF2B5EF4-FFF2-40B4-BE49-F238E27FC236}">
                <a16:creationId xmlns:a16="http://schemas.microsoft.com/office/drawing/2014/main" id="{D01D32F5-FD91-4E49-A0FB-B0AF084ACFFF}"/>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9" name="Marcador de número de diapositiva 8">
            <a:extLst>
              <a:ext uri="{FF2B5EF4-FFF2-40B4-BE49-F238E27FC236}">
                <a16:creationId xmlns:a16="http://schemas.microsoft.com/office/drawing/2014/main" id="{42251397-5B78-DE41-8E9B-33B956464014}"/>
              </a:ext>
            </a:extLst>
          </p:cNvPr>
          <p:cNvSpPr>
            <a:spLocks noGrp="1"/>
          </p:cNvSpPr>
          <p:nvPr>
            <p:ph type="sldNum" sz="quarter" idx="12"/>
          </p:nvPr>
        </p:nvSpPr>
        <p:spPr/>
        <p:txBody>
          <a:bodyPr/>
          <a:lstStyle/>
          <a:p>
            <a:fld id="{2E65DF58-AC59-6443-8E7C-F2A2AE6182EF}" type="slidenum">
              <a:rPr lang="es-MX" smtClean="0"/>
              <a:t>47</a:t>
            </a:fld>
            <a:endParaRPr lang="es-MX"/>
          </a:p>
        </p:txBody>
      </p:sp>
    </p:spTree>
    <p:extLst>
      <p:ext uri="{BB962C8B-B14F-4D97-AF65-F5344CB8AC3E}">
        <p14:creationId xmlns:p14="http://schemas.microsoft.com/office/powerpoint/2010/main" val="28398613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09D9B490-F436-3546-9070-D3CE70DB6209}"/>
              </a:ext>
            </a:extLst>
          </p:cNvPr>
          <p:cNvSpPr/>
          <p:nvPr/>
        </p:nvSpPr>
        <p:spPr>
          <a:xfrm>
            <a:off x="539463" y="1469841"/>
            <a:ext cx="8277419" cy="78455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just" hangingPunct="0">
              <a:defRPr sz="2600"/>
            </a:pPr>
            <a:r>
              <a:rPr lang="es-MX" sz="2358">
                <a:solidFill>
                  <a:schemeClr val="bg2">
                    <a:lumMod val="10000"/>
                  </a:schemeClr>
                </a:solidFill>
                <a:latin typeface="Trebuchet MS" pitchFamily="34"/>
                <a:ea typeface="Times New Roman" pitchFamily="18"/>
                <a:cs typeface="Times New Roman" pitchFamily="18"/>
              </a:rPr>
              <a:t>El formato general de estos mensajes que se intercambian es:</a:t>
            </a:r>
          </a:p>
        </p:txBody>
      </p:sp>
      <p:graphicFrame>
        <p:nvGraphicFramePr>
          <p:cNvPr id="4" name="Tabla 3">
            <a:extLst>
              <a:ext uri="{FF2B5EF4-FFF2-40B4-BE49-F238E27FC236}">
                <a16:creationId xmlns:a16="http://schemas.microsoft.com/office/drawing/2014/main" id="{5ECF839E-36DF-1344-91F1-8AF4C05C6EF5}"/>
              </a:ext>
            </a:extLst>
          </p:cNvPr>
          <p:cNvGraphicFramePr>
            <a:graphicFrameLocks noGrp="1"/>
          </p:cNvGraphicFramePr>
          <p:nvPr>
            <p:extLst>
              <p:ext uri="{D42A27DB-BD31-4B8C-83A1-F6EECF244321}">
                <p14:modId xmlns:p14="http://schemas.microsoft.com/office/powerpoint/2010/main" val="3381569436"/>
              </p:ext>
            </p:extLst>
          </p:nvPr>
        </p:nvGraphicFramePr>
        <p:xfrm>
          <a:off x="1250366" y="2166701"/>
          <a:ext cx="6694299" cy="978021"/>
        </p:xfrm>
        <a:graphic>
          <a:graphicData uri="http://schemas.openxmlformats.org/drawingml/2006/table">
            <a:tbl>
              <a:tblPr firstRow="1" bandRow="1"/>
              <a:tblGrid>
                <a:gridCol w="2284552">
                  <a:extLst>
                    <a:ext uri="{9D8B030D-6E8A-4147-A177-3AD203B41FA5}">
                      <a16:colId xmlns:a16="http://schemas.microsoft.com/office/drawing/2014/main" val="1903225555"/>
                    </a:ext>
                  </a:extLst>
                </a:gridCol>
                <a:gridCol w="1469154">
                  <a:extLst>
                    <a:ext uri="{9D8B030D-6E8A-4147-A177-3AD203B41FA5}">
                      <a16:colId xmlns:a16="http://schemas.microsoft.com/office/drawing/2014/main" val="197351554"/>
                    </a:ext>
                  </a:extLst>
                </a:gridCol>
                <a:gridCol w="1469807">
                  <a:extLst>
                    <a:ext uri="{9D8B030D-6E8A-4147-A177-3AD203B41FA5}">
                      <a16:colId xmlns:a16="http://schemas.microsoft.com/office/drawing/2014/main" val="1051765650"/>
                    </a:ext>
                  </a:extLst>
                </a:gridCol>
                <a:gridCol w="1470786">
                  <a:extLst>
                    <a:ext uri="{9D8B030D-6E8A-4147-A177-3AD203B41FA5}">
                      <a16:colId xmlns:a16="http://schemas.microsoft.com/office/drawing/2014/main" val="743308238"/>
                    </a:ext>
                  </a:extLst>
                </a:gridCol>
              </a:tblGrid>
              <a:tr h="431048">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bg2">
                              <a:lumMod val="10000"/>
                            </a:schemeClr>
                          </a:solidFill>
                          <a:latin typeface="Trebuchet MS" pitchFamily="34"/>
                          <a:ea typeface="Lucida Sans Unicode" pitchFamily="2"/>
                          <a:cs typeface="Garamond" pitchFamily="18"/>
                        </a:rPr>
                        <a:t>Byte</a:t>
                      </a:r>
                    </a:p>
                  </a:txBody>
                  <a:tcPr marL="82944" marR="82944" marT="41472" marB="41472">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bg2">
                              <a:lumMod val="10000"/>
                            </a:schemeClr>
                          </a:solidFill>
                          <a:latin typeface="Trebuchet MS" pitchFamily="34"/>
                          <a:ea typeface="Lucida Sans Unicode" pitchFamily="2"/>
                          <a:cs typeface="Garamond" pitchFamily="18"/>
                        </a:rPr>
                        <a:t>1</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bg2">
                              <a:lumMod val="10000"/>
                            </a:schemeClr>
                          </a:solidFill>
                          <a:latin typeface="Trebuchet MS" pitchFamily="34"/>
                          <a:ea typeface="Lucida Sans Unicode" pitchFamily="2"/>
                          <a:cs typeface="Garamond" pitchFamily="18"/>
                        </a:rPr>
                        <a:t>3</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a:ln>
                            <a:noFill/>
                          </a:ln>
                          <a:solidFill>
                            <a:schemeClr val="bg2">
                              <a:lumMod val="10000"/>
                            </a:schemeClr>
                          </a:solidFill>
                          <a:latin typeface="Trebuchet MS" pitchFamily="34"/>
                          <a:ea typeface="Lucida Sans Unicode" pitchFamily="2"/>
                          <a:cs typeface="Garamond" pitchFamily="18"/>
                        </a:rPr>
                        <a:t> ≥ </a:t>
                      </a:r>
                      <a:r>
                        <a:rPr lang="es-MX" sz="2200" b="0" i="0" u="none" strike="noStrike" kern="1200" baseline="0">
                          <a:ln>
                            <a:noFill/>
                          </a:ln>
                          <a:solidFill>
                            <a:schemeClr val="bg2">
                              <a:lumMod val="10000"/>
                            </a:schemeClr>
                          </a:solidFill>
                          <a:latin typeface="Trebuchet MS" pitchFamily="34"/>
                          <a:ea typeface="Lucida Sans Unicode" pitchFamily="2"/>
                          <a:cs typeface="Garamond" pitchFamily="18"/>
                        </a:rPr>
                        <a:t> </a:t>
                      </a:r>
                      <a:r>
                        <a:rPr lang="en-US" sz="2200" b="0" i="0" u="none" strike="noStrike" kern="1200" baseline="0">
                          <a:ln>
                            <a:noFill/>
                          </a:ln>
                          <a:solidFill>
                            <a:schemeClr val="bg2">
                              <a:lumMod val="10000"/>
                            </a:schemeClr>
                          </a:solidFill>
                          <a:latin typeface="Trebuchet MS" pitchFamily="34"/>
                          <a:ea typeface="Lucida Sans Unicode" pitchFamily="2"/>
                          <a:cs typeface="Garamond" pitchFamily="18"/>
                        </a:rPr>
                        <a:t>1</a:t>
                      </a:r>
                    </a:p>
                  </a:txBody>
                  <a:tcPr marL="82944" marR="82944" marT="41472" marB="41472">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71056256"/>
                  </a:ext>
                </a:extLst>
              </a:tr>
              <a:tr h="546973">
                <a:tc>
                  <a:txBody>
                    <a:bodyPr/>
                    <a:lstStyle/>
                    <a:p>
                      <a:pPr marL="0" marR="0" indent="0" rtl="0" hangingPunct="0">
                        <a:lnSpc>
                          <a:spcPct val="100000"/>
                        </a:lnSpc>
                        <a:spcBef>
                          <a:spcPts val="0"/>
                        </a:spcBef>
                        <a:spcAft>
                          <a:spcPts val="0"/>
                        </a:spcAft>
                        <a:tabLst/>
                      </a:pPr>
                      <a:endParaRPr lang="es-MX" sz="1600" b="0" i="0" u="none" strike="noStrike" kern="1200">
                        <a:ln>
                          <a:noFill/>
                        </a:ln>
                        <a:solidFill>
                          <a:schemeClr val="bg2">
                            <a:lumMod val="10000"/>
                          </a:schemeClr>
                        </a:solidFill>
                        <a:latin typeface="Arial" pitchFamily="18"/>
                        <a:cs typeface="Tahoma" pitchFamily="2"/>
                      </a:endParaRPr>
                    </a:p>
                  </a:txBody>
                  <a:tcPr marL="82944" marR="82944" marT="41472" marB="41472">
                    <a:lnL w="12700" cmpd="sng">
                      <a:noFill/>
                      <a:prstDash val="solid"/>
                    </a:lnL>
                    <a:lnR w="12700" cap="flat" cmpd="sng" algn="ctr">
                      <a:solidFill>
                        <a:schemeClr val="tx1"/>
                      </a:solidFill>
                      <a:prstDash val="solid"/>
                      <a:round/>
                      <a:headEnd type="none" w="med" len="med"/>
                      <a:tailEnd type="none" w="med" len="me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bg2">
                              <a:lumMod val="10000"/>
                            </a:schemeClr>
                          </a:solidFill>
                          <a:latin typeface="Trebuchet MS" pitchFamily="34"/>
                          <a:ea typeface="Lucida Sans Unicode" pitchFamily="2"/>
                          <a:cs typeface="Garamond" pitchFamily="18"/>
                        </a:rPr>
                        <a:t>Tipo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bg2">
                              <a:lumMod val="10000"/>
                            </a:schemeClr>
                          </a:solidFill>
                          <a:latin typeface="Trebuchet MS" pitchFamily="34"/>
                          <a:ea typeface="Lucida Sans Unicode" pitchFamily="2"/>
                          <a:cs typeface="Garamond" pitchFamily="18"/>
                        </a:rPr>
                        <a:t>Longitud</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hangingPunct="0">
                        <a:lnSpc>
                          <a:spcPct val="100000"/>
                        </a:lnSpc>
                        <a:spcBef>
                          <a:spcPts val="0"/>
                        </a:spcBef>
                        <a:spcAft>
                          <a:spcPts val="0"/>
                        </a:spcAft>
                        <a:buNone/>
                        <a:tabLst/>
                        <a:defRPr sz="2400">
                          <a:solidFill>
                            <a:srgbClr val="FFFFFF"/>
                          </a:solidFill>
                          <a:latin typeface="Trebuchet MS" pitchFamily="34"/>
                          <a:cs typeface="Garamond" pitchFamily="18"/>
                        </a:defRPr>
                      </a:pPr>
                      <a:r>
                        <a:rPr lang="es-MX" sz="2200" b="0" i="0" u="none" strike="noStrike" kern="1200" dirty="0">
                          <a:ln>
                            <a:noFill/>
                          </a:ln>
                          <a:solidFill>
                            <a:schemeClr val="bg2">
                              <a:lumMod val="10000"/>
                            </a:schemeClr>
                          </a:solidFill>
                          <a:latin typeface="Trebuchet MS" pitchFamily="34"/>
                          <a:ea typeface="Lucida Sans Unicode" pitchFamily="2"/>
                          <a:cs typeface="Garamond" pitchFamily="18"/>
                        </a:rPr>
                        <a:t>Contenido</a:t>
                      </a:r>
                    </a:p>
                  </a:txBody>
                  <a:tcPr marL="82944" marR="82944" marT="41472" marB="414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8031489"/>
                  </a:ext>
                </a:extLst>
              </a:tr>
            </a:tbl>
          </a:graphicData>
        </a:graphic>
      </p:graphicFrame>
      <p:sp>
        <p:nvSpPr>
          <p:cNvPr id="5" name="CuadroTexto 4">
            <a:extLst>
              <a:ext uri="{FF2B5EF4-FFF2-40B4-BE49-F238E27FC236}">
                <a16:creationId xmlns:a16="http://schemas.microsoft.com/office/drawing/2014/main" id="{E9AB9BF2-D877-3146-AAF6-D94FBA826907}"/>
              </a:ext>
            </a:extLst>
          </p:cNvPr>
          <p:cNvSpPr txBox="1"/>
          <p:nvPr/>
        </p:nvSpPr>
        <p:spPr>
          <a:xfrm>
            <a:off x="326551" y="3755699"/>
            <a:ext cx="8163780" cy="1054817"/>
          </a:xfrm>
          <a:prstGeom prst="rect">
            <a:avLst/>
          </a:prstGeom>
          <a:noFill/>
          <a:ln>
            <a:noFill/>
          </a:ln>
        </p:spPr>
        <p:txBody>
          <a:bodyPr vert="horz" lIns="81638" tIns="40819" rIns="81638" bIns="40819" compatLnSpc="0">
            <a:spAutoFit/>
          </a:bodyPr>
          <a:lstStyle/>
          <a:p>
            <a:pPr hangingPunct="0">
              <a:defRPr sz="2400">
                <a:solidFill>
                  <a:srgbClr val="FFFFFF"/>
                </a:solidFill>
                <a:latin typeface="Trebuchet MS" pitchFamily="34"/>
              </a:defRPr>
            </a:pPr>
            <a:r>
              <a:rPr lang="es-MX" sz="2177">
                <a:solidFill>
                  <a:schemeClr val="bg2">
                    <a:lumMod val="10000"/>
                  </a:schemeClr>
                </a:solidFill>
                <a:latin typeface="Trebuchet MS" pitchFamily="34"/>
                <a:ea typeface="Lucida Sans Unicode" pitchFamily="2"/>
                <a:cs typeface="Tahoma" pitchFamily="2"/>
              </a:rPr>
              <a:t>Longitud(3 bytes): indica la longitud del mensaje en bytes</a:t>
            </a:r>
          </a:p>
          <a:p>
            <a:pPr hangingPunct="0">
              <a:defRPr sz="2400">
                <a:solidFill>
                  <a:srgbClr val="FFFFFF"/>
                </a:solidFill>
                <a:latin typeface="Trebuchet MS" pitchFamily="34"/>
              </a:defRPr>
            </a:pPr>
            <a:endParaRPr lang="es-MX" sz="2177">
              <a:solidFill>
                <a:schemeClr val="bg2">
                  <a:lumMod val="10000"/>
                </a:schemeClr>
              </a:solidFill>
              <a:latin typeface="Trebuchet MS" pitchFamily="34"/>
              <a:ea typeface="Lucida Sans Unicode" pitchFamily="2"/>
              <a:cs typeface="Tahoma" pitchFamily="2"/>
            </a:endParaRPr>
          </a:p>
          <a:p>
            <a:pPr hangingPunct="0">
              <a:defRPr sz="2400">
                <a:solidFill>
                  <a:srgbClr val="FFFFFF"/>
                </a:solidFill>
                <a:latin typeface="Trebuchet MS" pitchFamily="34"/>
              </a:defRPr>
            </a:pPr>
            <a:r>
              <a:rPr lang="es-MX" sz="2177">
                <a:solidFill>
                  <a:schemeClr val="bg2">
                    <a:lumMod val="10000"/>
                  </a:schemeClr>
                </a:solidFill>
                <a:latin typeface="Trebuchet MS" pitchFamily="34"/>
                <a:ea typeface="Lucida Sans Unicode" pitchFamily="2"/>
                <a:cs typeface="Tahoma" pitchFamily="2"/>
              </a:rPr>
              <a:t>Contenido(≥ 1 byte) indica los parámetros asociados al mensaje</a:t>
            </a:r>
          </a:p>
        </p:txBody>
      </p:sp>
      <p:sp>
        <p:nvSpPr>
          <p:cNvPr id="8" name="Título 2">
            <a:extLst>
              <a:ext uri="{FF2B5EF4-FFF2-40B4-BE49-F238E27FC236}">
                <a16:creationId xmlns:a16="http://schemas.microsoft.com/office/drawing/2014/main" id="{99E12095-0282-DE4C-98F5-35A1A68EE160}"/>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9" name="Marcador de número de diapositiva 8">
            <a:extLst>
              <a:ext uri="{FF2B5EF4-FFF2-40B4-BE49-F238E27FC236}">
                <a16:creationId xmlns:a16="http://schemas.microsoft.com/office/drawing/2014/main" id="{5A1CCAF9-F737-6A41-8BDB-1591C04D6443}"/>
              </a:ext>
            </a:extLst>
          </p:cNvPr>
          <p:cNvSpPr>
            <a:spLocks noGrp="1"/>
          </p:cNvSpPr>
          <p:nvPr>
            <p:ph type="sldNum" sz="quarter" idx="12"/>
          </p:nvPr>
        </p:nvSpPr>
        <p:spPr/>
        <p:txBody>
          <a:bodyPr/>
          <a:lstStyle/>
          <a:p>
            <a:fld id="{2E65DF58-AC59-6443-8E7C-F2A2AE6182EF}" type="slidenum">
              <a:rPr lang="es-MX" smtClean="0"/>
              <a:t>48</a:t>
            </a:fld>
            <a:endParaRPr lang="es-MX"/>
          </a:p>
        </p:txBody>
      </p:sp>
    </p:spTree>
    <p:extLst>
      <p:ext uri="{BB962C8B-B14F-4D97-AF65-F5344CB8AC3E}">
        <p14:creationId xmlns:p14="http://schemas.microsoft.com/office/powerpoint/2010/main" val="7846390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8F7063DC-C941-1B4A-B6DE-4A436D365198}"/>
              </a:ext>
            </a:extLst>
          </p:cNvPr>
          <p:cNvSpPr/>
          <p:nvPr/>
        </p:nvSpPr>
        <p:spPr>
          <a:xfrm>
            <a:off x="539463" y="1224274"/>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rgbClr val="FFFFFF"/>
                </a:solidFill>
                <a:latin typeface="Trebuchet MS" pitchFamily="34"/>
                <a:ea typeface="Times New Roman" pitchFamily="18"/>
                <a:cs typeface="Times New Roman" pitchFamily="18"/>
              </a:rPr>
              <a:t>Secure Socket Layer (SSL)  </a:t>
            </a:r>
          </a:p>
        </p:txBody>
      </p:sp>
      <p:pic>
        <p:nvPicPr>
          <p:cNvPr id="3" name="Imagen 2">
            <a:extLst>
              <a:ext uri="{FF2B5EF4-FFF2-40B4-BE49-F238E27FC236}">
                <a16:creationId xmlns:a16="http://schemas.microsoft.com/office/drawing/2014/main" id="{142B0865-EC3F-5E47-9649-E78B15AE44B9}"/>
              </a:ext>
            </a:extLst>
          </p:cNvPr>
          <p:cNvPicPr>
            <a:picLocks noChangeAspect="1"/>
          </p:cNvPicPr>
          <p:nvPr/>
        </p:nvPicPr>
        <p:blipFill>
          <a:blip r:embed="rId3">
            <a:lum/>
            <a:alphaModFix/>
          </a:blip>
          <a:srcRect/>
          <a:stretch>
            <a:fillRect/>
          </a:stretch>
        </p:blipFill>
        <p:spPr>
          <a:xfrm>
            <a:off x="2159809" y="180290"/>
            <a:ext cx="4866919" cy="6286437"/>
          </a:xfrm>
          <a:prstGeom prst="rect">
            <a:avLst/>
          </a:prstGeom>
          <a:noFill/>
          <a:ln>
            <a:noFill/>
          </a:ln>
        </p:spPr>
      </p:pic>
      <p:sp>
        <p:nvSpPr>
          <p:cNvPr id="6" name="Marcador de número de diapositiva 5">
            <a:extLst>
              <a:ext uri="{FF2B5EF4-FFF2-40B4-BE49-F238E27FC236}">
                <a16:creationId xmlns:a16="http://schemas.microsoft.com/office/drawing/2014/main" id="{45121921-EE28-AC48-8D3E-E3294A2D2B64}"/>
              </a:ext>
            </a:extLst>
          </p:cNvPr>
          <p:cNvSpPr>
            <a:spLocks noGrp="1"/>
          </p:cNvSpPr>
          <p:nvPr>
            <p:ph type="sldNum" sz="quarter" idx="12"/>
          </p:nvPr>
        </p:nvSpPr>
        <p:spPr/>
        <p:txBody>
          <a:bodyPr/>
          <a:lstStyle/>
          <a:p>
            <a:fld id="{2E65DF58-AC59-6443-8E7C-F2A2AE6182EF}" type="slidenum">
              <a:rPr lang="es-MX" smtClean="0"/>
              <a:t>49</a:t>
            </a:fld>
            <a:endParaRPr lang="es-MX"/>
          </a:p>
        </p:txBody>
      </p:sp>
    </p:spTree>
    <p:extLst>
      <p:ext uri="{BB962C8B-B14F-4D97-AF65-F5344CB8AC3E}">
        <p14:creationId xmlns:p14="http://schemas.microsoft.com/office/powerpoint/2010/main" val="2622581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p:cNvSpPr>
            <a:spLocks noGrp="1"/>
          </p:cNvSpPr>
          <p:nvPr>
            <p:ph type="title"/>
          </p:nvPr>
        </p:nvSpPr>
        <p:spPr>
          <a:xfrm>
            <a:off x="457200" y="1254284"/>
            <a:ext cx="8229600" cy="514589"/>
          </a:xfrm>
        </p:spPr>
        <p:txBody>
          <a:bodyPr>
            <a:noAutofit/>
          </a:bodyPr>
          <a:lstStyle/>
          <a:p>
            <a:pPr lvl="1" algn="ctr" defTabSz="457200" rtl="0">
              <a:spcBef>
                <a:spcPct val="0"/>
              </a:spcBef>
            </a:pPr>
            <a:r>
              <a:rPr lang="es-ES_tradnl" sz="2400" b="1" dirty="0">
                <a:solidFill>
                  <a:srgbClr val="000000"/>
                </a:solidFill>
              </a:rPr>
              <a:t>Unidades de competencia</a:t>
            </a:r>
            <a:endParaRPr lang="es-ES" sz="2400" dirty="0">
              <a:solidFill>
                <a:srgbClr val="000000"/>
              </a:solidFill>
            </a:endParaRPr>
          </a:p>
        </p:txBody>
      </p:sp>
      <p:sp>
        <p:nvSpPr>
          <p:cNvPr id="13" name="Marcador de texto vertical 12"/>
          <p:cNvSpPr>
            <a:spLocks noGrp="1"/>
          </p:cNvSpPr>
          <p:nvPr>
            <p:ph type="body" orient="vert" idx="1"/>
          </p:nvPr>
        </p:nvSpPr>
        <p:spPr>
          <a:xfrm>
            <a:off x="457200" y="1880789"/>
            <a:ext cx="8229600" cy="3892626"/>
          </a:xfrm>
        </p:spPr>
        <p:txBody>
          <a:bodyPr vert="horz">
            <a:normAutofit fontScale="92500" lnSpcReduction="20000"/>
          </a:bodyPr>
          <a:lstStyle/>
          <a:p>
            <a:pPr marL="457200" indent="-457200">
              <a:buFont typeface="+mj-lt"/>
              <a:buAutoNum type="arabicPeriod"/>
            </a:pPr>
            <a:r>
              <a:rPr lang="es-ES_tradnl" sz="2400" dirty="0">
                <a:solidFill>
                  <a:srgbClr val="000000"/>
                </a:solidFill>
              </a:rPr>
              <a:t>Reconocer los diferentes S. O. de un servidor, enrutadores, </a:t>
            </a:r>
            <a:r>
              <a:rPr lang="es-ES_tradnl" sz="2400" dirty="0" err="1">
                <a:solidFill>
                  <a:srgbClr val="000000"/>
                </a:solidFill>
              </a:rPr>
              <a:t>switches</a:t>
            </a:r>
            <a:r>
              <a:rPr lang="es-ES_tradnl" sz="2400" dirty="0">
                <a:solidFill>
                  <a:srgbClr val="000000"/>
                </a:solidFill>
              </a:rPr>
              <a:t>, </a:t>
            </a:r>
            <a:r>
              <a:rPr lang="es-ES_tradnl" sz="2400" dirty="0" err="1">
                <a:solidFill>
                  <a:srgbClr val="000000"/>
                </a:solidFill>
              </a:rPr>
              <a:t>access</a:t>
            </a:r>
            <a:r>
              <a:rPr lang="es-ES_tradnl" sz="2400" dirty="0">
                <a:solidFill>
                  <a:srgbClr val="000000"/>
                </a:solidFill>
              </a:rPr>
              <a:t> </a:t>
            </a:r>
            <a:r>
              <a:rPr lang="es-ES_tradnl" sz="2400" dirty="0" err="1">
                <a:solidFill>
                  <a:srgbClr val="000000"/>
                </a:solidFill>
              </a:rPr>
              <a:t>points</a:t>
            </a:r>
            <a:r>
              <a:rPr lang="es-ES_tradnl" sz="2400" dirty="0">
                <a:solidFill>
                  <a:srgbClr val="000000"/>
                </a:solidFill>
              </a:rPr>
              <a:t>, PBX, acopladores de medios y todos los periféricos que integra una red. </a:t>
            </a:r>
          </a:p>
          <a:p>
            <a:pPr marL="457200" indent="-457200">
              <a:buFont typeface="+mj-lt"/>
              <a:buAutoNum type="arabicPeriod"/>
            </a:pPr>
            <a:r>
              <a:rPr lang="es-ES_tradnl" sz="2400" dirty="0">
                <a:solidFill>
                  <a:srgbClr val="000000"/>
                </a:solidFill>
              </a:rPr>
              <a:t>Conocer los diferentes configuraciones de servidores, los cuales darán servicio de acceso a Internet en sus diferentes modalidades, basando en normas y estándares.</a:t>
            </a:r>
          </a:p>
          <a:p>
            <a:pPr marL="457200" indent="-457200">
              <a:buFont typeface="+mj-lt"/>
              <a:buAutoNum type="arabicPeriod"/>
            </a:pPr>
            <a:r>
              <a:rPr lang="es-ES_tradnl" sz="2400" dirty="0">
                <a:solidFill>
                  <a:srgbClr val="000000"/>
                </a:solidFill>
              </a:rPr>
              <a:t>Establecer configuraciones de diferentes servidores como son de correo, de web, de asignación de direcciones IP, etc. </a:t>
            </a:r>
          </a:p>
          <a:p>
            <a:pPr marL="457200" indent="-457200">
              <a:buFont typeface="+mj-lt"/>
              <a:buAutoNum type="arabicPeriod"/>
            </a:pPr>
            <a:r>
              <a:rPr lang="es-ES_tradnl" sz="2400" dirty="0">
                <a:solidFill>
                  <a:srgbClr val="000000"/>
                </a:solidFill>
              </a:rPr>
              <a:t>Establecer configuraciones de diferentes servidores, establecer redes virtuales en el entorno de red, monitorear dicha red y poder realizar pruebas de rendimiento a los diferentes servicios establecidos en el ambiente de Internet. </a:t>
            </a:r>
          </a:p>
        </p:txBody>
      </p:sp>
      <p:sp>
        <p:nvSpPr>
          <p:cNvPr id="2" name="Marcador de número de diapositiva 1">
            <a:extLst>
              <a:ext uri="{FF2B5EF4-FFF2-40B4-BE49-F238E27FC236}">
                <a16:creationId xmlns:a16="http://schemas.microsoft.com/office/drawing/2014/main" id="{8AA98A2D-FEAE-724F-82EB-845DD5C9E4E9}"/>
              </a:ext>
            </a:extLst>
          </p:cNvPr>
          <p:cNvSpPr>
            <a:spLocks noGrp="1"/>
          </p:cNvSpPr>
          <p:nvPr>
            <p:ph type="sldNum" sz="quarter" idx="12"/>
          </p:nvPr>
        </p:nvSpPr>
        <p:spPr/>
        <p:txBody>
          <a:bodyPr/>
          <a:lstStyle/>
          <a:p>
            <a:fld id="{2E65DF58-AC59-6443-8E7C-F2A2AE6182EF}" type="slidenum">
              <a:rPr lang="es-MX" smtClean="0"/>
              <a:t>5</a:t>
            </a:fld>
            <a:endParaRPr lang="es-MX"/>
          </a:p>
        </p:txBody>
      </p:sp>
    </p:spTree>
    <p:extLst>
      <p:ext uri="{BB962C8B-B14F-4D97-AF65-F5344CB8AC3E}">
        <p14:creationId xmlns:p14="http://schemas.microsoft.com/office/powerpoint/2010/main" val="41626854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58D0CF42-A6F8-3749-94B7-2B259440CC2A}"/>
              </a:ext>
            </a:extLst>
          </p:cNvPr>
          <p:cNvSpPr/>
          <p:nvPr/>
        </p:nvSpPr>
        <p:spPr>
          <a:xfrm>
            <a:off x="539463" y="1223948"/>
            <a:ext cx="8279705" cy="8656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1</a:t>
            </a:r>
          </a:p>
          <a:p>
            <a:pPr algn="ctr">
              <a:defRPr sz="1990"/>
            </a:pPr>
            <a:r>
              <a:rPr lang="es-MX" sz="2358">
                <a:solidFill>
                  <a:schemeClr val="bg2">
                    <a:lumMod val="10000"/>
                  </a:schemeClr>
                </a:solidFill>
                <a:latin typeface="Trebuchet MS" pitchFamily="34"/>
                <a:ea typeface="Times New Roman" pitchFamily="18"/>
                <a:cs typeface="Times New Roman" pitchFamily="18"/>
              </a:rPr>
              <a:t>Establecimiento de las capacidades de seguridad</a:t>
            </a:r>
          </a:p>
        </p:txBody>
      </p:sp>
      <p:pic>
        <p:nvPicPr>
          <p:cNvPr id="3" name="Imagen 2">
            <a:extLst>
              <a:ext uri="{FF2B5EF4-FFF2-40B4-BE49-F238E27FC236}">
                <a16:creationId xmlns:a16="http://schemas.microsoft.com/office/drawing/2014/main" id="{619175EC-7824-0C40-A891-071D9722E58C}"/>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4" name="Imagen 3">
            <a:extLst>
              <a:ext uri="{FF2B5EF4-FFF2-40B4-BE49-F238E27FC236}">
                <a16:creationId xmlns:a16="http://schemas.microsoft.com/office/drawing/2014/main" id="{B2F6FFE3-FCB8-714D-B7D4-81D4F41085AD}"/>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5" name="Imagen 4">
            <a:extLst>
              <a:ext uri="{FF2B5EF4-FFF2-40B4-BE49-F238E27FC236}">
                <a16:creationId xmlns:a16="http://schemas.microsoft.com/office/drawing/2014/main" id="{9FAC8506-BEA8-7D42-A04F-144DA69984C5}"/>
              </a:ext>
            </a:extLst>
          </p:cNvPr>
          <p:cNvPicPr>
            <a:picLocks noChangeAspect="1"/>
          </p:cNvPicPr>
          <p:nvPr/>
        </p:nvPicPr>
        <p:blipFill>
          <a:blip r:embed="rId5">
            <a:lum/>
            <a:alphaModFix/>
          </a:blip>
          <a:srcRect/>
          <a:stretch>
            <a:fillRect/>
          </a:stretch>
        </p:blipFill>
        <p:spPr>
          <a:xfrm>
            <a:off x="1643859" y="2500436"/>
            <a:ext cx="6095404" cy="3619167"/>
          </a:xfrm>
          <a:prstGeom prst="rect">
            <a:avLst/>
          </a:prstGeom>
          <a:noFill/>
          <a:ln>
            <a:noFill/>
          </a:ln>
        </p:spPr>
      </p:pic>
      <p:sp>
        <p:nvSpPr>
          <p:cNvPr id="9" name="Título 2">
            <a:extLst>
              <a:ext uri="{FF2B5EF4-FFF2-40B4-BE49-F238E27FC236}">
                <a16:creationId xmlns:a16="http://schemas.microsoft.com/office/drawing/2014/main" id="{D080A656-103E-544E-8C14-549F59A4B77E}"/>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AD9F0ACC-90C3-6C49-B191-54D651CC0501}"/>
              </a:ext>
            </a:extLst>
          </p:cNvPr>
          <p:cNvSpPr>
            <a:spLocks noGrp="1"/>
          </p:cNvSpPr>
          <p:nvPr>
            <p:ph type="sldNum" sz="quarter" idx="12"/>
          </p:nvPr>
        </p:nvSpPr>
        <p:spPr/>
        <p:txBody>
          <a:bodyPr/>
          <a:lstStyle/>
          <a:p>
            <a:fld id="{2E65DF58-AC59-6443-8E7C-F2A2AE6182EF}" type="slidenum">
              <a:rPr lang="es-MX" smtClean="0"/>
              <a:t>50</a:t>
            </a:fld>
            <a:endParaRPr lang="es-MX"/>
          </a:p>
        </p:txBody>
      </p:sp>
    </p:spTree>
    <p:extLst>
      <p:ext uri="{BB962C8B-B14F-4D97-AF65-F5344CB8AC3E}">
        <p14:creationId xmlns:p14="http://schemas.microsoft.com/office/powerpoint/2010/main" val="811810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8711AC3-9324-0E47-8AA3-0935455A89EB}"/>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F520474A-ADF4-BC4D-9591-3DC14CBFFD0B}"/>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1C467502-A925-094B-8206-0D5505989F2C}"/>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565092"/>
            <a:ext cx="5714646" cy="3734766"/>
          </a:xfrm>
          <a:prstGeom prst="rect">
            <a:avLst/>
          </a:prstGeom>
          <a:noFill/>
          <a:ln>
            <a:noFill/>
          </a:ln>
        </p:spPr>
      </p:pic>
      <p:sp>
        <p:nvSpPr>
          <p:cNvPr id="5" name="Forma libre 4">
            <a:extLst>
              <a:ext uri="{FF2B5EF4-FFF2-40B4-BE49-F238E27FC236}">
                <a16:creationId xmlns:a16="http://schemas.microsoft.com/office/drawing/2014/main" id="{4A9B7D5D-C285-4E47-BE82-AD11944CEDE9}"/>
              </a:ext>
            </a:extLst>
          </p:cNvPr>
          <p:cNvSpPr/>
          <p:nvPr/>
        </p:nvSpPr>
        <p:spPr>
          <a:xfrm>
            <a:off x="539790" y="1223948"/>
            <a:ext cx="8279705" cy="8656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dirty="0">
                <a:solidFill>
                  <a:schemeClr val="bg2">
                    <a:lumMod val="10000"/>
                  </a:schemeClr>
                </a:solidFill>
                <a:latin typeface="Trebuchet MS" pitchFamily="34"/>
                <a:ea typeface="Times New Roman" pitchFamily="18"/>
                <a:cs typeface="Times New Roman" pitchFamily="18"/>
              </a:rPr>
              <a:t>Fase 1</a:t>
            </a:r>
          </a:p>
          <a:p>
            <a:pPr algn="ctr">
              <a:defRPr sz="1990"/>
            </a:pPr>
            <a:r>
              <a:rPr lang="es-MX" sz="2358" dirty="0">
                <a:solidFill>
                  <a:schemeClr val="bg2">
                    <a:lumMod val="10000"/>
                  </a:schemeClr>
                </a:solidFill>
                <a:latin typeface="Trebuchet MS" pitchFamily="34"/>
                <a:ea typeface="Times New Roman" pitchFamily="18"/>
                <a:cs typeface="Times New Roman" pitchFamily="18"/>
              </a:rPr>
              <a:t>Establecimiento de las capacidades de seguridad</a:t>
            </a:r>
          </a:p>
        </p:txBody>
      </p:sp>
      <p:sp>
        <p:nvSpPr>
          <p:cNvPr id="9" name="Título 2">
            <a:extLst>
              <a:ext uri="{FF2B5EF4-FFF2-40B4-BE49-F238E27FC236}">
                <a16:creationId xmlns:a16="http://schemas.microsoft.com/office/drawing/2014/main" id="{92407A59-8253-8046-B235-ACF3C46B0350}"/>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388A16A3-8B94-9E46-B33C-C8F038C413BA}"/>
              </a:ext>
            </a:extLst>
          </p:cNvPr>
          <p:cNvSpPr>
            <a:spLocks noGrp="1"/>
          </p:cNvSpPr>
          <p:nvPr>
            <p:ph type="sldNum" sz="quarter" idx="12"/>
          </p:nvPr>
        </p:nvSpPr>
        <p:spPr/>
        <p:txBody>
          <a:bodyPr/>
          <a:lstStyle/>
          <a:p>
            <a:fld id="{2E65DF58-AC59-6443-8E7C-F2A2AE6182EF}" type="slidenum">
              <a:rPr lang="es-MX" smtClean="0"/>
              <a:t>51</a:t>
            </a:fld>
            <a:endParaRPr lang="es-MX"/>
          </a:p>
        </p:txBody>
      </p:sp>
    </p:spTree>
    <p:extLst>
      <p:ext uri="{BB962C8B-B14F-4D97-AF65-F5344CB8AC3E}">
        <p14:creationId xmlns:p14="http://schemas.microsoft.com/office/powerpoint/2010/main" val="30952340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62238968-C243-4649-9136-E71A0DB72ECE}"/>
              </a:ext>
            </a:extLst>
          </p:cNvPr>
          <p:cNvSpPr/>
          <p:nvPr/>
        </p:nvSpPr>
        <p:spPr>
          <a:xfrm>
            <a:off x="539463" y="1224274"/>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rgbClr val="FFFFFF"/>
                </a:solidFill>
                <a:latin typeface="Trebuchet MS" pitchFamily="34"/>
                <a:ea typeface="Times New Roman" pitchFamily="18"/>
                <a:cs typeface="Times New Roman" pitchFamily="18"/>
              </a:rPr>
              <a:t>Secure Socket Layer (SSL)  </a:t>
            </a:r>
          </a:p>
        </p:txBody>
      </p:sp>
      <p:pic>
        <p:nvPicPr>
          <p:cNvPr id="3" name="Imagen 2">
            <a:extLst>
              <a:ext uri="{FF2B5EF4-FFF2-40B4-BE49-F238E27FC236}">
                <a16:creationId xmlns:a16="http://schemas.microsoft.com/office/drawing/2014/main" id="{076255A9-86DA-2E4F-80D1-BB89599E1AA6}"/>
              </a:ext>
            </a:extLst>
          </p:cNvPr>
          <p:cNvPicPr>
            <a:picLocks noChangeAspect="1"/>
          </p:cNvPicPr>
          <p:nvPr/>
        </p:nvPicPr>
        <p:blipFill>
          <a:blip r:embed="rId3">
            <a:lum/>
            <a:alphaModFix/>
          </a:blip>
          <a:srcRect/>
          <a:stretch>
            <a:fillRect/>
          </a:stretch>
        </p:blipFill>
        <p:spPr>
          <a:xfrm>
            <a:off x="2159809" y="180290"/>
            <a:ext cx="4866919" cy="6286437"/>
          </a:xfrm>
          <a:prstGeom prst="rect">
            <a:avLst/>
          </a:prstGeom>
          <a:noFill/>
          <a:ln>
            <a:noFill/>
          </a:ln>
        </p:spPr>
      </p:pic>
      <p:sp>
        <p:nvSpPr>
          <p:cNvPr id="6" name="Marcador de número de diapositiva 5">
            <a:extLst>
              <a:ext uri="{FF2B5EF4-FFF2-40B4-BE49-F238E27FC236}">
                <a16:creationId xmlns:a16="http://schemas.microsoft.com/office/drawing/2014/main" id="{2A49CFDC-7E1E-A540-B6A8-BF03FB70767B}"/>
              </a:ext>
            </a:extLst>
          </p:cNvPr>
          <p:cNvSpPr>
            <a:spLocks noGrp="1"/>
          </p:cNvSpPr>
          <p:nvPr>
            <p:ph type="sldNum" sz="quarter" idx="12"/>
          </p:nvPr>
        </p:nvSpPr>
        <p:spPr/>
        <p:txBody>
          <a:bodyPr/>
          <a:lstStyle/>
          <a:p>
            <a:fld id="{2E65DF58-AC59-6443-8E7C-F2A2AE6182EF}" type="slidenum">
              <a:rPr lang="es-MX" smtClean="0"/>
              <a:t>52</a:t>
            </a:fld>
            <a:endParaRPr lang="es-MX"/>
          </a:p>
        </p:txBody>
      </p:sp>
    </p:spTree>
    <p:extLst>
      <p:ext uri="{BB962C8B-B14F-4D97-AF65-F5344CB8AC3E}">
        <p14:creationId xmlns:p14="http://schemas.microsoft.com/office/powerpoint/2010/main" val="237614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4687F37-C94F-B84F-8E8A-E2938B2132CC}"/>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D9484F71-F29C-5D44-9B7C-F2ACF745C7D5}"/>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26D74C8C-0514-7643-A733-7559921E3618}"/>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340099"/>
            <a:ext cx="5714646" cy="3932656"/>
          </a:xfrm>
          <a:prstGeom prst="rect">
            <a:avLst/>
          </a:prstGeom>
          <a:noFill/>
          <a:ln>
            <a:noFill/>
          </a:ln>
        </p:spPr>
      </p:pic>
      <p:sp>
        <p:nvSpPr>
          <p:cNvPr id="5" name="Forma libre 4">
            <a:extLst>
              <a:ext uri="{FF2B5EF4-FFF2-40B4-BE49-F238E27FC236}">
                <a16:creationId xmlns:a16="http://schemas.microsoft.com/office/drawing/2014/main" id="{1B317268-9E69-D545-B120-917688CBAA23}"/>
              </a:ext>
            </a:extLst>
          </p:cNvPr>
          <p:cNvSpPr/>
          <p:nvPr/>
        </p:nvSpPr>
        <p:spPr>
          <a:xfrm>
            <a:off x="540116" y="1224601"/>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2</a:t>
            </a:r>
          </a:p>
          <a:p>
            <a:pPr algn="ctr">
              <a:defRPr sz="1990"/>
            </a:pPr>
            <a:r>
              <a:rPr lang="es-MX" sz="2358">
                <a:solidFill>
                  <a:schemeClr val="bg2">
                    <a:lumMod val="10000"/>
                  </a:schemeClr>
                </a:solidFill>
                <a:latin typeface="Trebuchet MS" pitchFamily="34"/>
                <a:ea typeface="Times New Roman" pitchFamily="18"/>
                <a:cs typeface="Times New Roman" pitchFamily="18"/>
              </a:rPr>
              <a:t>Autentificación del servidor e intercambio de claves</a:t>
            </a:r>
          </a:p>
          <a:p>
            <a:pPr algn="ctr">
              <a:defRPr sz="1990"/>
            </a:pPr>
            <a:r>
              <a:rPr lang="es-MX" sz="2903">
                <a:solidFill>
                  <a:schemeClr val="bg2">
                    <a:lumMod val="10000"/>
                  </a:schemeClr>
                </a:solidFill>
                <a:latin typeface="Trebuchet MS" pitchFamily="34"/>
                <a:ea typeface="Times New Roman" pitchFamily="18"/>
                <a:cs typeface="Times New Roman" pitchFamily="18"/>
              </a:rPr>
              <a:t> </a:t>
            </a:r>
          </a:p>
        </p:txBody>
      </p:sp>
      <p:sp>
        <p:nvSpPr>
          <p:cNvPr id="9" name="Título 2">
            <a:extLst>
              <a:ext uri="{FF2B5EF4-FFF2-40B4-BE49-F238E27FC236}">
                <a16:creationId xmlns:a16="http://schemas.microsoft.com/office/drawing/2014/main" id="{402897BF-B92A-9841-88B4-515AE617A3D2}"/>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FCA1D34C-F283-0F43-9C37-AF55B7D08A78}"/>
              </a:ext>
            </a:extLst>
          </p:cNvPr>
          <p:cNvSpPr>
            <a:spLocks noGrp="1"/>
          </p:cNvSpPr>
          <p:nvPr>
            <p:ph type="sldNum" sz="quarter" idx="12"/>
          </p:nvPr>
        </p:nvSpPr>
        <p:spPr/>
        <p:txBody>
          <a:bodyPr/>
          <a:lstStyle/>
          <a:p>
            <a:fld id="{2E65DF58-AC59-6443-8E7C-F2A2AE6182EF}" type="slidenum">
              <a:rPr lang="es-MX" smtClean="0"/>
              <a:t>53</a:t>
            </a:fld>
            <a:endParaRPr lang="es-MX"/>
          </a:p>
        </p:txBody>
      </p:sp>
    </p:spTree>
    <p:extLst>
      <p:ext uri="{BB962C8B-B14F-4D97-AF65-F5344CB8AC3E}">
        <p14:creationId xmlns:p14="http://schemas.microsoft.com/office/powerpoint/2010/main" val="38088638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B29A3F8-1AAC-FE49-953F-21E67D883BAE}"/>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FBC6E391-6B10-6C47-A908-0CC641F32296}"/>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D6AFD6F9-FD9C-624D-95E4-320D231C1CBD}"/>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826008"/>
            <a:ext cx="5714646" cy="3473851"/>
          </a:xfrm>
          <a:prstGeom prst="rect">
            <a:avLst/>
          </a:prstGeom>
          <a:noFill/>
          <a:ln>
            <a:noFill/>
          </a:ln>
        </p:spPr>
      </p:pic>
      <p:pic>
        <p:nvPicPr>
          <p:cNvPr id="5" name="Imagen 4">
            <a:extLst>
              <a:ext uri="{FF2B5EF4-FFF2-40B4-BE49-F238E27FC236}">
                <a16:creationId xmlns:a16="http://schemas.microsoft.com/office/drawing/2014/main" id="{DDB00595-1F23-454C-A9CC-32C2ED7553E1}"/>
              </a:ext>
            </a:extLst>
          </p:cNvPr>
          <p:cNvPicPr>
            <a:picLocks noChangeAspect="1"/>
          </p:cNvPicPr>
          <p:nvPr/>
        </p:nvPicPr>
        <p:blipFill>
          <a:blip r:embed="rId6" cstate="email">
            <a:lum/>
            <a:alphaModFix/>
            <a:extLst>
              <a:ext uri="{28A0092B-C50C-407E-A947-70E740481C1C}">
                <a14:useLocalDpi xmlns:a14="http://schemas.microsoft.com/office/drawing/2010/main"/>
              </a:ext>
            </a:extLst>
          </a:blip>
          <a:srcRect/>
          <a:stretch>
            <a:fillRect/>
          </a:stretch>
        </p:blipFill>
        <p:spPr>
          <a:xfrm>
            <a:off x="1844689" y="2285892"/>
            <a:ext cx="5534715" cy="422884"/>
          </a:xfrm>
          <a:prstGeom prst="rect">
            <a:avLst/>
          </a:prstGeom>
          <a:noFill/>
          <a:ln>
            <a:noFill/>
          </a:ln>
        </p:spPr>
      </p:pic>
      <p:sp>
        <p:nvSpPr>
          <p:cNvPr id="6" name="Forma libre 5">
            <a:extLst>
              <a:ext uri="{FF2B5EF4-FFF2-40B4-BE49-F238E27FC236}">
                <a16:creationId xmlns:a16="http://schemas.microsoft.com/office/drawing/2014/main" id="{7B3EF129-871B-9740-91C1-D182E4075476}"/>
              </a:ext>
            </a:extLst>
          </p:cNvPr>
          <p:cNvSpPr/>
          <p:nvPr/>
        </p:nvSpPr>
        <p:spPr>
          <a:xfrm>
            <a:off x="540443" y="1224928"/>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2</a:t>
            </a:r>
          </a:p>
          <a:p>
            <a:pPr algn="ctr">
              <a:defRPr sz="1990"/>
            </a:pPr>
            <a:r>
              <a:rPr lang="es-MX" sz="2358">
                <a:solidFill>
                  <a:schemeClr val="bg2">
                    <a:lumMod val="10000"/>
                  </a:schemeClr>
                </a:solidFill>
                <a:latin typeface="Trebuchet MS" pitchFamily="34"/>
                <a:ea typeface="Times New Roman" pitchFamily="18"/>
                <a:cs typeface="Times New Roman" pitchFamily="18"/>
              </a:rPr>
              <a:t>Autentificación del servidor e intercambio de claves</a:t>
            </a:r>
          </a:p>
          <a:p>
            <a:pPr algn="ctr">
              <a:defRPr sz="1990"/>
            </a:pPr>
            <a:r>
              <a:rPr lang="es-MX" sz="2903">
                <a:solidFill>
                  <a:schemeClr val="bg2">
                    <a:lumMod val="10000"/>
                  </a:schemeClr>
                </a:solidFill>
                <a:latin typeface="Trebuchet MS" pitchFamily="34"/>
                <a:ea typeface="Times New Roman" pitchFamily="18"/>
                <a:cs typeface="Times New Roman" pitchFamily="18"/>
              </a:rPr>
              <a:t> </a:t>
            </a:r>
          </a:p>
        </p:txBody>
      </p:sp>
      <p:sp>
        <p:nvSpPr>
          <p:cNvPr id="10" name="Título 2">
            <a:extLst>
              <a:ext uri="{FF2B5EF4-FFF2-40B4-BE49-F238E27FC236}">
                <a16:creationId xmlns:a16="http://schemas.microsoft.com/office/drawing/2014/main" id="{0837BD5E-81E6-2C4E-A41E-4F5A51FEDE98}"/>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1" name="Marcador de número de diapositiva 10">
            <a:extLst>
              <a:ext uri="{FF2B5EF4-FFF2-40B4-BE49-F238E27FC236}">
                <a16:creationId xmlns:a16="http://schemas.microsoft.com/office/drawing/2014/main" id="{831F31BF-14D0-8D46-9246-3ADC2F9F4A69}"/>
              </a:ext>
            </a:extLst>
          </p:cNvPr>
          <p:cNvSpPr>
            <a:spLocks noGrp="1"/>
          </p:cNvSpPr>
          <p:nvPr>
            <p:ph type="sldNum" sz="quarter" idx="12"/>
          </p:nvPr>
        </p:nvSpPr>
        <p:spPr/>
        <p:txBody>
          <a:bodyPr/>
          <a:lstStyle/>
          <a:p>
            <a:fld id="{2E65DF58-AC59-6443-8E7C-F2A2AE6182EF}" type="slidenum">
              <a:rPr lang="es-MX" smtClean="0"/>
              <a:t>54</a:t>
            </a:fld>
            <a:endParaRPr lang="es-MX"/>
          </a:p>
        </p:txBody>
      </p:sp>
    </p:spTree>
    <p:extLst>
      <p:ext uri="{BB962C8B-B14F-4D97-AF65-F5344CB8AC3E}">
        <p14:creationId xmlns:p14="http://schemas.microsoft.com/office/powerpoint/2010/main" val="35570563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8060297-4C7B-1F43-B292-6038E89A983B}"/>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4D07387A-CC09-B44C-B5D8-9F570B6678B7}"/>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sp>
        <p:nvSpPr>
          <p:cNvPr id="4" name="Forma libre 3">
            <a:extLst>
              <a:ext uri="{FF2B5EF4-FFF2-40B4-BE49-F238E27FC236}">
                <a16:creationId xmlns:a16="http://schemas.microsoft.com/office/drawing/2014/main" id="{A670D67E-F39F-7641-A3B4-702A1ACF937D}"/>
              </a:ext>
            </a:extLst>
          </p:cNvPr>
          <p:cNvSpPr/>
          <p:nvPr/>
        </p:nvSpPr>
        <p:spPr>
          <a:xfrm>
            <a:off x="540443" y="1224928"/>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dirty="0">
                <a:solidFill>
                  <a:schemeClr val="bg2">
                    <a:lumMod val="10000"/>
                  </a:schemeClr>
                </a:solidFill>
                <a:latin typeface="Trebuchet MS" pitchFamily="34"/>
                <a:ea typeface="Times New Roman" pitchFamily="18"/>
                <a:cs typeface="Times New Roman" pitchFamily="18"/>
              </a:rPr>
              <a:t>Fase 2</a:t>
            </a:r>
          </a:p>
          <a:p>
            <a:pPr algn="ctr">
              <a:defRPr sz="1990"/>
            </a:pPr>
            <a:r>
              <a:rPr lang="es-MX" sz="2358" dirty="0">
                <a:solidFill>
                  <a:schemeClr val="bg2">
                    <a:lumMod val="10000"/>
                  </a:schemeClr>
                </a:solidFill>
                <a:latin typeface="Trebuchet MS" pitchFamily="34"/>
                <a:ea typeface="Times New Roman" pitchFamily="18"/>
                <a:cs typeface="Times New Roman" pitchFamily="18"/>
              </a:rPr>
              <a:t>Autentificación del servidor e intercambio de claves</a:t>
            </a:r>
          </a:p>
          <a:p>
            <a:pPr algn="ctr">
              <a:defRPr sz="1990"/>
            </a:pPr>
            <a:r>
              <a:rPr lang="es-MX" sz="2903" dirty="0">
                <a:solidFill>
                  <a:schemeClr val="bg2">
                    <a:lumMod val="10000"/>
                  </a:schemeClr>
                </a:solidFill>
                <a:latin typeface="Trebuchet MS" pitchFamily="34"/>
                <a:ea typeface="Times New Roman" pitchFamily="18"/>
                <a:cs typeface="Times New Roman" pitchFamily="18"/>
              </a:rPr>
              <a:t> </a:t>
            </a:r>
          </a:p>
        </p:txBody>
      </p:sp>
      <p:pic>
        <p:nvPicPr>
          <p:cNvPr id="5" name="Imagen 4">
            <a:extLst>
              <a:ext uri="{FF2B5EF4-FFF2-40B4-BE49-F238E27FC236}">
                <a16:creationId xmlns:a16="http://schemas.microsoft.com/office/drawing/2014/main" id="{3504D113-5C5E-C84A-A0A5-9CB0084FAC2A}"/>
              </a:ext>
            </a:extLst>
          </p:cNvPr>
          <p:cNvPicPr>
            <a:picLocks noChangeAspect="1"/>
          </p:cNvPicPr>
          <p:nvPr/>
        </p:nvPicPr>
        <p:blipFill>
          <a:blip r:embed="rId5">
            <a:lum/>
            <a:alphaModFix/>
          </a:blip>
          <a:srcRect/>
          <a:stretch>
            <a:fillRect/>
          </a:stretch>
        </p:blipFill>
        <p:spPr>
          <a:xfrm>
            <a:off x="1619695" y="2955649"/>
            <a:ext cx="6019644" cy="2876263"/>
          </a:xfrm>
          <a:prstGeom prst="rect">
            <a:avLst/>
          </a:prstGeom>
          <a:noFill/>
          <a:ln>
            <a:noFill/>
          </a:ln>
        </p:spPr>
      </p:pic>
      <p:sp>
        <p:nvSpPr>
          <p:cNvPr id="9" name="Título 2">
            <a:extLst>
              <a:ext uri="{FF2B5EF4-FFF2-40B4-BE49-F238E27FC236}">
                <a16:creationId xmlns:a16="http://schemas.microsoft.com/office/drawing/2014/main" id="{08CE4C9B-7F0B-0148-BAEA-888683BEC5D5}"/>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F6EA3CA2-BEDF-2243-8F5B-DE0657A385F6}"/>
              </a:ext>
            </a:extLst>
          </p:cNvPr>
          <p:cNvSpPr>
            <a:spLocks noGrp="1"/>
          </p:cNvSpPr>
          <p:nvPr>
            <p:ph type="sldNum" sz="quarter" idx="12"/>
          </p:nvPr>
        </p:nvSpPr>
        <p:spPr/>
        <p:txBody>
          <a:bodyPr/>
          <a:lstStyle/>
          <a:p>
            <a:fld id="{2E65DF58-AC59-6443-8E7C-F2A2AE6182EF}" type="slidenum">
              <a:rPr lang="es-MX" smtClean="0"/>
              <a:t>55</a:t>
            </a:fld>
            <a:endParaRPr lang="es-MX"/>
          </a:p>
        </p:txBody>
      </p:sp>
    </p:spTree>
    <p:extLst>
      <p:ext uri="{BB962C8B-B14F-4D97-AF65-F5344CB8AC3E}">
        <p14:creationId xmlns:p14="http://schemas.microsoft.com/office/powerpoint/2010/main" val="36146383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FE0A079-DE3C-FB46-A982-CE68FF302348}"/>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4BEA59D3-5318-7345-9B80-B5C3A916E220}"/>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291EBEDF-16A8-D546-BDD2-3C08732DBB09}"/>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3230931"/>
            <a:ext cx="5714646" cy="1268978"/>
          </a:xfrm>
          <a:prstGeom prst="rect">
            <a:avLst/>
          </a:prstGeom>
          <a:noFill/>
          <a:ln>
            <a:noFill/>
          </a:ln>
        </p:spPr>
      </p:pic>
      <p:sp>
        <p:nvSpPr>
          <p:cNvPr id="5" name="Forma libre 4">
            <a:extLst>
              <a:ext uri="{FF2B5EF4-FFF2-40B4-BE49-F238E27FC236}">
                <a16:creationId xmlns:a16="http://schemas.microsoft.com/office/drawing/2014/main" id="{2E71B601-25D8-844E-B641-DFEF119F3C68}"/>
              </a:ext>
            </a:extLst>
          </p:cNvPr>
          <p:cNvSpPr/>
          <p:nvPr/>
        </p:nvSpPr>
        <p:spPr>
          <a:xfrm>
            <a:off x="540443" y="1224928"/>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2</a:t>
            </a:r>
          </a:p>
          <a:p>
            <a:pPr algn="ctr">
              <a:defRPr sz="1990"/>
            </a:pPr>
            <a:r>
              <a:rPr lang="es-MX" sz="2358">
                <a:solidFill>
                  <a:schemeClr val="bg2">
                    <a:lumMod val="10000"/>
                  </a:schemeClr>
                </a:solidFill>
                <a:latin typeface="Trebuchet MS" pitchFamily="34"/>
                <a:ea typeface="Times New Roman" pitchFamily="18"/>
                <a:cs typeface="Times New Roman" pitchFamily="18"/>
              </a:rPr>
              <a:t>Autentificación del servidor e intercambio de claves</a:t>
            </a:r>
          </a:p>
          <a:p>
            <a:pPr algn="ctr">
              <a:defRPr sz="1990"/>
            </a:pPr>
            <a:r>
              <a:rPr lang="es-MX" sz="2903">
                <a:solidFill>
                  <a:schemeClr val="bg2">
                    <a:lumMod val="10000"/>
                  </a:schemeClr>
                </a:solidFill>
                <a:latin typeface="Trebuchet MS" pitchFamily="34"/>
                <a:ea typeface="Times New Roman" pitchFamily="18"/>
                <a:cs typeface="Times New Roman" pitchFamily="18"/>
              </a:rPr>
              <a:t> </a:t>
            </a:r>
          </a:p>
        </p:txBody>
      </p:sp>
      <p:sp>
        <p:nvSpPr>
          <p:cNvPr id="9" name="Título 2">
            <a:extLst>
              <a:ext uri="{FF2B5EF4-FFF2-40B4-BE49-F238E27FC236}">
                <a16:creationId xmlns:a16="http://schemas.microsoft.com/office/drawing/2014/main" id="{6F878408-5971-D541-A7DB-BFF373B9A8BA}"/>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2B1D7CC1-4558-E647-9BB3-EFDE0FA62C41}"/>
              </a:ext>
            </a:extLst>
          </p:cNvPr>
          <p:cNvSpPr>
            <a:spLocks noGrp="1"/>
          </p:cNvSpPr>
          <p:nvPr>
            <p:ph type="sldNum" sz="quarter" idx="12"/>
          </p:nvPr>
        </p:nvSpPr>
        <p:spPr/>
        <p:txBody>
          <a:bodyPr/>
          <a:lstStyle/>
          <a:p>
            <a:fld id="{2E65DF58-AC59-6443-8E7C-F2A2AE6182EF}" type="slidenum">
              <a:rPr lang="es-MX" smtClean="0"/>
              <a:t>56</a:t>
            </a:fld>
            <a:endParaRPr lang="es-MX"/>
          </a:p>
        </p:txBody>
      </p:sp>
    </p:spTree>
    <p:extLst>
      <p:ext uri="{BB962C8B-B14F-4D97-AF65-F5344CB8AC3E}">
        <p14:creationId xmlns:p14="http://schemas.microsoft.com/office/powerpoint/2010/main" val="8327208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68BBA451-F584-3548-B3EC-ADE2CDFC96E9}"/>
              </a:ext>
            </a:extLst>
          </p:cNvPr>
          <p:cNvSpPr/>
          <p:nvPr/>
        </p:nvSpPr>
        <p:spPr>
          <a:xfrm>
            <a:off x="539463" y="1224274"/>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rgbClr val="FFFFFF"/>
                </a:solidFill>
                <a:latin typeface="Trebuchet MS" pitchFamily="34"/>
                <a:ea typeface="Times New Roman" pitchFamily="18"/>
                <a:cs typeface="Times New Roman" pitchFamily="18"/>
              </a:rPr>
              <a:t>Secure Socket Layer (SSL)  </a:t>
            </a:r>
          </a:p>
        </p:txBody>
      </p:sp>
      <p:pic>
        <p:nvPicPr>
          <p:cNvPr id="3" name="Imagen 2">
            <a:extLst>
              <a:ext uri="{FF2B5EF4-FFF2-40B4-BE49-F238E27FC236}">
                <a16:creationId xmlns:a16="http://schemas.microsoft.com/office/drawing/2014/main" id="{32DDA976-6F2D-7341-BB27-9E7C9481562C}"/>
              </a:ext>
            </a:extLst>
          </p:cNvPr>
          <p:cNvPicPr>
            <a:picLocks noChangeAspect="1"/>
          </p:cNvPicPr>
          <p:nvPr/>
        </p:nvPicPr>
        <p:blipFill>
          <a:blip r:embed="rId3">
            <a:lum/>
            <a:alphaModFix/>
          </a:blip>
          <a:srcRect/>
          <a:stretch>
            <a:fillRect/>
          </a:stretch>
        </p:blipFill>
        <p:spPr>
          <a:xfrm>
            <a:off x="2159809" y="180290"/>
            <a:ext cx="4866919" cy="6286437"/>
          </a:xfrm>
          <a:prstGeom prst="rect">
            <a:avLst/>
          </a:prstGeom>
          <a:noFill/>
          <a:ln>
            <a:noFill/>
          </a:ln>
        </p:spPr>
      </p:pic>
      <p:sp>
        <p:nvSpPr>
          <p:cNvPr id="6" name="Marcador de número de diapositiva 5">
            <a:extLst>
              <a:ext uri="{FF2B5EF4-FFF2-40B4-BE49-F238E27FC236}">
                <a16:creationId xmlns:a16="http://schemas.microsoft.com/office/drawing/2014/main" id="{A50AD61E-F9BE-4448-AA8E-C2FB227E1E66}"/>
              </a:ext>
            </a:extLst>
          </p:cNvPr>
          <p:cNvSpPr>
            <a:spLocks noGrp="1"/>
          </p:cNvSpPr>
          <p:nvPr>
            <p:ph type="sldNum" sz="quarter" idx="12"/>
          </p:nvPr>
        </p:nvSpPr>
        <p:spPr/>
        <p:txBody>
          <a:bodyPr/>
          <a:lstStyle/>
          <a:p>
            <a:fld id="{2E65DF58-AC59-6443-8E7C-F2A2AE6182EF}" type="slidenum">
              <a:rPr lang="es-MX" smtClean="0"/>
              <a:t>57</a:t>
            </a:fld>
            <a:endParaRPr lang="es-MX"/>
          </a:p>
        </p:txBody>
      </p:sp>
    </p:spTree>
    <p:extLst>
      <p:ext uri="{BB962C8B-B14F-4D97-AF65-F5344CB8AC3E}">
        <p14:creationId xmlns:p14="http://schemas.microsoft.com/office/powerpoint/2010/main" val="17280030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número de diapositiva 2">
            <a:extLst>
              <a:ext uri="{FF2B5EF4-FFF2-40B4-BE49-F238E27FC236}">
                <a16:creationId xmlns:a16="http://schemas.microsoft.com/office/drawing/2014/main" id="{8984348A-D669-B149-B493-B9C9B0C6C255}"/>
              </a:ext>
            </a:extLst>
          </p:cNvPr>
          <p:cNvSpPr>
            <a:spLocks noGrp="1"/>
          </p:cNvSpPr>
          <p:nvPr>
            <p:ph type="sldNum" sz="quarter" idx="11"/>
          </p:nvPr>
        </p:nvSpPr>
        <p:spPr/>
        <p:txBody>
          <a:bodyPr/>
          <a:lstStyle/>
          <a:p>
            <a:pPr lvl="0"/>
            <a:fld id="{36BAE050-7936-3E48-86A1-C2D4BAE906F5}" type="slidenum">
              <a:rPr lang="es-MX" smtClean="0">
                <a:solidFill>
                  <a:schemeClr val="bg2">
                    <a:lumMod val="10000"/>
                  </a:schemeClr>
                </a:solidFill>
              </a:rPr>
              <a:t>58</a:t>
            </a:fld>
            <a:endParaRPr lang="es-MX">
              <a:solidFill>
                <a:schemeClr val="bg2">
                  <a:lumMod val="10000"/>
                </a:schemeClr>
              </a:solidFill>
            </a:endParaRPr>
          </a:p>
        </p:txBody>
      </p:sp>
      <p:pic>
        <p:nvPicPr>
          <p:cNvPr id="2" name="Imagen 1">
            <a:extLst>
              <a:ext uri="{FF2B5EF4-FFF2-40B4-BE49-F238E27FC236}">
                <a16:creationId xmlns:a16="http://schemas.microsoft.com/office/drawing/2014/main" id="{0BE49D87-EAB2-E149-8799-0C36B668CFF1}"/>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91DD148E-A6F1-814A-9553-A6D53F7CAA26}"/>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F47B6681-6730-3940-849E-1EF35276CC87}"/>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619694" y="2160169"/>
            <a:ext cx="5714646" cy="4463628"/>
          </a:xfrm>
          <a:prstGeom prst="rect">
            <a:avLst/>
          </a:prstGeom>
          <a:noFill/>
          <a:ln>
            <a:noFill/>
          </a:ln>
        </p:spPr>
      </p:pic>
      <p:sp>
        <p:nvSpPr>
          <p:cNvPr id="5" name="Forma libre 4">
            <a:extLst>
              <a:ext uri="{FF2B5EF4-FFF2-40B4-BE49-F238E27FC236}">
                <a16:creationId xmlns:a16="http://schemas.microsoft.com/office/drawing/2014/main" id="{80A60AD9-6F2D-8846-A6B9-DAE5C331C0E5}"/>
              </a:ext>
            </a:extLst>
          </p:cNvPr>
          <p:cNvSpPr/>
          <p:nvPr/>
        </p:nvSpPr>
        <p:spPr>
          <a:xfrm>
            <a:off x="540443" y="1225254"/>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3</a:t>
            </a:r>
          </a:p>
          <a:p>
            <a:pPr algn="ctr">
              <a:defRPr sz="1990"/>
            </a:pPr>
            <a:r>
              <a:rPr lang="es-MX" sz="2358">
                <a:solidFill>
                  <a:schemeClr val="bg2">
                    <a:lumMod val="10000"/>
                  </a:schemeClr>
                </a:solidFill>
                <a:latin typeface="Trebuchet MS" pitchFamily="34"/>
                <a:ea typeface="Times New Roman" pitchFamily="18"/>
                <a:cs typeface="Times New Roman" pitchFamily="18"/>
              </a:rPr>
              <a:t>Autentificación del cliente e intercambio de claves</a:t>
            </a:r>
          </a:p>
          <a:p>
            <a:pPr algn="ctr">
              <a:defRPr sz="1990"/>
            </a:pPr>
            <a:r>
              <a:rPr lang="es-MX" sz="2903">
                <a:solidFill>
                  <a:schemeClr val="bg2">
                    <a:lumMod val="10000"/>
                  </a:schemeClr>
                </a:solidFill>
                <a:latin typeface="Trebuchet MS" pitchFamily="34"/>
                <a:ea typeface="Times New Roman" pitchFamily="18"/>
                <a:cs typeface="Times New Roman" pitchFamily="18"/>
              </a:rPr>
              <a:t> </a:t>
            </a:r>
          </a:p>
        </p:txBody>
      </p:sp>
      <p:sp>
        <p:nvSpPr>
          <p:cNvPr id="9" name="Título 2">
            <a:extLst>
              <a:ext uri="{FF2B5EF4-FFF2-40B4-BE49-F238E27FC236}">
                <a16:creationId xmlns:a16="http://schemas.microsoft.com/office/drawing/2014/main" id="{DF20F2D3-82B2-0D4C-9E5D-1C9A2D967B63}"/>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Tree>
    <p:extLst>
      <p:ext uri="{BB962C8B-B14F-4D97-AF65-F5344CB8AC3E}">
        <p14:creationId xmlns:p14="http://schemas.microsoft.com/office/powerpoint/2010/main" val="11388866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992FD0A-6A52-EC4B-A19D-BDAD3D625587}"/>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80636419-A04D-B842-955F-2BEAF2748DEE}"/>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F8BB96E5-C801-0844-AA3E-4EDB4E7A4319}"/>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520029"/>
            <a:ext cx="5714646" cy="3077745"/>
          </a:xfrm>
          <a:prstGeom prst="rect">
            <a:avLst/>
          </a:prstGeom>
          <a:noFill/>
          <a:ln>
            <a:noFill/>
          </a:ln>
        </p:spPr>
      </p:pic>
      <p:sp>
        <p:nvSpPr>
          <p:cNvPr id="5" name="Forma libre 4">
            <a:extLst>
              <a:ext uri="{FF2B5EF4-FFF2-40B4-BE49-F238E27FC236}">
                <a16:creationId xmlns:a16="http://schemas.microsoft.com/office/drawing/2014/main" id="{E9E5ECB0-AD7B-5D43-BCB7-37EA7318D22C}"/>
              </a:ext>
            </a:extLst>
          </p:cNvPr>
          <p:cNvSpPr/>
          <p:nvPr/>
        </p:nvSpPr>
        <p:spPr>
          <a:xfrm>
            <a:off x="541096" y="1225581"/>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3</a:t>
            </a:r>
          </a:p>
          <a:p>
            <a:pPr algn="ctr">
              <a:defRPr sz="1990"/>
            </a:pPr>
            <a:r>
              <a:rPr lang="es-MX" sz="2358">
                <a:solidFill>
                  <a:schemeClr val="bg2">
                    <a:lumMod val="10000"/>
                  </a:schemeClr>
                </a:solidFill>
                <a:latin typeface="Trebuchet MS" pitchFamily="34"/>
                <a:ea typeface="Times New Roman" pitchFamily="18"/>
                <a:cs typeface="Times New Roman" pitchFamily="18"/>
              </a:rPr>
              <a:t>Autentificación del cliente e intercambio de claves</a:t>
            </a:r>
          </a:p>
          <a:p>
            <a:pPr algn="ctr">
              <a:defRPr sz="1990"/>
            </a:pPr>
            <a:r>
              <a:rPr lang="es-MX" sz="2903">
                <a:solidFill>
                  <a:schemeClr val="bg2">
                    <a:lumMod val="10000"/>
                  </a:schemeClr>
                </a:solidFill>
                <a:latin typeface="Trebuchet MS" pitchFamily="34"/>
                <a:ea typeface="Times New Roman" pitchFamily="18"/>
                <a:cs typeface="Times New Roman" pitchFamily="18"/>
              </a:rPr>
              <a:t> </a:t>
            </a:r>
          </a:p>
        </p:txBody>
      </p:sp>
      <p:sp>
        <p:nvSpPr>
          <p:cNvPr id="9" name="Título 2">
            <a:extLst>
              <a:ext uri="{FF2B5EF4-FFF2-40B4-BE49-F238E27FC236}">
                <a16:creationId xmlns:a16="http://schemas.microsoft.com/office/drawing/2014/main" id="{D1B5F58E-6F16-3442-A4C9-270D01937B7C}"/>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47B092BC-3E01-B84E-B9A3-E4B7D5EF9B47}"/>
              </a:ext>
            </a:extLst>
          </p:cNvPr>
          <p:cNvSpPr>
            <a:spLocks noGrp="1"/>
          </p:cNvSpPr>
          <p:nvPr>
            <p:ph type="sldNum" sz="quarter" idx="12"/>
          </p:nvPr>
        </p:nvSpPr>
        <p:spPr/>
        <p:txBody>
          <a:bodyPr/>
          <a:lstStyle/>
          <a:p>
            <a:fld id="{2E65DF58-AC59-6443-8E7C-F2A2AE6182EF}" type="slidenum">
              <a:rPr lang="es-MX" smtClean="0"/>
              <a:t>59</a:t>
            </a:fld>
            <a:endParaRPr lang="es-MX"/>
          </a:p>
        </p:txBody>
      </p:sp>
    </p:spTree>
    <p:extLst>
      <p:ext uri="{BB962C8B-B14F-4D97-AF65-F5344CB8AC3E}">
        <p14:creationId xmlns:p14="http://schemas.microsoft.com/office/powerpoint/2010/main" val="3865537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p:cNvSpPr>
            <a:spLocks noGrp="1"/>
          </p:cNvSpPr>
          <p:nvPr>
            <p:ph type="title"/>
          </p:nvPr>
        </p:nvSpPr>
        <p:spPr>
          <a:xfrm>
            <a:off x="457200" y="1217763"/>
            <a:ext cx="8229600" cy="719894"/>
          </a:xfrm>
        </p:spPr>
        <p:txBody>
          <a:bodyPr>
            <a:noAutofit/>
          </a:bodyPr>
          <a:lstStyle/>
          <a:p>
            <a:pPr lvl="1" algn="ctr"/>
            <a:r>
              <a:rPr lang="es-ES_tradnl" sz="3200" dirty="0">
                <a:solidFill>
                  <a:schemeClr val="tx1"/>
                </a:solidFill>
                <a:latin typeface="+mj-lt"/>
              </a:rPr>
              <a:t>Unidad de competencia IV</a:t>
            </a:r>
            <a:endParaRPr lang="en-US" sz="3200" dirty="0">
              <a:solidFill>
                <a:schemeClr val="tx1"/>
              </a:solidFill>
              <a:latin typeface="+mj-lt"/>
            </a:endParaRPr>
          </a:p>
        </p:txBody>
      </p:sp>
      <p:sp>
        <p:nvSpPr>
          <p:cNvPr id="13" name="Marcador de texto vertical 12"/>
          <p:cNvSpPr>
            <a:spLocks noGrp="1"/>
          </p:cNvSpPr>
          <p:nvPr>
            <p:ph type="body" orient="vert" idx="1"/>
          </p:nvPr>
        </p:nvSpPr>
        <p:spPr>
          <a:xfrm>
            <a:off x="457200" y="1763403"/>
            <a:ext cx="8229600" cy="3933454"/>
          </a:xfrm>
        </p:spPr>
        <p:txBody>
          <a:bodyPr vert="horz">
            <a:normAutofit fontScale="92500" lnSpcReduction="10000"/>
          </a:bodyPr>
          <a:lstStyle/>
          <a:p>
            <a:pPr marL="457200" lvl="1" indent="0" algn="ctr">
              <a:buNone/>
            </a:pPr>
            <a:endParaRPr lang="es-ES_tradnl" dirty="0"/>
          </a:p>
          <a:p>
            <a:pPr marL="457200" lvl="1" indent="0" algn="ctr">
              <a:buNone/>
            </a:pPr>
            <a:r>
              <a:rPr lang="es-ES_tradnl" sz="3200" dirty="0"/>
              <a:t>Propósito de la unidad</a:t>
            </a:r>
          </a:p>
          <a:p>
            <a:pPr marL="457200" lvl="1" indent="0" algn="ctr">
              <a:buNone/>
            </a:pPr>
            <a:endParaRPr lang="es-ES" dirty="0"/>
          </a:p>
          <a:p>
            <a:pPr marL="0" indent="0" algn="ctr">
              <a:buNone/>
            </a:pPr>
            <a:r>
              <a:rPr lang="es-ES_tradnl" dirty="0"/>
              <a:t>Establecer configuraciones de diferentes servidores, establecer redes virtuales en el entorno de red, monitorear dicha red y poder realizar pruebas de rendimiento a los diferentes servicios establecidos en el ambiente de Internet.</a:t>
            </a:r>
            <a:br>
              <a:rPr lang="fr-FR" sz="1050" dirty="0"/>
            </a:br>
            <a:endParaRPr lang="es-ES_tradnl" sz="2800" dirty="0"/>
          </a:p>
        </p:txBody>
      </p:sp>
      <p:sp>
        <p:nvSpPr>
          <p:cNvPr id="2" name="Marcador de número de diapositiva 1">
            <a:extLst>
              <a:ext uri="{FF2B5EF4-FFF2-40B4-BE49-F238E27FC236}">
                <a16:creationId xmlns:a16="http://schemas.microsoft.com/office/drawing/2014/main" id="{10E6CC5F-C03E-4941-85D6-74BEE29E5123}"/>
              </a:ext>
            </a:extLst>
          </p:cNvPr>
          <p:cNvSpPr>
            <a:spLocks noGrp="1"/>
          </p:cNvSpPr>
          <p:nvPr>
            <p:ph type="sldNum" sz="quarter" idx="12"/>
          </p:nvPr>
        </p:nvSpPr>
        <p:spPr/>
        <p:txBody>
          <a:bodyPr/>
          <a:lstStyle/>
          <a:p>
            <a:fld id="{2E65DF58-AC59-6443-8E7C-F2A2AE6182EF}" type="slidenum">
              <a:rPr lang="es-MX" smtClean="0"/>
              <a:t>6</a:t>
            </a:fld>
            <a:endParaRPr lang="es-MX"/>
          </a:p>
        </p:txBody>
      </p:sp>
    </p:spTree>
    <p:extLst>
      <p:ext uri="{BB962C8B-B14F-4D97-AF65-F5344CB8AC3E}">
        <p14:creationId xmlns:p14="http://schemas.microsoft.com/office/powerpoint/2010/main" val="31359179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26D3C5F-1622-A34C-9544-BFBC88ACB0A3}"/>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9B67E3B1-F8EF-FB4C-87A5-A41BA448C447}"/>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C20E8283-D97C-E647-981D-C13E05C508AC}"/>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717920"/>
            <a:ext cx="5714646" cy="2681964"/>
          </a:xfrm>
          <a:prstGeom prst="rect">
            <a:avLst/>
          </a:prstGeom>
          <a:noFill/>
          <a:ln>
            <a:noFill/>
          </a:ln>
        </p:spPr>
      </p:pic>
      <p:sp>
        <p:nvSpPr>
          <p:cNvPr id="5" name="Forma libre 4">
            <a:extLst>
              <a:ext uri="{FF2B5EF4-FFF2-40B4-BE49-F238E27FC236}">
                <a16:creationId xmlns:a16="http://schemas.microsoft.com/office/drawing/2014/main" id="{3060BA84-6EB5-CF49-BC4D-8D623EFD8279}"/>
              </a:ext>
            </a:extLst>
          </p:cNvPr>
          <p:cNvSpPr/>
          <p:nvPr/>
        </p:nvSpPr>
        <p:spPr>
          <a:xfrm>
            <a:off x="541096" y="1225581"/>
            <a:ext cx="8279705" cy="129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dirty="0">
                <a:solidFill>
                  <a:schemeClr val="bg2">
                    <a:lumMod val="10000"/>
                  </a:schemeClr>
                </a:solidFill>
                <a:latin typeface="Trebuchet MS" pitchFamily="34"/>
                <a:ea typeface="Times New Roman" pitchFamily="18"/>
                <a:cs typeface="Times New Roman" pitchFamily="18"/>
              </a:rPr>
              <a:t>Fase 3</a:t>
            </a:r>
          </a:p>
          <a:p>
            <a:pPr algn="ctr">
              <a:defRPr sz="1990"/>
            </a:pPr>
            <a:r>
              <a:rPr lang="es-MX" sz="2358" dirty="0">
                <a:solidFill>
                  <a:schemeClr val="bg2">
                    <a:lumMod val="10000"/>
                  </a:schemeClr>
                </a:solidFill>
                <a:latin typeface="Trebuchet MS" pitchFamily="34"/>
                <a:ea typeface="Times New Roman" pitchFamily="18"/>
                <a:cs typeface="Times New Roman" pitchFamily="18"/>
              </a:rPr>
              <a:t>Autentificación del cliente e intercambio de claves</a:t>
            </a:r>
          </a:p>
          <a:p>
            <a:pPr algn="ctr">
              <a:defRPr sz="1990"/>
            </a:pPr>
            <a:r>
              <a:rPr lang="es-MX" sz="2903" dirty="0">
                <a:solidFill>
                  <a:schemeClr val="bg2">
                    <a:lumMod val="10000"/>
                  </a:schemeClr>
                </a:solidFill>
                <a:latin typeface="Trebuchet MS" pitchFamily="34"/>
                <a:ea typeface="Times New Roman" pitchFamily="18"/>
                <a:cs typeface="Times New Roman" pitchFamily="18"/>
              </a:rPr>
              <a:t> </a:t>
            </a:r>
          </a:p>
        </p:txBody>
      </p:sp>
      <p:sp>
        <p:nvSpPr>
          <p:cNvPr id="9" name="Título 2">
            <a:extLst>
              <a:ext uri="{FF2B5EF4-FFF2-40B4-BE49-F238E27FC236}">
                <a16:creationId xmlns:a16="http://schemas.microsoft.com/office/drawing/2014/main" id="{BCEF2C16-0591-3941-A09B-F10DA86397A0}"/>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F723281E-FDA1-D041-B780-26801FAA0E7A}"/>
              </a:ext>
            </a:extLst>
          </p:cNvPr>
          <p:cNvSpPr>
            <a:spLocks noGrp="1"/>
          </p:cNvSpPr>
          <p:nvPr>
            <p:ph type="sldNum" sz="quarter" idx="12"/>
          </p:nvPr>
        </p:nvSpPr>
        <p:spPr/>
        <p:txBody>
          <a:bodyPr/>
          <a:lstStyle/>
          <a:p>
            <a:fld id="{2E65DF58-AC59-6443-8E7C-F2A2AE6182EF}" type="slidenum">
              <a:rPr lang="es-MX" smtClean="0"/>
              <a:t>60</a:t>
            </a:fld>
            <a:endParaRPr lang="es-MX"/>
          </a:p>
        </p:txBody>
      </p:sp>
    </p:spTree>
    <p:extLst>
      <p:ext uri="{BB962C8B-B14F-4D97-AF65-F5344CB8AC3E}">
        <p14:creationId xmlns:p14="http://schemas.microsoft.com/office/powerpoint/2010/main" val="23698444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3BE2699F-079C-1947-8E9E-E91BD792F2D3}"/>
              </a:ext>
            </a:extLst>
          </p:cNvPr>
          <p:cNvSpPr/>
          <p:nvPr/>
        </p:nvSpPr>
        <p:spPr>
          <a:xfrm>
            <a:off x="539463" y="1224274"/>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rgbClr val="FFFFFF"/>
                </a:solidFill>
                <a:latin typeface="Trebuchet MS" pitchFamily="34"/>
                <a:ea typeface="Times New Roman" pitchFamily="18"/>
                <a:cs typeface="Times New Roman" pitchFamily="18"/>
              </a:rPr>
              <a:t>Secure Socket Layer (SSL)  </a:t>
            </a:r>
          </a:p>
        </p:txBody>
      </p:sp>
      <p:pic>
        <p:nvPicPr>
          <p:cNvPr id="3" name="Imagen 2">
            <a:extLst>
              <a:ext uri="{FF2B5EF4-FFF2-40B4-BE49-F238E27FC236}">
                <a16:creationId xmlns:a16="http://schemas.microsoft.com/office/drawing/2014/main" id="{B97A2593-1D53-D841-9EE0-4BF4E5F9DB3C}"/>
              </a:ext>
            </a:extLst>
          </p:cNvPr>
          <p:cNvPicPr>
            <a:picLocks noChangeAspect="1"/>
          </p:cNvPicPr>
          <p:nvPr/>
        </p:nvPicPr>
        <p:blipFill>
          <a:blip r:embed="rId3">
            <a:lum/>
            <a:alphaModFix/>
          </a:blip>
          <a:srcRect/>
          <a:stretch>
            <a:fillRect/>
          </a:stretch>
        </p:blipFill>
        <p:spPr>
          <a:xfrm>
            <a:off x="2159809" y="180290"/>
            <a:ext cx="4866919" cy="6286437"/>
          </a:xfrm>
          <a:prstGeom prst="rect">
            <a:avLst/>
          </a:prstGeom>
          <a:noFill/>
          <a:ln>
            <a:noFill/>
          </a:ln>
        </p:spPr>
      </p:pic>
      <p:sp>
        <p:nvSpPr>
          <p:cNvPr id="6" name="Marcador de número de diapositiva 5">
            <a:extLst>
              <a:ext uri="{FF2B5EF4-FFF2-40B4-BE49-F238E27FC236}">
                <a16:creationId xmlns:a16="http://schemas.microsoft.com/office/drawing/2014/main" id="{0E68EC21-2405-F541-822D-DCAA5B26511E}"/>
              </a:ext>
            </a:extLst>
          </p:cNvPr>
          <p:cNvSpPr>
            <a:spLocks noGrp="1"/>
          </p:cNvSpPr>
          <p:nvPr>
            <p:ph type="sldNum" sz="quarter" idx="12"/>
          </p:nvPr>
        </p:nvSpPr>
        <p:spPr/>
        <p:txBody>
          <a:bodyPr/>
          <a:lstStyle/>
          <a:p>
            <a:fld id="{2E65DF58-AC59-6443-8E7C-F2A2AE6182EF}" type="slidenum">
              <a:rPr lang="es-MX" smtClean="0"/>
              <a:t>61</a:t>
            </a:fld>
            <a:endParaRPr lang="es-MX"/>
          </a:p>
        </p:txBody>
      </p:sp>
    </p:spTree>
    <p:extLst>
      <p:ext uri="{BB962C8B-B14F-4D97-AF65-F5344CB8AC3E}">
        <p14:creationId xmlns:p14="http://schemas.microsoft.com/office/powerpoint/2010/main" val="3428341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3C0FD47-0BCF-0449-9BBD-3CBFE8B26CB5}"/>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FB95043D-3D34-8F43-A943-37BB403F89CC}"/>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sp>
        <p:nvSpPr>
          <p:cNvPr id="4" name="Forma libre 3">
            <a:extLst>
              <a:ext uri="{FF2B5EF4-FFF2-40B4-BE49-F238E27FC236}">
                <a16:creationId xmlns:a16="http://schemas.microsoft.com/office/drawing/2014/main" id="{585F3786-CDF0-8F46-B28C-49E9F7C373E4}"/>
              </a:ext>
            </a:extLst>
          </p:cNvPr>
          <p:cNvSpPr/>
          <p:nvPr/>
        </p:nvSpPr>
        <p:spPr>
          <a:xfrm>
            <a:off x="539789" y="1224601"/>
            <a:ext cx="8280032" cy="94677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4</a:t>
            </a:r>
          </a:p>
          <a:p>
            <a:pPr algn="ctr">
              <a:defRPr sz="1990"/>
            </a:pPr>
            <a:r>
              <a:rPr lang="es-MX" sz="2903">
                <a:solidFill>
                  <a:schemeClr val="bg2">
                    <a:lumMod val="10000"/>
                  </a:schemeClr>
                </a:solidFill>
                <a:latin typeface="Trebuchet MS" pitchFamily="34"/>
                <a:ea typeface="Times New Roman" pitchFamily="18"/>
                <a:cs typeface="Times New Roman" pitchFamily="18"/>
              </a:rPr>
              <a:t>Finalización</a:t>
            </a:r>
          </a:p>
        </p:txBody>
      </p:sp>
      <p:pic>
        <p:nvPicPr>
          <p:cNvPr id="5" name="Imagen 4">
            <a:extLst>
              <a:ext uri="{FF2B5EF4-FFF2-40B4-BE49-F238E27FC236}">
                <a16:creationId xmlns:a16="http://schemas.microsoft.com/office/drawing/2014/main" id="{46967F6C-9650-9949-AB21-6425F3E089B4}"/>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879889"/>
            <a:ext cx="5606557" cy="2456970"/>
          </a:xfrm>
          <a:prstGeom prst="rect">
            <a:avLst/>
          </a:prstGeom>
          <a:noFill/>
          <a:ln>
            <a:noFill/>
          </a:ln>
        </p:spPr>
      </p:pic>
      <p:sp>
        <p:nvSpPr>
          <p:cNvPr id="9" name="Título 2">
            <a:extLst>
              <a:ext uri="{FF2B5EF4-FFF2-40B4-BE49-F238E27FC236}">
                <a16:creationId xmlns:a16="http://schemas.microsoft.com/office/drawing/2014/main" id="{8B05CC24-45CA-D04D-A71C-FEBE6A63FFB9}"/>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AFEAE611-29F0-9C48-8DD7-D60150F16222}"/>
              </a:ext>
            </a:extLst>
          </p:cNvPr>
          <p:cNvSpPr>
            <a:spLocks noGrp="1"/>
          </p:cNvSpPr>
          <p:nvPr>
            <p:ph type="sldNum" sz="quarter" idx="12"/>
          </p:nvPr>
        </p:nvSpPr>
        <p:spPr/>
        <p:txBody>
          <a:bodyPr/>
          <a:lstStyle/>
          <a:p>
            <a:fld id="{2E65DF58-AC59-6443-8E7C-F2A2AE6182EF}" type="slidenum">
              <a:rPr lang="es-MX" smtClean="0"/>
              <a:t>62</a:t>
            </a:fld>
            <a:endParaRPr lang="es-MX"/>
          </a:p>
        </p:txBody>
      </p:sp>
    </p:spTree>
    <p:extLst>
      <p:ext uri="{BB962C8B-B14F-4D97-AF65-F5344CB8AC3E}">
        <p14:creationId xmlns:p14="http://schemas.microsoft.com/office/powerpoint/2010/main" val="14828879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034DAEB-189D-9549-8CE7-14F0809342C6}"/>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D5E8FE65-F95F-4542-9991-730D20478A7A}"/>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E145A4A1-19B9-1D46-8755-41C58D78C9EF}"/>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537990"/>
            <a:ext cx="5714646" cy="2681964"/>
          </a:xfrm>
          <a:prstGeom prst="rect">
            <a:avLst/>
          </a:prstGeom>
          <a:noFill/>
          <a:ln>
            <a:noFill/>
          </a:ln>
        </p:spPr>
      </p:pic>
      <p:pic>
        <p:nvPicPr>
          <p:cNvPr id="5" name="Imagen 4">
            <a:extLst>
              <a:ext uri="{FF2B5EF4-FFF2-40B4-BE49-F238E27FC236}">
                <a16:creationId xmlns:a16="http://schemas.microsoft.com/office/drawing/2014/main" id="{9FB59428-73CC-AB4F-809D-93AA24315F02}"/>
              </a:ext>
            </a:extLst>
          </p:cNvPr>
          <p:cNvPicPr>
            <a:picLocks noChangeAspect="1"/>
          </p:cNvPicPr>
          <p:nvPr/>
        </p:nvPicPr>
        <p:blipFill>
          <a:blip r:embed="rId6" cstate="email">
            <a:lum/>
            <a:alphaModFix/>
            <a:extLst>
              <a:ext uri="{28A0092B-C50C-407E-A947-70E740481C1C}">
                <a14:useLocalDpi xmlns:a14="http://schemas.microsoft.com/office/drawing/2010/main"/>
              </a:ext>
            </a:extLst>
          </a:blip>
          <a:srcRect/>
          <a:stretch>
            <a:fillRect/>
          </a:stretch>
        </p:blipFill>
        <p:spPr>
          <a:xfrm>
            <a:off x="1952776" y="5579813"/>
            <a:ext cx="5426628" cy="603140"/>
          </a:xfrm>
          <a:prstGeom prst="rect">
            <a:avLst/>
          </a:prstGeom>
          <a:noFill/>
          <a:ln>
            <a:noFill/>
          </a:ln>
        </p:spPr>
      </p:pic>
      <p:sp>
        <p:nvSpPr>
          <p:cNvPr id="6" name="Forma libre 5">
            <a:extLst>
              <a:ext uri="{FF2B5EF4-FFF2-40B4-BE49-F238E27FC236}">
                <a16:creationId xmlns:a16="http://schemas.microsoft.com/office/drawing/2014/main" id="{79AE167C-05B8-0848-A2C7-D1E19026D7B5}"/>
              </a:ext>
            </a:extLst>
          </p:cNvPr>
          <p:cNvSpPr/>
          <p:nvPr/>
        </p:nvSpPr>
        <p:spPr>
          <a:xfrm>
            <a:off x="540116" y="1224928"/>
            <a:ext cx="8280032" cy="94677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4</a:t>
            </a:r>
          </a:p>
          <a:p>
            <a:pPr algn="ctr">
              <a:defRPr sz="1990"/>
            </a:pPr>
            <a:r>
              <a:rPr lang="es-MX" sz="2903">
                <a:solidFill>
                  <a:schemeClr val="bg2">
                    <a:lumMod val="10000"/>
                  </a:schemeClr>
                </a:solidFill>
                <a:latin typeface="Trebuchet MS" pitchFamily="34"/>
                <a:ea typeface="Times New Roman" pitchFamily="18"/>
                <a:cs typeface="Times New Roman" pitchFamily="18"/>
              </a:rPr>
              <a:t>Finalización</a:t>
            </a:r>
          </a:p>
        </p:txBody>
      </p:sp>
      <p:sp>
        <p:nvSpPr>
          <p:cNvPr id="10" name="Título 2">
            <a:extLst>
              <a:ext uri="{FF2B5EF4-FFF2-40B4-BE49-F238E27FC236}">
                <a16:creationId xmlns:a16="http://schemas.microsoft.com/office/drawing/2014/main" id="{3B08A109-32FB-614B-BF5B-01F340E401CC}"/>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1" name="Marcador de número de diapositiva 10">
            <a:extLst>
              <a:ext uri="{FF2B5EF4-FFF2-40B4-BE49-F238E27FC236}">
                <a16:creationId xmlns:a16="http://schemas.microsoft.com/office/drawing/2014/main" id="{8508B6B4-4C7A-FD42-AF8A-3B9462F36B04}"/>
              </a:ext>
            </a:extLst>
          </p:cNvPr>
          <p:cNvSpPr>
            <a:spLocks noGrp="1"/>
          </p:cNvSpPr>
          <p:nvPr>
            <p:ph type="sldNum" sz="quarter" idx="12"/>
          </p:nvPr>
        </p:nvSpPr>
        <p:spPr/>
        <p:txBody>
          <a:bodyPr/>
          <a:lstStyle/>
          <a:p>
            <a:fld id="{2E65DF58-AC59-6443-8E7C-F2A2AE6182EF}" type="slidenum">
              <a:rPr lang="es-MX" smtClean="0"/>
              <a:t>63</a:t>
            </a:fld>
            <a:endParaRPr lang="es-MX"/>
          </a:p>
        </p:txBody>
      </p:sp>
    </p:spTree>
    <p:extLst>
      <p:ext uri="{BB962C8B-B14F-4D97-AF65-F5344CB8AC3E}">
        <p14:creationId xmlns:p14="http://schemas.microsoft.com/office/powerpoint/2010/main" val="23376347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36F4073-019C-A943-9D03-8C6F5B05FC20}"/>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F00F96CC-93FE-1B45-B6E9-C130CD1B0189}"/>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pic>
        <p:nvPicPr>
          <p:cNvPr id="4" name="Imagen 3">
            <a:extLst>
              <a:ext uri="{FF2B5EF4-FFF2-40B4-BE49-F238E27FC236}">
                <a16:creationId xmlns:a16="http://schemas.microsoft.com/office/drawing/2014/main" id="{A9D77D56-B554-7D42-AAF4-DCCDC23B0FCD}"/>
              </a:ext>
            </a:extLst>
          </p:cNvPr>
          <p:cNvPicPr>
            <a:picLocks noChangeAspect="1"/>
          </p:cNvPicPr>
          <p:nvPr/>
        </p:nvPicPr>
        <p:blipFill>
          <a:blip r:embed="rId5" cstate="email">
            <a:lum/>
            <a:alphaModFix/>
            <a:extLst>
              <a:ext uri="{28A0092B-C50C-407E-A947-70E740481C1C}">
                <a14:useLocalDpi xmlns:a14="http://schemas.microsoft.com/office/drawing/2010/main"/>
              </a:ext>
            </a:extLst>
          </a:blip>
          <a:srcRect/>
          <a:stretch>
            <a:fillRect/>
          </a:stretch>
        </p:blipFill>
        <p:spPr>
          <a:xfrm>
            <a:off x="1799624" y="2699959"/>
            <a:ext cx="5714646" cy="2546773"/>
          </a:xfrm>
          <a:prstGeom prst="rect">
            <a:avLst/>
          </a:prstGeom>
          <a:noFill/>
          <a:ln>
            <a:noFill/>
          </a:ln>
        </p:spPr>
      </p:pic>
      <p:sp>
        <p:nvSpPr>
          <p:cNvPr id="5" name="Forma libre 4">
            <a:extLst>
              <a:ext uri="{FF2B5EF4-FFF2-40B4-BE49-F238E27FC236}">
                <a16:creationId xmlns:a16="http://schemas.microsoft.com/office/drawing/2014/main" id="{78AFAA51-F843-0D48-ADAE-E135A5F37ACD}"/>
              </a:ext>
            </a:extLst>
          </p:cNvPr>
          <p:cNvSpPr/>
          <p:nvPr/>
        </p:nvSpPr>
        <p:spPr>
          <a:xfrm>
            <a:off x="540116" y="1224928"/>
            <a:ext cx="8280032" cy="94677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4</a:t>
            </a:r>
          </a:p>
          <a:p>
            <a:pPr algn="ctr">
              <a:defRPr sz="1990"/>
            </a:pPr>
            <a:r>
              <a:rPr lang="es-MX" sz="2903">
                <a:solidFill>
                  <a:schemeClr val="bg2">
                    <a:lumMod val="10000"/>
                  </a:schemeClr>
                </a:solidFill>
                <a:latin typeface="Trebuchet MS" pitchFamily="34"/>
                <a:ea typeface="Times New Roman" pitchFamily="18"/>
                <a:cs typeface="Times New Roman" pitchFamily="18"/>
              </a:rPr>
              <a:t>Finalización</a:t>
            </a:r>
          </a:p>
        </p:txBody>
      </p:sp>
      <p:sp>
        <p:nvSpPr>
          <p:cNvPr id="9" name="Título 2">
            <a:extLst>
              <a:ext uri="{FF2B5EF4-FFF2-40B4-BE49-F238E27FC236}">
                <a16:creationId xmlns:a16="http://schemas.microsoft.com/office/drawing/2014/main" id="{1217ED42-BD2B-1B4E-A277-E6CA8C10ABB6}"/>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CCF011DC-05B0-224C-BDE5-369407EED33D}"/>
              </a:ext>
            </a:extLst>
          </p:cNvPr>
          <p:cNvSpPr>
            <a:spLocks noGrp="1"/>
          </p:cNvSpPr>
          <p:nvPr>
            <p:ph type="sldNum" sz="quarter" idx="12"/>
          </p:nvPr>
        </p:nvSpPr>
        <p:spPr/>
        <p:txBody>
          <a:bodyPr/>
          <a:lstStyle/>
          <a:p>
            <a:fld id="{2E65DF58-AC59-6443-8E7C-F2A2AE6182EF}" type="slidenum">
              <a:rPr lang="es-MX" smtClean="0"/>
              <a:t>64</a:t>
            </a:fld>
            <a:endParaRPr lang="es-MX"/>
          </a:p>
        </p:txBody>
      </p:sp>
    </p:spTree>
    <p:extLst>
      <p:ext uri="{BB962C8B-B14F-4D97-AF65-F5344CB8AC3E}">
        <p14:creationId xmlns:p14="http://schemas.microsoft.com/office/powerpoint/2010/main" val="6059218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908E684-24CD-8A43-A26D-9F734945B3F2}"/>
              </a:ext>
            </a:extLst>
          </p:cNvPr>
          <p:cNvPicPr>
            <a:picLocks noChangeAspect="1"/>
          </p:cNvPicPr>
          <p:nvPr/>
        </p:nvPicPr>
        <p:blipFill>
          <a:blip r:embed="rId3">
            <a:lum/>
            <a:alphaModFix/>
          </a:blip>
          <a:srcRect/>
          <a:stretch>
            <a:fillRect/>
          </a:stretch>
        </p:blipFill>
        <p:spPr>
          <a:xfrm>
            <a:off x="359860" y="3186194"/>
            <a:ext cx="1057373" cy="1133458"/>
          </a:xfrm>
          <a:prstGeom prst="rect">
            <a:avLst/>
          </a:prstGeom>
          <a:noFill/>
          <a:ln>
            <a:noFill/>
          </a:ln>
        </p:spPr>
      </p:pic>
      <p:pic>
        <p:nvPicPr>
          <p:cNvPr id="3" name="Imagen 2">
            <a:extLst>
              <a:ext uri="{FF2B5EF4-FFF2-40B4-BE49-F238E27FC236}">
                <a16:creationId xmlns:a16="http://schemas.microsoft.com/office/drawing/2014/main" id="{65F6ADF3-F132-3D4E-BC0F-5FA08AFC8F8B}"/>
              </a:ext>
            </a:extLst>
          </p:cNvPr>
          <p:cNvPicPr>
            <a:picLocks noChangeAspect="1"/>
          </p:cNvPicPr>
          <p:nvPr/>
        </p:nvPicPr>
        <p:blipFill>
          <a:blip r:embed="rId4">
            <a:lum/>
            <a:alphaModFix/>
          </a:blip>
          <a:srcRect/>
          <a:stretch>
            <a:fillRect/>
          </a:stretch>
        </p:blipFill>
        <p:spPr>
          <a:xfrm>
            <a:off x="7919193" y="3328570"/>
            <a:ext cx="876137" cy="1171339"/>
          </a:xfrm>
          <a:prstGeom prst="rect">
            <a:avLst/>
          </a:prstGeom>
          <a:noFill/>
          <a:ln>
            <a:noFill/>
          </a:ln>
        </p:spPr>
      </p:pic>
      <p:sp>
        <p:nvSpPr>
          <p:cNvPr id="4" name="Forma libre 3">
            <a:extLst>
              <a:ext uri="{FF2B5EF4-FFF2-40B4-BE49-F238E27FC236}">
                <a16:creationId xmlns:a16="http://schemas.microsoft.com/office/drawing/2014/main" id="{EF2AF78E-E726-DA47-872B-3B685A5313FE}"/>
              </a:ext>
            </a:extLst>
          </p:cNvPr>
          <p:cNvSpPr/>
          <p:nvPr/>
        </p:nvSpPr>
        <p:spPr>
          <a:xfrm>
            <a:off x="540116" y="1224928"/>
            <a:ext cx="8280032" cy="94677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Fase 4</a:t>
            </a:r>
          </a:p>
          <a:p>
            <a:pPr algn="ctr">
              <a:defRPr sz="1990"/>
            </a:pPr>
            <a:r>
              <a:rPr lang="es-MX" sz="2903">
                <a:solidFill>
                  <a:schemeClr val="bg2">
                    <a:lumMod val="10000"/>
                  </a:schemeClr>
                </a:solidFill>
                <a:latin typeface="Trebuchet MS" pitchFamily="34"/>
                <a:ea typeface="Times New Roman" pitchFamily="18"/>
                <a:cs typeface="Times New Roman" pitchFamily="18"/>
              </a:rPr>
              <a:t>Finalización</a:t>
            </a:r>
          </a:p>
        </p:txBody>
      </p:sp>
      <p:pic>
        <p:nvPicPr>
          <p:cNvPr id="5" name="Imagen 4">
            <a:extLst>
              <a:ext uri="{FF2B5EF4-FFF2-40B4-BE49-F238E27FC236}">
                <a16:creationId xmlns:a16="http://schemas.microsoft.com/office/drawing/2014/main" id="{3D109E0B-FDEC-4446-B5ED-78A22C50DD97}"/>
              </a:ext>
            </a:extLst>
          </p:cNvPr>
          <p:cNvPicPr>
            <a:picLocks noChangeAspect="1"/>
          </p:cNvPicPr>
          <p:nvPr/>
        </p:nvPicPr>
        <p:blipFill>
          <a:blip r:embed="rId5">
            <a:lum/>
            <a:alphaModFix/>
          </a:blip>
          <a:srcRect/>
          <a:stretch>
            <a:fillRect/>
          </a:stretch>
        </p:blipFill>
        <p:spPr>
          <a:xfrm>
            <a:off x="1700679" y="2699959"/>
            <a:ext cx="6038584" cy="2714620"/>
          </a:xfrm>
          <a:prstGeom prst="rect">
            <a:avLst/>
          </a:prstGeom>
          <a:noFill/>
          <a:ln>
            <a:noFill/>
          </a:ln>
        </p:spPr>
      </p:pic>
      <p:sp>
        <p:nvSpPr>
          <p:cNvPr id="9" name="Título 2">
            <a:extLst>
              <a:ext uri="{FF2B5EF4-FFF2-40B4-BE49-F238E27FC236}">
                <a16:creationId xmlns:a16="http://schemas.microsoft.com/office/drawing/2014/main" id="{D504D3B5-7E24-5F4C-A692-BF3B54F0D896}"/>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Handshake Protocol</a:t>
            </a:r>
          </a:p>
        </p:txBody>
      </p:sp>
      <p:sp>
        <p:nvSpPr>
          <p:cNvPr id="10" name="Marcador de número de diapositiva 9">
            <a:extLst>
              <a:ext uri="{FF2B5EF4-FFF2-40B4-BE49-F238E27FC236}">
                <a16:creationId xmlns:a16="http://schemas.microsoft.com/office/drawing/2014/main" id="{93A73AA8-1E9C-3E45-916A-A93250A12CED}"/>
              </a:ext>
            </a:extLst>
          </p:cNvPr>
          <p:cNvSpPr>
            <a:spLocks noGrp="1"/>
          </p:cNvSpPr>
          <p:nvPr>
            <p:ph type="sldNum" sz="quarter" idx="12"/>
          </p:nvPr>
        </p:nvSpPr>
        <p:spPr/>
        <p:txBody>
          <a:bodyPr/>
          <a:lstStyle/>
          <a:p>
            <a:fld id="{2E65DF58-AC59-6443-8E7C-F2A2AE6182EF}" type="slidenum">
              <a:rPr lang="es-MX" smtClean="0"/>
              <a:t>65</a:t>
            </a:fld>
            <a:endParaRPr lang="es-MX"/>
          </a:p>
        </p:txBody>
      </p:sp>
    </p:spTree>
    <p:extLst>
      <p:ext uri="{BB962C8B-B14F-4D97-AF65-F5344CB8AC3E}">
        <p14:creationId xmlns:p14="http://schemas.microsoft.com/office/powerpoint/2010/main" val="19649652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E2EC196D-AFA3-DC4C-BF30-DF97ED36B73C}"/>
              </a:ext>
            </a:extLst>
          </p:cNvPr>
          <p:cNvSpPr/>
          <p:nvPr/>
        </p:nvSpPr>
        <p:spPr>
          <a:xfrm>
            <a:off x="540443"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Protocolo Alert</a:t>
            </a:r>
          </a:p>
        </p:txBody>
      </p:sp>
      <p:pic>
        <p:nvPicPr>
          <p:cNvPr id="3" name="Imagen 2">
            <a:extLst>
              <a:ext uri="{FF2B5EF4-FFF2-40B4-BE49-F238E27FC236}">
                <a16:creationId xmlns:a16="http://schemas.microsoft.com/office/drawing/2014/main" id="{66AD66A3-C5FE-7A40-A2FC-B786D006BFF3}"/>
              </a:ext>
            </a:extLst>
          </p:cNvPr>
          <p:cNvPicPr>
            <a:picLocks noChangeAspect="1"/>
          </p:cNvPicPr>
          <p:nvPr/>
        </p:nvPicPr>
        <p:blipFill>
          <a:blip r:embed="rId3">
            <a:lum/>
            <a:alphaModFix/>
          </a:blip>
          <a:srcRect/>
          <a:stretch>
            <a:fillRect/>
          </a:stretch>
        </p:blipFill>
        <p:spPr>
          <a:xfrm>
            <a:off x="7023464" y="3779864"/>
            <a:ext cx="1796031" cy="1440091"/>
          </a:xfrm>
          <a:prstGeom prst="rect">
            <a:avLst/>
          </a:prstGeom>
          <a:noFill/>
          <a:ln>
            <a:noFill/>
          </a:ln>
        </p:spPr>
      </p:pic>
      <p:sp>
        <p:nvSpPr>
          <p:cNvPr id="4" name="CuadroTexto 3">
            <a:extLst>
              <a:ext uri="{FF2B5EF4-FFF2-40B4-BE49-F238E27FC236}">
                <a16:creationId xmlns:a16="http://schemas.microsoft.com/office/drawing/2014/main" id="{DC08B2B8-C7FE-3043-BF46-7821920A3481}"/>
              </a:ext>
            </a:extLst>
          </p:cNvPr>
          <p:cNvSpPr txBox="1"/>
          <p:nvPr/>
        </p:nvSpPr>
        <p:spPr>
          <a:xfrm>
            <a:off x="539789" y="1979914"/>
            <a:ext cx="8279379" cy="1378944"/>
          </a:xfrm>
          <a:prstGeom prst="rect">
            <a:avLst/>
          </a:prstGeom>
          <a:noFill/>
          <a:ln>
            <a:noFill/>
          </a:ln>
        </p:spPr>
        <p:txBody>
          <a:bodyPr vert="horz" lIns="81638" tIns="40819" rIns="81638" bIns="40819" compatLnSpc="0">
            <a:spAutoFit/>
          </a:bodyPr>
          <a:lstStyle/>
          <a:p>
            <a:pPr algn="ctr" hangingPunct="0">
              <a:defRPr sz="3530"/>
            </a:pPr>
            <a:r>
              <a:rPr lang="es-MX" sz="2903" dirty="0">
                <a:solidFill>
                  <a:schemeClr val="bg2">
                    <a:lumMod val="10000"/>
                  </a:schemeClr>
                </a:solidFill>
                <a:latin typeface="Trebuchet MS" pitchFamily="34"/>
                <a:ea typeface="Lucida Sans Unicode" pitchFamily="2"/>
                <a:cs typeface="Tahoma" pitchFamily="2"/>
              </a:rPr>
              <a:t>Se usa para transmitir las alertas relacionadas con SSL, los mensajes de alerta se comprimen y se cifran.</a:t>
            </a:r>
          </a:p>
        </p:txBody>
      </p:sp>
      <p:pic>
        <p:nvPicPr>
          <p:cNvPr id="5" name="Imagen 4">
            <a:extLst>
              <a:ext uri="{FF2B5EF4-FFF2-40B4-BE49-F238E27FC236}">
                <a16:creationId xmlns:a16="http://schemas.microsoft.com/office/drawing/2014/main" id="{D15020CD-1094-0148-B3B2-C1BCC0438E9B}"/>
              </a:ext>
            </a:extLst>
          </p:cNvPr>
          <p:cNvPicPr>
            <a:picLocks noChangeAspect="1"/>
          </p:cNvPicPr>
          <p:nvPr/>
        </p:nvPicPr>
        <p:blipFill>
          <a:blip r:embed="rId4">
            <a:lum/>
            <a:alphaModFix/>
          </a:blip>
          <a:srcRect/>
          <a:stretch>
            <a:fillRect/>
          </a:stretch>
        </p:blipFill>
        <p:spPr>
          <a:xfrm>
            <a:off x="3239715" y="3755373"/>
            <a:ext cx="1979880" cy="1824441"/>
          </a:xfrm>
          <a:prstGeom prst="rect">
            <a:avLst/>
          </a:prstGeom>
          <a:noFill/>
          <a:ln>
            <a:noFill/>
          </a:ln>
        </p:spPr>
      </p:pic>
      <p:sp>
        <p:nvSpPr>
          <p:cNvPr id="10" name="Título 2">
            <a:extLst>
              <a:ext uri="{FF2B5EF4-FFF2-40B4-BE49-F238E27FC236}">
                <a16:creationId xmlns:a16="http://schemas.microsoft.com/office/drawing/2014/main" id="{1DA59728-12B3-B54B-AC3D-5B43DA9DFF34}"/>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a:t>
            </a:r>
          </a:p>
        </p:txBody>
      </p:sp>
      <p:sp>
        <p:nvSpPr>
          <p:cNvPr id="11" name="Marcador de número de diapositiva 10">
            <a:extLst>
              <a:ext uri="{FF2B5EF4-FFF2-40B4-BE49-F238E27FC236}">
                <a16:creationId xmlns:a16="http://schemas.microsoft.com/office/drawing/2014/main" id="{611CF040-C823-C14B-AFA4-220C8D417696}"/>
              </a:ext>
            </a:extLst>
          </p:cNvPr>
          <p:cNvSpPr>
            <a:spLocks noGrp="1"/>
          </p:cNvSpPr>
          <p:nvPr>
            <p:ph type="sldNum" sz="quarter" idx="12"/>
          </p:nvPr>
        </p:nvSpPr>
        <p:spPr/>
        <p:txBody>
          <a:bodyPr/>
          <a:lstStyle/>
          <a:p>
            <a:fld id="{2E65DF58-AC59-6443-8E7C-F2A2AE6182EF}" type="slidenum">
              <a:rPr lang="es-MX" smtClean="0"/>
              <a:t>66</a:t>
            </a:fld>
            <a:endParaRPr lang="es-MX"/>
          </a:p>
        </p:txBody>
      </p:sp>
    </p:spTree>
    <p:extLst>
      <p:ext uri="{BB962C8B-B14F-4D97-AF65-F5344CB8AC3E}">
        <p14:creationId xmlns:p14="http://schemas.microsoft.com/office/powerpoint/2010/main" val="2653628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2831DAC3-EAB5-1C48-BF48-0E94F8F9C015}"/>
              </a:ext>
            </a:extLst>
          </p:cNvPr>
          <p:cNvSpPr/>
          <p:nvPr/>
        </p:nvSpPr>
        <p:spPr>
          <a:xfrm>
            <a:off x="540443"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dirty="0">
                <a:solidFill>
                  <a:schemeClr val="bg2">
                    <a:lumMod val="10000"/>
                  </a:schemeClr>
                </a:solidFill>
                <a:latin typeface="Trebuchet MS" pitchFamily="34"/>
                <a:ea typeface="Times New Roman" pitchFamily="18"/>
                <a:cs typeface="Times New Roman" pitchFamily="18"/>
              </a:rPr>
              <a:t>Protocolo Alert</a:t>
            </a:r>
          </a:p>
        </p:txBody>
      </p:sp>
      <p:sp>
        <p:nvSpPr>
          <p:cNvPr id="3" name="CuadroTexto 2">
            <a:extLst>
              <a:ext uri="{FF2B5EF4-FFF2-40B4-BE49-F238E27FC236}">
                <a16:creationId xmlns:a16="http://schemas.microsoft.com/office/drawing/2014/main" id="{A0B41A51-8804-4B40-A9C4-5CFDFD70ACF2}"/>
              </a:ext>
            </a:extLst>
          </p:cNvPr>
          <p:cNvSpPr txBox="1"/>
          <p:nvPr/>
        </p:nvSpPr>
        <p:spPr>
          <a:xfrm>
            <a:off x="539789" y="1979914"/>
            <a:ext cx="8279379" cy="3107622"/>
          </a:xfrm>
          <a:prstGeom prst="rect">
            <a:avLst/>
          </a:prstGeom>
          <a:noFill/>
          <a:ln>
            <a:noFill/>
          </a:ln>
        </p:spPr>
        <p:txBody>
          <a:bodyPr vert="horz" lIns="81638" tIns="40819" rIns="81638" bIns="40819" compatLnSpc="0">
            <a:spAutoFit/>
          </a:bodyPr>
          <a:lstStyle/>
          <a:p>
            <a:pPr algn="ctr" hangingPunct="0">
              <a:defRPr sz="3530"/>
            </a:pPr>
            <a:r>
              <a:rPr lang="es-MX" sz="2903">
                <a:solidFill>
                  <a:schemeClr val="bg2">
                    <a:lumMod val="10000"/>
                  </a:schemeClr>
                </a:solidFill>
                <a:latin typeface="Trebuchet MS" pitchFamily="34"/>
                <a:ea typeface="Lucida Sans Unicode" pitchFamily="2"/>
                <a:cs typeface="Tahoma" pitchFamily="2"/>
              </a:rPr>
              <a:t>Fatal</a:t>
            </a:r>
          </a:p>
          <a:p>
            <a:pPr algn="ctr" hangingPunct="0">
              <a:defRPr sz="3530"/>
            </a:pPr>
            <a:endParaRPr lang="es-MX" sz="2903">
              <a:solidFill>
                <a:schemeClr val="bg2">
                  <a:lumMod val="10000"/>
                </a:schemeClr>
              </a:solidFill>
              <a:latin typeface="Trebuchet MS" pitchFamily="34"/>
              <a:ea typeface="Lucida Sans Unicode" pitchFamily="2"/>
              <a:cs typeface="Tahoma" pitchFamily="2"/>
            </a:endParaRPr>
          </a:p>
          <a:p>
            <a:pPr hangingPunct="0">
              <a:defRPr sz="3530"/>
            </a:pPr>
            <a:r>
              <a:rPr lang="es-MX" sz="2903">
                <a:solidFill>
                  <a:schemeClr val="bg2">
                    <a:lumMod val="10000"/>
                  </a:schemeClr>
                </a:solidFill>
                <a:latin typeface="Trebuchet MS" pitchFamily="34"/>
                <a:ea typeface="Lucida Sans Unicode" pitchFamily="2"/>
                <a:cs typeface="Tahoma" pitchFamily="2"/>
              </a:rPr>
              <a:t>• unexpected_message</a:t>
            </a:r>
          </a:p>
          <a:p>
            <a:pPr hangingPunct="0">
              <a:defRPr sz="3530"/>
            </a:pPr>
            <a:r>
              <a:rPr lang="es-MX" sz="2903">
                <a:solidFill>
                  <a:schemeClr val="bg2">
                    <a:lumMod val="10000"/>
                  </a:schemeClr>
                </a:solidFill>
                <a:latin typeface="Trebuchet MS" pitchFamily="34"/>
                <a:ea typeface="Lucida Sans Unicode" pitchFamily="2"/>
                <a:cs typeface="Tahoma" pitchFamily="2"/>
              </a:rPr>
              <a:t>• bad_record_MAC</a:t>
            </a:r>
          </a:p>
          <a:p>
            <a:pPr hangingPunct="0">
              <a:defRPr sz="3530"/>
            </a:pPr>
            <a:r>
              <a:rPr lang="es-MX" sz="2903">
                <a:solidFill>
                  <a:schemeClr val="bg2">
                    <a:lumMod val="10000"/>
                  </a:schemeClr>
                </a:solidFill>
                <a:latin typeface="Trebuchet MS" pitchFamily="34"/>
                <a:ea typeface="Lucida Sans Unicode" pitchFamily="2"/>
                <a:cs typeface="Tahoma" pitchFamily="2"/>
              </a:rPr>
              <a:t>• decompression_failure</a:t>
            </a:r>
          </a:p>
          <a:p>
            <a:pPr hangingPunct="0">
              <a:defRPr sz="3530"/>
            </a:pPr>
            <a:r>
              <a:rPr lang="es-MX" sz="2903">
                <a:solidFill>
                  <a:schemeClr val="bg2">
                    <a:lumMod val="10000"/>
                  </a:schemeClr>
                </a:solidFill>
                <a:latin typeface="Trebuchet MS" pitchFamily="34"/>
                <a:ea typeface="Lucida Sans Unicode" pitchFamily="2"/>
                <a:cs typeface="Tahoma" pitchFamily="2"/>
              </a:rPr>
              <a:t>• handshake_failure</a:t>
            </a:r>
          </a:p>
          <a:p>
            <a:pPr hangingPunct="0">
              <a:defRPr sz="3530"/>
            </a:pPr>
            <a:r>
              <a:rPr lang="es-MX" sz="2903">
                <a:solidFill>
                  <a:schemeClr val="bg2">
                    <a:lumMod val="10000"/>
                  </a:schemeClr>
                </a:solidFill>
                <a:latin typeface="Trebuchet MS" pitchFamily="34"/>
                <a:ea typeface="Lucida Sans Unicode" pitchFamily="2"/>
                <a:cs typeface="Tahoma" pitchFamily="2"/>
              </a:rPr>
              <a:t>• illegal_parameter</a:t>
            </a:r>
          </a:p>
        </p:txBody>
      </p:sp>
      <p:pic>
        <p:nvPicPr>
          <p:cNvPr id="4" name="Imagen 3">
            <a:extLst>
              <a:ext uri="{FF2B5EF4-FFF2-40B4-BE49-F238E27FC236}">
                <a16:creationId xmlns:a16="http://schemas.microsoft.com/office/drawing/2014/main" id="{8CF27FA4-D1B5-934B-A45D-0E30D22697DC}"/>
              </a:ext>
            </a:extLst>
          </p:cNvPr>
          <p:cNvPicPr>
            <a:picLocks noChangeAspect="1"/>
          </p:cNvPicPr>
          <p:nvPr/>
        </p:nvPicPr>
        <p:blipFill>
          <a:blip r:embed="rId3">
            <a:lum/>
            <a:alphaModFix/>
          </a:blip>
          <a:srcRect/>
          <a:stretch>
            <a:fillRect/>
          </a:stretch>
        </p:blipFill>
        <p:spPr>
          <a:xfrm>
            <a:off x="5219594" y="2699960"/>
            <a:ext cx="3809220" cy="2819115"/>
          </a:xfrm>
          <a:prstGeom prst="rect">
            <a:avLst/>
          </a:prstGeom>
          <a:noFill/>
          <a:ln>
            <a:noFill/>
          </a:ln>
        </p:spPr>
      </p:pic>
      <p:sp>
        <p:nvSpPr>
          <p:cNvPr id="8" name="Título 2">
            <a:extLst>
              <a:ext uri="{FF2B5EF4-FFF2-40B4-BE49-F238E27FC236}">
                <a16:creationId xmlns:a16="http://schemas.microsoft.com/office/drawing/2014/main" id="{3810743C-2917-EE4A-9028-4B9BA7EDE9AE}"/>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Protocol Alert</a:t>
            </a:r>
          </a:p>
        </p:txBody>
      </p:sp>
      <p:sp>
        <p:nvSpPr>
          <p:cNvPr id="9" name="Marcador de número de diapositiva 8">
            <a:extLst>
              <a:ext uri="{FF2B5EF4-FFF2-40B4-BE49-F238E27FC236}">
                <a16:creationId xmlns:a16="http://schemas.microsoft.com/office/drawing/2014/main" id="{C134D39F-335A-AA43-BB58-F559F822FEC8}"/>
              </a:ext>
            </a:extLst>
          </p:cNvPr>
          <p:cNvSpPr>
            <a:spLocks noGrp="1"/>
          </p:cNvSpPr>
          <p:nvPr>
            <p:ph type="sldNum" sz="quarter" idx="12"/>
          </p:nvPr>
        </p:nvSpPr>
        <p:spPr/>
        <p:txBody>
          <a:bodyPr/>
          <a:lstStyle/>
          <a:p>
            <a:fld id="{2E65DF58-AC59-6443-8E7C-F2A2AE6182EF}" type="slidenum">
              <a:rPr lang="es-MX" smtClean="0"/>
              <a:t>67</a:t>
            </a:fld>
            <a:endParaRPr lang="es-MX"/>
          </a:p>
        </p:txBody>
      </p:sp>
    </p:spTree>
    <p:extLst>
      <p:ext uri="{BB962C8B-B14F-4D97-AF65-F5344CB8AC3E}">
        <p14:creationId xmlns:p14="http://schemas.microsoft.com/office/powerpoint/2010/main" val="3067147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4C71BD8-D90A-9340-8DA5-644422BAB4D3}"/>
              </a:ext>
            </a:extLst>
          </p:cNvPr>
          <p:cNvSpPr txBox="1"/>
          <p:nvPr/>
        </p:nvSpPr>
        <p:spPr>
          <a:xfrm>
            <a:off x="561561" y="1522714"/>
            <a:ext cx="8279379" cy="3539792"/>
          </a:xfrm>
          <a:prstGeom prst="rect">
            <a:avLst/>
          </a:prstGeom>
          <a:noFill/>
          <a:ln>
            <a:noFill/>
          </a:ln>
        </p:spPr>
        <p:txBody>
          <a:bodyPr vert="horz" lIns="81638" tIns="40819" rIns="81638" bIns="40819" compatLnSpc="0">
            <a:spAutoFit/>
          </a:bodyPr>
          <a:lstStyle/>
          <a:p>
            <a:pPr algn="ctr" hangingPunct="0">
              <a:defRPr sz="3530"/>
            </a:pPr>
            <a:r>
              <a:rPr lang="es-MX" sz="2903" dirty="0">
                <a:solidFill>
                  <a:schemeClr val="bg2">
                    <a:lumMod val="10000"/>
                  </a:schemeClr>
                </a:solidFill>
                <a:latin typeface="Trebuchet MS" pitchFamily="34"/>
                <a:ea typeface="Lucida Sans Unicode" pitchFamily="2"/>
                <a:cs typeface="Tahoma" pitchFamily="2"/>
              </a:rPr>
              <a:t>Warning</a:t>
            </a:r>
          </a:p>
          <a:p>
            <a:pPr hangingPunct="0">
              <a:defRPr sz="3530"/>
            </a:pPr>
            <a:r>
              <a:rPr lang="es-MX" sz="2903" dirty="0">
                <a:solidFill>
                  <a:schemeClr val="bg2">
                    <a:lumMod val="10000"/>
                  </a:schemeClr>
                </a:solidFill>
                <a:latin typeface="Trebuchet MS" pitchFamily="34"/>
                <a:ea typeface="Lucida Sans Unicode" pitchFamily="2"/>
                <a:cs typeface="Tahoma" pitchFamily="2"/>
              </a:rPr>
              <a:t>• close_notify</a:t>
            </a:r>
          </a:p>
          <a:p>
            <a:pPr hangingPunct="0">
              <a:defRPr sz="3530"/>
            </a:pPr>
            <a:r>
              <a:rPr lang="es-MX" sz="2903" dirty="0">
                <a:solidFill>
                  <a:schemeClr val="bg2">
                    <a:lumMod val="10000"/>
                  </a:schemeClr>
                </a:solidFill>
                <a:latin typeface="Trebuchet MS" pitchFamily="34"/>
                <a:ea typeface="Lucida Sans Unicode" pitchFamily="2"/>
                <a:cs typeface="Tahoma" pitchFamily="2"/>
              </a:rPr>
              <a:t>• no_certificate</a:t>
            </a:r>
          </a:p>
          <a:p>
            <a:pPr hangingPunct="0">
              <a:defRPr sz="3530"/>
            </a:pPr>
            <a:r>
              <a:rPr lang="es-MX" sz="2903" dirty="0">
                <a:solidFill>
                  <a:schemeClr val="bg2">
                    <a:lumMod val="10000"/>
                  </a:schemeClr>
                </a:solidFill>
                <a:latin typeface="Trebuchet MS" pitchFamily="34"/>
                <a:ea typeface="Lucida Sans Unicode" pitchFamily="2"/>
                <a:cs typeface="Tahoma" pitchFamily="2"/>
              </a:rPr>
              <a:t>• bad_certificate</a:t>
            </a:r>
          </a:p>
          <a:p>
            <a:pPr hangingPunct="0">
              <a:defRPr sz="3530"/>
            </a:pPr>
            <a:r>
              <a:rPr lang="es-MX" sz="2903" dirty="0">
                <a:solidFill>
                  <a:schemeClr val="bg2">
                    <a:lumMod val="10000"/>
                  </a:schemeClr>
                </a:solidFill>
                <a:latin typeface="Trebuchet MS" pitchFamily="34"/>
                <a:ea typeface="Lucida Sans Unicode" pitchFamily="2"/>
                <a:cs typeface="Tahoma" pitchFamily="2"/>
              </a:rPr>
              <a:t>• unsupported_certificate</a:t>
            </a:r>
          </a:p>
          <a:p>
            <a:pPr hangingPunct="0">
              <a:defRPr sz="3530"/>
            </a:pPr>
            <a:r>
              <a:rPr lang="es-MX" sz="2903" dirty="0">
                <a:solidFill>
                  <a:schemeClr val="bg2">
                    <a:lumMod val="10000"/>
                  </a:schemeClr>
                </a:solidFill>
                <a:latin typeface="Trebuchet MS" pitchFamily="34"/>
                <a:ea typeface="Lucida Sans Unicode" pitchFamily="2"/>
                <a:cs typeface="Tahoma" pitchFamily="2"/>
              </a:rPr>
              <a:t>• certificate_revoked</a:t>
            </a:r>
          </a:p>
          <a:p>
            <a:pPr hangingPunct="0">
              <a:defRPr sz="3530"/>
            </a:pPr>
            <a:r>
              <a:rPr lang="es-MX" sz="2903" dirty="0">
                <a:solidFill>
                  <a:schemeClr val="bg2">
                    <a:lumMod val="10000"/>
                  </a:schemeClr>
                </a:solidFill>
                <a:latin typeface="Trebuchet MS" pitchFamily="34"/>
                <a:ea typeface="Lucida Sans Unicode" pitchFamily="2"/>
                <a:cs typeface="Tahoma" pitchFamily="2"/>
              </a:rPr>
              <a:t>• certificate_expired</a:t>
            </a:r>
          </a:p>
          <a:p>
            <a:pPr hangingPunct="0">
              <a:defRPr sz="3530"/>
            </a:pPr>
            <a:r>
              <a:rPr lang="es-MX" sz="2903" dirty="0">
                <a:solidFill>
                  <a:schemeClr val="bg2">
                    <a:lumMod val="10000"/>
                  </a:schemeClr>
                </a:solidFill>
                <a:latin typeface="Trebuchet MS" pitchFamily="34"/>
                <a:ea typeface="Lucida Sans Unicode" pitchFamily="2"/>
                <a:cs typeface="Tahoma" pitchFamily="2"/>
              </a:rPr>
              <a:t>• certificate_unknown</a:t>
            </a:r>
          </a:p>
        </p:txBody>
      </p:sp>
      <p:sp>
        <p:nvSpPr>
          <p:cNvPr id="6" name="Título 2">
            <a:extLst>
              <a:ext uri="{FF2B5EF4-FFF2-40B4-BE49-F238E27FC236}">
                <a16:creationId xmlns:a16="http://schemas.microsoft.com/office/drawing/2014/main" id="{C236346E-4850-FE4B-8DB2-DB596258C790}"/>
              </a:ext>
            </a:extLst>
          </p:cNvPr>
          <p:cNvSpPr txBox="1">
            <a:spLocks/>
          </p:cNvSpPr>
          <p:nvPr/>
        </p:nvSpPr>
        <p:spPr>
          <a:xfrm>
            <a:off x="435359" y="0"/>
            <a:ext cx="6988194" cy="1063577"/>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2800" b="1" dirty="0">
                <a:solidFill>
                  <a:schemeClr val="bg1"/>
                </a:solidFill>
                <a:effectLst>
                  <a:outerShdw dist="17961" dir="2700000">
                    <a:scrgbClr r="0" g="0" b="0"/>
                  </a:outerShdw>
                </a:effectLst>
              </a:rPr>
              <a:t>VPN, </a:t>
            </a:r>
            <a:r>
              <a:rPr lang="en-GB" sz="2800" b="1" dirty="0" err="1">
                <a:solidFill>
                  <a:schemeClr val="bg1"/>
                </a:solidFill>
                <a:effectLst>
                  <a:outerShdw dist="17961" dir="2700000">
                    <a:scrgbClr r="0" g="0" b="0"/>
                  </a:outerShdw>
                </a:effectLst>
              </a:rPr>
              <a:t>Protocolos</a:t>
            </a:r>
            <a:r>
              <a:rPr lang="en-GB" sz="2800" b="1" dirty="0">
                <a:solidFill>
                  <a:schemeClr val="bg1"/>
                </a:solidFill>
                <a:effectLst>
                  <a:outerShdw dist="17961" dir="2700000">
                    <a:scrgbClr r="0" g="0" b="0"/>
                  </a:outerShdw>
                </a:effectLst>
              </a:rPr>
              <a:t> de </a:t>
            </a:r>
            <a:r>
              <a:rPr lang="en-GB" sz="2800" b="1" dirty="0" err="1">
                <a:solidFill>
                  <a:schemeClr val="bg1"/>
                </a:solidFill>
                <a:effectLst>
                  <a:outerShdw dist="17961" dir="2700000">
                    <a:scrgbClr r="0" g="0" b="0"/>
                  </a:outerShdw>
                </a:effectLst>
              </a:rPr>
              <a:t>seguridad</a:t>
            </a:r>
            <a:r>
              <a:rPr lang="en-GB" sz="2800" b="1" dirty="0">
                <a:solidFill>
                  <a:schemeClr val="bg1"/>
                </a:solidFill>
                <a:effectLst>
                  <a:outerShdw dist="17961" dir="2700000">
                    <a:scrgbClr r="0" g="0" b="0"/>
                  </a:outerShdw>
                </a:effectLst>
              </a:rPr>
              <a:t>: </a:t>
            </a:r>
            <a:br>
              <a:rPr lang="en-GB" sz="2800" b="1" dirty="0">
                <a:solidFill>
                  <a:schemeClr val="bg1"/>
                </a:solidFill>
                <a:effectLst>
                  <a:outerShdw dist="17961" dir="2700000">
                    <a:scrgbClr r="0" g="0" b="0"/>
                  </a:outerShdw>
                </a:effectLst>
              </a:rPr>
            </a:br>
            <a:r>
              <a:rPr lang="es-MX" sz="2800" b="1" dirty="0">
                <a:solidFill>
                  <a:schemeClr val="bg1"/>
                </a:solidFill>
                <a:effectLst>
                  <a:outerShdw dist="17961" dir="2700000">
                    <a:scrgbClr r="0" g="0" b="0"/>
                  </a:outerShdw>
                </a:effectLst>
              </a:rPr>
              <a:t>SSL: Protocol Alert</a:t>
            </a:r>
          </a:p>
        </p:txBody>
      </p:sp>
      <p:sp>
        <p:nvSpPr>
          <p:cNvPr id="7" name="Marcador de número de diapositiva 6">
            <a:extLst>
              <a:ext uri="{FF2B5EF4-FFF2-40B4-BE49-F238E27FC236}">
                <a16:creationId xmlns:a16="http://schemas.microsoft.com/office/drawing/2014/main" id="{49CA8ABF-E6A8-8F4E-9E20-5AAAE8E1AE15}"/>
              </a:ext>
            </a:extLst>
          </p:cNvPr>
          <p:cNvSpPr>
            <a:spLocks noGrp="1"/>
          </p:cNvSpPr>
          <p:nvPr>
            <p:ph type="sldNum" sz="quarter" idx="12"/>
          </p:nvPr>
        </p:nvSpPr>
        <p:spPr/>
        <p:txBody>
          <a:bodyPr/>
          <a:lstStyle/>
          <a:p>
            <a:fld id="{2E65DF58-AC59-6443-8E7C-F2A2AE6182EF}" type="slidenum">
              <a:rPr lang="es-MX" smtClean="0"/>
              <a:t>68</a:t>
            </a:fld>
            <a:endParaRPr lang="es-MX"/>
          </a:p>
        </p:txBody>
      </p:sp>
    </p:spTree>
    <p:extLst>
      <p:ext uri="{BB962C8B-B14F-4D97-AF65-F5344CB8AC3E}">
        <p14:creationId xmlns:p14="http://schemas.microsoft.com/office/powerpoint/2010/main" val="3963037068"/>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1FD73981-60E7-E446-A39F-A4FBA8FB9EA0}"/>
              </a:ext>
            </a:extLst>
          </p:cNvPr>
          <p:cNvSpPr/>
          <p:nvPr/>
        </p:nvSpPr>
        <p:spPr>
          <a:xfrm>
            <a:off x="540116" y="1224601"/>
            <a:ext cx="8280032"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solidFill>
                  <a:schemeClr val="bg2">
                    <a:lumMod val="10000"/>
                  </a:schemeClr>
                </a:solidFill>
                <a:latin typeface="Trebuchet MS" pitchFamily="34"/>
                <a:ea typeface="Times New Roman" pitchFamily="18"/>
                <a:cs typeface="Times New Roman" pitchFamily="18"/>
              </a:rPr>
              <a:t>TLS: Transport Layer Security</a:t>
            </a:r>
          </a:p>
        </p:txBody>
      </p:sp>
      <p:sp>
        <p:nvSpPr>
          <p:cNvPr id="3" name="CuadroTexto 2">
            <a:extLst>
              <a:ext uri="{FF2B5EF4-FFF2-40B4-BE49-F238E27FC236}">
                <a16:creationId xmlns:a16="http://schemas.microsoft.com/office/drawing/2014/main" id="{7BB8B2B8-BDB5-4D47-80D9-7DEA729C3062}"/>
              </a:ext>
            </a:extLst>
          </p:cNvPr>
          <p:cNvSpPr txBox="1"/>
          <p:nvPr/>
        </p:nvSpPr>
        <p:spPr>
          <a:xfrm>
            <a:off x="539789" y="1979914"/>
            <a:ext cx="8279379" cy="2675453"/>
          </a:xfrm>
          <a:prstGeom prst="rect">
            <a:avLst/>
          </a:prstGeom>
          <a:noFill/>
          <a:ln>
            <a:noFill/>
          </a:ln>
        </p:spPr>
        <p:txBody>
          <a:bodyPr vert="horz" lIns="81638" tIns="40819" rIns="81638" bIns="40819" compatLnSpc="0">
            <a:spAutoFit/>
          </a:bodyPr>
          <a:lstStyle/>
          <a:p>
            <a:pPr algn="ctr" hangingPunct="0">
              <a:defRPr sz="3530"/>
            </a:pPr>
            <a:r>
              <a:rPr lang="es-MX" sz="2903">
                <a:solidFill>
                  <a:schemeClr val="bg2">
                    <a:lumMod val="10000"/>
                  </a:schemeClr>
                </a:solidFill>
                <a:latin typeface="Trebuchet MS" pitchFamily="34"/>
                <a:ea typeface="Lucida Sans Unicode" pitchFamily="2"/>
                <a:cs typeface="Tahoma" pitchFamily="2"/>
              </a:rPr>
              <a:t>Se puede considerar como la evolución de SSL, documentada en el RFC 2246 de la IETF.</a:t>
            </a:r>
          </a:p>
          <a:p>
            <a:pPr algn="ctr" hangingPunct="0">
              <a:defRPr sz="3530"/>
            </a:pPr>
            <a:endParaRPr lang="es-MX" sz="2903">
              <a:solidFill>
                <a:schemeClr val="bg2">
                  <a:lumMod val="10000"/>
                </a:schemeClr>
              </a:solidFill>
              <a:latin typeface="Trebuchet MS" pitchFamily="34"/>
              <a:ea typeface="Lucida Sans Unicode" pitchFamily="2"/>
              <a:cs typeface="Tahoma" pitchFamily="2"/>
            </a:endParaRPr>
          </a:p>
          <a:p>
            <a:pPr algn="ctr" hangingPunct="0">
              <a:defRPr sz="3530"/>
            </a:pPr>
            <a:r>
              <a:rPr lang="es-MX" sz="2903">
                <a:solidFill>
                  <a:schemeClr val="bg2">
                    <a:lumMod val="10000"/>
                  </a:schemeClr>
                </a:solidFill>
                <a:latin typeface="Trebuchet MS" pitchFamily="34"/>
                <a:ea typeface="Lucida Sans Unicode" pitchFamily="2"/>
                <a:cs typeface="Tahoma" pitchFamily="2"/>
              </a:rPr>
              <a:t>La más reciente versión es TLS 1.1 (Abril 2006, RFC 4346), tamando las especificaciones de SSL v3</a:t>
            </a:r>
          </a:p>
        </p:txBody>
      </p:sp>
      <p:sp>
        <p:nvSpPr>
          <p:cNvPr id="7" name="Marcador de número de diapositiva 6">
            <a:extLst>
              <a:ext uri="{FF2B5EF4-FFF2-40B4-BE49-F238E27FC236}">
                <a16:creationId xmlns:a16="http://schemas.microsoft.com/office/drawing/2014/main" id="{DCC4064D-BA3B-0F49-A1CC-712451BF00A7}"/>
              </a:ext>
            </a:extLst>
          </p:cNvPr>
          <p:cNvSpPr>
            <a:spLocks noGrp="1"/>
          </p:cNvSpPr>
          <p:nvPr>
            <p:ph type="sldNum" sz="quarter" idx="12"/>
          </p:nvPr>
        </p:nvSpPr>
        <p:spPr/>
        <p:txBody>
          <a:bodyPr/>
          <a:lstStyle/>
          <a:p>
            <a:fld id="{2E65DF58-AC59-6443-8E7C-F2A2AE6182EF}" type="slidenum">
              <a:rPr lang="es-MX" smtClean="0"/>
              <a:t>69</a:t>
            </a:fld>
            <a:endParaRPr lang="es-MX"/>
          </a:p>
        </p:txBody>
      </p:sp>
    </p:spTree>
    <p:extLst>
      <p:ext uri="{BB962C8B-B14F-4D97-AF65-F5344CB8AC3E}">
        <p14:creationId xmlns:p14="http://schemas.microsoft.com/office/powerpoint/2010/main" val="3145003750"/>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p:cNvSpPr>
            <a:spLocks noGrp="1"/>
          </p:cNvSpPr>
          <p:nvPr>
            <p:ph type="title"/>
          </p:nvPr>
        </p:nvSpPr>
        <p:spPr>
          <a:xfrm>
            <a:off x="457200" y="1043509"/>
            <a:ext cx="8229600" cy="719894"/>
          </a:xfrm>
        </p:spPr>
        <p:txBody>
          <a:bodyPr>
            <a:noAutofit/>
          </a:bodyPr>
          <a:lstStyle/>
          <a:p>
            <a:pPr lvl="1" algn="ctr"/>
            <a:r>
              <a:rPr lang="es-ES_tradnl" sz="3200" dirty="0">
                <a:solidFill>
                  <a:schemeClr val="tx1"/>
                </a:solidFill>
                <a:latin typeface="+mj-lt"/>
              </a:rPr>
              <a:t>Unidad de competencia IV</a:t>
            </a:r>
            <a:endParaRPr lang="en-US" sz="3200" dirty="0">
              <a:solidFill>
                <a:schemeClr val="tx1"/>
              </a:solidFill>
              <a:latin typeface="+mj-lt"/>
            </a:endParaRPr>
          </a:p>
        </p:txBody>
      </p:sp>
      <p:sp>
        <p:nvSpPr>
          <p:cNvPr id="13" name="Marcador de texto vertical 12"/>
          <p:cNvSpPr>
            <a:spLocks noGrp="1"/>
          </p:cNvSpPr>
          <p:nvPr>
            <p:ph type="body" orient="vert" idx="1"/>
          </p:nvPr>
        </p:nvSpPr>
        <p:spPr>
          <a:xfrm>
            <a:off x="457200" y="1763402"/>
            <a:ext cx="8229600" cy="4550312"/>
          </a:xfrm>
        </p:spPr>
        <p:txBody>
          <a:bodyPr vert="horz">
            <a:normAutofit fontScale="70000" lnSpcReduction="20000"/>
          </a:bodyPr>
          <a:lstStyle/>
          <a:p>
            <a:pPr marL="457200" lvl="1" indent="0" algn="ctr">
              <a:buNone/>
            </a:pPr>
            <a:endParaRPr lang="es-ES_tradnl" dirty="0"/>
          </a:p>
          <a:p>
            <a:pPr marL="457200" lvl="1" indent="0" algn="ctr">
              <a:buNone/>
            </a:pPr>
            <a:r>
              <a:rPr lang="es-ES_tradnl" sz="4000" dirty="0"/>
              <a:t>Conocimientos</a:t>
            </a:r>
          </a:p>
          <a:p>
            <a:pPr marL="457200" lvl="1" indent="0" algn="ctr">
              <a:buNone/>
            </a:pPr>
            <a:endParaRPr lang="es-ES_tradnl" sz="3400" dirty="0"/>
          </a:p>
          <a:p>
            <a:r>
              <a:rPr lang="es-ES_tradnl" sz="4000" dirty="0"/>
              <a:t>Instalación y configuración del servicio para compartir archivos e impresoras para equipos Windows con NFS y samba.</a:t>
            </a:r>
          </a:p>
          <a:p>
            <a:r>
              <a:rPr lang="es-ES_tradnl" sz="4000" dirty="0">
                <a:solidFill>
                  <a:srgbClr val="FF0000"/>
                </a:solidFill>
              </a:rPr>
              <a:t>Instalación y configuración de un servidor de </a:t>
            </a:r>
            <a:r>
              <a:rPr lang="es-ES_tradnl" sz="4000" dirty="0" err="1">
                <a:solidFill>
                  <a:srgbClr val="FF0000"/>
                </a:solidFill>
              </a:rPr>
              <a:t>VPNs</a:t>
            </a:r>
            <a:r>
              <a:rPr lang="es-ES_tradnl" sz="4000" dirty="0">
                <a:solidFill>
                  <a:srgbClr val="FF0000"/>
                </a:solidFill>
              </a:rPr>
              <a:t>.</a:t>
            </a:r>
          </a:p>
          <a:p>
            <a:r>
              <a:rPr lang="es-ES_tradnl" sz="4000" dirty="0"/>
              <a:t>Instalación de herramientas de monitoreo de servidores y redes.</a:t>
            </a:r>
          </a:p>
          <a:p>
            <a:r>
              <a:rPr lang="es-ES_tradnl" sz="4000" dirty="0"/>
              <a:t>Realización de pruebas de rendimiento a servidores.</a:t>
            </a:r>
          </a:p>
        </p:txBody>
      </p:sp>
      <p:sp>
        <p:nvSpPr>
          <p:cNvPr id="2" name="Marcador de número de diapositiva 1">
            <a:extLst>
              <a:ext uri="{FF2B5EF4-FFF2-40B4-BE49-F238E27FC236}">
                <a16:creationId xmlns:a16="http://schemas.microsoft.com/office/drawing/2014/main" id="{8D3B8B32-406D-204F-9C55-981B308AE234}"/>
              </a:ext>
            </a:extLst>
          </p:cNvPr>
          <p:cNvSpPr>
            <a:spLocks noGrp="1"/>
          </p:cNvSpPr>
          <p:nvPr>
            <p:ph type="sldNum" sz="quarter" idx="12"/>
          </p:nvPr>
        </p:nvSpPr>
        <p:spPr/>
        <p:txBody>
          <a:bodyPr/>
          <a:lstStyle/>
          <a:p>
            <a:fld id="{2E65DF58-AC59-6443-8E7C-F2A2AE6182EF}" type="slidenum">
              <a:rPr lang="es-MX" smtClean="0"/>
              <a:t>7</a:t>
            </a:fld>
            <a:endParaRPr lang="es-MX"/>
          </a:p>
        </p:txBody>
      </p:sp>
    </p:spTree>
    <p:extLst>
      <p:ext uri="{BB962C8B-B14F-4D97-AF65-F5344CB8AC3E}">
        <p14:creationId xmlns:p14="http://schemas.microsoft.com/office/powerpoint/2010/main" val="339870436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48594F8-2B03-DB43-9214-51A5E172C0D1}"/>
              </a:ext>
            </a:extLst>
          </p:cNvPr>
          <p:cNvSpPr txBox="1"/>
          <p:nvPr/>
        </p:nvSpPr>
        <p:spPr>
          <a:xfrm>
            <a:off x="539789" y="1979914"/>
            <a:ext cx="8279379" cy="3107622"/>
          </a:xfrm>
          <a:prstGeom prst="rect">
            <a:avLst/>
          </a:prstGeom>
          <a:noFill/>
          <a:ln>
            <a:noFill/>
          </a:ln>
        </p:spPr>
        <p:txBody>
          <a:bodyPr vert="horz" lIns="81638" tIns="40819" rIns="81638" bIns="40819" compatLnSpc="0">
            <a:spAutoFit/>
          </a:bodyPr>
          <a:lstStyle/>
          <a:p>
            <a:pPr algn="ctr" hangingPunct="0">
              <a:defRPr sz="3530"/>
            </a:pPr>
            <a:r>
              <a:rPr lang="es-MX" sz="2903" dirty="0">
                <a:latin typeface="Trebuchet MS" pitchFamily="34"/>
                <a:ea typeface="Lucida Sans Unicode" pitchFamily="2"/>
                <a:cs typeface="Tahoma" pitchFamily="2"/>
              </a:rPr>
              <a:t>Los objetivos del protocolo son varios:</a:t>
            </a:r>
          </a:p>
          <a:p>
            <a:pPr algn="ctr" hangingPunct="0">
              <a:defRPr sz="3530"/>
            </a:pPr>
            <a:endParaRPr lang="es-MX" sz="2903" dirty="0">
              <a:latin typeface="Trebuchet MS" pitchFamily="34"/>
              <a:ea typeface="Lucida Sans Unicode" pitchFamily="2"/>
              <a:cs typeface="Tahoma" pitchFamily="2"/>
            </a:endParaRPr>
          </a:p>
          <a:p>
            <a:pPr algn="ctr" hangingPunct="0">
              <a:defRPr sz="3530"/>
            </a:pPr>
            <a:r>
              <a:rPr lang="es-MX" sz="2903" dirty="0">
                <a:latin typeface="Trebuchet MS" pitchFamily="34"/>
                <a:ea typeface="Lucida Sans Unicode" pitchFamily="2"/>
                <a:cs typeface="Tahoma" pitchFamily="2"/>
              </a:rPr>
              <a:t>Seguridad criptográfica. El protocolo se debe emplear para establecer una conexión segura entre dos partes.</a:t>
            </a:r>
          </a:p>
          <a:p>
            <a:pPr algn="ctr" hangingPunct="0">
              <a:defRPr sz="3530"/>
            </a:pPr>
            <a:endParaRPr lang="es-MX" sz="2903" dirty="0">
              <a:latin typeface="Trebuchet MS" pitchFamily="34"/>
              <a:ea typeface="Lucida Sans Unicode" pitchFamily="2"/>
              <a:cs typeface="Tahoma" pitchFamily="2"/>
            </a:endParaRPr>
          </a:p>
          <a:p>
            <a:pPr algn="ctr" hangingPunct="0">
              <a:defRPr sz="3530"/>
            </a:pPr>
            <a:endParaRPr lang="es-MX" sz="2903" dirty="0">
              <a:latin typeface="Trebuchet MS" pitchFamily="34"/>
              <a:ea typeface="Lucida Sans Unicode" pitchFamily="2"/>
              <a:cs typeface="Tahoma" pitchFamily="2"/>
            </a:endParaRPr>
          </a:p>
        </p:txBody>
      </p:sp>
      <p:sp>
        <p:nvSpPr>
          <p:cNvPr id="6" name="Título 2">
            <a:extLst>
              <a:ext uri="{FF2B5EF4-FFF2-40B4-BE49-F238E27FC236}">
                <a16:creationId xmlns:a16="http://schemas.microsoft.com/office/drawing/2014/main" id="{1561A711-E0A4-E14C-B3AC-F0A10FE8204D}"/>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7" name="Marcador de número de diapositiva 6">
            <a:extLst>
              <a:ext uri="{FF2B5EF4-FFF2-40B4-BE49-F238E27FC236}">
                <a16:creationId xmlns:a16="http://schemas.microsoft.com/office/drawing/2014/main" id="{CA65BA4F-9D41-3243-906E-AFCE38D14DC4}"/>
              </a:ext>
            </a:extLst>
          </p:cNvPr>
          <p:cNvSpPr>
            <a:spLocks noGrp="1"/>
          </p:cNvSpPr>
          <p:nvPr>
            <p:ph type="sldNum" sz="quarter" idx="12"/>
          </p:nvPr>
        </p:nvSpPr>
        <p:spPr/>
        <p:txBody>
          <a:bodyPr/>
          <a:lstStyle/>
          <a:p>
            <a:fld id="{2E65DF58-AC59-6443-8E7C-F2A2AE6182EF}" type="slidenum">
              <a:rPr lang="es-MX" smtClean="0"/>
              <a:t>70</a:t>
            </a:fld>
            <a:endParaRPr lang="es-MX"/>
          </a:p>
        </p:txBody>
      </p:sp>
    </p:spTree>
    <p:extLst>
      <p:ext uri="{BB962C8B-B14F-4D97-AF65-F5344CB8AC3E}">
        <p14:creationId xmlns:p14="http://schemas.microsoft.com/office/powerpoint/2010/main" val="2165991569"/>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F925F6E-E0C8-9E4B-9C49-DF079210B27A}"/>
              </a:ext>
            </a:extLst>
          </p:cNvPr>
          <p:cNvSpPr txBox="1"/>
          <p:nvPr/>
        </p:nvSpPr>
        <p:spPr>
          <a:xfrm>
            <a:off x="539789" y="1979914"/>
            <a:ext cx="8279379" cy="3539792"/>
          </a:xfrm>
          <a:prstGeom prst="rect">
            <a:avLst/>
          </a:prstGeom>
          <a:noFill/>
          <a:ln>
            <a:noFill/>
          </a:ln>
        </p:spPr>
        <p:txBody>
          <a:bodyPr vert="horz" lIns="81638" tIns="40819" rIns="81638" bIns="40819" compatLnSpc="0">
            <a:spAutoFit/>
          </a:bodyPr>
          <a:lstStyle/>
          <a:p>
            <a:pPr algn="ctr" hangingPunct="0">
              <a:defRPr sz="3530"/>
            </a:pPr>
            <a:r>
              <a:rPr lang="es-MX" sz="2903">
                <a:latin typeface="Trebuchet MS" pitchFamily="34"/>
                <a:ea typeface="Lucida Sans Unicode" pitchFamily="2"/>
                <a:cs typeface="Tahoma" pitchFamily="2"/>
              </a:rPr>
              <a:t>Los objetivos del protocolo son varios:</a:t>
            </a:r>
          </a:p>
          <a:p>
            <a:pPr algn="ctr" hangingPunct="0">
              <a:defRPr sz="3530"/>
            </a:pPr>
            <a:endParaRPr lang="es-MX" sz="2903">
              <a:latin typeface="Trebuchet MS" pitchFamily="34"/>
              <a:ea typeface="Lucida Sans Unicode" pitchFamily="2"/>
              <a:cs typeface="Tahoma" pitchFamily="2"/>
            </a:endParaRPr>
          </a:p>
          <a:p>
            <a:pPr algn="ctr" hangingPunct="0">
              <a:defRPr sz="3530"/>
            </a:pPr>
            <a:r>
              <a:rPr lang="es-MX" sz="2903">
                <a:latin typeface="Trebuchet MS" pitchFamily="34"/>
                <a:ea typeface="Lucida Sans Unicode" pitchFamily="2"/>
                <a:cs typeface="Tahoma" pitchFamily="2"/>
              </a:rPr>
              <a:t>Interoperabilidad. Aplicaciones distintas deben poder intercambiar parámetros criptográficos sin necesidad de que ninguna de las dos conozca el código de la otra.  </a:t>
            </a:r>
          </a:p>
          <a:p>
            <a:pPr algn="ctr" hangingPunct="0">
              <a:defRPr sz="3530"/>
            </a:pPr>
            <a:endParaRPr lang="es-MX" sz="2903">
              <a:latin typeface="Trebuchet MS" pitchFamily="34"/>
              <a:ea typeface="Lucida Sans Unicode" pitchFamily="2"/>
              <a:cs typeface="Tahoma" pitchFamily="2"/>
            </a:endParaRPr>
          </a:p>
          <a:p>
            <a:pPr algn="ctr" hangingPunct="0">
              <a:defRPr sz="3530"/>
            </a:pPr>
            <a:endParaRPr lang="es-MX" sz="2903">
              <a:latin typeface="Trebuchet MS" pitchFamily="34"/>
              <a:ea typeface="Lucida Sans Unicode" pitchFamily="2"/>
              <a:cs typeface="Tahoma" pitchFamily="2"/>
            </a:endParaRPr>
          </a:p>
        </p:txBody>
      </p:sp>
      <p:sp>
        <p:nvSpPr>
          <p:cNvPr id="6" name="Título 2">
            <a:extLst>
              <a:ext uri="{FF2B5EF4-FFF2-40B4-BE49-F238E27FC236}">
                <a16:creationId xmlns:a16="http://schemas.microsoft.com/office/drawing/2014/main" id="{7F1FF092-434C-A647-8F29-C4BEE6E23682}"/>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7" name="Marcador de número de diapositiva 6">
            <a:extLst>
              <a:ext uri="{FF2B5EF4-FFF2-40B4-BE49-F238E27FC236}">
                <a16:creationId xmlns:a16="http://schemas.microsoft.com/office/drawing/2014/main" id="{9DE893FA-BA92-C343-9AD5-ACFF5C82E820}"/>
              </a:ext>
            </a:extLst>
          </p:cNvPr>
          <p:cNvSpPr>
            <a:spLocks noGrp="1"/>
          </p:cNvSpPr>
          <p:nvPr>
            <p:ph type="sldNum" sz="quarter" idx="12"/>
          </p:nvPr>
        </p:nvSpPr>
        <p:spPr/>
        <p:txBody>
          <a:bodyPr/>
          <a:lstStyle/>
          <a:p>
            <a:fld id="{2E65DF58-AC59-6443-8E7C-F2A2AE6182EF}" type="slidenum">
              <a:rPr lang="es-MX" smtClean="0"/>
              <a:t>71</a:t>
            </a:fld>
            <a:endParaRPr lang="es-MX"/>
          </a:p>
        </p:txBody>
      </p:sp>
    </p:spTree>
    <p:extLst>
      <p:ext uri="{BB962C8B-B14F-4D97-AF65-F5344CB8AC3E}">
        <p14:creationId xmlns:p14="http://schemas.microsoft.com/office/powerpoint/2010/main" val="2659810391"/>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3E4DB3B-37C8-9C4A-9AB8-49CAB656665E}"/>
              </a:ext>
            </a:extLst>
          </p:cNvPr>
          <p:cNvSpPr txBox="1"/>
          <p:nvPr/>
        </p:nvSpPr>
        <p:spPr>
          <a:xfrm>
            <a:off x="539789" y="1979914"/>
            <a:ext cx="8279379" cy="3107622"/>
          </a:xfrm>
          <a:prstGeom prst="rect">
            <a:avLst/>
          </a:prstGeom>
          <a:noFill/>
          <a:ln>
            <a:noFill/>
          </a:ln>
        </p:spPr>
        <p:txBody>
          <a:bodyPr vert="horz" lIns="81638" tIns="40819" rIns="81638" bIns="40819" compatLnSpc="0">
            <a:spAutoFit/>
          </a:bodyPr>
          <a:lstStyle/>
          <a:p>
            <a:pPr algn="ctr" hangingPunct="0">
              <a:defRPr sz="3530"/>
            </a:pPr>
            <a:r>
              <a:rPr lang="es-MX" sz="2903">
                <a:latin typeface="Trebuchet MS" pitchFamily="34"/>
                <a:ea typeface="Lucida Sans Unicode" pitchFamily="2"/>
                <a:cs typeface="Tahoma" pitchFamily="2"/>
              </a:rPr>
              <a:t>Los objetivos del protocolo son varios:</a:t>
            </a:r>
          </a:p>
          <a:p>
            <a:pPr algn="ctr" hangingPunct="0">
              <a:defRPr sz="3530"/>
            </a:pPr>
            <a:endParaRPr lang="es-MX" sz="2903">
              <a:latin typeface="Trebuchet MS" pitchFamily="34"/>
              <a:ea typeface="Lucida Sans Unicode" pitchFamily="2"/>
              <a:cs typeface="Tahoma" pitchFamily="2"/>
            </a:endParaRPr>
          </a:p>
          <a:p>
            <a:pPr algn="ctr" hangingPunct="0">
              <a:defRPr sz="3530"/>
            </a:pPr>
            <a:r>
              <a:rPr lang="es-MX" sz="2903">
                <a:latin typeface="Trebuchet MS" pitchFamily="34"/>
                <a:ea typeface="Lucida Sans Unicode" pitchFamily="2"/>
                <a:cs typeface="Tahoma" pitchFamily="2"/>
              </a:rPr>
              <a:t>Extensibilidad. El protocolo permite la incorporación de nuevos algoritmos criptográficos.  </a:t>
            </a:r>
          </a:p>
          <a:p>
            <a:pPr algn="ctr" hangingPunct="0">
              <a:defRPr sz="3530"/>
            </a:pPr>
            <a:endParaRPr lang="es-MX" sz="2903">
              <a:latin typeface="Trebuchet MS" pitchFamily="34"/>
              <a:ea typeface="Lucida Sans Unicode" pitchFamily="2"/>
              <a:cs typeface="Tahoma" pitchFamily="2"/>
            </a:endParaRPr>
          </a:p>
          <a:p>
            <a:pPr algn="ctr" hangingPunct="0">
              <a:defRPr sz="3530"/>
            </a:pPr>
            <a:endParaRPr lang="es-MX" sz="2903">
              <a:latin typeface="Trebuchet MS" pitchFamily="34"/>
              <a:ea typeface="Lucida Sans Unicode" pitchFamily="2"/>
              <a:cs typeface="Tahoma" pitchFamily="2"/>
            </a:endParaRPr>
          </a:p>
        </p:txBody>
      </p:sp>
      <p:sp>
        <p:nvSpPr>
          <p:cNvPr id="6" name="Título 2">
            <a:extLst>
              <a:ext uri="{FF2B5EF4-FFF2-40B4-BE49-F238E27FC236}">
                <a16:creationId xmlns:a16="http://schemas.microsoft.com/office/drawing/2014/main" id="{EE455A73-904D-7348-8785-C734F81C2571}"/>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7" name="Marcador de número de diapositiva 6">
            <a:extLst>
              <a:ext uri="{FF2B5EF4-FFF2-40B4-BE49-F238E27FC236}">
                <a16:creationId xmlns:a16="http://schemas.microsoft.com/office/drawing/2014/main" id="{D4DBA684-150F-5D4A-B982-EC480B9C1745}"/>
              </a:ext>
            </a:extLst>
          </p:cNvPr>
          <p:cNvSpPr>
            <a:spLocks noGrp="1"/>
          </p:cNvSpPr>
          <p:nvPr>
            <p:ph type="sldNum" sz="quarter" idx="12"/>
          </p:nvPr>
        </p:nvSpPr>
        <p:spPr/>
        <p:txBody>
          <a:bodyPr/>
          <a:lstStyle/>
          <a:p>
            <a:fld id="{2E65DF58-AC59-6443-8E7C-F2A2AE6182EF}" type="slidenum">
              <a:rPr lang="es-MX" smtClean="0"/>
              <a:t>72</a:t>
            </a:fld>
            <a:endParaRPr lang="es-MX"/>
          </a:p>
        </p:txBody>
      </p:sp>
    </p:spTree>
    <p:extLst>
      <p:ext uri="{BB962C8B-B14F-4D97-AF65-F5344CB8AC3E}">
        <p14:creationId xmlns:p14="http://schemas.microsoft.com/office/powerpoint/2010/main" val="1483264434"/>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6D7DD43-1E0C-824B-961B-91CA1D938668}"/>
              </a:ext>
            </a:extLst>
          </p:cNvPr>
          <p:cNvSpPr txBox="1"/>
          <p:nvPr/>
        </p:nvSpPr>
        <p:spPr>
          <a:xfrm>
            <a:off x="583332" y="1783971"/>
            <a:ext cx="8279379" cy="3539792"/>
          </a:xfrm>
          <a:prstGeom prst="rect">
            <a:avLst/>
          </a:prstGeom>
          <a:noFill/>
          <a:ln>
            <a:noFill/>
          </a:ln>
        </p:spPr>
        <p:txBody>
          <a:bodyPr vert="horz" lIns="81638" tIns="40819" rIns="81638" bIns="40819" compatLnSpc="0">
            <a:spAutoFit/>
          </a:bodyPr>
          <a:lstStyle/>
          <a:p>
            <a:pPr algn="ctr" hangingPunct="0">
              <a:defRPr sz="3530"/>
            </a:pPr>
            <a:r>
              <a:rPr lang="es-MX" sz="2903" dirty="0">
                <a:latin typeface="Trebuchet MS" pitchFamily="34"/>
                <a:ea typeface="Lucida Sans Unicode" pitchFamily="2"/>
                <a:cs typeface="Tahoma" pitchFamily="2"/>
              </a:rPr>
              <a:t>Los objetivos del protocolo son varios:</a:t>
            </a:r>
          </a:p>
          <a:p>
            <a:pPr algn="ctr" hangingPunct="0">
              <a:defRPr sz="3530"/>
            </a:pPr>
            <a:endParaRPr lang="es-MX" sz="2903" dirty="0">
              <a:latin typeface="Trebuchet MS" pitchFamily="34"/>
              <a:ea typeface="Lucida Sans Unicode" pitchFamily="2"/>
              <a:cs typeface="Tahoma" pitchFamily="2"/>
            </a:endParaRPr>
          </a:p>
          <a:p>
            <a:pPr algn="ctr" hangingPunct="0">
              <a:defRPr sz="3530"/>
            </a:pPr>
            <a:r>
              <a:rPr lang="es-MX" sz="2903" dirty="0">
                <a:latin typeface="Trebuchet MS" pitchFamily="34"/>
                <a:ea typeface="Lucida Sans Unicode" pitchFamily="2"/>
                <a:cs typeface="Tahoma" pitchFamily="2"/>
              </a:rPr>
              <a:t>Eficiencia. Los algoritmos criptográficos son costosos computacionalmente, por lo que el protocolo incluye un esquema de cache de sesiones para reducir el número de sesiones que deben inicializarse desde cero (usando criptografía de clave pública).</a:t>
            </a:r>
          </a:p>
        </p:txBody>
      </p:sp>
      <p:sp>
        <p:nvSpPr>
          <p:cNvPr id="6" name="Título 2">
            <a:extLst>
              <a:ext uri="{FF2B5EF4-FFF2-40B4-BE49-F238E27FC236}">
                <a16:creationId xmlns:a16="http://schemas.microsoft.com/office/drawing/2014/main" id="{D79E7D53-49F3-554D-B6C0-202432D05BD9}"/>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7" name="Marcador de número de diapositiva 6">
            <a:extLst>
              <a:ext uri="{FF2B5EF4-FFF2-40B4-BE49-F238E27FC236}">
                <a16:creationId xmlns:a16="http://schemas.microsoft.com/office/drawing/2014/main" id="{6C19515B-872A-C644-B9E2-4011D059F99C}"/>
              </a:ext>
            </a:extLst>
          </p:cNvPr>
          <p:cNvSpPr>
            <a:spLocks noGrp="1"/>
          </p:cNvSpPr>
          <p:nvPr>
            <p:ph type="sldNum" sz="quarter" idx="12"/>
          </p:nvPr>
        </p:nvSpPr>
        <p:spPr/>
        <p:txBody>
          <a:bodyPr/>
          <a:lstStyle/>
          <a:p>
            <a:fld id="{2E65DF58-AC59-6443-8E7C-F2A2AE6182EF}" type="slidenum">
              <a:rPr lang="es-MX" smtClean="0"/>
              <a:t>73</a:t>
            </a:fld>
            <a:endParaRPr lang="es-MX"/>
          </a:p>
        </p:txBody>
      </p:sp>
    </p:spTree>
    <p:extLst>
      <p:ext uri="{BB962C8B-B14F-4D97-AF65-F5344CB8AC3E}">
        <p14:creationId xmlns:p14="http://schemas.microsoft.com/office/powerpoint/2010/main" val="1988232302"/>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578296FF-38A3-F546-ACB2-2B8BC97B0D66}"/>
              </a:ext>
            </a:extLst>
          </p:cNvPr>
          <p:cNvSpPr/>
          <p:nvPr/>
        </p:nvSpPr>
        <p:spPr>
          <a:xfrm>
            <a:off x="540116"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Diferencias principales entre TLS y SSL</a:t>
            </a:r>
          </a:p>
        </p:txBody>
      </p:sp>
      <p:sp>
        <p:nvSpPr>
          <p:cNvPr id="3" name="CuadroTexto 2">
            <a:extLst>
              <a:ext uri="{FF2B5EF4-FFF2-40B4-BE49-F238E27FC236}">
                <a16:creationId xmlns:a16="http://schemas.microsoft.com/office/drawing/2014/main" id="{784B2BE1-95A1-F741-BF17-FCE3899300C9}"/>
              </a:ext>
            </a:extLst>
          </p:cNvPr>
          <p:cNvSpPr txBox="1"/>
          <p:nvPr/>
        </p:nvSpPr>
        <p:spPr>
          <a:xfrm>
            <a:off x="539789" y="1979914"/>
            <a:ext cx="8279379" cy="946774"/>
          </a:xfrm>
          <a:prstGeom prst="rect">
            <a:avLst/>
          </a:prstGeom>
          <a:noFill/>
          <a:ln>
            <a:noFill/>
          </a:ln>
        </p:spPr>
        <p:txBody>
          <a:bodyPr vert="horz" lIns="81638" tIns="40819" rIns="81638" bIns="40819" compatLnSpc="0">
            <a:spAutoFit/>
          </a:bodyPr>
          <a:lstStyle/>
          <a:p>
            <a:pPr algn="ctr" hangingPunct="0">
              <a:defRPr sz="3530"/>
            </a:pPr>
            <a:r>
              <a:rPr lang="es-MX" sz="2903" dirty="0">
                <a:latin typeface="Trebuchet MS" pitchFamily="34"/>
                <a:ea typeface="Lucida Sans Unicode" pitchFamily="2"/>
                <a:cs typeface="Tahoma" pitchFamily="2"/>
              </a:rPr>
              <a:t>Las primeras diferencias estan el formato del mensaje Record: Versión</a:t>
            </a:r>
          </a:p>
        </p:txBody>
      </p:sp>
      <p:pic>
        <p:nvPicPr>
          <p:cNvPr id="4" name="Imagen 3">
            <a:extLst>
              <a:ext uri="{FF2B5EF4-FFF2-40B4-BE49-F238E27FC236}">
                <a16:creationId xmlns:a16="http://schemas.microsoft.com/office/drawing/2014/main" id="{9453D7DF-F639-C642-B4A2-34B33C8C75C2}"/>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548933" y="3329876"/>
            <a:ext cx="8270562" cy="2609797"/>
          </a:xfrm>
          <a:prstGeom prst="rect">
            <a:avLst/>
          </a:prstGeom>
          <a:noFill/>
          <a:ln>
            <a:noFill/>
          </a:ln>
        </p:spPr>
      </p:pic>
      <p:sp>
        <p:nvSpPr>
          <p:cNvPr id="8" name="Título 2">
            <a:extLst>
              <a:ext uri="{FF2B5EF4-FFF2-40B4-BE49-F238E27FC236}">
                <a16:creationId xmlns:a16="http://schemas.microsoft.com/office/drawing/2014/main" id="{B3D09FEE-F630-604D-AA4A-9B40F2C9FBDD}"/>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9" name="Marcador de número de diapositiva 8">
            <a:extLst>
              <a:ext uri="{FF2B5EF4-FFF2-40B4-BE49-F238E27FC236}">
                <a16:creationId xmlns:a16="http://schemas.microsoft.com/office/drawing/2014/main" id="{E79004E5-F98F-E745-BF83-E8ADC0F622F3}"/>
              </a:ext>
            </a:extLst>
          </p:cNvPr>
          <p:cNvSpPr>
            <a:spLocks noGrp="1"/>
          </p:cNvSpPr>
          <p:nvPr>
            <p:ph type="sldNum" sz="quarter" idx="12"/>
          </p:nvPr>
        </p:nvSpPr>
        <p:spPr/>
        <p:txBody>
          <a:bodyPr/>
          <a:lstStyle/>
          <a:p>
            <a:fld id="{2E65DF58-AC59-6443-8E7C-F2A2AE6182EF}" type="slidenum">
              <a:rPr lang="es-MX" smtClean="0"/>
              <a:t>74</a:t>
            </a:fld>
            <a:endParaRPr lang="es-MX"/>
          </a:p>
        </p:txBody>
      </p:sp>
    </p:spTree>
    <p:extLst>
      <p:ext uri="{BB962C8B-B14F-4D97-AF65-F5344CB8AC3E}">
        <p14:creationId xmlns:p14="http://schemas.microsoft.com/office/powerpoint/2010/main" val="4056564960"/>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875EC892-198B-E148-BA2A-88C8C26B13FC}"/>
              </a:ext>
            </a:extLst>
          </p:cNvPr>
          <p:cNvSpPr/>
          <p:nvPr/>
        </p:nvSpPr>
        <p:spPr>
          <a:xfrm>
            <a:off x="540116"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Diferencias principales entre TLS y SSL</a:t>
            </a:r>
          </a:p>
        </p:txBody>
      </p:sp>
      <p:sp>
        <p:nvSpPr>
          <p:cNvPr id="3" name="CuadroTexto 2">
            <a:extLst>
              <a:ext uri="{FF2B5EF4-FFF2-40B4-BE49-F238E27FC236}">
                <a16:creationId xmlns:a16="http://schemas.microsoft.com/office/drawing/2014/main" id="{430ABDE7-4720-5F48-ADD9-8B0E389E2CE1}"/>
              </a:ext>
            </a:extLst>
          </p:cNvPr>
          <p:cNvSpPr txBox="1"/>
          <p:nvPr/>
        </p:nvSpPr>
        <p:spPr>
          <a:xfrm>
            <a:off x="539789" y="1979914"/>
            <a:ext cx="8279379" cy="3107622"/>
          </a:xfrm>
          <a:prstGeom prst="rect">
            <a:avLst/>
          </a:prstGeom>
          <a:noFill/>
          <a:ln>
            <a:noFill/>
          </a:ln>
        </p:spPr>
        <p:txBody>
          <a:bodyPr vert="horz" lIns="81638" tIns="40819" rIns="81638" bIns="40819" compatLnSpc="0">
            <a:spAutoFit/>
          </a:bodyPr>
          <a:lstStyle/>
          <a:p>
            <a:pPr algn="ctr" hangingPunct="0">
              <a:defRPr sz="3530"/>
            </a:pPr>
            <a:r>
              <a:rPr lang="es-MX" sz="2903">
                <a:latin typeface="Trebuchet MS" pitchFamily="34"/>
                <a:ea typeface="Lucida Sans Unicode" pitchFamily="2"/>
                <a:cs typeface="Tahoma" pitchFamily="2"/>
              </a:rPr>
              <a:t>Las primeras diferencias estan el formato del mensaje Record : Cálculo MAC</a:t>
            </a:r>
          </a:p>
          <a:p>
            <a:pPr algn="ctr" hangingPunct="0">
              <a:defRPr sz="3530"/>
            </a:pPr>
            <a:endParaRPr lang="es-MX" sz="2903">
              <a:latin typeface="Trebuchet MS" pitchFamily="34"/>
              <a:ea typeface="Lucida Sans Unicode" pitchFamily="2"/>
              <a:cs typeface="Tahoma" pitchFamily="2"/>
            </a:endParaRPr>
          </a:p>
          <a:p>
            <a:pPr algn="ctr" hangingPunct="0">
              <a:defRPr sz="3530"/>
            </a:pPr>
            <a:r>
              <a:rPr lang="es-MX" sz="2903">
                <a:latin typeface="Trebuchet MS" pitchFamily="34"/>
                <a:ea typeface="Lucida Sans Unicode" pitchFamily="2"/>
                <a:cs typeface="Tahoma" pitchFamily="2"/>
              </a:rPr>
              <a:t>SSL</a:t>
            </a:r>
          </a:p>
          <a:p>
            <a:pPr algn="ctr" hangingPunct="0">
              <a:defRPr sz="3530"/>
            </a:pPr>
            <a:endParaRPr lang="es-MX" sz="2903">
              <a:latin typeface="Trebuchet MS" pitchFamily="34"/>
              <a:ea typeface="Lucida Sans Unicode" pitchFamily="2"/>
              <a:cs typeface="Tahoma" pitchFamily="2"/>
            </a:endParaRPr>
          </a:p>
          <a:p>
            <a:pPr algn="ctr" hangingPunct="0">
              <a:defRPr sz="3530"/>
            </a:pPr>
            <a:endParaRPr lang="es-MX" sz="2903">
              <a:latin typeface="Trebuchet MS" pitchFamily="34"/>
              <a:ea typeface="Lucida Sans Unicode" pitchFamily="2"/>
              <a:cs typeface="Tahoma" pitchFamily="2"/>
            </a:endParaRPr>
          </a:p>
          <a:p>
            <a:pPr algn="ctr" hangingPunct="0">
              <a:defRPr sz="3530"/>
            </a:pPr>
            <a:r>
              <a:rPr lang="es-MX" sz="2903">
                <a:latin typeface="Trebuchet MS" pitchFamily="34"/>
                <a:ea typeface="Lucida Sans Unicode" pitchFamily="2"/>
                <a:cs typeface="Tahoma" pitchFamily="2"/>
              </a:rPr>
              <a:t>TLS</a:t>
            </a:r>
          </a:p>
        </p:txBody>
      </p:sp>
      <p:pic>
        <p:nvPicPr>
          <p:cNvPr id="4" name="Imagen 3">
            <a:extLst>
              <a:ext uri="{FF2B5EF4-FFF2-40B4-BE49-F238E27FC236}">
                <a16:creationId xmlns:a16="http://schemas.microsoft.com/office/drawing/2014/main" id="{EA465814-F615-C44C-84F3-72B47B59744E}"/>
              </a:ext>
            </a:extLst>
          </p:cNvPr>
          <p:cNvPicPr>
            <a:picLocks noChangeAspect="1"/>
          </p:cNvPicPr>
          <p:nvPr/>
        </p:nvPicPr>
        <p:blipFill>
          <a:blip r:embed="rId3" cstate="email">
            <a:lum/>
            <a:alphaModFix/>
            <a:extLst>
              <a:ext uri="{28A0092B-C50C-407E-A947-70E740481C1C}">
                <a14:useLocalDpi xmlns:a14="http://schemas.microsoft.com/office/drawing/2010/main"/>
              </a:ext>
            </a:extLst>
          </a:blip>
          <a:srcRect/>
          <a:stretch>
            <a:fillRect/>
          </a:stretch>
        </p:blipFill>
        <p:spPr>
          <a:xfrm>
            <a:off x="260915" y="3915056"/>
            <a:ext cx="8738510" cy="584853"/>
          </a:xfrm>
          <a:prstGeom prst="rect">
            <a:avLst/>
          </a:prstGeom>
          <a:noFill/>
          <a:ln>
            <a:noFill/>
          </a:ln>
        </p:spPr>
      </p:pic>
      <p:pic>
        <p:nvPicPr>
          <p:cNvPr id="5" name="Imagen 4">
            <a:extLst>
              <a:ext uri="{FF2B5EF4-FFF2-40B4-BE49-F238E27FC236}">
                <a16:creationId xmlns:a16="http://schemas.microsoft.com/office/drawing/2014/main" id="{DEC15245-2006-904D-9687-9A8403F63AA1}"/>
              </a:ext>
            </a:extLst>
          </p:cNvPr>
          <p:cNvPicPr>
            <a:picLocks noChangeAspect="1"/>
          </p:cNvPicPr>
          <p:nvPr/>
        </p:nvPicPr>
        <p:blipFill>
          <a:blip r:embed="rId4">
            <a:lum/>
            <a:alphaModFix/>
          </a:blip>
          <a:srcRect/>
          <a:stretch>
            <a:fillRect/>
          </a:stretch>
        </p:blipFill>
        <p:spPr>
          <a:xfrm>
            <a:off x="359860" y="5399884"/>
            <a:ext cx="8639565" cy="732454"/>
          </a:xfrm>
          <a:prstGeom prst="rect">
            <a:avLst/>
          </a:prstGeom>
          <a:noFill/>
          <a:ln>
            <a:noFill/>
          </a:ln>
        </p:spPr>
      </p:pic>
      <p:sp>
        <p:nvSpPr>
          <p:cNvPr id="9" name="Título 2">
            <a:extLst>
              <a:ext uri="{FF2B5EF4-FFF2-40B4-BE49-F238E27FC236}">
                <a16:creationId xmlns:a16="http://schemas.microsoft.com/office/drawing/2014/main" id="{304DDB09-9B85-FD44-898B-537267CAAD34}"/>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10" name="Marcador de número de diapositiva 9">
            <a:extLst>
              <a:ext uri="{FF2B5EF4-FFF2-40B4-BE49-F238E27FC236}">
                <a16:creationId xmlns:a16="http://schemas.microsoft.com/office/drawing/2014/main" id="{26435FA6-1AD9-A14B-8D02-FE4FDC8504D8}"/>
              </a:ext>
            </a:extLst>
          </p:cNvPr>
          <p:cNvSpPr>
            <a:spLocks noGrp="1"/>
          </p:cNvSpPr>
          <p:nvPr>
            <p:ph type="sldNum" sz="quarter" idx="12"/>
          </p:nvPr>
        </p:nvSpPr>
        <p:spPr/>
        <p:txBody>
          <a:bodyPr/>
          <a:lstStyle/>
          <a:p>
            <a:fld id="{2E65DF58-AC59-6443-8E7C-F2A2AE6182EF}" type="slidenum">
              <a:rPr lang="es-MX" smtClean="0"/>
              <a:t>75</a:t>
            </a:fld>
            <a:endParaRPr lang="es-MX"/>
          </a:p>
        </p:txBody>
      </p:sp>
    </p:spTree>
    <p:extLst>
      <p:ext uri="{BB962C8B-B14F-4D97-AF65-F5344CB8AC3E}">
        <p14:creationId xmlns:p14="http://schemas.microsoft.com/office/powerpoint/2010/main" val="112750337"/>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2">
            <a:extLst>
              <a:ext uri="{FF2B5EF4-FFF2-40B4-BE49-F238E27FC236}">
                <a16:creationId xmlns:a16="http://schemas.microsoft.com/office/drawing/2014/main" id="{EC53E1FA-D0D6-9641-BC4F-C1E48B80ABA4}"/>
              </a:ext>
            </a:extLst>
          </p:cNvPr>
          <p:cNvSpPr>
            <a:spLocks noGrp="1"/>
          </p:cNvSpPr>
          <p:nvPr>
            <p:ph type="sldNum" sz="quarter" idx="11"/>
          </p:nvPr>
        </p:nvSpPr>
        <p:spPr/>
        <p:txBody>
          <a:bodyPr/>
          <a:lstStyle/>
          <a:p>
            <a:pPr lvl="0"/>
            <a:fld id="{4E11374F-A672-9F41-A724-267B58D439B7}" type="slidenum">
              <a:rPr lang="es-MX" smtClean="0"/>
              <a:t>76</a:t>
            </a:fld>
            <a:endParaRPr lang="es-MX"/>
          </a:p>
        </p:txBody>
      </p:sp>
      <p:sp>
        <p:nvSpPr>
          <p:cNvPr id="2" name="Forma libre 1">
            <a:extLst>
              <a:ext uri="{FF2B5EF4-FFF2-40B4-BE49-F238E27FC236}">
                <a16:creationId xmlns:a16="http://schemas.microsoft.com/office/drawing/2014/main" id="{A9178F4B-5687-454C-9BF3-D53ED6DD55BD}"/>
              </a:ext>
            </a:extLst>
          </p:cNvPr>
          <p:cNvSpPr/>
          <p:nvPr/>
        </p:nvSpPr>
        <p:spPr>
          <a:xfrm>
            <a:off x="540116"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Diferencias principales entre TLS y SSL</a:t>
            </a:r>
          </a:p>
        </p:txBody>
      </p:sp>
      <p:sp>
        <p:nvSpPr>
          <p:cNvPr id="3" name="CuadroTexto 2">
            <a:extLst>
              <a:ext uri="{FF2B5EF4-FFF2-40B4-BE49-F238E27FC236}">
                <a16:creationId xmlns:a16="http://schemas.microsoft.com/office/drawing/2014/main" id="{0B90929A-A192-C34C-B5A0-761AF801CC54}"/>
              </a:ext>
            </a:extLst>
          </p:cNvPr>
          <p:cNvSpPr txBox="1"/>
          <p:nvPr/>
        </p:nvSpPr>
        <p:spPr>
          <a:xfrm>
            <a:off x="539789" y="1979914"/>
            <a:ext cx="8279379" cy="3539792"/>
          </a:xfrm>
          <a:prstGeom prst="rect">
            <a:avLst/>
          </a:prstGeom>
          <a:noFill/>
          <a:ln>
            <a:noFill/>
          </a:ln>
        </p:spPr>
        <p:txBody>
          <a:bodyPr vert="horz" lIns="81638" tIns="40819" rIns="81638" bIns="40819" compatLnSpc="0">
            <a:spAutoFit/>
          </a:bodyPr>
          <a:lstStyle/>
          <a:p>
            <a:pPr algn="ctr" hangingPunct="0">
              <a:defRPr sz="3530"/>
            </a:pPr>
            <a:r>
              <a:rPr lang="es-MX" sz="2903">
                <a:latin typeface="Trebuchet MS" pitchFamily="34"/>
                <a:ea typeface="Lucida Sans Unicode" pitchFamily="2"/>
                <a:cs typeface="Tahoma" pitchFamily="2"/>
              </a:rPr>
              <a:t>Se aumentan más códigos de alerta:</a:t>
            </a:r>
          </a:p>
          <a:p>
            <a:pPr algn="ctr" hangingPunct="0">
              <a:defRPr sz="3530"/>
            </a:pPr>
            <a:r>
              <a:rPr lang="es-MX" sz="2903">
                <a:latin typeface="Trebuchet MS" pitchFamily="34"/>
                <a:ea typeface="Lucida Sans Unicode" pitchFamily="2"/>
                <a:cs typeface="Tahoma" pitchFamily="2"/>
              </a:rPr>
              <a:t>Fatal</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decryption_failed		</a:t>
            </a:r>
            <a:r>
              <a:rPr lang="es-MX" sz="3628">
                <a:latin typeface="Trebuchet MS" pitchFamily="34"/>
                <a:ea typeface="Trebuchet MS" pitchFamily="34"/>
                <a:cs typeface="Trebuchet MS" pitchFamily="34"/>
              </a:rPr>
              <a:t>·</a:t>
            </a:r>
            <a:r>
              <a:rPr lang="es-MX" sz="2903">
                <a:latin typeface="Trebuchet MS" pitchFamily="34"/>
                <a:ea typeface="Lucida Sans Unicode" pitchFamily="2"/>
                <a:cs typeface="Tahoma" pitchFamily="2"/>
              </a:rPr>
              <a:t>record_overflow</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unknown_ca				</a:t>
            </a:r>
            <a:r>
              <a:rPr lang="es-MX" sz="3628">
                <a:latin typeface="Trebuchet MS" pitchFamily="34"/>
                <a:ea typeface="Trebuchet MS" pitchFamily="34"/>
                <a:cs typeface="Trebuchet MS" pitchFamily="34"/>
              </a:rPr>
              <a:t>·</a:t>
            </a:r>
            <a:r>
              <a:rPr lang="es-MX" sz="2903">
                <a:latin typeface="Trebuchet MS" pitchFamily="34"/>
                <a:ea typeface="Lucida Sans Unicode" pitchFamily="2"/>
                <a:cs typeface="Tahoma" pitchFamily="2"/>
              </a:rPr>
              <a:t>access_denied</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decode_error				</a:t>
            </a:r>
            <a:r>
              <a:rPr lang="es-MX" sz="3628">
                <a:latin typeface="Trebuchet MS" pitchFamily="34"/>
                <a:ea typeface="Trebuchet MS" pitchFamily="34"/>
                <a:cs typeface="Trebuchet MS" pitchFamily="34"/>
              </a:rPr>
              <a:t>·</a:t>
            </a:r>
            <a:r>
              <a:rPr lang="es-MX" sz="2903">
                <a:latin typeface="Trebuchet MS" pitchFamily="34"/>
                <a:ea typeface="Lucida Sans Unicode" pitchFamily="2"/>
                <a:cs typeface="Tahoma" pitchFamily="2"/>
              </a:rPr>
              <a:t>export_restriction</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protocol_version			</a:t>
            </a:r>
            <a:r>
              <a:rPr lang="es-MX" sz="3628">
                <a:latin typeface="Trebuchet MS" pitchFamily="34"/>
                <a:ea typeface="Trebuchet MS" pitchFamily="34"/>
                <a:cs typeface="Trebuchet MS" pitchFamily="34"/>
              </a:rPr>
              <a:t>·</a:t>
            </a:r>
            <a:r>
              <a:rPr lang="es-MX" sz="2903">
                <a:latin typeface="Trebuchet MS" pitchFamily="34"/>
                <a:ea typeface="Lucida Sans Unicode" pitchFamily="2"/>
                <a:cs typeface="Tahoma" pitchFamily="2"/>
              </a:rPr>
              <a:t>insufficient_security</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internal_error</a:t>
            </a:r>
          </a:p>
        </p:txBody>
      </p:sp>
      <p:sp>
        <p:nvSpPr>
          <p:cNvPr id="7" name="Título 2">
            <a:extLst>
              <a:ext uri="{FF2B5EF4-FFF2-40B4-BE49-F238E27FC236}">
                <a16:creationId xmlns:a16="http://schemas.microsoft.com/office/drawing/2014/main" id="{502B9D84-21FF-3348-AB13-8552C3F0FEB7}"/>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Tree>
    <p:extLst>
      <p:ext uri="{BB962C8B-B14F-4D97-AF65-F5344CB8AC3E}">
        <p14:creationId xmlns:p14="http://schemas.microsoft.com/office/powerpoint/2010/main" val="3724098760"/>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9A2381CB-7636-C546-8136-DB3BF3CAFCA5}"/>
              </a:ext>
            </a:extLst>
          </p:cNvPr>
          <p:cNvSpPr/>
          <p:nvPr/>
        </p:nvSpPr>
        <p:spPr>
          <a:xfrm>
            <a:off x="540116"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Diferencias principales entre TLS y SSL</a:t>
            </a:r>
          </a:p>
        </p:txBody>
      </p:sp>
      <p:sp>
        <p:nvSpPr>
          <p:cNvPr id="3" name="CuadroTexto 2">
            <a:extLst>
              <a:ext uri="{FF2B5EF4-FFF2-40B4-BE49-F238E27FC236}">
                <a16:creationId xmlns:a16="http://schemas.microsoft.com/office/drawing/2014/main" id="{077C5571-FA62-D746-9A8E-2AD4A4464AE4}"/>
              </a:ext>
            </a:extLst>
          </p:cNvPr>
          <p:cNvSpPr txBox="1"/>
          <p:nvPr/>
        </p:nvSpPr>
        <p:spPr>
          <a:xfrm>
            <a:off x="539789" y="1979914"/>
            <a:ext cx="8279379" cy="2675453"/>
          </a:xfrm>
          <a:prstGeom prst="rect">
            <a:avLst/>
          </a:prstGeom>
          <a:noFill/>
          <a:ln>
            <a:noFill/>
          </a:ln>
        </p:spPr>
        <p:txBody>
          <a:bodyPr vert="horz" lIns="81638" tIns="40819" rIns="81638" bIns="40819" compatLnSpc="0">
            <a:spAutoFit/>
          </a:bodyPr>
          <a:lstStyle/>
          <a:p>
            <a:pPr algn="ctr" hangingPunct="0">
              <a:defRPr sz="3530"/>
            </a:pPr>
            <a:r>
              <a:rPr lang="es-MX" sz="2903">
                <a:latin typeface="Trebuchet MS" pitchFamily="34"/>
                <a:ea typeface="Lucida Sans Unicode" pitchFamily="2"/>
                <a:cs typeface="Tahoma" pitchFamily="2"/>
              </a:rPr>
              <a:t>Se aumentan más códigos de alerta:</a:t>
            </a:r>
          </a:p>
          <a:p>
            <a:pPr algn="ctr" hangingPunct="0">
              <a:defRPr sz="3530"/>
            </a:pPr>
            <a:endParaRPr lang="es-MX" sz="2903">
              <a:latin typeface="Trebuchet MS" pitchFamily="34"/>
              <a:ea typeface="Lucida Sans Unicode" pitchFamily="2"/>
              <a:cs typeface="Tahoma" pitchFamily="2"/>
            </a:endParaRPr>
          </a:p>
          <a:p>
            <a:pPr algn="ctr" hangingPunct="0">
              <a:defRPr sz="3530"/>
            </a:pPr>
            <a:r>
              <a:rPr lang="es-MX" sz="2903">
                <a:latin typeface="Trebuchet MS" pitchFamily="34"/>
                <a:ea typeface="Lucida Sans Unicode" pitchFamily="2"/>
                <a:cs typeface="Tahoma" pitchFamily="2"/>
              </a:rPr>
              <a:t>Warning</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decrypt_error</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user_canceled</a:t>
            </a:r>
          </a:p>
          <a:p>
            <a:pPr hangingPunct="0">
              <a:buClr>
                <a:srgbClr val="FFFFFF"/>
              </a:buClr>
              <a:buSzPct val="75000"/>
              <a:buFont typeface="Times New Roman" pitchFamily="18"/>
              <a:buChar char="•"/>
              <a:defRPr sz="3530"/>
            </a:pPr>
            <a:r>
              <a:rPr lang="es-MX" sz="2903">
                <a:latin typeface="Trebuchet MS" pitchFamily="34"/>
                <a:ea typeface="Lucida Sans Unicode" pitchFamily="2"/>
                <a:cs typeface="Tahoma" pitchFamily="2"/>
              </a:rPr>
              <a:t>no_renegotiation</a:t>
            </a:r>
          </a:p>
        </p:txBody>
      </p:sp>
      <p:sp>
        <p:nvSpPr>
          <p:cNvPr id="7" name="Título 2">
            <a:extLst>
              <a:ext uri="{FF2B5EF4-FFF2-40B4-BE49-F238E27FC236}">
                <a16:creationId xmlns:a16="http://schemas.microsoft.com/office/drawing/2014/main" id="{0F27D336-7DE4-0D41-B1A1-8044FDF35CE1}"/>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8" name="Marcador de número de diapositiva 7">
            <a:extLst>
              <a:ext uri="{FF2B5EF4-FFF2-40B4-BE49-F238E27FC236}">
                <a16:creationId xmlns:a16="http://schemas.microsoft.com/office/drawing/2014/main" id="{A4F74839-3DED-254C-B87A-EA213465D389}"/>
              </a:ext>
            </a:extLst>
          </p:cNvPr>
          <p:cNvSpPr>
            <a:spLocks noGrp="1"/>
          </p:cNvSpPr>
          <p:nvPr>
            <p:ph type="sldNum" sz="quarter" idx="12"/>
          </p:nvPr>
        </p:nvSpPr>
        <p:spPr/>
        <p:txBody>
          <a:bodyPr/>
          <a:lstStyle/>
          <a:p>
            <a:fld id="{2E65DF58-AC59-6443-8E7C-F2A2AE6182EF}" type="slidenum">
              <a:rPr lang="es-MX" smtClean="0"/>
              <a:t>77</a:t>
            </a:fld>
            <a:endParaRPr lang="es-MX"/>
          </a:p>
        </p:txBody>
      </p:sp>
    </p:spTree>
    <p:extLst>
      <p:ext uri="{BB962C8B-B14F-4D97-AF65-F5344CB8AC3E}">
        <p14:creationId xmlns:p14="http://schemas.microsoft.com/office/powerpoint/2010/main" val="1877550570"/>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1">
            <a:extLst>
              <a:ext uri="{FF2B5EF4-FFF2-40B4-BE49-F238E27FC236}">
                <a16:creationId xmlns:a16="http://schemas.microsoft.com/office/drawing/2014/main" id="{CB2B4531-22B4-8C49-AF72-B97A80F38836}"/>
              </a:ext>
            </a:extLst>
          </p:cNvPr>
          <p:cNvSpPr/>
          <p:nvPr/>
        </p:nvSpPr>
        <p:spPr>
          <a:xfrm>
            <a:off x="540116" y="1224927"/>
            <a:ext cx="8279705" cy="5146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81638" tIns="40819" rIns="81638" bIns="40819" anchor="t" anchorCtr="0" compatLnSpc="0">
            <a:spAutoFit/>
          </a:bodyPr>
          <a:lstStyle/>
          <a:p>
            <a:pPr algn="ctr">
              <a:defRPr sz="1990"/>
            </a:pPr>
            <a:r>
              <a:rPr lang="es-MX" sz="2903">
                <a:latin typeface="Trebuchet MS" pitchFamily="34"/>
                <a:ea typeface="Times New Roman" pitchFamily="18"/>
                <a:cs typeface="Times New Roman" pitchFamily="18"/>
              </a:rPr>
              <a:t>Diferencias principales entre TLS y SSL</a:t>
            </a:r>
          </a:p>
        </p:txBody>
      </p:sp>
      <p:sp>
        <p:nvSpPr>
          <p:cNvPr id="3" name="CuadroTexto 2">
            <a:extLst>
              <a:ext uri="{FF2B5EF4-FFF2-40B4-BE49-F238E27FC236}">
                <a16:creationId xmlns:a16="http://schemas.microsoft.com/office/drawing/2014/main" id="{BCEFB6D7-9BF6-1043-82B3-9F02E4B5664A}"/>
              </a:ext>
            </a:extLst>
          </p:cNvPr>
          <p:cNvSpPr txBox="1"/>
          <p:nvPr/>
        </p:nvSpPr>
        <p:spPr>
          <a:xfrm>
            <a:off x="539789" y="2340099"/>
            <a:ext cx="8279379" cy="2675453"/>
          </a:xfrm>
          <a:prstGeom prst="rect">
            <a:avLst/>
          </a:prstGeom>
          <a:noFill/>
          <a:ln>
            <a:noFill/>
          </a:ln>
        </p:spPr>
        <p:txBody>
          <a:bodyPr vert="horz" lIns="81638" tIns="40819" rIns="81638" bIns="40819" compatLnSpc="0">
            <a:spAutoFit/>
          </a:bodyPr>
          <a:lstStyle/>
          <a:p>
            <a:pPr hangingPunct="0">
              <a:buClr>
                <a:srgbClr val="FFFFFF"/>
              </a:buClr>
              <a:buSzPct val="100000"/>
              <a:buFont typeface="Times New Roman" pitchFamily="18"/>
              <a:buChar char="•"/>
              <a:defRPr sz="3530"/>
            </a:pPr>
            <a:r>
              <a:rPr lang="es-MX" sz="2903">
                <a:latin typeface="Trebuchet MS" pitchFamily="34"/>
                <a:ea typeface="Lucida Sans Unicode" pitchFamily="2"/>
                <a:cs typeface="Tahoma" pitchFamily="2"/>
              </a:rPr>
              <a:t> Menor cantidad de algoritmos de cifrado</a:t>
            </a:r>
          </a:p>
          <a:p>
            <a:pPr hangingPunct="0">
              <a:buClr>
                <a:srgbClr val="FFFFFF"/>
              </a:buClr>
              <a:buSzPct val="100000"/>
              <a:buFont typeface="Times New Roman" pitchFamily="18"/>
              <a:buChar char="•"/>
              <a:defRPr sz="3530"/>
            </a:pPr>
            <a:r>
              <a:rPr lang="es-MX" sz="2903">
                <a:latin typeface="Trebuchet MS" pitchFamily="34"/>
                <a:ea typeface="Lucida Sans Unicode" pitchFamily="2"/>
                <a:cs typeface="Tahoma" pitchFamily="2"/>
              </a:rPr>
              <a:t> (Fortezza)</a:t>
            </a:r>
          </a:p>
          <a:p>
            <a:pPr hangingPunct="0">
              <a:buClr>
                <a:srgbClr val="FFFFFF"/>
              </a:buClr>
              <a:buSzPct val="100000"/>
              <a:buFont typeface="Times New Roman" pitchFamily="18"/>
              <a:buChar char="•"/>
              <a:defRPr sz="3530"/>
            </a:pPr>
            <a:r>
              <a:rPr lang="es-MX" sz="2903">
                <a:latin typeface="Trebuchet MS" pitchFamily="34"/>
                <a:ea typeface="Lucida Sans Unicode" pitchFamily="2"/>
                <a:cs typeface="Tahoma" pitchFamily="2"/>
              </a:rPr>
              <a:t> Cambio en los certificados del cliente</a:t>
            </a:r>
          </a:p>
          <a:p>
            <a:pPr hangingPunct="0">
              <a:buClr>
                <a:srgbClr val="FFFFFF"/>
              </a:buClr>
              <a:buSzPct val="100000"/>
              <a:buFont typeface="Times New Roman" pitchFamily="18"/>
              <a:buChar char="•"/>
              <a:defRPr sz="3530"/>
            </a:pPr>
            <a:r>
              <a:rPr lang="es-MX" sz="2903">
                <a:latin typeface="Trebuchet MS" pitchFamily="34"/>
                <a:ea typeface="Lucida Sans Unicode" pitchFamily="2"/>
                <a:cs typeface="Tahoma" pitchFamily="2"/>
              </a:rPr>
              <a:t> Relleno para el cifrado puede ser cualquier cantidad, en SSL tiene que ser un múltiplo de la longitud del bloque.</a:t>
            </a:r>
          </a:p>
        </p:txBody>
      </p:sp>
      <p:sp>
        <p:nvSpPr>
          <p:cNvPr id="7" name="Título 2">
            <a:extLst>
              <a:ext uri="{FF2B5EF4-FFF2-40B4-BE49-F238E27FC236}">
                <a16:creationId xmlns:a16="http://schemas.microsoft.com/office/drawing/2014/main" id="{7D0F7F2E-1ED6-664C-99EC-380C17BE4795}"/>
              </a:ext>
            </a:extLst>
          </p:cNvPr>
          <p:cNvSpPr txBox="1">
            <a:spLocks/>
          </p:cNvSpPr>
          <p:nvPr/>
        </p:nvSpPr>
        <p:spPr>
          <a:xfrm>
            <a:off x="457200" y="104530"/>
            <a:ext cx="6781800" cy="864299"/>
          </a:xfr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b="1">
                <a:solidFill>
                  <a:schemeClr val="bg1"/>
                </a:solidFill>
              </a:rPr>
              <a:t>TLS: Transport Layer Security</a:t>
            </a:r>
            <a:endParaRPr lang="es-MX" sz="3200" b="1" dirty="0">
              <a:solidFill>
                <a:schemeClr val="bg1"/>
              </a:solidFill>
            </a:endParaRPr>
          </a:p>
        </p:txBody>
      </p:sp>
      <p:sp>
        <p:nvSpPr>
          <p:cNvPr id="8" name="Marcador de número de diapositiva 7">
            <a:extLst>
              <a:ext uri="{FF2B5EF4-FFF2-40B4-BE49-F238E27FC236}">
                <a16:creationId xmlns:a16="http://schemas.microsoft.com/office/drawing/2014/main" id="{FCC9E851-25BB-7049-897F-AE9F5D95F851}"/>
              </a:ext>
            </a:extLst>
          </p:cNvPr>
          <p:cNvSpPr>
            <a:spLocks noGrp="1"/>
          </p:cNvSpPr>
          <p:nvPr>
            <p:ph type="sldNum" sz="quarter" idx="12"/>
          </p:nvPr>
        </p:nvSpPr>
        <p:spPr/>
        <p:txBody>
          <a:bodyPr/>
          <a:lstStyle/>
          <a:p>
            <a:fld id="{2E65DF58-AC59-6443-8E7C-F2A2AE6182EF}" type="slidenum">
              <a:rPr lang="es-MX" smtClean="0"/>
              <a:t>78</a:t>
            </a:fld>
            <a:endParaRPr lang="es-MX"/>
          </a:p>
        </p:txBody>
      </p:sp>
    </p:spTree>
    <p:extLst>
      <p:ext uri="{BB962C8B-B14F-4D97-AF65-F5344CB8AC3E}">
        <p14:creationId xmlns:p14="http://schemas.microsoft.com/office/powerpoint/2010/main" val="3737640483"/>
      </p:ext>
    </p:extLst>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3"/>
          <p:cNvSpPr>
            <a:spLocks noGrp="1"/>
          </p:cNvSpPr>
          <p:nvPr>
            <p:ph type="sldNum" sz="quarter" idx="12"/>
          </p:nvPr>
        </p:nvSpPr>
        <p:spPr/>
        <p:txBody>
          <a:bodyPr/>
          <a:lstStyle/>
          <a:p>
            <a:fld id="{BDFB2D02-6E52-0745-894C-E872A1FDB98D}" type="slidenum">
              <a:rPr lang="es-MX"/>
              <a:pPr/>
              <a:t>79</a:t>
            </a:fld>
            <a:endParaRPr lang="es-MX"/>
          </a:p>
        </p:txBody>
      </p:sp>
      <p:sp>
        <p:nvSpPr>
          <p:cNvPr id="40961" name="Text Box 1"/>
          <p:cNvSpPr txBox="1">
            <a:spLocks noChangeArrowheads="1"/>
          </p:cNvSpPr>
          <p:nvPr/>
        </p:nvSpPr>
        <p:spPr bwMode="auto">
          <a:xfrm>
            <a:off x="344160" y="2377368"/>
            <a:ext cx="8471520" cy="333786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charset="0"/>
                <a:ea typeface="ＭＳ Ｐゴシック" charset="0"/>
                <a:cs typeface="Lucida Sans Unicode" charset="0"/>
              </a:defRPr>
            </a:lvl9pPr>
          </a:lstStyle>
          <a:p>
            <a:pPr algn="just">
              <a:spcBef>
                <a:spcPts val="806"/>
              </a:spcBef>
              <a:spcAft>
                <a:spcPts val="806"/>
              </a:spcAft>
            </a:pPr>
            <a:r>
              <a:rPr lang="en-US" sz="2000" dirty="0">
                <a:solidFill>
                  <a:schemeClr val="tx1"/>
                </a:solidFill>
                <a:latin typeface="Trebuchet MS" charset="0"/>
                <a:cs typeface="Wingdings" charset="0"/>
              </a:rPr>
              <a:t>[1] </a:t>
            </a:r>
            <a:r>
              <a:rPr lang="en-US" sz="2000" dirty="0"/>
              <a:t>Stallings, William,  </a:t>
            </a:r>
            <a:r>
              <a:rPr lang="en-US" sz="2000" dirty="0" err="1"/>
              <a:t>Fundamentos</a:t>
            </a:r>
            <a:r>
              <a:rPr lang="en-US" sz="2000" dirty="0"/>
              <a:t> de </a:t>
            </a:r>
            <a:r>
              <a:rPr lang="en-US" sz="2000" dirty="0" err="1"/>
              <a:t>seguridad</a:t>
            </a:r>
            <a:r>
              <a:rPr lang="en-US" sz="2000" dirty="0"/>
              <a:t> </a:t>
            </a:r>
            <a:r>
              <a:rPr lang="en-US" sz="2000" dirty="0" err="1"/>
              <a:t>en</a:t>
            </a:r>
            <a:r>
              <a:rPr lang="en-US" sz="2000" dirty="0"/>
              <a:t> </a:t>
            </a:r>
            <a:r>
              <a:rPr lang="en-US" sz="2000" dirty="0" err="1"/>
              <a:t>redes</a:t>
            </a:r>
            <a:r>
              <a:rPr lang="en-US" sz="2000" dirty="0"/>
              <a:t> (2da  Ed.). </a:t>
            </a:r>
            <a:r>
              <a:rPr lang="en-US" sz="2000" dirty="0" err="1"/>
              <a:t>España</a:t>
            </a:r>
            <a:r>
              <a:rPr lang="en-US" sz="2000" dirty="0"/>
              <a:t>, Pearson Prentice Hall, 2004, ISBN: 8420540021</a:t>
            </a:r>
            <a:r>
              <a:rPr lang="en-US" sz="2000" dirty="0">
                <a:solidFill>
                  <a:schemeClr val="tx1"/>
                </a:solidFill>
                <a:latin typeface="Trebuchet MS" charset="0"/>
                <a:cs typeface="Wingdings" charset="0"/>
              </a:rPr>
              <a:t> </a:t>
            </a:r>
          </a:p>
          <a:p>
            <a:pPr algn="just">
              <a:spcBef>
                <a:spcPts val="806"/>
              </a:spcBef>
              <a:spcAft>
                <a:spcPts val="806"/>
              </a:spcAft>
            </a:pPr>
            <a:r>
              <a:rPr lang="en-US" sz="2000" dirty="0">
                <a:solidFill>
                  <a:schemeClr val="tx1"/>
                </a:solidFill>
                <a:latin typeface="Trebuchet MS" charset="0"/>
                <a:cs typeface="Wingdings" charset="0"/>
              </a:rPr>
              <a:t>[2] Andrew S. </a:t>
            </a:r>
            <a:r>
              <a:rPr lang="en-US" sz="2000" dirty="0" err="1">
                <a:solidFill>
                  <a:schemeClr val="tx1"/>
                </a:solidFill>
                <a:latin typeface="Trebuchet MS" charset="0"/>
                <a:cs typeface="Wingdings" charset="0"/>
              </a:rPr>
              <a:t>Tanenbaum</a:t>
            </a:r>
            <a:r>
              <a:rPr lang="en-US" sz="2000" dirty="0">
                <a:solidFill>
                  <a:schemeClr val="tx1"/>
                </a:solidFill>
                <a:latin typeface="Trebuchet MS" charset="0"/>
                <a:cs typeface="Wingdings" charset="0"/>
              </a:rPr>
              <a:t>, David J. </a:t>
            </a:r>
            <a:r>
              <a:rPr lang="en-US" sz="2000" dirty="0" err="1">
                <a:solidFill>
                  <a:schemeClr val="tx1"/>
                </a:solidFill>
                <a:latin typeface="Trebuchet MS" charset="0"/>
                <a:cs typeface="Wingdings" charset="0"/>
              </a:rPr>
              <a:t>Wetherall</a:t>
            </a:r>
            <a:r>
              <a:rPr lang="en-US" sz="2000" dirty="0">
                <a:solidFill>
                  <a:schemeClr val="tx1"/>
                </a:solidFill>
                <a:latin typeface="Trebuchet MS" charset="0"/>
                <a:cs typeface="Wingdings" charset="0"/>
              </a:rPr>
              <a:t>, “</a:t>
            </a:r>
            <a:r>
              <a:rPr lang="en-US" sz="2000" dirty="0" err="1">
                <a:solidFill>
                  <a:schemeClr val="tx1"/>
                </a:solidFill>
                <a:latin typeface="Trebuchet MS" charset="0"/>
                <a:cs typeface="Wingdings" charset="0"/>
              </a:rPr>
              <a:t>Redes</a:t>
            </a:r>
            <a:r>
              <a:rPr lang="en-US" sz="2000" dirty="0">
                <a:solidFill>
                  <a:schemeClr val="tx1"/>
                </a:solidFill>
                <a:latin typeface="Trebuchet MS" charset="0"/>
                <a:cs typeface="Wingdings" charset="0"/>
              </a:rPr>
              <a:t> de </a:t>
            </a:r>
            <a:r>
              <a:rPr lang="en-US" sz="2000" dirty="0" err="1">
                <a:solidFill>
                  <a:schemeClr val="tx1"/>
                </a:solidFill>
                <a:latin typeface="Trebuchet MS" charset="0"/>
                <a:cs typeface="Wingdings" charset="0"/>
              </a:rPr>
              <a:t>computadoras</a:t>
            </a:r>
            <a:r>
              <a:rPr lang="en-US" sz="2000" dirty="0">
                <a:solidFill>
                  <a:schemeClr val="tx1"/>
                </a:solidFill>
                <a:latin typeface="Trebuchet MS" charset="0"/>
                <a:cs typeface="Wingdings" charset="0"/>
              </a:rPr>
              <a:t>”, 5a </a:t>
            </a:r>
            <a:r>
              <a:rPr lang="es-ES_tradnl" sz="2000" dirty="0">
                <a:solidFill>
                  <a:schemeClr val="tx1"/>
                </a:solidFill>
                <a:latin typeface="Trebuchet MS" charset="0"/>
                <a:cs typeface="Wingdings" charset="0"/>
              </a:rPr>
              <a:t>edición, Pearson Educación, 2012, ISBN: 6073208170</a:t>
            </a:r>
          </a:p>
          <a:p>
            <a:pPr algn="just">
              <a:spcBef>
                <a:spcPts val="806"/>
              </a:spcBef>
              <a:spcAft>
                <a:spcPts val="806"/>
              </a:spcAft>
            </a:pPr>
            <a:r>
              <a:rPr lang="es-ES" sz="2000" dirty="0">
                <a:solidFill>
                  <a:schemeClr val="tx1"/>
                </a:solidFill>
                <a:latin typeface="Trebuchet MS" charset="0"/>
                <a:cs typeface="Wingdings" charset="0"/>
              </a:rPr>
              <a:t>[3]</a:t>
            </a:r>
            <a:r>
              <a:rPr lang="es-ES_tradnl" sz="2000" dirty="0">
                <a:solidFill>
                  <a:schemeClr val="tx1"/>
                </a:solidFill>
                <a:latin typeface="Trebuchet MS" charset="0"/>
                <a:cs typeface="Wingdings" charset="0"/>
              </a:rPr>
              <a:t> James F. </a:t>
            </a:r>
            <a:r>
              <a:rPr lang="es-ES_tradnl" sz="2000" dirty="0" err="1">
                <a:solidFill>
                  <a:schemeClr val="tx1"/>
                </a:solidFill>
                <a:latin typeface="Trebuchet MS" charset="0"/>
                <a:cs typeface="Wingdings" charset="0"/>
              </a:rPr>
              <a:t>Kurose</a:t>
            </a:r>
            <a:r>
              <a:rPr lang="es-ES_tradnl" sz="2000" dirty="0">
                <a:solidFill>
                  <a:schemeClr val="tx1"/>
                </a:solidFill>
                <a:latin typeface="Trebuchet MS" charset="0"/>
                <a:cs typeface="Wingdings" charset="0"/>
              </a:rPr>
              <a:t>, Keith W. Ross, “Redes de computadores : un enfoque descendente”, 5a edición, Pearson Educación, 2010, ISBN 788478291199 </a:t>
            </a:r>
          </a:p>
          <a:p>
            <a:pPr algn="just">
              <a:spcBef>
                <a:spcPts val="806"/>
              </a:spcBef>
              <a:spcAft>
                <a:spcPts val="806"/>
              </a:spcAft>
            </a:pPr>
            <a:r>
              <a:rPr lang="es-ES_tradnl" sz="2000" dirty="0">
                <a:solidFill>
                  <a:schemeClr val="tx1"/>
                </a:solidFill>
                <a:latin typeface="Trebuchet MS" charset="0"/>
                <a:cs typeface="Wingdings" charset="0"/>
              </a:rPr>
              <a:t>[4] Francisco J. Molina, Eduardo Polo Ortega, “Servicios de redes e internet”, RA-MA editorial, 2011, ISBN: 978-84-9964-090-7</a:t>
            </a:r>
            <a:endParaRPr lang="en-US" sz="2000" dirty="0">
              <a:solidFill>
                <a:schemeClr val="tx1"/>
              </a:solidFill>
              <a:latin typeface="Trebuchet MS" charset="0"/>
              <a:cs typeface="Wingdings" charset="0"/>
            </a:endParaRPr>
          </a:p>
        </p:txBody>
      </p:sp>
      <p:sp>
        <p:nvSpPr>
          <p:cNvPr id="6" name="Rectángulo 5"/>
          <p:cNvSpPr/>
          <p:nvPr/>
        </p:nvSpPr>
        <p:spPr>
          <a:xfrm>
            <a:off x="2413864" y="1625083"/>
            <a:ext cx="4316281" cy="523220"/>
          </a:xfrm>
          <a:prstGeom prst="rect">
            <a:avLst/>
          </a:prstGeom>
        </p:spPr>
        <p:txBody>
          <a:bodyPr wrap="none">
            <a:spAutoFit/>
          </a:bodyPr>
          <a:lstStyle/>
          <a:p>
            <a:pPr algn="ctr"/>
            <a:r>
              <a:rPr lang="es-MX" sz="2800" dirty="0">
                <a:latin typeface="Trebuchet MS" charset="0"/>
                <a:cs typeface="ArialMT" charset="0"/>
              </a:rPr>
              <a:t>Referencias bibliográficas</a:t>
            </a:r>
          </a:p>
        </p:txBody>
      </p:sp>
    </p:spTree>
    <p:extLst>
      <p:ext uri="{BB962C8B-B14F-4D97-AF65-F5344CB8AC3E}">
        <p14:creationId xmlns:p14="http://schemas.microsoft.com/office/powerpoint/2010/main" val="281925379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8A24D5-6AB7-2049-AD14-B17A462CF524}"/>
              </a:ext>
            </a:extLst>
          </p:cNvPr>
          <p:cNvSpPr txBox="1">
            <a:spLocks noGrp="1"/>
          </p:cNvSpPr>
          <p:nvPr>
            <p:ph type="title" idx="4294967295"/>
          </p:nvPr>
        </p:nvSpPr>
        <p:spPr>
          <a:xfrm>
            <a:off x="0" y="63711"/>
            <a:ext cx="7206343" cy="763603"/>
          </a:xfrm>
        </p:spPr>
        <p:txBody>
          <a:bodyPr wrap="square">
            <a:spAutoFit/>
          </a:bodyPr>
          <a:lstStyle/>
          <a:p>
            <a:pPr lvl="0"/>
            <a:r>
              <a:rPr lang="es-MX" sz="3200" dirty="0">
                <a:solidFill>
                  <a:schemeClr val="bg1"/>
                </a:solidFill>
              </a:rPr>
              <a:t>¿ Qué es una red privada virtual?</a:t>
            </a:r>
          </a:p>
        </p:txBody>
      </p:sp>
      <p:sp>
        <p:nvSpPr>
          <p:cNvPr id="3" name="Subtítulo 2">
            <a:extLst>
              <a:ext uri="{FF2B5EF4-FFF2-40B4-BE49-F238E27FC236}">
                <a16:creationId xmlns:a16="http://schemas.microsoft.com/office/drawing/2014/main" id="{A4418C7C-5347-DF4C-A693-9BC795015CF8}"/>
              </a:ext>
            </a:extLst>
          </p:cNvPr>
          <p:cNvSpPr txBox="1">
            <a:spLocks noGrp="1"/>
          </p:cNvSpPr>
          <p:nvPr>
            <p:ph type="subTitle" idx="4294967295"/>
          </p:nvPr>
        </p:nvSpPr>
        <p:spPr>
          <a:xfrm>
            <a:off x="457171" y="1486821"/>
            <a:ext cx="8228763" cy="4701357"/>
          </a:xfrm>
        </p:spPr>
        <p:txBody>
          <a:bodyPr anchor="ctr"/>
          <a:lstStyle/>
          <a:p>
            <a:pPr lvl="0" algn="ctr"/>
            <a:endParaRPr lang="es-MX" sz="2903" dirty="0">
              <a:latin typeface="Arial" pitchFamily="18"/>
            </a:endParaRPr>
          </a:p>
          <a:p>
            <a:pPr marL="0" lvl="0" indent="0" algn="ctr">
              <a:buNone/>
            </a:pPr>
            <a:r>
              <a:rPr lang="es-MX" sz="2903" dirty="0"/>
              <a:t>Las redes privadas virtuales crean un túnel o conducto dedicado de un sitio a otro. Las firewalls o ambos sitios permiten una conexión segura a través de Internet.</a:t>
            </a:r>
          </a:p>
          <a:p>
            <a:pPr marL="0" lvl="0" indent="0" algn="ctr">
              <a:buNone/>
            </a:pPr>
            <a:endParaRPr lang="es-MX" sz="2903" dirty="0"/>
          </a:p>
          <a:p>
            <a:pPr marL="0" lvl="0" indent="0" algn="ctr">
              <a:buNone/>
            </a:pPr>
            <a:r>
              <a:rPr lang="es-MX" sz="2903" dirty="0"/>
              <a:t>Las VPN son una alternativa de bajo costo , para usar líneas alquiladas que conecten sucursales o para hacer negocios con clientes habituales.</a:t>
            </a:r>
          </a:p>
          <a:p>
            <a:pPr marL="0" lvl="0" indent="0" algn="ctr">
              <a:buNone/>
            </a:pPr>
            <a:endParaRPr lang="es-MX" sz="2903" dirty="0"/>
          </a:p>
        </p:txBody>
      </p:sp>
      <p:sp>
        <p:nvSpPr>
          <p:cNvPr id="6" name="Marcador de número de diapositiva 5">
            <a:extLst>
              <a:ext uri="{FF2B5EF4-FFF2-40B4-BE49-F238E27FC236}">
                <a16:creationId xmlns:a16="http://schemas.microsoft.com/office/drawing/2014/main" id="{6AFCAC1D-AD0A-4F4B-9E3A-8313209B07E6}"/>
              </a:ext>
            </a:extLst>
          </p:cNvPr>
          <p:cNvSpPr>
            <a:spLocks noGrp="1"/>
          </p:cNvSpPr>
          <p:nvPr>
            <p:ph type="sldNum" sz="quarter" idx="12"/>
          </p:nvPr>
        </p:nvSpPr>
        <p:spPr/>
        <p:txBody>
          <a:bodyPr/>
          <a:lstStyle/>
          <a:p>
            <a:fld id="{2E65DF58-AC59-6443-8E7C-F2A2AE6182EF}" type="slidenum">
              <a:rPr lang="es-MX" smtClean="0"/>
              <a:t>8</a:t>
            </a:fld>
            <a:endParaRPr lang="es-MX"/>
          </a:p>
        </p:txBody>
      </p:sp>
    </p:spTree>
    <p:extLst>
      <p:ext uri="{BB962C8B-B14F-4D97-AF65-F5344CB8AC3E}">
        <p14:creationId xmlns:p14="http://schemas.microsoft.com/office/powerpoint/2010/main" val="247337769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4A21FD81-705F-9645-B134-98DEC96F4498}"/>
              </a:ext>
            </a:extLst>
          </p:cNvPr>
          <p:cNvSpPr>
            <a:spLocks noGrp="1"/>
          </p:cNvSpPr>
          <p:nvPr>
            <p:ph type="sldNum" sz="quarter" idx="12"/>
          </p:nvPr>
        </p:nvSpPr>
        <p:spPr/>
        <p:txBody>
          <a:bodyPr/>
          <a:lstStyle/>
          <a:p>
            <a:fld id="{E9207BA0-0570-8A43-B6CD-1EED3C97BC51}" type="slidenum">
              <a:rPr lang="es-MX" smtClean="0"/>
              <a:t>80</a:t>
            </a:fld>
            <a:endParaRPr lang="es-MX"/>
          </a:p>
        </p:txBody>
      </p:sp>
    </p:spTree>
    <p:extLst>
      <p:ext uri="{BB962C8B-B14F-4D97-AF65-F5344CB8AC3E}">
        <p14:creationId xmlns:p14="http://schemas.microsoft.com/office/powerpoint/2010/main" val="2816166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CC7BFBB5-9F6C-3943-828D-DE09C58A4FC3}"/>
              </a:ext>
            </a:extLst>
          </p:cNvPr>
          <p:cNvSpPr txBox="1">
            <a:spLocks noGrp="1"/>
          </p:cNvSpPr>
          <p:nvPr>
            <p:ph type="subTitle" idx="4294967295"/>
          </p:nvPr>
        </p:nvSpPr>
        <p:spPr>
          <a:xfrm>
            <a:off x="457171" y="1486821"/>
            <a:ext cx="8228763" cy="4701357"/>
          </a:xfrm>
        </p:spPr>
        <p:txBody>
          <a:bodyPr anchor="ctr"/>
          <a:lstStyle/>
          <a:p>
            <a:pPr lvl="0" algn="ctr"/>
            <a:endParaRPr lang="es-MX" sz="2903" dirty="0">
              <a:latin typeface="Arial" pitchFamily="18"/>
            </a:endParaRPr>
          </a:p>
          <a:p>
            <a:pPr marL="0" lvl="0" indent="0" algn="ctr">
              <a:buNone/>
            </a:pPr>
            <a:r>
              <a:rPr lang="es-MX" sz="2903" dirty="0"/>
              <a:t>Podemos decir que una VPN aprovecha una infraestructura pública para simular una red privada, y así comunicar los datos privados.</a:t>
            </a:r>
          </a:p>
          <a:p>
            <a:pPr marL="0" lvl="0" indent="0" algn="ctr">
              <a:buNone/>
            </a:pPr>
            <a:endParaRPr lang="es-MX" sz="2903" dirty="0"/>
          </a:p>
          <a:p>
            <a:pPr marL="0" lvl="0" indent="0" algn="ctr">
              <a:buNone/>
            </a:pPr>
            <a:r>
              <a:rPr lang="es-MX" sz="2903" dirty="0"/>
              <a:t>Con la tecnología de encriptación y encapsulamiento, una VPN básica, crea un pasillo privado a través de Internet, protegiendo la información y el password.</a:t>
            </a:r>
          </a:p>
          <a:p>
            <a:pPr marL="0" lvl="0" indent="0" algn="ctr">
              <a:buNone/>
            </a:pPr>
            <a:r>
              <a:rPr lang="es-MX" sz="2903" dirty="0"/>
              <a:t> </a:t>
            </a:r>
          </a:p>
        </p:txBody>
      </p:sp>
      <p:sp>
        <p:nvSpPr>
          <p:cNvPr id="6" name="Título 1">
            <a:extLst>
              <a:ext uri="{FF2B5EF4-FFF2-40B4-BE49-F238E27FC236}">
                <a16:creationId xmlns:a16="http://schemas.microsoft.com/office/drawing/2014/main" id="{9839C2FC-BCA8-6742-94D0-E803B14CB9FF}"/>
              </a:ext>
            </a:extLst>
          </p:cNvPr>
          <p:cNvSpPr txBox="1">
            <a:spLocks/>
          </p:cNvSpPr>
          <p:nvPr/>
        </p:nvSpPr>
        <p:spPr>
          <a:xfrm>
            <a:off x="0" y="63711"/>
            <a:ext cx="7206343" cy="763603"/>
          </a:xfr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200">
                <a:solidFill>
                  <a:schemeClr val="bg1"/>
                </a:solidFill>
              </a:rPr>
              <a:t>¿ Qué es una red privada virtual?</a:t>
            </a:r>
            <a:endParaRPr lang="es-MX" sz="3200" dirty="0">
              <a:solidFill>
                <a:schemeClr val="bg1"/>
              </a:solidFill>
            </a:endParaRPr>
          </a:p>
        </p:txBody>
      </p:sp>
      <p:sp>
        <p:nvSpPr>
          <p:cNvPr id="7" name="Marcador de número de diapositiva 6">
            <a:extLst>
              <a:ext uri="{FF2B5EF4-FFF2-40B4-BE49-F238E27FC236}">
                <a16:creationId xmlns:a16="http://schemas.microsoft.com/office/drawing/2014/main" id="{563396DD-F8FE-B141-B221-D3436F4AC531}"/>
              </a:ext>
            </a:extLst>
          </p:cNvPr>
          <p:cNvSpPr>
            <a:spLocks noGrp="1"/>
          </p:cNvSpPr>
          <p:nvPr>
            <p:ph type="sldNum" sz="quarter" idx="12"/>
          </p:nvPr>
        </p:nvSpPr>
        <p:spPr/>
        <p:txBody>
          <a:bodyPr/>
          <a:lstStyle/>
          <a:p>
            <a:fld id="{2E65DF58-AC59-6443-8E7C-F2A2AE6182EF}" type="slidenum">
              <a:rPr lang="es-MX" smtClean="0"/>
              <a:t>9</a:t>
            </a:fld>
            <a:endParaRPr lang="es-MX"/>
          </a:p>
        </p:txBody>
      </p:sp>
    </p:spTree>
    <p:extLst>
      <p:ext uri="{BB962C8B-B14F-4D97-AF65-F5344CB8AC3E}">
        <p14:creationId xmlns:p14="http://schemas.microsoft.com/office/powerpoint/2010/main" val="20204828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730</TotalTime>
  <Words>3268</Words>
  <Application>Microsoft Macintosh PowerPoint</Application>
  <PresentationFormat>Presentación en pantalla (4:3)</PresentationFormat>
  <Paragraphs>617</Paragraphs>
  <Slides>80</Slides>
  <Notes>79</Notes>
  <HiddenSlides>0</HiddenSlides>
  <MMClips>0</MMClips>
  <ScaleCrop>false</ScaleCrop>
  <HeadingPairs>
    <vt:vector size="6" baseType="variant">
      <vt:variant>
        <vt:lpstr>Fuentes usadas</vt:lpstr>
      </vt:variant>
      <vt:variant>
        <vt:i4>16</vt:i4>
      </vt:variant>
      <vt:variant>
        <vt:lpstr>Tema</vt:lpstr>
      </vt:variant>
      <vt:variant>
        <vt:i4>3</vt:i4>
      </vt:variant>
      <vt:variant>
        <vt:lpstr>Títulos de diapositiva</vt:lpstr>
      </vt:variant>
      <vt:variant>
        <vt:i4>80</vt:i4>
      </vt:variant>
    </vt:vector>
  </HeadingPairs>
  <TitlesOfParts>
    <vt:vector size="99" baseType="lpstr">
      <vt:lpstr>ＭＳ Ｐゴシック</vt:lpstr>
      <vt:lpstr>Arial</vt:lpstr>
      <vt:lpstr>ArialMT</vt:lpstr>
      <vt:lpstr>Avenir Black</vt:lpstr>
      <vt:lpstr>Avenir Book</vt:lpstr>
      <vt:lpstr>Avenir Next Medium</vt:lpstr>
      <vt:lpstr>Avenir Roman</vt:lpstr>
      <vt:lpstr>Calibri</vt:lpstr>
      <vt:lpstr>Garamond</vt:lpstr>
      <vt:lpstr>Garamond-Bold</vt:lpstr>
      <vt:lpstr>Lucida Sans Unicode</vt:lpstr>
      <vt:lpstr>StarSymbol</vt:lpstr>
      <vt:lpstr>Tahoma</vt:lpstr>
      <vt:lpstr>Times New Roman</vt:lpstr>
      <vt:lpstr>Trebuchet MS</vt:lpstr>
      <vt:lpstr>Wingdings</vt:lpstr>
      <vt:lpstr>Tema de Office</vt:lpstr>
      <vt:lpstr>1_Diseño personalizado</vt:lpstr>
      <vt:lpstr>2_Diseño personalizado</vt:lpstr>
      <vt:lpstr>Presentación de PowerPoint</vt:lpstr>
      <vt:lpstr>Presentación de PowerPoint</vt:lpstr>
      <vt:lpstr>Presentación de PowerPoint</vt:lpstr>
      <vt:lpstr>Presentación de PowerPoint</vt:lpstr>
      <vt:lpstr>Unidades de competencia</vt:lpstr>
      <vt:lpstr>Unidad de competencia IV</vt:lpstr>
      <vt:lpstr>Unidad de competencia IV</vt:lpstr>
      <vt:lpstr>¿ Qué es una red privada virtual?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Elementos principales de una VPN</vt:lpstr>
      <vt:lpstr>Presentación de PowerPoint</vt:lpstr>
      <vt:lpstr>Presentación de PowerPoint</vt:lpstr>
      <vt:lpstr>Presentación de PowerPoint</vt:lpstr>
      <vt:lpstr>VPN, Protocolos de seguridad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VPN, Protocolos de seguridad:  SSL  Change Cipher Spec Protocol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Carlos Alberto Rojas Hernandez</cp:lastModifiedBy>
  <cp:revision>219</cp:revision>
  <cp:lastPrinted>2018-09-29T04:55:57Z</cp:lastPrinted>
  <dcterms:created xsi:type="dcterms:W3CDTF">2013-06-28T15:10:46Z</dcterms:created>
  <dcterms:modified xsi:type="dcterms:W3CDTF">2018-09-29T04:56:05Z</dcterms:modified>
</cp:coreProperties>
</file>