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258" r:id="rId4"/>
    <p:sldId id="259" r:id="rId5"/>
    <p:sldId id="261" r:id="rId6"/>
    <p:sldId id="262" r:id="rId7"/>
    <p:sldId id="263" r:id="rId8"/>
    <p:sldId id="264" r:id="rId9"/>
    <p:sldId id="265" r:id="rId10"/>
    <p:sldId id="260" r:id="rId11"/>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72" d="100"/>
          <a:sy n="72" d="100"/>
        </p:scale>
        <p:origin x="660" y="7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pic>
        <p:nvPicPr>
          <p:cNvPr id="8" name="Picture 7" descr="C1-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Title 1"/>
          <p:cNvSpPr>
            <a:spLocks noGrp="1"/>
          </p:cNvSpPr>
          <p:nvPr>
            <p:ph type="ctrTitle"/>
          </p:nvPr>
        </p:nvSpPr>
        <p:spPr>
          <a:xfrm>
            <a:off x="1371600" y="1803405"/>
            <a:ext cx="9448800" cy="1825096"/>
          </a:xfrm>
        </p:spPr>
        <p:txBody>
          <a:bodyPr anchor="b">
            <a:normAutofit/>
          </a:bodyPr>
          <a:lstStyle>
            <a:lvl1pPr algn="l">
              <a:defRPr sz="6000"/>
            </a:lvl1pPr>
          </a:lstStyle>
          <a:p>
            <a:r>
              <a:rPr lang="es-ES"/>
              <a:t>Haga clic para modificar el estilo de título del patrón</a:t>
            </a:r>
            <a:endParaRPr lang="en-US" dirty="0"/>
          </a:p>
        </p:txBody>
      </p:sp>
      <p:sp>
        <p:nvSpPr>
          <p:cNvPr id="3" name="Subtitle 2"/>
          <p:cNvSpPr>
            <a:spLocks noGrp="1"/>
          </p:cNvSpPr>
          <p:nvPr>
            <p:ph type="subTitle" idx="1"/>
          </p:nvPr>
        </p:nvSpPr>
        <p:spPr>
          <a:xfrm>
            <a:off x="1371600" y="3632201"/>
            <a:ext cx="9448800" cy="685800"/>
          </a:xfrm>
        </p:spPr>
        <p:txBody>
          <a:bodyPr>
            <a:normAutofit/>
          </a:bodyPr>
          <a:lstStyle>
            <a:lvl1pPr marL="0" indent="0" algn="l">
              <a:buNone/>
              <a:defRPr sz="20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endParaRPr lang="en-US" dirty="0"/>
          </a:p>
        </p:txBody>
      </p:sp>
      <p:sp>
        <p:nvSpPr>
          <p:cNvPr id="4" name="Date Placeholder 3"/>
          <p:cNvSpPr>
            <a:spLocks noGrp="1"/>
          </p:cNvSpPr>
          <p:nvPr>
            <p:ph type="dt" sz="half" idx="10"/>
          </p:nvPr>
        </p:nvSpPr>
        <p:spPr>
          <a:xfrm>
            <a:off x="7909561" y="4314328"/>
            <a:ext cx="2910840" cy="374642"/>
          </a:xfrm>
        </p:spPr>
        <p:txBody>
          <a:bodyPr/>
          <a:lstStyle/>
          <a:p>
            <a:fld id="{48A87A34-81AB-432B-8DAE-1953F412C126}" type="datetimeFigureOut">
              <a:rPr lang="en-US" dirty="0"/>
              <a:t>8/21/2018</a:t>
            </a:fld>
            <a:endParaRPr lang="en-US" dirty="0"/>
          </a:p>
        </p:txBody>
      </p:sp>
      <p:sp>
        <p:nvSpPr>
          <p:cNvPr id="5" name="Footer Placeholder 4"/>
          <p:cNvSpPr>
            <a:spLocks noGrp="1"/>
          </p:cNvSpPr>
          <p:nvPr>
            <p:ph type="ftr" sz="quarter" idx="11"/>
          </p:nvPr>
        </p:nvSpPr>
        <p:spPr>
          <a:xfrm>
            <a:off x="1371600" y="4323845"/>
            <a:ext cx="6400800" cy="365125"/>
          </a:xfrm>
        </p:spPr>
        <p:txBody>
          <a:bodyPr/>
          <a:lstStyle/>
          <a:p>
            <a:endParaRPr lang="en-US" dirty="0"/>
          </a:p>
        </p:txBody>
      </p:sp>
      <p:sp>
        <p:nvSpPr>
          <p:cNvPr id="6" name="Slide Number Placeholder 5"/>
          <p:cNvSpPr>
            <a:spLocks noGrp="1"/>
          </p:cNvSpPr>
          <p:nvPr>
            <p:ph type="sldNum" sz="quarter" idx="12"/>
          </p:nvPr>
        </p:nvSpPr>
        <p:spPr>
          <a:xfrm>
            <a:off x="8077200" y="1430866"/>
            <a:ext cx="2743200" cy="365125"/>
          </a:xfrm>
        </p:spPr>
        <p:txBody>
          <a:bodyPr/>
          <a:lstStyle/>
          <a:p>
            <a:fld id="{6D22F896-40B5-4ADD-8801-0D06FADFA095}" type="slidenum">
              <a:rPr lang="en-US" dirty="0"/>
              <a:t>‹Nº›</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Imagen panorámic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685777" y="4697360"/>
            <a:ext cx="10822034" cy="819355"/>
          </a:xfrm>
        </p:spPr>
        <p:txBody>
          <a:bodyPr anchor="b"/>
          <a:lstStyle>
            <a:lvl1pPr algn="l">
              <a:defRPr sz="3200"/>
            </a:lvl1pPr>
          </a:lstStyle>
          <a:p>
            <a:r>
              <a:rPr lang="es-ES"/>
              <a:t>Haga clic para modificar el estilo de título del patrón</a:t>
            </a:r>
            <a:endParaRPr lang="en-US" dirty="0"/>
          </a:p>
        </p:txBody>
      </p:sp>
      <p:sp>
        <p:nvSpPr>
          <p:cNvPr id="3" name="Picture Placeholder 2"/>
          <p:cNvSpPr>
            <a:spLocks noGrp="1" noChangeAspect="1"/>
          </p:cNvSpPr>
          <p:nvPr>
            <p:ph type="pic" idx="1"/>
          </p:nvPr>
        </p:nvSpPr>
        <p:spPr>
          <a:xfrm>
            <a:off x="681727" y="941439"/>
            <a:ext cx="10821840" cy="3478161"/>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a:t>Haga clic en el icono para agregar una imagen</a:t>
            </a:r>
            <a:endParaRPr lang="en-US" dirty="0"/>
          </a:p>
        </p:txBody>
      </p:sp>
      <p:sp>
        <p:nvSpPr>
          <p:cNvPr id="4" name="Text Placeholder 3"/>
          <p:cNvSpPr>
            <a:spLocks noGrp="1"/>
          </p:cNvSpPr>
          <p:nvPr>
            <p:ph type="body" sz="half" idx="2"/>
          </p:nvPr>
        </p:nvSpPr>
        <p:spPr>
          <a:xfrm>
            <a:off x="685800" y="5516715"/>
            <a:ext cx="10820400" cy="701969"/>
          </a:xfrm>
        </p:spPr>
        <p:txBody>
          <a:bodyPr/>
          <a:lstStyle>
            <a:lvl1pPr marL="0" indent="0" algn="l">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Editar los estilos de texto del patrón</a:t>
            </a:r>
          </a:p>
        </p:txBody>
      </p:sp>
      <p:sp>
        <p:nvSpPr>
          <p:cNvPr id="5" name="Date Placeholder 4"/>
          <p:cNvSpPr>
            <a:spLocks noGrp="1"/>
          </p:cNvSpPr>
          <p:nvPr>
            <p:ph type="dt" sz="half" idx="10"/>
          </p:nvPr>
        </p:nvSpPr>
        <p:spPr/>
        <p:txBody>
          <a:bodyPr/>
          <a:lstStyle/>
          <a:p>
            <a:fld id="{48A87A34-81AB-432B-8DAE-1953F412C126}" type="datetimeFigureOut">
              <a:rPr lang="en-US" dirty="0"/>
              <a:t>8/21/2018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‹Nº›</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Título y descripción">
    <p:spTree>
      <p:nvGrpSpPr>
        <p:cNvPr id="1" name=""/>
        <p:cNvGrpSpPr/>
        <p:nvPr/>
      </p:nvGrpSpPr>
      <p:grpSpPr>
        <a:xfrm>
          <a:off x="0" y="0"/>
          <a:ext cx="0" cy="0"/>
          <a:chOff x="0" y="0"/>
          <a:chExt cx="0" cy="0"/>
        </a:xfrm>
      </p:grpSpPr>
      <p:pic>
        <p:nvPicPr>
          <p:cNvPr id="9" name="Picture 8" descr="C1-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Title 1"/>
          <p:cNvSpPr>
            <a:spLocks noGrp="1"/>
          </p:cNvSpPr>
          <p:nvPr>
            <p:ph type="title"/>
          </p:nvPr>
        </p:nvSpPr>
        <p:spPr>
          <a:xfrm>
            <a:off x="685800" y="753532"/>
            <a:ext cx="10820400" cy="2802467"/>
          </a:xfrm>
        </p:spPr>
        <p:txBody>
          <a:bodyPr anchor="ctr"/>
          <a:lstStyle>
            <a:lvl1pPr algn="l">
              <a:defRPr sz="3200"/>
            </a:lvl1pPr>
          </a:lstStyle>
          <a:p>
            <a:r>
              <a:rPr lang="es-ES"/>
              <a:t>Haga clic para modificar el estilo de título del patrón</a:t>
            </a:r>
            <a:endParaRPr lang="en-US" dirty="0"/>
          </a:p>
        </p:txBody>
      </p:sp>
      <p:sp>
        <p:nvSpPr>
          <p:cNvPr id="4" name="Text Placeholder 3"/>
          <p:cNvSpPr>
            <a:spLocks noGrp="1"/>
          </p:cNvSpPr>
          <p:nvPr>
            <p:ph type="body" sz="half" idx="2"/>
          </p:nvPr>
        </p:nvSpPr>
        <p:spPr>
          <a:xfrm>
            <a:off x="1024467" y="3649133"/>
            <a:ext cx="10130516" cy="999067"/>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Editar los estilos de texto del patrón</a:t>
            </a:r>
          </a:p>
        </p:txBody>
      </p:sp>
      <p:sp>
        <p:nvSpPr>
          <p:cNvPr id="5" name="Date Placeholder 4"/>
          <p:cNvSpPr>
            <a:spLocks noGrp="1"/>
          </p:cNvSpPr>
          <p:nvPr>
            <p:ph type="dt" sz="half" idx="10"/>
          </p:nvPr>
        </p:nvSpPr>
        <p:spPr>
          <a:xfrm>
            <a:off x="7814452" y="381000"/>
            <a:ext cx="2910840" cy="365125"/>
          </a:xfrm>
        </p:spPr>
        <p:txBody>
          <a:bodyPr/>
          <a:lstStyle>
            <a:lvl1pPr algn="r">
              <a:defRPr/>
            </a:lvl1pPr>
          </a:lstStyle>
          <a:p>
            <a:fld id="{48A87A34-81AB-432B-8DAE-1953F412C126}" type="datetimeFigureOut">
              <a:rPr lang="en-US" dirty="0"/>
              <a:pPr/>
              <a:t>8/21/2018</a:t>
            </a:fld>
            <a:endParaRPr lang="en-US" dirty="0"/>
          </a:p>
        </p:txBody>
      </p:sp>
      <p:sp>
        <p:nvSpPr>
          <p:cNvPr id="6" name="Footer Placeholder 5"/>
          <p:cNvSpPr>
            <a:spLocks noGrp="1"/>
          </p:cNvSpPr>
          <p:nvPr>
            <p:ph type="ftr" sz="quarter" idx="11"/>
          </p:nvPr>
        </p:nvSpPr>
        <p:spPr>
          <a:xfrm>
            <a:off x="685800" y="379941"/>
            <a:ext cx="6991492" cy="365125"/>
          </a:xfrm>
        </p:spPr>
        <p:txBody>
          <a:bodyPr/>
          <a:lstStyle/>
          <a:p>
            <a:endParaRPr lang="en-US" dirty="0"/>
          </a:p>
        </p:txBody>
      </p:sp>
      <p:sp>
        <p:nvSpPr>
          <p:cNvPr id="7" name="Slide Number Placeholder 6"/>
          <p:cNvSpPr>
            <a:spLocks noGrp="1"/>
          </p:cNvSpPr>
          <p:nvPr>
            <p:ph type="sldNum" sz="quarter" idx="12"/>
          </p:nvPr>
        </p:nvSpPr>
        <p:spPr>
          <a:xfrm>
            <a:off x="10862452" y="381000"/>
            <a:ext cx="643748" cy="365125"/>
          </a:xfrm>
        </p:spPr>
        <p:txBody>
          <a:bodyPr/>
          <a:lstStyle/>
          <a:p>
            <a:fld id="{6D22F896-40B5-4ADD-8801-0D06FADFA095}" type="slidenum">
              <a:rPr lang="en-US" dirty="0"/>
              <a:t>‹Nº›</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Cita con descripción">
    <p:spTree>
      <p:nvGrpSpPr>
        <p:cNvPr id="1" name=""/>
        <p:cNvGrpSpPr/>
        <p:nvPr/>
      </p:nvGrpSpPr>
      <p:grpSpPr>
        <a:xfrm>
          <a:off x="0" y="0"/>
          <a:ext cx="0" cy="0"/>
          <a:chOff x="0" y="0"/>
          <a:chExt cx="0" cy="0"/>
        </a:xfrm>
      </p:grpSpPr>
      <p:pic>
        <p:nvPicPr>
          <p:cNvPr id="11" name="Picture 10" descr="C1-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Title 1"/>
          <p:cNvSpPr>
            <a:spLocks noGrp="1"/>
          </p:cNvSpPr>
          <p:nvPr>
            <p:ph type="title"/>
          </p:nvPr>
        </p:nvSpPr>
        <p:spPr>
          <a:xfrm>
            <a:off x="1024467" y="753533"/>
            <a:ext cx="10151533" cy="2604495"/>
          </a:xfrm>
        </p:spPr>
        <p:txBody>
          <a:bodyPr anchor="ctr"/>
          <a:lstStyle>
            <a:lvl1pPr algn="l">
              <a:defRPr sz="3200"/>
            </a:lvl1pPr>
          </a:lstStyle>
          <a:p>
            <a:r>
              <a:rPr lang="es-ES"/>
              <a:t>Haga clic para modificar el estilo de título del patrón</a:t>
            </a:r>
            <a:endParaRPr lang="en-US" dirty="0"/>
          </a:p>
        </p:txBody>
      </p:sp>
      <p:sp>
        <p:nvSpPr>
          <p:cNvPr id="12" name="Text Placeholder 3"/>
          <p:cNvSpPr>
            <a:spLocks noGrp="1"/>
          </p:cNvSpPr>
          <p:nvPr>
            <p:ph type="body" sz="half" idx="13"/>
          </p:nvPr>
        </p:nvSpPr>
        <p:spPr>
          <a:xfrm>
            <a:off x="1303865" y="3365556"/>
            <a:ext cx="9592736" cy="444443"/>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Editar los estilos de texto del patrón</a:t>
            </a:r>
          </a:p>
        </p:txBody>
      </p:sp>
      <p:sp>
        <p:nvSpPr>
          <p:cNvPr id="4" name="Text Placeholder 3"/>
          <p:cNvSpPr>
            <a:spLocks noGrp="1"/>
          </p:cNvSpPr>
          <p:nvPr>
            <p:ph type="body" sz="half" idx="2"/>
          </p:nvPr>
        </p:nvSpPr>
        <p:spPr>
          <a:xfrm>
            <a:off x="1024467" y="3959862"/>
            <a:ext cx="10151533" cy="679871"/>
          </a:xfrm>
        </p:spPr>
        <p:txBody>
          <a:bodyPr anchor="ctr">
            <a:normAutofit/>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Editar los estilos de texto del patrón</a:t>
            </a:r>
          </a:p>
        </p:txBody>
      </p:sp>
      <p:sp>
        <p:nvSpPr>
          <p:cNvPr id="5" name="Date Placeholder 4"/>
          <p:cNvSpPr>
            <a:spLocks noGrp="1"/>
          </p:cNvSpPr>
          <p:nvPr>
            <p:ph type="dt" sz="half" idx="10"/>
          </p:nvPr>
        </p:nvSpPr>
        <p:spPr>
          <a:xfrm>
            <a:off x="7814452" y="381000"/>
            <a:ext cx="2910840" cy="365125"/>
          </a:xfrm>
        </p:spPr>
        <p:txBody>
          <a:bodyPr/>
          <a:lstStyle>
            <a:lvl1pPr algn="r">
              <a:defRPr/>
            </a:lvl1pPr>
          </a:lstStyle>
          <a:p>
            <a:fld id="{48A87A34-81AB-432B-8DAE-1953F412C126}" type="datetimeFigureOut">
              <a:rPr lang="en-US" dirty="0"/>
              <a:pPr/>
              <a:t>8/21/2018</a:t>
            </a:fld>
            <a:endParaRPr lang="en-US" dirty="0"/>
          </a:p>
        </p:txBody>
      </p:sp>
      <p:sp>
        <p:nvSpPr>
          <p:cNvPr id="6" name="Footer Placeholder 5"/>
          <p:cNvSpPr>
            <a:spLocks noGrp="1"/>
          </p:cNvSpPr>
          <p:nvPr>
            <p:ph type="ftr" sz="quarter" idx="11"/>
          </p:nvPr>
        </p:nvSpPr>
        <p:spPr>
          <a:xfrm>
            <a:off x="685800" y="379941"/>
            <a:ext cx="6991492" cy="365125"/>
          </a:xfrm>
        </p:spPr>
        <p:txBody>
          <a:bodyPr/>
          <a:lstStyle/>
          <a:p>
            <a:endParaRPr lang="en-US" dirty="0"/>
          </a:p>
        </p:txBody>
      </p:sp>
      <p:sp>
        <p:nvSpPr>
          <p:cNvPr id="7" name="Slide Number Placeholder 6"/>
          <p:cNvSpPr>
            <a:spLocks noGrp="1"/>
          </p:cNvSpPr>
          <p:nvPr>
            <p:ph type="sldNum" sz="quarter" idx="12"/>
          </p:nvPr>
        </p:nvSpPr>
        <p:spPr>
          <a:xfrm>
            <a:off x="10862452" y="381000"/>
            <a:ext cx="643748" cy="365125"/>
          </a:xfrm>
        </p:spPr>
        <p:txBody>
          <a:bodyPr/>
          <a:lstStyle/>
          <a:p>
            <a:fld id="{6D22F896-40B5-4ADD-8801-0D06FADFA095}" type="slidenum">
              <a:rPr lang="en-US" dirty="0"/>
              <a:t>‹Nº›</a:t>
            </a:fld>
            <a:endParaRPr lang="en-US" dirty="0"/>
          </a:p>
        </p:txBody>
      </p:sp>
      <p:sp>
        <p:nvSpPr>
          <p:cNvPr id="9" name="TextBox 8"/>
          <p:cNvSpPr txBox="1"/>
          <p:nvPr/>
        </p:nvSpPr>
        <p:spPr>
          <a:xfrm>
            <a:off x="476250" y="933450"/>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0" name="TextBox 9"/>
          <p:cNvSpPr txBox="1"/>
          <p:nvPr/>
        </p:nvSpPr>
        <p:spPr>
          <a:xfrm>
            <a:off x="10984230" y="2701290"/>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p:cSld name="Tarjeta de nombre">
    <p:spTree>
      <p:nvGrpSpPr>
        <p:cNvPr id="1" name=""/>
        <p:cNvGrpSpPr/>
        <p:nvPr/>
      </p:nvGrpSpPr>
      <p:grpSpPr>
        <a:xfrm>
          <a:off x="0" y="0"/>
          <a:ext cx="0" cy="0"/>
          <a:chOff x="0" y="0"/>
          <a:chExt cx="0" cy="0"/>
        </a:xfrm>
      </p:grpSpPr>
      <p:pic>
        <p:nvPicPr>
          <p:cNvPr id="8" name="Picture 7" descr="C1-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Title 1"/>
          <p:cNvSpPr>
            <a:spLocks noGrp="1"/>
          </p:cNvSpPr>
          <p:nvPr>
            <p:ph type="title"/>
          </p:nvPr>
        </p:nvSpPr>
        <p:spPr>
          <a:xfrm>
            <a:off x="1024495" y="1124701"/>
            <a:ext cx="10146186" cy="2511835"/>
          </a:xfrm>
        </p:spPr>
        <p:txBody>
          <a:bodyPr anchor="b"/>
          <a:lstStyle>
            <a:lvl1pPr algn="l">
              <a:defRPr sz="3200"/>
            </a:lvl1pPr>
          </a:lstStyle>
          <a:p>
            <a:r>
              <a:rPr lang="es-ES"/>
              <a:t>Haga clic para modificar el estilo de título del patrón</a:t>
            </a:r>
            <a:endParaRPr lang="en-US" dirty="0"/>
          </a:p>
        </p:txBody>
      </p:sp>
      <p:sp>
        <p:nvSpPr>
          <p:cNvPr id="4" name="Text Placeholder 3"/>
          <p:cNvSpPr>
            <a:spLocks noGrp="1"/>
          </p:cNvSpPr>
          <p:nvPr>
            <p:ph type="body" sz="half" idx="2"/>
          </p:nvPr>
        </p:nvSpPr>
        <p:spPr>
          <a:xfrm>
            <a:off x="1024467" y="3648315"/>
            <a:ext cx="10144654" cy="999885"/>
          </a:xfrm>
        </p:spPr>
        <p:txBody>
          <a:bodyPr anchor="t"/>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Editar los estilos de texto del patrón</a:t>
            </a:r>
          </a:p>
        </p:txBody>
      </p:sp>
      <p:sp>
        <p:nvSpPr>
          <p:cNvPr id="5" name="Date Placeholder 4"/>
          <p:cNvSpPr>
            <a:spLocks noGrp="1"/>
          </p:cNvSpPr>
          <p:nvPr>
            <p:ph type="dt" sz="half" idx="10"/>
          </p:nvPr>
        </p:nvSpPr>
        <p:spPr>
          <a:xfrm>
            <a:off x="7814452" y="378883"/>
            <a:ext cx="2910840" cy="365125"/>
          </a:xfrm>
        </p:spPr>
        <p:txBody>
          <a:bodyPr/>
          <a:lstStyle>
            <a:lvl1pPr algn="r">
              <a:defRPr/>
            </a:lvl1pPr>
          </a:lstStyle>
          <a:p>
            <a:fld id="{48A87A34-81AB-432B-8DAE-1953F412C126}" type="datetimeFigureOut">
              <a:rPr lang="en-US" dirty="0"/>
              <a:pPr/>
              <a:t>8/21/2018</a:t>
            </a:fld>
            <a:endParaRPr lang="en-US" dirty="0"/>
          </a:p>
        </p:txBody>
      </p:sp>
      <p:sp>
        <p:nvSpPr>
          <p:cNvPr id="6" name="Footer Placeholder 5"/>
          <p:cNvSpPr>
            <a:spLocks noGrp="1"/>
          </p:cNvSpPr>
          <p:nvPr>
            <p:ph type="ftr" sz="quarter" idx="11"/>
          </p:nvPr>
        </p:nvSpPr>
        <p:spPr>
          <a:xfrm>
            <a:off x="685800" y="378883"/>
            <a:ext cx="6991492" cy="365125"/>
          </a:xfrm>
        </p:spPr>
        <p:txBody>
          <a:bodyPr/>
          <a:lstStyle/>
          <a:p>
            <a:endParaRPr lang="en-US" dirty="0"/>
          </a:p>
        </p:txBody>
      </p:sp>
      <p:sp>
        <p:nvSpPr>
          <p:cNvPr id="7" name="Slide Number Placeholder 6"/>
          <p:cNvSpPr>
            <a:spLocks noGrp="1"/>
          </p:cNvSpPr>
          <p:nvPr>
            <p:ph type="sldNum" sz="quarter" idx="12"/>
          </p:nvPr>
        </p:nvSpPr>
        <p:spPr>
          <a:xfrm>
            <a:off x="10862452" y="381000"/>
            <a:ext cx="643748" cy="365125"/>
          </a:xfrm>
        </p:spPr>
        <p:txBody>
          <a:bodyPr/>
          <a:lstStyle/>
          <a:p>
            <a:fld id="{6D22F896-40B5-4ADD-8801-0D06FADFA095}" type="slidenum">
              <a:rPr lang="en-US" dirty="0"/>
              <a:t>‹Nº›</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Columna 3">
    <p:spTree>
      <p:nvGrpSpPr>
        <p:cNvPr id="1" name=""/>
        <p:cNvGrpSpPr/>
        <p:nvPr/>
      </p:nvGrpSpPr>
      <p:grpSpPr>
        <a:xfrm>
          <a:off x="0" y="0"/>
          <a:ext cx="0" cy="0"/>
          <a:chOff x="0" y="0"/>
          <a:chExt cx="0" cy="0"/>
        </a:xfrm>
      </p:grpSpPr>
      <p:sp>
        <p:nvSpPr>
          <p:cNvPr id="15" name="Title 1"/>
          <p:cNvSpPr>
            <a:spLocks noGrp="1"/>
          </p:cNvSpPr>
          <p:nvPr>
            <p:ph type="title"/>
          </p:nvPr>
        </p:nvSpPr>
        <p:spPr>
          <a:xfrm>
            <a:off x="2895600" y="761999"/>
            <a:ext cx="8610599" cy="1303867"/>
          </a:xfrm>
        </p:spPr>
        <p:txBody>
          <a:bodyPr/>
          <a:lstStyle/>
          <a:p>
            <a:r>
              <a:rPr lang="es-ES"/>
              <a:t>Haga clic para modificar el estilo de título del patrón</a:t>
            </a:r>
            <a:endParaRPr lang="en-US" dirty="0"/>
          </a:p>
        </p:txBody>
      </p:sp>
      <p:sp>
        <p:nvSpPr>
          <p:cNvPr id="7" name="Text Placeholder 2"/>
          <p:cNvSpPr>
            <a:spLocks noGrp="1"/>
          </p:cNvSpPr>
          <p:nvPr>
            <p:ph type="body" idx="1"/>
          </p:nvPr>
        </p:nvSpPr>
        <p:spPr>
          <a:xfrm>
            <a:off x="685800" y="2202080"/>
            <a:ext cx="3456432" cy="617320"/>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Editar los estilos de texto del patrón</a:t>
            </a:r>
          </a:p>
        </p:txBody>
      </p:sp>
      <p:sp>
        <p:nvSpPr>
          <p:cNvPr id="8" name="Text Placeholder 3"/>
          <p:cNvSpPr>
            <a:spLocks noGrp="1"/>
          </p:cNvSpPr>
          <p:nvPr>
            <p:ph type="body" sz="half" idx="15"/>
          </p:nvPr>
        </p:nvSpPr>
        <p:spPr>
          <a:xfrm>
            <a:off x="685799" y="2904565"/>
            <a:ext cx="3456432" cy="331413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Editar los estilos de texto del patrón</a:t>
            </a:r>
          </a:p>
        </p:txBody>
      </p:sp>
      <p:sp>
        <p:nvSpPr>
          <p:cNvPr id="9" name="Text Placeholder 4"/>
          <p:cNvSpPr>
            <a:spLocks noGrp="1"/>
          </p:cNvSpPr>
          <p:nvPr>
            <p:ph type="body" sz="quarter" idx="3"/>
          </p:nvPr>
        </p:nvSpPr>
        <p:spPr>
          <a:xfrm>
            <a:off x="4368800" y="2201333"/>
            <a:ext cx="3456432" cy="626534"/>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Editar los estilos de texto del patrón</a:t>
            </a:r>
          </a:p>
        </p:txBody>
      </p:sp>
      <p:sp>
        <p:nvSpPr>
          <p:cNvPr id="10" name="Text Placeholder 3"/>
          <p:cNvSpPr>
            <a:spLocks noGrp="1"/>
          </p:cNvSpPr>
          <p:nvPr>
            <p:ph type="body" sz="half" idx="16"/>
          </p:nvPr>
        </p:nvSpPr>
        <p:spPr>
          <a:xfrm>
            <a:off x="4366858" y="2904067"/>
            <a:ext cx="3456432" cy="331461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Editar los estilos de texto del patrón</a:t>
            </a:r>
          </a:p>
        </p:txBody>
      </p:sp>
      <p:sp>
        <p:nvSpPr>
          <p:cNvPr id="11" name="Text Placeholder 4"/>
          <p:cNvSpPr>
            <a:spLocks noGrp="1"/>
          </p:cNvSpPr>
          <p:nvPr>
            <p:ph type="body" sz="quarter" idx="13"/>
          </p:nvPr>
        </p:nvSpPr>
        <p:spPr>
          <a:xfrm>
            <a:off x="8051800" y="2192866"/>
            <a:ext cx="3456432" cy="626534"/>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Editar los estilos de texto del patrón</a:t>
            </a:r>
          </a:p>
        </p:txBody>
      </p:sp>
      <p:sp>
        <p:nvSpPr>
          <p:cNvPr id="12" name="Text Placeholder 3"/>
          <p:cNvSpPr>
            <a:spLocks noGrp="1"/>
          </p:cNvSpPr>
          <p:nvPr>
            <p:ph type="body" sz="half" idx="17"/>
          </p:nvPr>
        </p:nvSpPr>
        <p:spPr>
          <a:xfrm>
            <a:off x="8051801" y="2904565"/>
            <a:ext cx="3456432" cy="331413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Editar los estilos de texto del patrón</a:t>
            </a:r>
          </a:p>
        </p:txBody>
      </p:sp>
      <p:sp>
        <p:nvSpPr>
          <p:cNvPr id="3" name="Date Placeholder 2"/>
          <p:cNvSpPr>
            <a:spLocks noGrp="1"/>
          </p:cNvSpPr>
          <p:nvPr>
            <p:ph type="dt" sz="half" idx="10"/>
          </p:nvPr>
        </p:nvSpPr>
        <p:spPr/>
        <p:txBody>
          <a:bodyPr/>
          <a:lstStyle/>
          <a:p>
            <a:fld id="{48A87A34-81AB-432B-8DAE-1953F412C126}" type="datetimeFigureOut">
              <a:rPr lang="en-US" dirty="0"/>
              <a:t>8/21/2018</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‹Nº›</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Columna de imagen 3">
    <p:spTree>
      <p:nvGrpSpPr>
        <p:cNvPr id="1" name=""/>
        <p:cNvGrpSpPr/>
        <p:nvPr/>
      </p:nvGrpSpPr>
      <p:grpSpPr>
        <a:xfrm>
          <a:off x="0" y="0"/>
          <a:ext cx="0" cy="0"/>
          <a:chOff x="0" y="0"/>
          <a:chExt cx="0" cy="0"/>
        </a:xfrm>
      </p:grpSpPr>
      <p:sp>
        <p:nvSpPr>
          <p:cNvPr id="30" name="Title 1"/>
          <p:cNvSpPr>
            <a:spLocks noGrp="1"/>
          </p:cNvSpPr>
          <p:nvPr>
            <p:ph type="title"/>
          </p:nvPr>
        </p:nvSpPr>
        <p:spPr>
          <a:xfrm>
            <a:off x="2895600" y="762000"/>
            <a:ext cx="8610599" cy="1295400"/>
          </a:xfrm>
        </p:spPr>
        <p:txBody>
          <a:bodyPr/>
          <a:lstStyle/>
          <a:p>
            <a:r>
              <a:rPr lang="es-ES"/>
              <a:t>Haga clic para modificar el estilo de título del patrón</a:t>
            </a:r>
            <a:endParaRPr lang="en-US" dirty="0"/>
          </a:p>
        </p:txBody>
      </p:sp>
      <p:sp>
        <p:nvSpPr>
          <p:cNvPr id="19" name="Text Placeholder 2"/>
          <p:cNvSpPr>
            <a:spLocks noGrp="1"/>
          </p:cNvSpPr>
          <p:nvPr>
            <p:ph type="body" idx="1"/>
          </p:nvPr>
        </p:nvSpPr>
        <p:spPr>
          <a:xfrm>
            <a:off x="688618" y="4191000"/>
            <a:ext cx="3451582" cy="682765"/>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Editar los estilos de texto del patrón</a:t>
            </a:r>
          </a:p>
        </p:txBody>
      </p:sp>
      <p:sp>
        <p:nvSpPr>
          <p:cNvPr id="20" name="Picture Placeholder 2"/>
          <p:cNvSpPr>
            <a:spLocks noGrp="1" noChangeAspect="1"/>
          </p:cNvSpPr>
          <p:nvPr>
            <p:ph type="pic" idx="15"/>
          </p:nvPr>
        </p:nvSpPr>
        <p:spPr>
          <a:xfrm>
            <a:off x="688618" y="2362200"/>
            <a:ext cx="3451582"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a:t>Haga clic en el icono para agregar una imagen</a:t>
            </a:r>
            <a:endParaRPr lang="en-US" dirty="0"/>
          </a:p>
        </p:txBody>
      </p:sp>
      <p:sp>
        <p:nvSpPr>
          <p:cNvPr id="21" name="Text Placeholder 3"/>
          <p:cNvSpPr>
            <a:spLocks noGrp="1"/>
          </p:cNvSpPr>
          <p:nvPr>
            <p:ph type="body" sz="half" idx="18"/>
          </p:nvPr>
        </p:nvSpPr>
        <p:spPr>
          <a:xfrm>
            <a:off x="688618" y="4873764"/>
            <a:ext cx="3451582" cy="1344921"/>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Editar los estilos de texto del patrón</a:t>
            </a:r>
          </a:p>
        </p:txBody>
      </p:sp>
      <p:sp>
        <p:nvSpPr>
          <p:cNvPr id="22" name="Text Placeholder 4"/>
          <p:cNvSpPr>
            <a:spLocks noGrp="1"/>
          </p:cNvSpPr>
          <p:nvPr>
            <p:ph type="body" sz="quarter" idx="3"/>
          </p:nvPr>
        </p:nvSpPr>
        <p:spPr>
          <a:xfrm>
            <a:off x="4374263" y="4191000"/>
            <a:ext cx="3448935" cy="682765"/>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Editar los estilos de texto del patrón</a:t>
            </a:r>
          </a:p>
        </p:txBody>
      </p:sp>
      <p:sp>
        <p:nvSpPr>
          <p:cNvPr id="23" name="Picture Placeholder 2"/>
          <p:cNvSpPr>
            <a:spLocks noGrp="1" noChangeAspect="1"/>
          </p:cNvSpPr>
          <p:nvPr>
            <p:ph type="pic" idx="21"/>
          </p:nvPr>
        </p:nvSpPr>
        <p:spPr>
          <a:xfrm>
            <a:off x="4374263" y="2362200"/>
            <a:ext cx="3448936"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a:t>Haga clic en el icono para agregar una imagen</a:t>
            </a:r>
            <a:endParaRPr lang="en-US" dirty="0"/>
          </a:p>
        </p:txBody>
      </p:sp>
      <p:sp>
        <p:nvSpPr>
          <p:cNvPr id="24" name="Text Placeholder 3"/>
          <p:cNvSpPr>
            <a:spLocks noGrp="1"/>
          </p:cNvSpPr>
          <p:nvPr>
            <p:ph type="body" sz="half" idx="19"/>
          </p:nvPr>
        </p:nvSpPr>
        <p:spPr>
          <a:xfrm>
            <a:off x="4374264" y="4873763"/>
            <a:ext cx="3448935" cy="1344921"/>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Editar los estilos de texto del patrón</a:t>
            </a:r>
          </a:p>
        </p:txBody>
      </p:sp>
      <p:sp>
        <p:nvSpPr>
          <p:cNvPr id="25" name="Text Placeholder 4"/>
          <p:cNvSpPr>
            <a:spLocks noGrp="1"/>
          </p:cNvSpPr>
          <p:nvPr>
            <p:ph type="body" sz="quarter" idx="13"/>
          </p:nvPr>
        </p:nvSpPr>
        <p:spPr>
          <a:xfrm>
            <a:off x="8049731" y="4191000"/>
            <a:ext cx="3456469" cy="682765"/>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Editar los estilos de texto del patrón</a:t>
            </a:r>
          </a:p>
        </p:txBody>
      </p:sp>
      <p:sp>
        <p:nvSpPr>
          <p:cNvPr id="26" name="Picture Placeholder 2"/>
          <p:cNvSpPr>
            <a:spLocks noGrp="1" noChangeAspect="1"/>
          </p:cNvSpPr>
          <p:nvPr>
            <p:ph type="pic" idx="22"/>
          </p:nvPr>
        </p:nvSpPr>
        <p:spPr>
          <a:xfrm>
            <a:off x="8049855" y="2362200"/>
            <a:ext cx="3447878"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a:t>Haga clic en el icono para agregar una imagen</a:t>
            </a:r>
            <a:endParaRPr lang="en-US" dirty="0"/>
          </a:p>
        </p:txBody>
      </p:sp>
      <p:sp>
        <p:nvSpPr>
          <p:cNvPr id="27" name="Text Placeholder 3"/>
          <p:cNvSpPr>
            <a:spLocks noGrp="1"/>
          </p:cNvSpPr>
          <p:nvPr>
            <p:ph type="body" sz="half" idx="20"/>
          </p:nvPr>
        </p:nvSpPr>
        <p:spPr>
          <a:xfrm>
            <a:off x="8049731" y="4873761"/>
            <a:ext cx="3452445" cy="1344921"/>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Editar los estilos de texto del patrón</a:t>
            </a:r>
          </a:p>
        </p:txBody>
      </p:sp>
      <p:sp>
        <p:nvSpPr>
          <p:cNvPr id="3" name="Date Placeholder 2"/>
          <p:cNvSpPr>
            <a:spLocks noGrp="1"/>
          </p:cNvSpPr>
          <p:nvPr>
            <p:ph type="dt" sz="half" idx="10"/>
          </p:nvPr>
        </p:nvSpPr>
        <p:spPr/>
        <p:txBody>
          <a:bodyPr/>
          <a:lstStyle/>
          <a:p>
            <a:fld id="{48A87A34-81AB-432B-8DAE-1953F412C126}" type="datetimeFigureOut">
              <a:rPr lang="en-US" dirty="0"/>
              <a:t>8/21/2018</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‹Nº›</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a:xfrm>
            <a:off x="685800" y="2194559"/>
            <a:ext cx="10820400" cy="4024125"/>
          </a:xfrm>
        </p:spPr>
        <p:txBody>
          <a:bodyPr vert="eaVert"/>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8/21/2018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‹Nº›</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vertTitleAndTx" preserve="1">
  <p:cSld name="Título vertical y texto">
    <p:spTree>
      <p:nvGrpSpPr>
        <p:cNvPr id="1" name=""/>
        <p:cNvGrpSpPr/>
        <p:nvPr/>
      </p:nvGrpSpPr>
      <p:grpSpPr>
        <a:xfrm>
          <a:off x="0" y="0"/>
          <a:ext cx="0" cy="0"/>
          <a:chOff x="0" y="0"/>
          <a:chExt cx="0" cy="0"/>
        </a:xfrm>
      </p:grpSpPr>
      <p:pic>
        <p:nvPicPr>
          <p:cNvPr id="9" name="Picture 8" descr="C1-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Vertical Title 1"/>
          <p:cNvSpPr>
            <a:spLocks noGrp="1"/>
          </p:cNvSpPr>
          <p:nvPr>
            <p:ph type="title" orient="vert"/>
          </p:nvPr>
        </p:nvSpPr>
        <p:spPr>
          <a:xfrm>
            <a:off x="9448800" y="745066"/>
            <a:ext cx="2057400" cy="3903133"/>
          </a:xfrm>
        </p:spPr>
        <p:txBody>
          <a:bodyPr vert="eaVert"/>
          <a:lstStyle>
            <a:lvl1pPr algn="l">
              <a:defRPr/>
            </a:lvl1pPr>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a:xfrm>
            <a:off x="1024466" y="745067"/>
            <a:ext cx="8204201" cy="3903133"/>
          </a:xfrm>
        </p:spPr>
        <p:txBody>
          <a:bodyPr vert="eaVert"/>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a:xfrm>
            <a:off x="7814452" y="379941"/>
            <a:ext cx="2910840" cy="365125"/>
          </a:xfrm>
        </p:spPr>
        <p:txBody>
          <a:bodyPr/>
          <a:lstStyle>
            <a:lvl1pPr algn="r">
              <a:defRPr/>
            </a:lvl1pPr>
          </a:lstStyle>
          <a:p>
            <a:fld id="{48A87A34-81AB-432B-8DAE-1953F412C126}" type="datetimeFigureOut">
              <a:rPr lang="en-US" dirty="0"/>
              <a:pPr/>
              <a:t>8/21/2018</a:t>
            </a:fld>
            <a:endParaRPr lang="en-US" dirty="0"/>
          </a:p>
        </p:txBody>
      </p:sp>
      <p:sp>
        <p:nvSpPr>
          <p:cNvPr id="5" name="Footer Placeholder 4"/>
          <p:cNvSpPr>
            <a:spLocks noGrp="1"/>
          </p:cNvSpPr>
          <p:nvPr>
            <p:ph type="ftr" sz="quarter" idx="11"/>
          </p:nvPr>
        </p:nvSpPr>
        <p:spPr>
          <a:xfrm>
            <a:off x="685800" y="381000"/>
            <a:ext cx="6991492" cy="365125"/>
          </a:xfrm>
        </p:spPr>
        <p:txBody>
          <a:bodyPr/>
          <a:lstStyle/>
          <a:p>
            <a:endParaRPr lang="en-US" dirty="0"/>
          </a:p>
        </p:txBody>
      </p:sp>
      <p:sp>
        <p:nvSpPr>
          <p:cNvPr id="6" name="Slide Number Placeholder 5"/>
          <p:cNvSpPr>
            <a:spLocks noGrp="1"/>
          </p:cNvSpPr>
          <p:nvPr>
            <p:ph type="sldNum" sz="quarter" idx="12"/>
          </p:nvPr>
        </p:nvSpPr>
        <p:spPr>
          <a:xfrm>
            <a:off x="10862452" y="381000"/>
            <a:ext cx="643748" cy="365125"/>
          </a:xfrm>
        </p:spPr>
        <p:txBody>
          <a:bodyPr/>
          <a:lstStyle/>
          <a:p>
            <a:fld id="{6D22F896-40B5-4ADD-8801-0D06FADFA095}" type="slidenum">
              <a:rPr lang="en-US" dirty="0"/>
              <a:t>‹Nº›</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8/21/2018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‹Nº›</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spTree>
      <p:nvGrpSpPr>
        <p:cNvPr id="1" name=""/>
        <p:cNvGrpSpPr/>
        <p:nvPr/>
      </p:nvGrpSpPr>
      <p:grpSpPr>
        <a:xfrm>
          <a:off x="0" y="0"/>
          <a:ext cx="0" cy="0"/>
          <a:chOff x="0" y="0"/>
          <a:chExt cx="0" cy="0"/>
        </a:xfrm>
      </p:grpSpPr>
      <p:pic>
        <p:nvPicPr>
          <p:cNvPr id="8" name="Picture 7" descr="C1-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Title 1"/>
          <p:cNvSpPr>
            <a:spLocks noGrp="1"/>
          </p:cNvSpPr>
          <p:nvPr>
            <p:ph type="title"/>
          </p:nvPr>
        </p:nvSpPr>
        <p:spPr>
          <a:xfrm>
            <a:off x="685800" y="753533"/>
            <a:ext cx="10820399" cy="2801935"/>
          </a:xfrm>
        </p:spPr>
        <p:txBody>
          <a:bodyPr anchor="b">
            <a:normAutofit/>
          </a:bodyPr>
          <a:lstStyle>
            <a:lvl1pPr algn="r">
              <a:defRPr sz="4000"/>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1024467" y="3641725"/>
            <a:ext cx="10490200" cy="955675"/>
          </a:xfrm>
        </p:spPr>
        <p:txBody>
          <a:bodyPr>
            <a:normAutofit/>
          </a:bodyPr>
          <a:lstStyle>
            <a:lvl1pPr marL="0" indent="0" algn="r">
              <a:buNone/>
              <a:defRPr sz="22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a:t>Editar los estilos de texto del patrón</a:t>
            </a:r>
          </a:p>
        </p:txBody>
      </p:sp>
      <p:sp>
        <p:nvSpPr>
          <p:cNvPr id="4" name="Date Placeholder 3"/>
          <p:cNvSpPr>
            <a:spLocks noGrp="1"/>
          </p:cNvSpPr>
          <p:nvPr>
            <p:ph type="dt" sz="half" idx="10"/>
          </p:nvPr>
        </p:nvSpPr>
        <p:spPr>
          <a:xfrm>
            <a:off x="7814452" y="381000"/>
            <a:ext cx="2910840" cy="365125"/>
          </a:xfrm>
        </p:spPr>
        <p:txBody>
          <a:bodyPr/>
          <a:lstStyle>
            <a:lvl1pPr algn="r">
              <a:defRPr/>
            </a:lvl1pPr>
          </a:lstStyle>
          <a:p>
            <a:fld id="{48A87A34-81AB-432B-8DAE-1953F412C126}" type="datetimeFigureOut">
              <a:rPr lang="en-US" dirty="0"/>
              <a:pPr/>
              <a:t>8/21/2018</a:t>
            </a:fld>
            <a:endParaRPr lang="en-US" dirty="0"/>
          </a:p>
        </p:txBody>
      </p:sp>
      <p:sp>
        <p:nvSpPr>
          <p:cNvPr id="5" name="Footer Placeholder 4"/>
          <p:cNvSpPr>
            <a:spLocks noGrp="1"/>
          </p:cNvSpPr>
          <p:nvPr>
            <p:ph type="ftr" sz="quarter" idx="11"/>
          </p:nvPr>
        </p:nvSpPr>
        <p:spPr>
          <a:xfrm>
            <a:off x="685800" y="381001"/>
            <a:ext cx="6991492" cy="364065"/>
          </a:xfrm>
        </p:spPr>
        <p:txBody>
          <a:bodyPr/>
          <a:lstStyle/>
          <a:p>
            <a:endParaRPr lang="en-US" dirty="0"/>
          </a:p>
        </p:txBody>
      </p:sp>
      <p:sp>
        <p:nvSpPr>
          <p:cNvPr id="6" name="Slide Number Placeholder 5"/>
          <p:cNvSpPr>
            <a:spLocks noGrp="1"/>
          </p:cNvSpPr>
          <p:nvPr>
            <p:ph type="sldNum" sz="quarter" idx="12"/>
          </p:nvPr>
        </p:nvSpPr>
        <p:spPr>
          <a:xfrm>
            <a:off x="10862452" y="381000"/>
            <a:ext cx="643748" cy="365125"/>
          </a:xfrm>
        </p:spPr>
        <p:txBody>
          <a:bodyPr/>
          <a:lstStyle/>
          <a:p>
            <a:fld id="{6D22F896-40B5-4ADD-8801-0D06FADFA095}" type="slidenum">
              <a:rPr lang="en-US" dirty="0"/>
              <a:t>‹Nº›</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sz="half" idx="1"/>
          </p:nvPr>
        </p:nvSpPr>
        <p:spPr>
          <a:xfrm>
            <a:off x="685800" y="2194559"/>
            <a:ext cx="5334000" cy="4024125"/>
          </a:xfrm>
        </p:spPr>
        <p:txBody>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Content Placeholder 3"/>
          <p:cNvSpPr>
            <a:spLocks noGrp="1"/>
          </p:cNvSpPr>
          <p:nvPr>
            <p:ph sz="half" idx="2"/>
          </p:nvPr>
        </p:nvSpPr>
        <p:spPr>
          <a:xfrm>
            <a:off x="6172200" y="2194559"/>
            <a:ext cx="5334000" cy="4024125"/>
          </a:xfrm>
        </p:spPr>
        <p:txBody>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Date Placeholder 4"/>
          <p:cNvSpPr>
            <a:spLocks noGrp="1"/>
          </p:cNvSpPr>
          <p:nvPr>
            <p:ph type="dt" sz="half" idx="10"/>
          </p:nvPr>
        </p:nvSpPr>
        <p:spPr/>
        <p:txBody>
          <a:bodyPr/>
          <a:lstStyle/>
          <a:p>
            <a:fld id="{48A87A34-81AB-432B-8DAE-1953F412C126}" type="datetimeFigureOut">
              <a:rPr lang="en-US" dirty="0"/>
              <a:t>8/21/2018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‹Nº›</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a:xfrm>
            <a:off x="2895600" y="762000"/>
            <a:ext cx="8610600" cy="1295400"/>
          </a:xfrm>
        </p:spPr>
        <p:txBody>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914409" y="2183802"/>
            <a:ext cx="5079991" cy="823912"/>
          </a:xfrm>
        </p:spPr>
        <p:txBody>
          <a:bodyPr anchor="b">
            <a:norm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Editar los estilos de texto del patrón</a:t>
            </a:r>
          </a:p>
        </p:txBody>
      </p:sp>
      <p:sp>
        <p:nvSpPr>
          <p:cNvPr id="4" name="Content Placeholder 3"/>
          <p:cNvSpPr>
            <a:spLocks noGrp="1"/>
          </p:cNvSpPr>
          <p:nvPr>
            <p:ph sz="half" idx="2"/>
          </p:nvPr>
        </p:nvSpPr>
        <p:spPr>
          <a:xfrm>
            <a:off x="685800" y="3132666"/>
            <a:ext cx="5311775" cy="3086019"/>
          </a:xfrm>
        </p:spPr>
        <p:txBody>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Text Placeholder 4"/>
          <p:cNvSpPr>
            <a:spLocks noGrp="1"/>
          </p:cNvSpPr>
          <p:nvPr>
            <p:ph type="body" sz="quarter" idx="3"/>
          </p:nvPr>
        </p:nvSpPr>
        <p:spPr>
          <a:xfrm>
            <a:off x="6400800" y="2183802"/>
            <a:ext cx="5105400" cy="823912"/>
          </a:xfrm>
        </p:spPr>
        <p:txBody>
          <a:bodyPr anchor="b">
            <a:norm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Editar los estilos de texto del patrón</a:t>
            </a:r>
          </a:p>
        </p:txBody>
      </p:sp>
      <p:sp>
        <p:nvSpPr>
          <p:cNvPr id="6" name="Content Placeholder 5"/>
          <p:cNvSpPr>
            <a:spLocks noGrp="1"/>
          </p:cNvSpPr>
          <p:nvPr>
            <p:ph sz="quarter" idx="4"/>
          </p:nvPr>
        </p:nvSpPr>
        <p:spPr>
          <a:xfrm>
            <a:off x="6172200" y="3132666"/>
            <a:ext cx="5334000" cy="3086019"/>
          </a:xfrm>
        </p:spPr>
        <p:txBody>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7" name="Date Placeholder 6"/>
          <p:cNvSpPr>
            <a:spLocks noGrp="1"/>
          </p:cNvSpPr>
          <p:nvPr>
            <p:ph type="dt" sz="half" idx="10"/>
          </p:nvPr>
        </p:nvSpPr>
        <p:spPr/>
        <p:txBody>
          <a:bodyPr/>
          <a:lstStyle/>
          <a:p>
            <a:fld id="{48A87A34-81AB-432B-8DAE-1953F412C126}" type="datetimeFigureOut">
              <a:rPr lang="en-US" dirty="0"/>
              <a:t>8/21/2018</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dirty="0"/>
              <a:t>‹Nº›</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Date Placeholder 2"/>
          <p:cNvSpPr>
            <a:spLocks noGrp="1"/>
          </p:cNvSpPr>
          <p:nvPr>
            <p:ph type="dt" sz="half" idx="10"/>
          </p:nvPr>
        </p:nvSpPr>
        <p:spPr/>
        <p:txBody>
          <a:bodyPr/>
          <a:lstStyle/>
          <a:p>
            <a:fld id="{48A87A34-81AB-432B-8DAE-1953F412C126}" type="datetimeFigureOut">
              <a:rPr lang="en-US" dirty="0"/>
              <a:t>8/21/2018</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‹Nº›</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8A87A34-81AB-432B-8DAE-1953F412C126}" type="datetimeFigureOut">
              <a:rPr lang="en-US" dirty="0"/>
              <a:t>8/21/2018</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D22F896-40B5-4ADD-8801-0D06FADFA095}" type="slidenum">
              <a:rPr lang="en-US" dirty="0"/>
              <a:t>‹Nº›</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85800" y="1524000"/>
            <a:ext cx="4114800" cy="1600200"/>
          </a:xfrm>
        </p:spPr>
        <p:txBody>
          <a:bodyPr anchor="b"/>
          <a:lstStyle>
            <a:lvl1pPr algn="l">
              <a:defRPr sz="3200"/>
            </a:lvl1pPr>
          </a:lstStyle>
          <a:p>
            <a:r>
              <a:rPr lang="es-ES"/>
              <a:t>Haga clic para modificar el estilo de título del patrón</a:t>
            </a:r>
            <a:endParaRPr lang="en-US" dirty="0"/>
          </a:p>
        </p:txBody>
      </p:sp>
      <p:sp>
        <p:nvSpPr>
          <p:cNvPr id="3" name="Content Placeholder 2"/>
          <p:cNvSpPr>
            <a:spLocks noGrp="1"/>
          </p:cNvSpPr>
          <p:nvPr>
            <p:ph idx="1"/>
          </p:nvPr>
        </p:nvSpPr>
        <p:spPr>
          <a:xfrm>
            <a:off x="4995582" y="746759"/>
            <a:ext cx="6510618" cy="5471925"/>
          </a:xfrm>
        </p:spPr>
        <p:txBody>
          <a:bodyPr anchor="ct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Text Placeholder 3"/>
          <p:cNvSpPr>
            <a:spLocks noGrp="1"/>
          </p:cNvSpPr>
          <p:nvPr>
            <p:ph type="body" sz="half" idx="2"/>
          </p:nvPr>
        </p:nvSpPr>
        <p:spPr>
          <a:xfrm>
            <a:off x="685800" y="3124199"/>
            <a:ext cx="4114800" cy="309448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Editar los estilos de texto del patrón</a:t>
            </a:r>
          </a:p>
        </p:txBody>
      </p:sp>
      <p:sp>
        <p:nvSpPr>
          <p:cNvPr id="5" name="Date Placeholder 4"/>
          <p:cNvSpPr>
            <a:spLocks noGrp="1"/>
          </p:cNvSpPr>
          <p:nvPr>
            <p:ph type="dt" sz="half" idx="10"/>
          </p:nvPr>
        </p:nvSpPr>
        <p:spPr/>
        <p:txBody>
          <a:bodyPr/>
          <a:lstStyle/>
          <a:p>
            <a:fld id="{48A87A34-81AB-432B-8DAE-1953F412C126}" type="datetimeFigureOut">
              <a:rPr lang="en-US" dirty="0"/>
              <a:t>8/21/2018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‹Nº›</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85800" y="1524000"/>
            <a:ext cx="6873240" cy="1600200"/>
          </a:xfrm>
        </p:spPr>
        <p:txBody>
          <a:bodyPr anchor="b"/>
          <a:lstStyle>
            <a:lvl1pPr algn="l">
              <a:defRPr sz="3200"/>
            </a:lvl1pPr>
          </a:lstStyle>
          <a:p>
            <a:r>
              <a:rPr lang="es-ES"/>
              <a:t>Haga clic para modificar el estilo de título del patrón</a:t>
            </a:r>
            <a:endParaRPr lang="en-US" dirty="0"/>
          </a:p>
        </p:txBody>
      </p:sp>
      <p:sp>
        <p:nvSpPr>
          <p:cNvPr id="3" name="Picture Placeholder 2"/>
          <p:cNvSpPr>
            <a:spLocks noGrp="1" noChangeAspect="1"/>
          </p:cNvSpPr>
          <p:nvPr>
            <p:ph type="pic" idx="1"/>
          </p:nvPr>
        </p:nvSpPr>
        <p:spPr>
          <a:xfrm>
            <a:off x="7861238" y="751241"/>
            <a:ext cx="3644962" cy="5467443"/>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a:t>Haga clic en el icono para agregar una imagen</a:t>
            </a:r>
            <a:endParaRPr lang="en-US" dirty="0"/>
          </a:p>
        </p:txBody>
      </p:sp>
      <p:sp>
        <p:nvSpPr>
          <p:cNvPr id="4" name="Text Placeholder 3"/>
          <p:cNvSpPr>
            <a:spLocks noGrp="1"/>
          </p:cNvSpPr>
          <p:nvPr>
            <p:ph type="body" sz="half" idx="2"/>
          </p:nvPr>
        </p:nvSpPr>
        <p:spPr>
          <a:xfrm>
            <a:off x="685800" y="3124199"/>
            <a:ext cx="6873240" cy="309448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Editar los estilos de texto del patrón</a:t>
            </a:r>
          </a:p>
        </p:txBody>
      </p:sp>
      <p:sp>
        <p:nvSpPr>
          <p:cNvPr id="5" name="Date Placeholder 4"/>
          <p:cNvSpPr>
            <a:spLocks noGrp="1"/>
          </p:cNvSpPr>
          <p:nvPr>
            <p:ph type="dt" sz="half" idx="10"/>
          </p:nvPr>
        </p:nvSpPr>
        <p:spPr/>
        <p:txBody>
          <a:bodyPr/>
          <a:lstStyle/>
          <a:p>
            <a:fld id="{48A87A34-81AB-432B-8DAE-1953F412C126}" type="datetimeFigureOut">
              <a:rPr lang="en-US" dirty="0"/>
              <a:t>8/21/2018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‹Nº›</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8" name="Picture 7" descr="C1-HD-TOP.png"/>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0" y="0"/>
            <a:ext cx="12192000" cy="1441450"/>
          </a:xfrm>
          <a:prstGeom prst="rect">
            <a:avLst/>
          </a:prstGeom>
        </p:spPr>
      </p:pic>
      <p:sp>
        <p:nvSpPr>
          <p:cNvPr id="2" name="Title Placeholder 1"/>
          <p:cNvSpPr>
            <a:spLocks noGrp="1"/>
          </p:cNvSpPr>
          <p:nvPr>
            <p:ph type="title"/>
          </p:nvPr>
        </p:nvSpPr>
        <p:spPr>
          <a:xfrm>
            <a:off x="2895600" y="764373"/>
            <a:ext cx="8610600" cy="1293028"/>
          </a:xfrm>
          <a:prstGeom prst="rect">
            <a:avLst/>
          </a:prstGeom>
        </p:spPr>
        <p:txBody>
          <a:bodyPr vert="horz" lIns="91440" tIns="45720" rIns="91440" bIns="45720" rtlCol="0" anchor="ctr">
            <a:normAutofit/>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685800" y="2194560"/>
            <a:ext cx="10820400" cy="4024125"/>
          </a:xfrm>
          <a:prstGeom prst="rect">
            <a:avLst/>
          </a:prstGeom>
        </p:spPr>
        <p:txBody>
          <a:bodyPr vert="horz" lIns="91440" tIns="45720" rIns="91440" bIns="45720" rtlCol="0">
            <a:normAutofit/>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2"/>
          </p:nvPr>
        </p:nvSpPr>
        <p:spPr>
          <a:xfrm>
            <a:off x="8595360" y="6356350"/>
            <a:ext cx="2910840"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48A87A34-81AB-432B-8DAE-1953F412C126}" type="datetimeFigureOut">
              <a:rPr lang="en-US" dirty="0"/>
              <a:pPr/>
              <a:t>8/21/2018</a:t>
            </a:fld>
            <a:endParaRPr lang="en-US" dirty="0"/>
          </a:p>
        </p:txBody>
      </p:sp>
      <p:sp>
        <p:nvSpPr>
          <p:cNvPr id="5" name="Footer Placeholder 4"/>
          <p:cNvSpPr>
            <a:spLocks noGrp="1"/>
          </p:cNvSpPr>
          <p:nvPr>
            <p:ph type="ftr" sz="quarter" idx="3"/>
          </p:nvPr>
        </p:nvSpPr>
        <p:spPr>
          <a:xfrm>
            <a:off x="685800" y="6355845"/>
            <a:ext cx="7772400" cy="365125"/>
          </a:xfrm>
          <a:prstGeom prst="rect">
            <a:avLst/>
          </a:prstGeom>
        </p:spPr>
        <p:txBody>
          <a:bodyPr vert="horz" lIns="91440" tIns="45720" rIns="91440" bIns="45720" rtlCol="0" anchor="ctr"/>
          <a:lstStyle>
            <a:lvl1pPr algn="l">
              <a:defRPr sz="105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763000" y="381000"/>
            <a:ext cx="2743200"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6D22F896-40B5-4ADD-8801-0D06FADFA095}" type="slidenum">
              <a:rPr lang="en-US" dirty="0"/>
              <a:pPr/>
              <a:t>‹Nº›</a:t>
            </a:fld>
            <a:endParaRPr lang="en-US" dirty="0"/>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60" r:id="rId10"/>
    <p:sldLayoutId id="2147483661" r:id="rId11"/>
    <p:sldLayoutId id="2147483666" r:id="rId12"/>
    <p:sldLayoutId id="2147483663" r:id="rId13"/>
    <p:sldLayoutId id="2147483667" r:id="rId14"/>
    <p:sldLayoutId id="2147483668" r:id="rId15"/>
    <p:sldLayoutId id="2147483658" r:id="rId16"/>
    <p:sldLayoutId id="2147483659" r:id="rId17"/>
  </p:sldLayoutIdLst>
  <p:txStyles>
    <p:titleStyle>
      <a:lvl1pPr algn="r" defTabSz="914400" rtl="0" eaLnBrk="1" latinLnBrk="0" hangingPunct="1">
        <a:lnSpc>
          <a:spcPct val="90000"/>
        </a:lnSpc>
        <a:spcBef>
          <a:spcPct val="0"/>
        </a:spcBef>
        <a:buNone/>
        <a:defRPr sz="4000" kern="1200" cap="all" baseline="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2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0.em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4" name="Imagen 3">
            <a:extLst>
              <a:ext uri="{FF2B5EF4-FFF2-40B4-BE49-F238E27FC236}">
                <a16:creationId xmlns:a16="http://schemas.microsoft.com/office/drawing/2014/main" id="{1B0098D9-ACFA-40B2-B78E-97476E99014E}"/>
              </a:ext>
            </a:extLst>
          </p:cNvPr>
          <p:cNvPicPr>
            <a:picLocks noChangeAspect="1"/>
          </p:cNvPicPr>
          <p:nvPr/>
        </p:nvPicPr>
        <p:blipFill rotWithShape="1">
          <a:blip r:embed="rId2">
            <a:alphaModFix amt="40000"/>
            <a:extLst/>
          </a:blip>
          <a:srcRect l="655" r="4235" b="1"/>
          <a:stretch/>
        </p:blipFill>
        <p:spPr>
          <a:xfrm>
            <a:off x="0" y="153456"/>
            <a:ext cx="12191980" cy="6857990"/>
          </a:xfrm>
          <a:prstGeom prst="rect">
            <a:avLst/>
          </a:prstGeom>
        </p:spPr>
      </p:pic>
      <p:sp>
        <p:nvSpPr>
          <p:cNvPr id="2" name="Título 1">
            <a:extLst>
              <a:ext uri="{FF2B5EF4-FFF2-40B4-BE49-F238E27FC236}">
                <a16:creationId xmlns:a16="http://schemas.microsoft.com/office/drawing/2014/main" id="{4CE53C40-8902-407D-A625-B8897EA63FA1}"/>
              </a:ext>
            </a:extLst>
          </p:cNvPr>
          <p:cNvSpPr>
            <a:spLocks noGrp="1"/>
          </p:cNvSpPr>
          <p:nvPr>
            <p:ph type="ctrTitle"/>
          </p:nvPr>
        </p:nvSpPr>
        <p:spPr>
          <a:xfrm>
            <a:off x="1909872" y="3129946"/>
            <a:ext cx="9448800" cy="2548522"/>
          </a:xfrm>
        </p:spPr>
        <p:txBody>
          <a:bodyPr>
            <a:normAutofit/>
          </a:bodyPr>
          <a:lstStyle/>
          <a:p>
            <a:r>
              <a:rPr lang="es-MX" b="1" dirty="0"/>
              <a:t>CAJA DE RECEPCIÓN</a:t>
            </a:r>
          </a:p>
        </p:txBody>
      </p:sp>
      <p:sp>
        <p:nvSpPr>
          <p:cNvPr id="3" name="Rectángulo 2">
            <a:extLst>
              <a:ext uri="{FF2B5EF4-FFF2-40B4-BE49-F238E27FC236}">
                <a16:creationId xmlns:a16="http://schemas.microsoft.com/office/drawing/2014/main" id="{2BA92663-15A2-4303-B0ED-0BF4AE09BBBE}"/>
              </a:ext>
            </a:extLst>
          </p:cNvPr>
          <p:cNvSpPr/>
          <p:nvPr/>
        </p:nvSpPr>
        <p:spPr>
          <a:xfrm>
            <a:off x="874104" y="3404889"/>
            <a:ext cx="7465505" cy="1077218"/>
          </a:xfrm>
          <a:prstGeom prst="rect">
            <a:avLst/>
          </a:prstGeom>
        </p:spPr>
        <p:txBody>
          <a:bodyPr wrap="none">
            <a:spAutoFit/>
          </a:bodyPr>
          <a:lstStyle/>
          <a:p>
            <a:r>
              <a:rPr lang="es-MX" sz="3200" dirty="0"/>
              <a:t>CONTENIDO: </a:t>
            </a:r>
          </a:p>
          <a:p>
            <a:r>
              <a:rPr lang="es-MX" sz="3200" dirty="0"/>
              <a:t>Gestión de relaciones con el cliente </a:t>
            </a:r>
          </a:p>
        </p:txBody>
      </p:sp>
      <p:sp>
        <p:nvSpPr>
          <p:cNvPr id="5" name="Rectángulo 4">
            <a:extLst>
              <a:ext uri="{FF2B5EF4-FFF2-40B4-BE49-F238E27FC236}">
                <a16:creationId xmlns:a16="http://schemas.microsoft.com/office/drawing/2014/main" id="{3CBC8C57-0D55-4253-A35D-806E5A51FC02}"/>
              </a:ext>
            </a:extLst>
          </p:cNvPr>
          <p:cNvSpPr/>
          <p:nvPr/>
        </p:nvSpPr>
        <p:spPr>
          <a:xfrm>
            <a:off x="1660320" y="1378596"/>
            <a:ext cx="8871339" cy="1446550"/>
          </a:xfrm>
          <a:prstGeom prst="rect">
            <a:avLst/>
          </a:prstGeom>
        </p:spPr>
        <p:txBody>
          <a:bodyPr wrap="none">
            <a:spAutoFit/>
          </a:bodyPr>
          <a:lstStyle/>
          <a:p>
            <a:pPr algn="ctr"/>
            <a:r>
              <a:rPr lang="es-MX" sz="4400" b="1" dirty="0"/>
              <a:t>UNIDAD 2. GESTIÓN DE LA </a:t>
            </a:r>
          </a:p>
          <a:p>
            <a:pPr algn="ctr"/>
            <a:r>
              <a:rPr lang="es-MX" sz="4400" b="1" dirty="0"/>
              <a:t>INDUSTRIA DE LA HOSPITALIDAD </a:t>
            </a:r>
          </a:p>
        </p:txBody>
      </p:sp>
      <p:sp>
        <p:nvSpPr>
          <p:cNvPr id="6" name="CuadroTexto 5">
            <a:extLst>
              <a:ext uri="{FF2B5EF4-FFF2-40B4-BE49-F238E27FC236}">
                <a16:creationId xmlns:a16="http://schemas.microsoft.com/office/drawing/2014/main" id="{32A33474-6BFD-4F15-BE03-7A382886EFDF}"/>
              </a:ext>
            </a:extLst>
          </p:cNvPr>
          <p:cNvSpPr txBox="1"/>
          <p:nvPr/>
        </p:nvSpPr>
        <p:spPr>
          <a:xfrm>
            <a:off x="6096000" y="6481701"/>
            <a:ext cx="6904383" cy="369332"/>
          </a:xfrm>
          <a:prstGeom prst="rect">
            <a:avLst/>
          </a:prstGeom>
          <a:noFill/>
        </p:spPr>
        <p:txBody>
          <a:bodyPr wrap="square" rtlCol="0">
            <a:spAutoFit/>
          </a:bodyPr>
          <a:lstStyle/>
          <a:p>
            <a:r>
              <a:rPr lang="es-MX" dirty="0"/>
              <a:t>ELABORÓ: M. EN D.T. AURORA VÁZQUEZ MONTALVO</a:t>
            </a:r>
          </a:p>
        </p:txBody>
      </p:sp>
    </p:spTree>
    <p:extLst>
      <p:ext uri="{BB962C8B-B14F-4D97-AF65-F5344CB8AC3E}">
        <p14:creationId xmlns:p14="http://schemas.microsoft.com/office/powerpoint/2010/main" val="195395262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93BDD88-EE13-45B8-9894-1CBE16A7023F}"/>
              </a:ext>
            </a:extLst>
          </p:cNvPr>
          <p:cNvSpPr>
            <a:spLocks noGrp="1"/>
          </p:cNvSpPr>
          <p:nvPr>
            <p:ph type="title"/>
          </p:nvPr>
        </p:nvSpPr>
        <p:spPr/>
        <p:txBody>
          <a:bodyPr/>
          <a:lstStyle/>
          <a:p>
            <a:r>
              <a:rPr lang="es-MX" dirty="0"/>
              <a:t>REFERENCIAS</a:t>
            </a:r>
          </a:p>
        </p:txBody>
      </p:sp>
      <p:sp>
        <p:nvSpPr>
          <p:cNvPr id="3" name="Marcador de contenido 2">
            <a:extLst>
              <a:ext uri="{FF2B5EF4-FFF2-40B4-BE49-F238E27FC236}">
                <a16:creationId xmlns:a16="http://schemas.microsoft.com/office/drawing/2014/main" id="{A3145A1C-269C-4FFD-8F14-700F871F41EE}"/>
              </a:ext>
            </a:extLst>
          </p:cNvPr>
          <p:cNvSpPr>
            <a:spLocks noGrp="1"/>
          </p:cNvSpPr>
          <p:nvPr>
            <p:ph idx="1"/>
          </p:nvPr>
        </p:nvSpPr>
        <p:spPr/>
        <p:txBody>
          <a:bodyPr>
            <a:normAutofit/>
          </a:bodyPr>
          <a:lstStyle/>
          <a:p>
            <a:r>
              <a:rPr lang="es-MX" sz="3200" dirty="0"/>
              <a:t>Báez, S. (2005). Hotelería. México: Continental</a:t>
            </a:r>
          </a:p>
        </p:txBody>
      </p:sp>
    </p:spTree>
    <p:extLst>
      <p:ext uri="{BB962C8B-B14F-4D97-AF65-F5344CB8AC3E}">
        <p14:creationId xmlns:p14="http://schemas.microsoft.com/office/powerpoint/2010/main" val="152733191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a:extLst>
              <a:ext uri="{FF2B5EF4-FFF2-40B4-BE49-F238E27FC236}">
                <a16:creationId xmlns:a16="http://schemas.microsoft.com/office/drawing/2014/main" id="{C6D25313-321E-4424-AE3C-D5CBCF4A812F}"/>
              </a:ext>
            </a:extLst>
          </p:cNvPr>
          <p:cNvPicPr>
            <a:picLocks noChangeAspect="1"/>
          </p:cNvPicPr>
          <p:nvPr/>
        </p:nvPicPr>
        <p:blipFill>
          <a:blip r:embed="rId2"/>
          <a:stretch>
            <a:fillRect/>
          </a:stretch>
        </p:blipFill>
        <p:spPr>
          <a:xfrm>
            <a:off x="2639090" y="1875617"/>
            <a:ext cx="7273536" cy="2960359"/>
          </a:xfrm>
          <a:prstGeom prst="rect">
            <a:avLst/>
          </a:prstGeom>
        </p:spPr>
      </p:pic>
      <p:sp>
        <p:nvSpPr>
          <p:cNvPr id="3" name="Rectángulo 2">
            <a:extLst>
              <a:ext uri="{FF2B5EF4-FFF2-40B4-BE49-F238E27FC236}">
                <a16:creationId xmlns:a16="http://schemas.microsoft.com/office/drawing/2014/main" id="{016D8629-D8C5-4D02-8BA3-16CD336F4F33}"/>
              </a:ext>
            </a:extLst>
          </p:cNvPr>
          <p:cNvSpPr/>
          <p:nvPr/>
        </p:nvSpPr>
        <p:spPr>
          <a:xfrm>
            <a:off x="9675097" y="6199569"/>
            <a:ext cx="1906291" cy="369332"/>
          </a:xfrm>
          <a:prstGeom prst="rect">
            <a:avLst/>
          </a:prstGeom>
        </p:spPr>
        <p:txBody>
          <a:bodyPr wrap="none">
            <a:spAutoFit/>
          </a:bodyPr>
          <a:lstStyle/>
          <a:p>
            <a:r>
              <a:rPr lang="es-MX" dirty="0"/>
              <a:t>Báez, S. (2005). </a:t>
            </a:r>
          </a:p>
        </p:txBody>
      </p:sp>
    </p:spTree>
    <p:extLst>
      <p:ext uri="{BB962C8B-B14F-4D97-AF65-F5344CB8AC3E}">
        <p14:creationId xmlns:p14="http://schemas.microsoft.com/office/powerpoint/2010/main" val="64062942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32333D59-9FBE-46A1-873B-07ABB1D90556}"/>
              </a:ext>
            </a:extLst>
          </p:cNvPr>
          <p:cNvSpPr>
            <a:spLocks noGrp="1"/>
          </p:cNvSpPr>
          <p:nvPr>
            <p:ph type="title"/>
          </p:nvPr>
        </p:nvSpPr>
        <p:spPr>
          <a:xfrm>
            <a:off x="2895600" y="-7199"/>
            <a:ext cx="8610600" cy="1293028"/>
          </a:xfrm>
        </p:spPr>
        <p:txBody>
          <a:bodyPr/>
          <a:lstStyle/>
          <a:p>
            <a:r>
              <a:rPr lang="es-MX" dirty="0"/>
              <a:t>papelería</a:t>
            </a:r>
          </a:p>
        </p:txBody>
      </p:sp>
      <p:sp>
        <p:nvSpPr>
          <p:cNvPr id="3" name="Marcador de contenido 2">
            <a:extLst>
              <a:ext uri="{FF2B5EF4-FFF2-40B4-BE49-F238E27FC236}">
                <a16:creationId xmlns:a16="http://schemas.microsoft.com/office/drawing/2014/main" id="{647346B3-1E1F-4DD8-86B6-D902A7E85CCD}"/>
              </a:ext>
            </a:extLst>
          </p:cNvPr>
          <p:cNvSpPr>
            <a:spLocks noGrp="1"/>
          </p:cNvSpPr>
          <p:nvPr>
            <p:ph idx="1"/>
          </p:nvPr>
        </p:nvSpPr>
        <p:spPr>
          <a:xfrm>
            <a:off x="685800" y="967410"/>
            <a:ext cx="10820400" cy="5724938"/>
          </a:xfrm>
        </p:spPr>
        <p:txBody>
          <a:bodyPr>
            <a:normAutofit lnSpcReduction="10000"/>
          </a:bodyPr>
          <a:lstStyle/>
          <a:p>
            <a:r>
              <a:rPr lang="es-MX"/>
              <a:t>a) Facturas</a:t>
            </a:r>
          </a:p>
          <a:p>
            <a:r>
              <a:rPr lang="es-MX"/>
              <a:t>b) Sobre de concentración</a:t>
            </a:r>
          </a:p>
          <a:p>
            <a:r>
              <a:rPr lang="es-MX"/>
              <a:t>c) Vale de caja</a:t>
            </a:r>
          </a:p>
          <a:p>
            <a:r>
              <a:rPr lang="es-MX"/>
              <a:t>d) Recibo de pago anticipado</a:t>
            </a:r>
          </a:p>
          <a:p>
            <a:r>
              <a:rPr lang="es-MX"/>
              <a:t>e) Ajuste</a:t>
            </a:r>
          </a:p>
          <a:p>
            <a:r>
              <a:rPr lang="es-MX"/>
              <a:t>f) Cargo de misceláneos</a:t>
            </a:r>
          </a:p>
          <a:p>
            <a:r>
              <a:rPr lang="es-MX"/>
              <a:t>g) Traspasos</a:t>
            </a:r>
          </a:p>
          <a:p>
            <a:r>
              <a:rPr lang="es-MX"/>
              <a:t>h) Caja de seguridad</a:t>
            </a:r>
          </a:p>
          <a:p>
            <a:r>
              <a:rPr lang="es-MX"/>
              <a:t>i) Informe de cajero</a:t>
            </a:r>
          </a:p>
          <a:p>
            <a:r>
              <a:rPr lang="es-MX"/>
              <a:t>j) Pagarés para tarjetas de crédito</a:t>
            </a:r>
          </a:p>
          <a:p>
            <a:r>
              <a:rPr lang="es-MX"/>
              <a:t>k) Sobres de despedida</a:t>
            </a:r>
          </a:p>
          <a:p>
            <a:r>
              <a:rPr lang="es-MX"/>
              <a:t>l) Pases de salida</a:t>
            </a:r>
          </a:p>
          <a:p>
            <a:r>
              <a:rPr lang="es-MX"/>
              <a:t>m) Cambio de dólares</a:t>
            </a:r>
          </a:p>
          <a:p>
            <a:r>
              <a:rPr lang="es-MX"/>
              <a:t>n) Depósito de cajeros</a:t>
            </a:r>
            <a:endParaRPr lang="es-MX" dirty="0"/>
          </a:p>
        </p:txBody>
      </p:sp>
      <p:sp>
        <p:nvSpPr>
          <p:cNvPr id="4" name="Rectángulo 3">
            <a:extLst>
              <a:ext uri="{FF2B5EF4-FFF2-40B4-BE49-F238E27FC236}">
                <a16:creationId xmlns:a16="http://schemas.microsoft.com/office/drawing/2014/main" id="{DBEC81B8-1685-4AB3-AA73-7EB290C6A1CE}"/>
              </a:ext>
            </a:extLst>
          </p:cNvPr>
          <p:cNvSpPr/>
          <p:nvPr/>
        </p:nvSpPr>
        <p:spPr>
          <a:xfrm>
            <a:off x="10032906" y="6323016"/>
            <a:ext cx="1906291" cy="369332"/>
          </a:xfrm>
          <a:prstGeom prst="rect">
            <a:avLst/>
          </a:prstGeom>
        </p:spPr>
        <p:txBody>
          <a:bodyPr wrap="none">
            <a:spAutoFit/>
          </a:bodyPr>
          <a:lstStyle/>
          <a:p>
            <a:r>
              <a:rPr lang="es-MX" dirty="0"/>
              <a:t>Báez, S. (2005). </a:t>
            </a:r>
          </a:p>
        </p:txBody>
      </p:sp>
      <p:pic>
        <p:nvPicPr>
          <p:cNvPr id="5" name="Imagen 4">
            <a:extLst>
              <a:ext uri="{FF2B5EF4-FFF2-40B4-BE49-F238E27FC236}">
                <a16:creationId xmlns:a16="http://schemas.microsoft.com/office/drawing/2014/main" id="{AEB31226-1F10-48F5-8951-6CFADD62A1CC}"/>
              </a:ext>
            </a:extLst>
          </p:cNvPr>
          <p:cNvPicPr>
            <a:picLocks noChangeAspect="1"/>
          </p:cNvPicPr>
          <p:nvPr/>
        </p:nvPicPr>
        <p:blipFill>
          <a:blip r:embed="rId2"/>
          <a:stretch>
            <a:fillRect/>
          </a:stretch>
        </p:blipFill>
        <p:spPr>
          <a:xfrm>
            <a:off x="6943158" y="2088687"/>
            <a:ext cx="4563042" cy="3049749"/>
          </a:xfrm>
          <a:prstGeom prst="rect">
            <a:avLst/>
          </a:prstGeom>
        </p:spPr>
      </p:pic>
    </p:spTree>
    <p:extLst>
      <p:ext uri="{BB962C8B-B14F-4D97-AF65-F5344CB8AC3E}">
        <p14:creationId xmlns:p14="http://schemas.microsoft.com/office/powerpoint/2010/main" val="338984008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4" name="Imagen 3">
            <a:extLst>
              <a:ext uri="{FF2B5EF4-FFF2-40B4-BE49-F238E27FC236}">
                <a16:creationId xmlns:a16="http://schemas.microsoft.com/office/drawing/2014/main" id="{CC8F2FE9-B5A2-48B1-9BE8-7EE9CC2418B3}"/>
              </a:ext>
            </a:extLst>
          </p:cNvPr>
          <p:cNvPicPr>
            <a:picLocks noChangeAspect="1"/>
          </p:cNvPicPr>
          <p:nvPr/>
        </p:nvPicPr>
        <p:blipFill>
          <a:blip r:embed="rId2"/>
          <a:stretch>
            <a:fillRect/>
          </a:stretch>
        </p:blipFill>
        <p:spPr>
          <a:xfrm>
            <a:off x="6985000" y="3183700"/>
            <a:ext cx="4521200" cy="2045843"/>
          </a:xfrm>
          <a:prstGeom prst="rect">
            <a:avLst/>
          </a:prstGeom>
        </p:spPr>
      </p:pic>
      <p:sp>
        <p:nvSpPr>
          <p:cNvPr id="2" name="Título 1">
            <a:extLst>
              <a:ext uri="{FF2B5EF4-FFF2-40B4-BE49-F238E27FC236}">
                <a16:creationId xmlns:a16="http://schemas.microsoft.com/office/drawing/2014/main" id="{A242A816-1C4D-4449-B101-27F1D08E1749}"/>
              </a:ext>
            </a:extLst>
          </p:cNvPr>
          <p:cNvSpPr>
            <a:spLocks noGrp="1"/>
          </p:cNvSpPr>
          <p:nvPr>
            <p:ph type="title"/>
          </p:nvPr>
        </p:nvSpPr>
        <p:spPr>
          <a:xfrm>
            <a:off x="2895600" y="764373"/>
            <a:ext cx="8610600" cy="1293028"/>
          </a:xfrm>
        </p:spPr>
        <p:txBody>
          <a:bodyPr>
            <a:normAutofit/>
          </a:bodyPr>
          <a:lstStyle/>
          <a:p>
            <a:r>
              <a:rPr lang="es-MX" dirty="0"/>
              <a:t>PRIORIDAD DE PAGO</a:t>
            </a:r>
          </a:p>
        </p:txBody>
      </p:sp>
      <p:sp>
        <p:nvSpPr>
          <p:cNvPr id="3" name="Marcador de contenido 2">
            <a:extLst>
              <a:ext uri="{FF2B5EF4-FFF2-40B4-BE49-F238E27FC236}">
                <a16:creationId xmlns:a16="http://schemas.microsoft.com/office/drawing/2014/main" id="{03828B5B-F13F-4C7C-B46A-BB4C457AA18E}"/>
              </a:ext>
            </a:extLst>
          </p:cNvPr>
          <p:cNvSpPr>
            <a:spLocks noGrp="1"/>
          </p:cNvSpPr>
          <p:nvPr>
            <p:ph idx="1"/>
          </p:nvPr>
        </p:nvSpPr>
        <p:spPr>
          <a:xfrm>
            <a:off x="677333" y="2194560"/>
            <a:ext cx="5816600" cy="4024125"/>
          </a:xfrm>
        </p:spPr>
        <p:txBody>
          <a:bodyPr>
            <a:normAutofit/>
          </a:bodyPr>
          <a:lstStyle/>
          <a:p>
            <a:r>
              <a:rPr lang="es-MX" dirty="0"/>
              <a:t>A) PRIORIDADES EN LA ENTRADA: </a:t>
            </a:r>
          </a:p>
          <a:p>
            <a:r>
              <a:rPr lang="es-MX" dirty="0"/>
              <a:t>1. Tarjeta de crédito internacional.</a:t>
            </a:r>
          </a:p>
          <a:p>
            <a:r>
              <a:rPr lang="es-MX" dirty="0"/>
              <a:t>2. Tarjeta de crédito nacional.</a:t>
            </a:r>
          </a:p>
          <a:p>
            <a:r>
              <a:rPr lang="es-MX" dirty="0"/>
              <a:t>3. Efectivo.</a:t>
            </a:r>
          </a:p>
          <a:p>
            <a:pPr marL="0" indent="0">
              <a:buNone/>
            </a:pPr>
            <a:endParaRPr lang="es-MX" dirty="0"/>
          </a:p>
          <a:p>
            <a:r>
              <a:rPr lang="es-MX" dirty="0"/>
              <a:t>B) PRIORIDADES EN LA SALIDA: </a:t>
            </a:r>
          </a:p>
          <a:p>
            <a:r>
              <a:rPr lang="es-MX" dirty="0"/>
              <a:t>1. Sugerir el efectivo.</a:t>
            </a:r>
          </a:p>
          <a:p>
            <a:r>
              <a:rPr lang="es-MX" dirty="0"/>
              <a:t>2. Tarjeta de crédito internacional.</a:t>
            </a:r>
          </a:p>
          <a:p>
            <a:r>
              <a:rPr lang="es-MX" dirty="0"/>
              <a:t>3. Tarjeta de crédito nacional.</a:t>
            </a:r>
          </a:p>
        </p:txBody>
      </p:sp>
      <p:pic>
        <p:nvPicPr>
          <p:cNvPr id="5" name="Imagen 4">
            <a:extLst>
              <a:ext uri="{FF2B5EF4-FFF2-40B4-BE49-F238E27FC236}">
                <a16:creationId xmlns:a16="http://schemas.microsoft.com/office/drawing/2014/main" id="{E48CBDEB-9E96-4580-A6AE-9AD67B3B944E}"/>
              </a:ext>
            </a:extLst>
          </p:cNvPr>
          <p:cNvPicPr>
            <a:picLocks noChangeAspect="1"/>
          </p:cNvPicPr>
          <p:nvPr/>
        </p:nvPicPr>
        <p:blipFill>
          <a:blip r:embed="rId3"/>
          <a:stretch>
            <a:fillRect/>
          </a:stretch>
        </p:blipFill>
        <p:spPr>
          <a:xfrm>
            <a:off x="9938503" y="6218685"/>
            <a:ext cx="1993565" cy="493819"/>
          </a:xfrm>
          <a:prstGeom prst="rect">
            <a:avLst/>
          </a:prstGeom>
        </p:spPr>
      </p:pic>
    </p:spTree>
    <p:extLst>
      <p:ext uri="{BB962C8B-B14F-4D97-AF65-F5344CB8AC3E}">
        <p14:creationId xmlns:p14="http://schemas.microsoft.com/office/powerpoint/2010/main" val="327243956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4" name="Imagen 3">
            <a:extLst>
              <a:ext uri="{FF2B5EF4-FFF2-40B4-BE49-F238E27FC236}">
                <a16:creationId xmlns:a16="http://schemas.microsoft.com/office/drawing/2014/main" id="{4D6FA5FB-5D84-43C1-B6EB-26B9DD23E0C4}"/>
              </a:ext>
            </a:extLst>
          </p:cNvPr>
          <p:cNvPicPr>
            <a:picLocks noChangeAspect="1"/>
          </p:cNvPicPr>
          <p:nvPr/>
        </p:nvPicPr>
        <p:blipFill rotWithShape="1">
          <a:blip r:embed="rId2"/>
          <a:srcRect l="587" r="2" b="2"/>
          <a:stretch/>
        </p:blipFill>
        <p:spPr>
          <a:xfrm>
            <a:off x="7687069" y="2332346"/>
            <a:ext cx="4068833" cy="3069647"/>
          </a:xfrm>
          <a:prstGeom prst="rect">
            <a:avLst/>
          </a:prstGeom>
        </p:spPr>
      </p:pic>
      <p:sp>
        <p:nvSpPr>
          <p:cNvPr id="2" name="Título 1">
            <a:extLst>
              <a:ext uri="{FF2B5EF4-FFF2-40B4-BE49-F238E27FC236}">
                <a16:creationId xmlns:a16="http://schemas.microsoft.com/office/drawing/2014/main" id="{456CE457-DCA9-458F-8A35-8AC33436FDEA}"/>
              </a:ext>
            </a:extLst>
          </p:cNvPr>
          <p:cNvSpPr>
            <a:spLocks noGrp="1"/>
          </p:cNvSpPr>
          <p:nvPr>
            <p:ph type="title"/>
          </p:nvPr>
        </p:nvSpPr>
        <p:spPr>
          <a:xfrm>
            <a:off x="2895600" y="764373"/>
            <a:ext cx="8610600" cy="1293028"/>
          </a:xfrm>
        </p:spPr>
        <p:txBody>
          <a:bodyPr>
            <a:normAutofit/>
          </a:bodyPr>
          <a:lstStyle/>
          <a:p>
            <a:r>
              <a:rPr lang="es-MX" dirty="0"/>
              <a:t>PAGO CON TARJETA DE CRÉDITO</a:t>
            </a:r>
          </a:p>
        </p:txBody>
      </p:sp>
      <p:sp>
        <p:nvSpPr>
          <p:cNvPr id="3" name="Marcador de contenido 2">
            <a:extLst>
              <a:ext uri="{FF2B5EF4-FFF2-40B4-BE49-F238E27FC236}">
                <a16:creationId xmlns:a16="http://schemas.microsoft.com/office/drawing/2014/main" id="{13F4A897-D839-485C-BC2A-44A3A96A787B}"/>
              </a:ext>
            </a:extLst>
          </p:cNvPr>
          <p:cNvSpPr>
            <a:spLocks noGrp="1"/>
          </p:cNvSpPr>
          <p:nvPr>
            <p:ph idx="1"/>
          </p:nvPr>
        </p:nvSpPr>
        <p:spPr>
          <a:xfrm>
            <a:off x="436098" y="1828800"/>
            <a:ext cx="6766559" cy="4628271"/>
          </a:xfrm>
        </p:spPr>
        <p:txBody>
          <a:bodyPr>
            <a:normAutofit/>
          </a:bodyPr>
          <a:lstStyle/>
          <a:p>
            <a:r>
              <a:rPr lang="es-MX" sz="2400" dirty="0"/>
              <a:t>a) Observar la vigencia de la tarjeta.</a:t>
            </a:r>
          </a:p>
          <a:p>
            <a:r>
              <a:rPr lang="es-MX" sz="2400" dirty="0"/>
              <a:t>b) Comparar los nombres de la tarjeta de crédito y los de la tarjeta de registro.</a:t>
            </a:r>
          </a:p>
          <a:p>
            <a:r>
              <a:rPr lang="es-MX" sz="2400" dirty="0"/>
              <a:t>c) Seleccionar el </a:t>
            </a:r>
            <a:r>
              <a:rPr lang="es-MX" sz="2400" dirty="0" err="1"/>
              <a:t>voucher</a:t>
            </a:r>
            <a:r>
              <a:rPr lang="es-MX" sz="2400" dirty="0"/>
              <a:t> y la máquina adecuados.</a:t>
            </a:r>
          </a:p>
          <a:p>
            <a:r>
              <a:rPr lang="es-MX" sz="2400" dirty="0"/>
              <a:t>d) Maquinar la tarjeta y observar que los datos estén completos.</a:t>
            </a:r>
          </a:p>
          <a:p>
            <a:r>
              <a:rPr lang="es-MX" sz="2400" dirty="0"/>
              <a:t>e) Solicitar la firma al cliente.</a:t>
            </a:r>
          </a:p>
          <a:p>
            <a:r>
              <a:rPr lang="es-MX" sz="2400" dirty="0"/>
              <a:t>f) Comparar la firma de la tarjeta (pues podría ser robada, estar cancelada,</a:t>
            </a:r>
          </a:p>
          <a:p>
            <a:r>
              <a:rPr lang="es-MX" sz="2400" dirty="0"/>
              <a:t>etcétera).</a:t>
            </a:r>
          </a:p>
        </p:txBody>
      </p:sp>
      <p:pic>
        <p:nvPicPr>
          <p:cNvPr id="5" name="Imagen 4">
            <a:extLst>
              <a:ext uri="{FF2B5EF4-FFF2-40B4-BE49-F238E27FC236}">
                <a16:creationId xmlns:a16="http://schemas.microsoft.com/office/drawing/2014/main" id="{63717A8A-0618-49DA-92B3-88F232545F59}"/>
              </a:ext>
            </a:extLst>
          </p:cNvPr>
          <p:cNvPicPr>
            <a:picLocks noChangeAspect="1"/>
          </p:cNvPicPr>
          <p:nvPr/>
        </p:nvPicPr>
        <p:blipFill>
          <a:blip r:embed="rId3"/>
          <a:stretch>
            <a:fillRect/>
          </a:stretch>
        </p:blipFill>
        <p:spPr>
          <a:xfrm>
            <a:off x="9762337" y="6210161"/>
            <a:ext cx="1993565" cy="493819"/>
          </a:xfrm>
          <a:prstGeom prst="rect">
            <a:avLst/>
          </a:prstGeom>
        </p:spPr>
      </p:pic>
    </p:spTree>
    <p:extLst>
      <p:ext uri="{BB962C8B-B14F-4D97-AF65-F5344CB8AC3E}">
        <p14:creationId xmlns:p14="http://schemas.microsoft.com/office/powerpoint/2010/main" val="361211557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4" name="Imagen 3">
            <a:extLst>
              <a:ext uri="{FF2B5EF4-FFF2-40B4-BE49-F238E27FC236}">
                <a16:creationId xmlns:a16="http://schemas.microsoft.com/office/drawing/2014/main" id="{D15CA89D-FCC5-4F59-9134-3D5BD09A9272}"/>
              </a:ext>
            </a:extLst>
          </p:cNvPr>
          <p:cNvPicPr>
            <a:picLocks noChangeAspect="1"/>
          </p:cNvPicPr>
          <p:nvPr/>
        </p:nvPicPr>
        <p:blipFill rotWithShape="1">
          <a:blip r:embed="rId2"/>
          <a:srcRect l="587" r="2" b="2"/>
          <a:stretch/>
        </p:blipFill>
        <p:spPr>
          <a:xfrm>
            <a:off x="7266353" y="1150660"/>
            <a:ext cx="4521200" cy="3410926"/>
          </a:xfrm>
          <a:prstGeom prst="rect">
            <a:avLst/>
          </a:prstGeom>
        </p:spPr>
      </p:pic>
      <p:sp>
        <p:nvSpPr>
          <p:cNvPr id="3" name="Marcador de contenido 2">
            <a:extLst>
              <a:ext uri="{FF2B5EF4-FFF2-40B4-BE49-F238E27FC236}">
                <a16:creationId xmlns:a16="http://schemas.microsoft.com/office/drawing/2014/main" id="{431F9A3D-3169-4ACE-B4DF-592C911F5BBF}"/>
              </a:ext>
            </a:extLst>
          </p:cNvPr>
          <p:cNvSpPr>
            <a:spLocks noGrp="1"/>
          </p:cNvSpPr>
          <p:nvPr>
            <p:ph idx="1"/>
          </p:nvPr>
        </p:nvSpPr>
        <p:spPr>
          <a:xfrm>
            <a:off x="281354" y="931984"/>
            <a:ext cx="7132319" cy="5271868"/>
          </a:xfrm>
        </p:spPr>
        <p:txBody>
          <a:bodyPr>
            <a:noAutofit/>
          </a:bodyPr>
          <a:lstStyle/>
          <a:p>
            <a:pPr marL="0" indent="0">
              <a:buNone/>
            </a:pPr>
            <a:r>
              <a:rPr lang="es-MX" sz="2400" dirty="0"/>
              <a:t>Durante la estancia del huésped:</a:t>
            </a:r>
          </a:p>
          <a:p>
            <a:r>
              <a:rPr lang="es-MX" sz="2400" dirty="0"/>
              <a:t>Revisar diariamente el saldo de la cuenta del huésped (en algunos casos se</a:t>
            </a:r>
          </a:p>
          <a:p>
            <a:r>
              <a:rPr lang="es-MX" sz="2400" dirty="0"/>
              <a:t>recomienda pedir una autorización por "x" cantidad).</a:t>
            </a:r>
          </a:p>
          <a:p>
            <a:pPr marL="0" indent="0">
              <a:buNone/>
            </a:pPr>
            <a:r>
              <a:rPr lang="es-MX" sz="2400" dirty="0"/>
              <a:t>Salida del huésped:</a:t>
            </a:r>
          </a:p>
          <a:p>
            <a:r>
              <a:rPr lang="es-MX" sz="2400" dirty="0"/>
              <a:t>• Pedir nuevamente la tarjeta al huésped para hacer un nuevo </a:t>
            </a:r>
            <a:r>
              <a:rPr lang="es-MX" sz="2400" dirty="0" err="1"/>
              <a:t>voucher</a:t>
            </a:r>
            <a:r>
              <a:rPr lang="es-MX" sz="2400" dirty="0"/>
              <a:t> a </a:t>
            </a:r>
            <a:r>
              <a:rPr lang="es-MX" sz="2400" dirty="0" err="1"/>
              <a:t>travésde</a:t>
            </a:r>
            <a:r>
              <a:rPr lang="es-MX" sz="2400" dirty="0"/>
              <a:t> la terminal punto de venta. Regresarle al huésped el </a:t>
            </a:r>
            <a:r>
              <a:rPr lang="es-MX" sz="2400" dirty="0" err="1"/>
              <a:t>voucher</a:t>
            </a:r>
            <a:r>
              <a:rPr lang="es-MX" sz="2400" dirty="0"/>
              <a:t> anterior.</a:t>
            </a:r>
          </a:p>
          <a:p>
            <a:r>
              <a:rPr lang="es-MX" sz="2400" dirty="0"/>
              <a:t>En caso de no funcionar la terminal del punto de venta, se debe llamar telefónicamente para solicitar la autorización respectiva.</a:t>
            </a:r>
          </a:p>
        </p:txBody>
      </p:sp>
      <p:pic>
        <p:nvPicPr>
          <p:cNvPr id="5" name="Imagen 4">
            <a:extLst>
              <a:ext uri="{FF2B5EF4-FFF2-40B4-BE49-F238E27FC236}">
                <a16:creationId xmlns:a16="http://schemas.microsoft.com/office/drawing/2014/main" id="{17FD0326-142D-4299-84C7-9430FE720641}"/>
              </a:ext>
            </a:extLst>
          </p:cNvPr>
          <p:cNvPicPr>
            <a:picLocks noChangeAspect="1"/>
          </p:cNvPicPr>
          <p:nvPr/>
        </p:nvPicPr>
        <p:blipFill>
          <a:blip r:embed="rId3"/>
          <a:stretch>
            <a:fillRect/>
          </a:stretch>
        </p:blipFill>
        <p:spPr>
          <a:xfrm>
            <a:off x="9917081" y="6203852"/>
            <a:ext cx="1993565" cy="493819"/>
          </a:xfrm>
          <a:prstGeom prst="rect">
            <a:avLst/>
          </a:prstGeom>
        </p:spPr>
      </p:pic>
    </p:spTree>
    <p:extLst>
      <p:ext uri="{BB962C8B-B14F-4D97-AF65-F5344CB8AC3E}">
        <p14:creationId xmlns:p14="http://schemas.microsoft.com/office/powerpoint/2010/main" val="38116245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Marcador de contenido 3">
            <a:extLst>
              <a:ext uri="{FF2B5EF4-FFF2-40B4-BE49-F238E27FC236}">
                <a16:creationId xmlns:a16="http://schemas.microsoft.com/office/drawing/2014/main" id="{CE135EC1-670C-4738-9EB8-8E6328D10EDD}"/>
              </a:ext>
            </a:extLst>
          </p:cNvPr>
          <p:cNvPicPr>
            <a:picLocks noGrp="1" noChangeAspect="1"/>
          </p:cNvPicPr>
          <p:nvPr>
            <p:ph idx="1"/>
          </p:nvPr>
        </p:nvPicPr>
        <p:blipFill>
          <a:blip r:embed="rId2"/>
          <a:stretch>
            <a:fillRect/>
          </a:stretch>
        </p:blipFill>
        <p:spPr>
          <a:xfrm>
            <a:off x="2106463" y="1849369"/>
            <a:ext cx="7687526" cy="4024313"/>
          </a:xfrm>
          <a:prstGeom prst="rect">
            <a:avLst/>
          </a:prstGeom>
        </p:spPr>
      </p:pic>
    </p:spTree>
    <p:extLst>
      <p:ext uri="{BB962C8B-B14F-4D97-AF65-F5344CB8AC3E}">
        <p14:creationId xmlns:p14="http://schemas.microsoft.com/office/powerpoint/2010/main" val="227751472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2DA785FA-C071-43A3-A397-53F1104417F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11">
            <a:extLst>
              <a:ext uri="{FF2B5EF4-FFF2-40B4-BE49-F238E27FC236}">
                <a16:creationId xmlns:a16="http://schemas.microsoft.com/office/drawing/2014/main" id="{B654D573-EC63-4874-BAA1-1F203B95BF62}"/>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2">
            <a:extLst>
              <a:ext uri="{28A0092B-C50C-407E-A947-70E740481C1C}">
                <a14:useLocalDpi xmlns:a14="http://schemas.microsoft.com/office/drawing/2010/main" val="0"/>
              </a:ext>
            </a:extLst>
          </a:blip>
          <a:stretch>
            <a:fillRect/>
          </a:stretch>
        </p:blipFill>
        <p:spPr>
          <a:xfrm>
            <a:off x="0" y="0"/>
            <a:ext cx="12192000" cy="1441450"/>
          </a:xfrm>
          <a:prstGeom prst="rect">
            <a:avLst/>
          </a:prstGeom>
        </p:spPr>
      </p:pic>
      <p:pic>
        <p:nvPicPr>
          <p:cNvPr id="5" name="Imagen 4">
            <a:extLst>
              <a:ext uri="{FF2B5EF4-FFF2-40B4-BE49-F238E27FC236}">
                <a16:creationId xmlns:a16="http://schemas.microsoft.com/office/drawing/2014/main" id="{19DCAC96-0FCE-4484-9E9F-DB907BDAD369}"/>
              </a:ext>
            </a:extLst>
          </p:cNvPr>
          <p:cNvPicPr>
            <a:picLocks noChangeAspect="1"/>
          </p:cNvPicPr>
          <p:nvPr/>
        </p:nvPicPr>
        <p:blipFill>
          <a:blip r:embed="rId3"/>
          <a:stretch>
            <a:fillRect/>
          </a:stretch>
        </p:blipFill>
        <p:spPr>
          <a:xfrm>
            <a:off x="5130041" y="746126"/>
            <a:ext cx="6218816" cy="5472558"/>
          </a:xfrm>
          <a:prstGeom prst="rect">
            <a:avLst/>
          </a:prstGeom>
        </p:spPr>
      </p:pic>
      <p:pic>
        <p:nvPicPr>
          <p:cNvPr id="4" name="Imagen 3">
            <a:extLst>
              <a:ext uri="{FF2B5EF4-FFF2-40B4-BE49-F238E27FC236}">
                <a16:creationId xmlns:a16="http://schemas.microsoft.com/office/drawing/2014/main" id="{CE812569-9805-4F20-A6BD-D1F7344F5899}"/>
              </a:ext>
            </a:extLst>
          </p:cNvPr>
          <p:cNvPicPr>
            <a:picLocks noChangeAspect="1"/>
          </p:cNvPicPr>
          <p:nvPr/>
        </p:nvPicPr>
        <p:blipFill>
          <a:blip r:embed="rId4"/>
          <a:stretch>
            <a:fillRect/>
          </a:stretch>
        </p:blipFill>
        <p:spPr>
          <a:xfrm>
            <a:off x="10198435" y="6364181"/>
            <a:ext cx="1993565" cy="493819"/>
          </a:xfrm>
          <a:prstGeom prst="rect">
            <a:avLst/>
          </a:prstGeom>
        </p:spPr>
      </p:pic>
      <p:sp>
        <p:nvSpPr>
          <p:cNvPr id="2" name="Título 1">
            <a:extLst>
              <a:ext uri="{FF2B5EF4-FFF2-40B4-BE49-F238E27FC236}">
                <a16:creationId xmlns:a16="http://schemas.microsoft.com/office/drawing/2014/main" id="{74E17E7D-5B75-433E-895B-80B7E492F474}"/>
              </a:ext>
            </a:extLst>
          </p:cNvPr>
          <p:cNvSpPr>
            <a:spLocks noGrp="1"/>
          </p:cNvSpPr>
          <p:nvPr>
            <p:ph type="title"/>
          </p:nvPr>
        </p:nvSpPr>
        <p:spPr>
          <a:xfrm>
            <a:off x="1445455" y="391310"/>
            <a:ext cx="3977639" cy="1600200"/>
          </a:xfrm>
        </p:spPr>
        <p:txBody>
          <a:bodyPr anchor="b">
            <a:normAutofit/>
          </a:bodyPr>
          <a:lstStyle/>
          <a:p>
            <a:pPr algn="l"/>
            <a:r>
              <a:rPr lang="es-MX" sz="3200" dirty="0"/>
              <a:t>cupones</a:t>
            </a:r>
          </a:p>
        </p:txBody>
      </p:sp>
      <p:sp>
        <p:nvSpPr>
          <p:cNvPr id="3" name="Marcador de contenido 2">
            <a:extLst>
              <a:ext uri="{FF2B5EF4-FFF2-40B4-BE49-F238E27FC236}">
                <a16:creationId xmlns:a16="http://schemas.microsoft.com/office/drawing/2014/main" id="{1FF38946-2532-4477-A5A3-B30DA4DA8392}"/>
              </a:ext>
            </a:extLst>
          </p:cNvPr>
          <p:cNvSpPr>
            <a:spLocks noGrp="1"/>
          </p:cNvSpPr>
          <p:nvPr>
            <p:ph idx="1"/>
          </p:nvPr>
        </p:nvSpPr>
        <p:spPr>
          <a:xfrm>
            <a:off x="253218" y="2364572"/>
            <a:ext cx="4410221" cy="4102117"/>
          </a:xfrm>
        </p:spPr>
        <p:txBody>
          <a:bodyPr>
            <a:normAutofit/>
          </a:bodyPr>
          <a:lstStyle/>
          <a:p>
            <a:pPr algn="just"/>
            <a:r>
              <a:rPr lang="es-MX" sz="2000" dirty="0"/>
              <a:t>Existen contratos o convenios realizados entre el hotel y algunas agencias de viajes para que el huésped pague en el hotel mediante cupones que le entrega la agencia de viajes. Con ellos, el huésped paga un determinado grupo de servicios (algunas veces el cupón sólo incluye el hospedaje). Posteriormente, le cobrará estos cupones a la agencia de viajes.</a:t>
            </a:r>
          </a:p>
          <a:p>
            <a:pPr marL="0" indent="0">
              <a:buNone/>
            </a:pPr>
            <a:endParaRPr lang="es-MX" sz="1600" dirty="0"/>
          </a:p>
        </p:txBody>
      </p:sp>
    </p:spTree>
    <p:extLst>
      <p:ext uri="{BB962C8B-B14F-4D97-AF65-F5344CB8AC3E}">
        <p14:creationId xmlns:p14="http://schemas.microsoft.com/office/powerpoint/2010/main" val="413986419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2B12DD2-1B41-4BD5-8403-1E147532EC1D}"/>
              </a:ext>
            </a:extLst>
          </p:cNvPr>
          <p:cNvSpPr>
            <a:spLocks noGrp="1"/>
          </p:cNvSpPr>
          <p:nvPr>
            <p:ph type="title"/>
          </p:nvPr>
        </p:nvSpPr>
        <p:spPr/>
        <p:txBody>
          <a:bodyPr/>
          <a:lstStyle/>
          <a:p>
            <a:r>
              <a:rPr lang="es-MX"/>
              <a:t>Fondo de caja</a:t>
            </a:r>
            <a:endParaRPr lang="es-MX" dirty="0"/>
          </a:p>
        </p:txBody>
      </p:sp>
      <p:sp>
        <p:nvSpPr>
          <p:cNvPr id="3" name="Marcador de contenido 2">
            <a:extLst>
              <a:ext uri="{FF2B5EF4-FFF2-40B4-BE49-F238E27FC236}">
                <a16:creationId xmlns:a16="http://schemas.microsoft.com/office/drawing/2014/main" id="{CCCE5D54-C2E7-4059-832A-2EC052AB162E}"/>
              </a:ext>
            </a:extLst>
          </p:cNvPr>
          <p:cNvSpPr>
            <a:spLocks noGrp="1"/>
          </p:cNvSpPr>
          <p:nvPr>
            <p:ph idx="1"/>
          </p:nvPr>
        </p:nvSpPr>
        <p:spPr>
          <a:xfrm>
            <a:off x="685800" y="1855304"/>
            <a:ext cx="10820400" cy="4770783"/>
          </a:xfrm>
        </p:spPr>
        <p:txBody>
          <a:bodyPr>
            <a:normAutofit/>
          </a:bodyPr>
          <a:lstStyle/>
          <a:p>
            <a:r>
              <a:rPr lang="es-MX" dirty="0"/>
              <a:t>a) Deberá ser recibido y entregado por cada cajero al inicio y al final del turno.</a:t>
            </a:r>
          </a:p>
          <a:p>
            <a:r>
              <a:rPr lang="es-MX" dirty="0"/>
              <a:t>b) Se </a:t>
            </a:r>
            <a:r>
              <a:rPr lang="es-MX" dirty="0" err="1"/>
              <a:t>prohibe</a:t>
            </a:r>
            <a:r>
              <a:rPr lang="es-MX" dirty="0"/>
              <a:t> la inclusión de vales de caja no autorizados.</a:t>
            </a:r>
          </a:p>
          <a:p>
            <a:r>
              <a:rPr lang="es-MX" dirty="0"/>
              <a:t>c) Todo vale debe tener un carácter temporal, cuyo periodo no sea mayor a un día, ya que de otra manera se irá en el sobre de concentración.</a:t>
            </a:r>
          </a:p>
          <a:p>
            <a:r>
              <a:rPr lang="es-MX" dirty="0"/>
              <a:t>d) El fondo no estará integrado por grandes cantidades, para que en caso de un asalto, el robo no sea cuantioso.</a:t>
            </a:r>
          </a:p>
          <a:p>
            <a:r>
              <a:rPr lang="es-MX" dirty="0"/>
              <a:t>e) En caso de entrar a la caja grandes cantidades por concepto de depósitos de los huéspedes, se deben colocar en la caja fuerte o en caja de seguridad respectiva.</a:t>
            </a:r>
          </a:p>
          <a:p>
            <a:r>
              <a:rPr lang="es-MX" dirty="0"/>
              <a:t>f) En los hoteles situados en la frontera es conveniente tener dos fondos; uno de moneda nacional y otro en dólares, ya que algunos turistas pagan en dólares y quieren su cambio en este tipo de moneda.</a:t>
            </a:r>
          </a:p>
        </p:txBody>
      </p:sp>
      <p:sp>
        <p:nvSpPr>
          <p:cNvPr id="4" name="Rectángulo 3">
            <a:extLst>
              <a:ext uri="{FF2B5EF4-FFF2-40B4-BE49-F238E27FC236}">
                <a16:creationId xmlns:a16="http://schemas.microsoft.com/office/drawing/2014/main" id="{E0C4D6CC-1DE9-41CD-9F77-750623BA41C6}"/>
              </a:ext>
            </a:extLst>
          </p:cNvPr>
          <p:cNvSpPr/>
          <p:nvPr/>
        </p:nvSpPr>
        <p:spPr>
          <a:xfrm>
            <a:off x="10285709" y="6441421"/>
            <a:ext cx="1906291" cy="369332"/>
          </a:xfrm>
          <a:prstGeom prst="rect">
            <a:avLst/>
          </a:prstGeom>
        </p:spPr>
        <p:txBody>
          <a:bodyPr wrap="none">
            <a:spAutoFit/>
          </a:bodyPr>
          <a:lstStyle/>
          <a:p>
            <a:r>
              <a:rPr lang="es-MX" dirty="0"/>
              <a:t>Báez, S. (2005). </a:t>
            </a:r>
          </a:p>
        </p:txBody>
      </p:sp>
    </p:spTree>
    <p:extLst>
      <p:ext uri="{BB962C8B-B14F-4D97-AF65-F5344CB8AC3E}">
        <p14:creationId xmlns:p14="http://schemas.microsoft.com/office/powerpoint/2010/main" val="2658844763"/>
      </p:ext>
    </p:extLst>
  </p:cSld>
  <p:clrMapOvr>
    <a:masterClrMapping/>
  </p:clrMapOvr>
</p:sld>
</file>

<file path=ppt/theme/theme1.xml><?xml version="1.0" encoding="utf-8"?>
<a:theme xmlns:a="http://schemas.openxmlformats.org/drawingml/2006/main" name="Estela de condensación">
  <a:themeElements>
    <a:clrScheme name="Vapor Trail">
      <a:dk1>
        <a:sysClr val="windowText" lastClr="000000"/>
      </a:dk1>
      <a:lt1>
        <a:sysClr val="window" lastClr="FFFFFF"/>
      </a:lt1>
      <a:dk2>
        <a:srgbClr val="454545"/>
      </a:dk2>
      <a:lt2>
        <a:srgbClr val="DADADA"/>
      </a:lt2>
      <a:accent1>
        <a:srgbClr val="01D17D"/>
      </a:accent1>
      <a:accent2>
        <a:srgbClr val="84C72A"/>
      </a:accent2>
      <a:accent3>
        <a:srgbClr val="E1D126"/>
      </a:accent3>
      <a:accent4>
        <a:srgbClr val="E29932"/>
      </a:accent4>
      <a:accent5>
        <a:srgbClr val="E56526"/>
      </a:accent5>
      <a:accent6>
        <a:srgbClr val="D63731"/>
      </a:accent6>
      <a:hlink>
        <a:srgbClr val="35FA7F"/>
      </a:hlink>
      <a:folHlink>
        <a:srgbClr val="BAFC85"/>
      </a:folHlink>
    </a:clrScheme>
    <a:fontScheme name="Vapor Trail">
      <a:majorFont>
        <a:latin typeface="Century Gothic" panose="020B050202020202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Vapor Trail">
      <a:fillStyleLst>
        <a:solidFill>
          <a:schemeClr val="phClr"/>
        </a:solidFill>
        <a:gradFill rotWithShape="1">
          <a:gsLst>
            <a:gs pos="0">
              <a:schemeClr val="phClr">
                <a:tint val="69000"/>
                <a:alpha val="100000"/>
                <a:satMod val="109000"/>
                <a:lumMod val="110000"/>
              </a:schemeClr>
            </a:gs>
            <a:gs pos="52000">
              <a:schemeClr val="phClr">
                <a:tint val="74000"/>
                <a:satMod val="100000"/>
                <a:lumMod val="104000"/>
              </a:schemeClr>
            </a:gs>
            <a:gs pos="100000">
              <a:schemeClr val="phClr">
                <a:tint val="78000"/>
                <a:satMod val="100000"/>
                <a:lumMod val="100000"/>
              </a:schemeClr>
            </a:gs>
          </a:gsLst>
          <a:lin ang="5400000" scaled="0"/>
        </a:gradFill>
        <a:gradFill rotWithShape="1">
          <a:gsLst>
            <a:gs pos="0">
              <a:schemeClr val="phClr">
                <a:tint val="96000"/>
                <a:satMod val="100000"/>
                <a:lumMod val="104000"/>
              </a:schemeClr>
            </a:gs>
            <a:gs pos="78000">
              <a:schemeClr val="phClr">
                <a:shade val="100000"/>
                <a:satMod val="110000"/>
                <a:lumMod val="100000"/>
              </a:schemeClr>
            </a:gs>
          </a:gsLst>
          <a:lin ang="5400000" scaled="0"/>
        </a:gradFill>
      </a:fillStyleLst>
      <a:lnStyleLst>
        <a:ln w="9525"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scene3d>
            <a:camera prst="orthographicFront">
              <a:rot lat="0" lon="0" rev="0"/>
            </a:camera>
            <a:lightRig rig="threePt" dir="t"/>
          </a:scene3d>
          <a:sp3d>
            <a:bevelT w="25400" h="12700"/>
          </a:sp3d>
        </a:effectStyle>
        <a:effectStyle>
          <a:effectLst>
            <a:outerShdw blurRad="57150" dist="19050" dir="5400000" algn="ctr" rotWithShape="0">
              <a:srgbClr val="000000">
                <a:alpha val="48000"/>
              </a:srgbClr>
            </a:outerShdw>
          </a:effectLst>
          <a:scene3d>
            <a:camera prst="orthographicFront">
              <a:rot lat="0" lon="0" rev="0"/>
            </a:camera>
            <a:lightRig rig="threePt" dir="t"/>
          </a:scene3d>
          <a:sp3d>
            <a:bevelT w="50800" h="25400"/>
          </a:sp3d>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Vapor Trail" id="{4FDF2955-7D9C-493C-B9F9-C205151B46CD}" vid="{2B2A868B-6BC2-4B3E-98B9-1258F41035DE}"/>
    </a:ext>
  </a:extLst>
</a:theme>
</file>

<file path=docProps/app.xml><?xml version="1.0" encoding="utf-8"?>
<Properties xmlns="http://schemas.openxmlformats.org/officeDocument/2006/extended-properties" xmlns:vt="http://schemas.openxmlformats.org/officeDocument/2006/docPropsVTypes">
  <Template>Estela de condensación</Template>
  <TotalTime>78</TotalTime>
  <Words>585</Words>
  <Application>Microsoft Office PowerPoint</Application>
  <PresentationFormat>Panorámica</PresentationFormat>
  <Paragraphs>59</Paragraphs>
  <Slides>10</Slides>
  <Notes>0</Notes>
  <HiddenSlides>0</HiddenSlides>
  <MMClips>0</MMClips>
  <ScaleCrop>false</ScaleCrop>
  <HeadingPairs>
    <vt:vector size="6" baseType="variant">
      <vt:variant>
        <vt:lpstr>Fuentes usadas</vt:lpstr>
      </vt:variant>
      <vt:variant>
        <vt:i4>2</vt:i4>
      </vt:variant>
      <vt:variant>
        <vt:lpstr>Tema</vt:lpstr>
      </vt:variant>
      <vt:variant>
        <vt:i4>1</vt:i4>
      </vt:variant>
      <vt:variant>
        <vt:lpstr>Títulos de diapositiva</vt:lpstr>
      </vt:variant>
      <vt:variant>
        <vt:i4>10</vt:i4>
      </vt:variant>
    </vt:vector>
  </HeadingPairs>
  <TitlesOfParts>
    <vt:vector size="13" baseType="lpstr">
      <vt:lpstr>Arial</vt:lpstr>
      <vt:lpstr>Century Gothic</vt:lpstr>
      <vt:lpstr>Estela de condensación</vt:lpstr>
      <vt:lpstr>CAJA DE RECEPCIÓN</vt:lpstr>
      <vt:lpstr>Presentación de PowerPoint</vt:lpstr>
      <vt:lpstr>papelería</vt:lpstr>
      <vt:lpstr>PRIORIDAD DE PAGO</vt:lpstr>
      <vt:lpstr>PAGO CON TARJETA DE CRÉDITO</vt:lpstr>
      <vt:lpstr>Presentación de PowerPoint</vt:lpstr>
      <vt:lpstr>Presentación de PowerPoint</vt:lpstr>
      <vt:lpstr>cupones</vt:lpstr>
      <vt:lpstr>Fondo de caja</vt:lpstr>
      <vt:lpstr>REFERENCIAS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CAJA DE RECEPCIÓN</dc:title>
  <dc:creator>Aurora</dc:creator>
  <cp:lastModifiedBy>Aurora Vazquez Montalvo</cp:lastModifiedBy>
  <cp:revision>17</cp:revision>
  <dcterms:created xsi:type="dcterms:W3CDTF">2018-05-09T17:02:59Z</dcterms:created>
  <dcterms:modified xsi:type="dcterms:W3CDTF">2018-08-21T21:50:49Z</dcterms:modified>
</cp:coreProperties>
</file>