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1"/>
  </p:sldMasterIdLst>
  <p:sldIdLst>
    <p:sldId id="256" r:id="rId2"/>
    <p:sldId id="258" r:id="rId3"/>
    <p:sldId id="257"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CF6F933-CFCA-49A9-8B21-5FD767EF45E2}" type="doc">
      <dgm:prSet loTypeId="urn:microsoft.com/office/officeart/2005/8/layout/hierarchy1" loCatId="hierarchy" qsTypeId="urn:microsoft.com/office/officeart/2005/8/quickstyle/3d2" qsCatId="3D" csTypeId="urn:microsoft.com/office/officeart/2005/8/colors/accent1_2" csCatId="accent1" phldr="1"/>
      <dgm:spPr/>
      <dgm:t>
        <a:bodyPr/>
        <a:lstStyle/>
        <a:p>
          <a:endParaRPr lang="es-MX"/>
        </a:p>
      </dgm:t>
    </dgm:pt>
    <dgm:pt modelId="{E5F1B898-1AAE-43FB-80DE-51A2549DE859}">
      <dgm:prSet phldrT="[Texto]" custT="1"/>
      <dgm:spPr/>
      <dgm:t>
        <a:bodyPr/>
        <a:lstStyle/>
        <a:p>
          <a:r>
            <a:rPr lang="es-MX" sz="1600" dirty="0"/>
            <a:t>GERENCIA DE DIVISIÓN CUARTOS</a:t>
          </a:r>
        </a:p>
      </dgm:t>
    </dgm:pt>
    <dgm:pt modelId="{8B682FD7-322E-4DF3-BDD2-CCCD7362BFF8}" type="parTrans" cxnId="{10FA3A58-E7DD-4186-9611-481007A6CAF9}">
      <dgm:prSet/>
      <dgm:spPr/>
      <dgm:t>
        <a:bodyPr/>
        <a:lstStyle/>
        <a:p>
          <a:endParaRPr lang="es-MX" sz="1600"/>
        </a:p>
      </dgm:t>
    </dgm:pt>
    <dgm:pt modelId="{BF04B8E4-BCDD-4C55-9BC0-C7A40A7E6D87}" type="sibTrans" cxnId="{10FA3A58-E7DD-4186-9611-481007A6CAF9}">
      <dgm:prSet/>
      <dgm:spPr/>
      <dgm:t>
        <a:bodyPr/>
        <a:lstStyle/>
        <a:p>
          <a:endParaRPr lang="es-MX" sz="1600"/>
        </a:p>
      </dgm:t>
    </dgm:pt>
    <dgm:pt modelId="{CC5AE8F4-62A8-43F5-BF3E-59C0D2BEBA07}">
      <dgm:prSet phldrT="[Texto]" custT="1"/>
      <dgm:spPr/>
      <dgm:t>
        <a:bodyPr/>
        <a:lstStyle/>
        <a:p>
          <a:r>
            <a:rPr lang="es-MX" sz="1600" dirty="0"/>
            <a:t>RESERVACIONES</a:t>
          </a:r>
        </a:p>
      </dgm:t>
    </dgm:pt>
    <dgm:pt modelId="{5A20C1CE-37F7-40EF-B5C2-A57035DD2F0E}" type="parTrans" cxnId="{57A69C0D-3649-4559-96AF-C90E98979418}">
      <dgm:prSet/>
      <dgm:spPr/>
      <dgm:t>
        <a:bodyPr/>
        <a:lstStyle/>
        <a:p>
          <a:endParaRPr lang="es-MX" sz="1600"/>
        </a:p>
      </dgm:t>
    </dgm:pt>
    <dgm:pt modelId="{15EC6262-CABD-4845-BC16-B4F355C3E852}" type="sibTrans" cxnId="{57A69C0D-3649-4559-96AF-C90E98979418}">
      <dgm:prSet/>
      <dgm:spPr/>
      <dgm:t>
        <a:bodyPr/>
        <a:lstStyle/>
        <a:p>
          <a:endParaRPr lang="es-MX" sz="1600"/>
        </a:p>
      </dgm:t>
    </dgm:pt>
    <dgm:pt modelId="{3B37F731-B4E8-4071-B681-8813AEC1EFCB}">
      <dgm:prSet phldrT="[Texto]" custT="1"/>
      <dgm:spPr/>
      <dgm:t>
        <a:bodyPr/>
        <a:lstStyle/>
        <a:p>
          <a:r>
            <a:rPr lang="es-MX" sz="1600" dirty="0"/>
            <a:t>RECEPCIÓN</a:t>
          </a:r>
        </a:p>
      </dgm:t>
    </dgm:pt>
    <dgm:pt modelId="{FA31ECD1-D333-4CD5-9B1D-E88E67AF48C3}" type="parTrans" cxnId="{8663C0F7-4538-44C3-9BA9-63B7E11D8BAF}">
      <dgm:prSet/>
      <dgm:spPr/>
      <dgm:t>
        <a:bodyPr/>
        <a:lstStyle/>
        <a:p>
          <a:endParaRPr lang="es-MX" sz="1600"/>
        </a:p>
      </dgm:t>
    </dgm:pt>
    <dgm:pt modelId="{42F5DD47-C553-41F6-9B88-7CA36FEF8F1E}" type="sibTrans" cxnId="{8663C0F7-4538-44C3-9BA9-63B7E11D8BAF}">
      <dgm:prSet/>
      <dgm:spPr/>
      <dgm:t>
        <a:bodyPr/>
        <a:lstStyle/>
        <a:p>
          <a:endParaRPr lang="es-MX" sz="1600"/>
        </a:p>
      </dgm:t>
    </dgm:pt>
    <dgm:pt modelId="{46322987-364C-4D60-98AD-1AC5D7275B63}">
      <dgm:prSet phldrT="[Texto]" custT="1"/>
      <dgm:spPr/>
      <dgm:t>
        <a:bodyPr/>
        <a:lstStyle/>
        <a:p>
          <a:r>
            <a:rPr lang="es-MX" sz="1600" dirty="0"/>
            <a:t>BELL BOYS</a:t>
          </a:r>
        </a:p>
      </dgm:t>
    </dgm:pt>
    <dgm:pt modelId="{875523FF-2F93-4A1B-B8F7-F61E70B135C1}" type="parTrans" cxnId="{6BD80243-AD24-4CEF-8D55-E0ACDAF7C170}">
      <dgm:prSet/>
      <dgm:spPr/>
      <dgm:t>
        <a:bodyPr/>
        <a:lstStyle/>
        <a:p>
          <a:endParaRPr lang="es-MX" sz="1600"/>
        </a:p>
      </dgm:t>
    </dgm:pt>
    <dgm:pt modelId="{0638D133-5019-4651-A777-78A35F84CB0F}" type="sibTrans" cxnId="{6BD80243-AD24-4CEF-8D55-E0ACDAF7C170}">
      <dgm:prSet/>
      <dgm:spPr/>
      <dgm:t>
        <a:bodyPr/>
        <a:lstStyle/>
        <a:p>
          <a:endParaRPr lang="es-MX" sz="1600"/>
        </a:p>
      </dgm:t>
    </dgm:pt>
    <dgm:pt modelId="{E1F15B8C-857A-4397-AA8A-6D5E5FD2AA8C}">
      <dgm:prSet custT="1"/>
      <dgm:spPr/>
      <dgm:t>
        <a:bodyPr/>
        <a:lstStyle/>
        <a:p>
          <a:r>
            <a:rPr lang="es-MX" sz="1600" dirty="0"/>
            <a:t>GERENCIA NOCTURNA</a:t>
          </a:r>
        </a:p>
      </dgm:t>
    </dgm:pt>
    <dgm:pt modelId="{E13977A4-0469-4494-BF6F-DCCAA0B9EFFA}" type="parTrans" cxnId="{60BCEA46-741C-4C52-8C0C-A33852E92E74}">
      <dgm:prSet/>
      <dgm:spPr/>
      <dgm:t>
        <a:bodyPr/>
        <a:lstStyle/>
        <a:p>
          <a:endParaRPr lang="es-MX" sz="1600"/>
        </a:p>
      </dgm:t>
    </dgm:pt>
    <dgm:pt modelId="{3E9F7505-9EC5-498D-93C5-018939D4790C}" type="sibTrans" cxnId="{60BCEA46-741C-4C52-8C0C-A33852E92E74}">
      <dgm:prSet/>
      <dgm:spPr/>
      <dgm:t>
        <a:bodyPr/>
        <a:lstStyle/>
        <a:p>
          <a:endParaRPr lang="es-MX" sz="1600"/>
        </a:p>
      </dgm:t>
    </dgm:pt>
    <dgm:pt modelId="{75412683-6D54-4F5E-A710-DD42DD28BAF6}">
      <dgm:prSet custT="1"/>
      <dgm:spPr/>
      <dgm:t>
        <a:bodyPr/>
        <a:lstStyle/>
        <a:p>
          <a:r>
            <a:rPr lang="es-MX" sz="1600" dirty="0"/>
            <a:t>AMA DE LLAVES</a:t>
          </a:r>
        </a:p>
      </dgm:t>
    </dgm:pt>
    <dgm:pt modelId="{39D03F44-E2DB-4D9F-AB2A-8ACFD72F5E0A}" type="parTrans" cxnId="{B5D4338F-A8D2-42B9-8044-A34A5A0383CD}">
      <dgm:prSet/>
      <dgm:spPr/>
      <dgm:t>
        <a:bodyPr/>
        <a:lstStyle/>
        <a:p>
          <a:endParaRPr lang="es-MX" sz="1600"/>
        </a:p>
      </dgm:t>
    </dgm:pt>
    <dgm:pt modelId="{93A57E05-E3F9-4754-A738-7321FC4571E5}" type="sibTrans" cxnId="{B5D4338F-A8D2-42B9-8044-A34A5A0383CD}">
      <dgm:prSet/>
      <dgm:spPr/>
      <dgm:t>
        <a:bodyPr/>
        <a:lstStyle/>
        <a:p>
          <a:endParaRPr lang="es-MX" sz="1600"/>
        </a:p>
      </dgm:t>
    </dgm:pt>
    <dgm:pt modelId="{0646820B-2CEA-481A-86BF-FC501CCD4BF9}">
      <dgm:prSet custT="1"/>
      <dgm:spPr/>
      <dgm:t>
        <a:bodyPr/>
        <a:lstStyle/>
        <a:p>
          <a:r>
            <a:rPr lang="es-MX" sz="1600" dirty="0"/>
            <a:t>LAVANDERÍA</a:t>
          </a:r>
        </a:p>
      </dgm:t>
    </dgm:pt>
    <dgm:pt modelId="{7C9E995B-684A-49F5-8D7E-777F7124D53E}" type="parTrans" cxnId="{81E14F75-880D-49A0-BE26-A76117A3F873}">
      <dgm:prSet/>
      <dgm:spPr/>
      <dgm:t>
        <a:bodyPr/>
        <a:lstStyle/>
        <a:p>
          <a:endParaRPr lang="es-MX" sz="1600"/>
        </a:p>
      </dgm:t>
    </dgm:pt>
    <dgm:pt modelId="{614985E3-0EA2-42AF-A71C-F368D4A36E36}" type="sibTrans" cxnId="{81E14F75-880D-49A0-BE26-A76117A3F873}">
      <dgm:prSet/>
      <dgm:spPr/>
      <dgm:t>
        <a:bodyPr/>
        <a:lstStyle/>
        <a:p>
          <a:endParaRPr lang="es-MX" sz="1600"/>
        </a:p>
      </dgm:t>
    </dgm:pt>
    <dgm:pt modelId="{A9FF5F13-53C3-46F5-960D-2D6059112377}">
      <dgm:prSet custT="1"/>
      <dgm:spPr/>
      <dgm:t>
        <a:bodyPr/>
        <a:lstStyle/>
        <a:p>
          <a:r>
            <a:rPr lang="es-MX" sz="1600" dirty="0"/>
            <a:t>TELÉFONOS</a:t>
          </a:r>
        </a:p>
      </dgm:t>
    </dgm:pt>
    <dgm:pt modelId="{D0E4A02A-4D45-4268-B2B9-3889F6661FFB}" type="parTrans" cxnId="{3E4DAC60-E76A-44CC-B1CA-A5961AD3F0C0}">
      <dgm:prSet/>
      <dgm:spPr/>
      <dgm:t>
        <a:bodyPr/>
        <a:lstStyle/>
        <a:p>
          <a:endParaRPr lang="es-MX" sz="1600"/>
        </a:p>
      </dgm:t>
    </dgm:pt>
    <dgm:pt modelId="{FB24BC51-440B-4D98-8469-276BCE53121F}" type="sibTrans" cxnId="{3E4DAC60-E76A-44CC-B1CA-A5961AD3F0C0}">
      <dgm:prSet/>
      <dgm:spPr/>
      <dgm:t>
        <a:bodyPr/>
        <a:lstStyle/>
        <a:p>
          <a:endParaRPr lang="es-MX" sz="1600"/>
        </a:p>
      </dgm:t>
    </dgm:pt>
    <dgm:pt modelId="{85086389-2FB7-4C32-B89B-B645B769D00A}" type="pres">
      <dgm:prSet presAssocID="{BCF6F933-CFCA-49A9-8B21-5FD767EF45E2}" presName="hierChild1" presStyleCnt="0">
        <dgm:presLayoutVars>
          <dgm:chPref val="1"/>
          <dgm:dir/>
          <dgm:animOne val="branch"/>
          <dgm:animLvl val="lvl"/>
          <dgm:resizeHandles/>
        </dgm:presLayoutVars>
      </dgm:prSet>
      <dgm:spPr/>
    </dgm:pt>
    <dgm:pt modelId="{660333EF-EC1F-4227-9475-7ECD5787EA6A}" type="pres">
      <dgm:prSet presAssocID="{E5F1B898-1AAE-43FB-80DE-51A2549DE859}" presName="hierRoot1" presStyleCnt="0"/>
      <dgm:spPr/>
    </dgm:pt>
    <dgm:pt modelId="{ED157D63-DCFF-408C-8738-C5434426E0D1}" type="pres">
      <dgm:prSet presAssocID="{E5F1B898-1AAE-43FB-80DE-51A2549DE859}" presName="composite" presStyleCnt="0"/>
      <dgm:spPr/>
    </dgm:pt>
    <dgm:pt modelId="{4F68DD87-0C11-4888-A546-FFADE95ED206}" type="pres">
      <dgm:prSet presAssocID="{E5F1B898-1AAE-43FB-80DE-51A2549DE859}" presName="background" presStyleLbl="node0" presStyleIdx="0" presStyleCnt="1"/>
      <dgm:spPr/>
    </dgm:pt>
    <dgm:pt modelId="{7907DABE-B7C0-4657-BD2E-DE0D10F2D176}" type="pres">
      <dgm:prSet presAssocID="{E5F1B898-1AAE-43FB-80DE-51A2549DE859}" presName="text" presStyleLbl="fgAcc0" presStyleIdx="0" presStyleCnt="1">
        <dgm:presLayoutVars>
          <dgm:chPref val="3"/>
        </dgm:presLayoutVars>
      </dgm:prSet>
      <dgm:spPr/>
    </dgm:pt>
    <dgm:pt modelId="{368ABBE5-7C56-4A3A-8987-DFD963D63188}" type="pres">
      <dgm:prSet presAssocID="{E5F1B898-1AAE-43FB-80DE-51A2549DE859}" presName="hierChild2" presStyleCnt="0"/>
      <dgm:spPr/>
    </dgm:pt>
    <dgm:pt modelId="{74372596-5AC9-405A-A667-8B935B907C47}" type="pres">
      <dgm:prSet presAssocID="{5A20C1CE-37F7-40EF-B5C2-A57035DD2F0E}" presName="Name10" presStyleLbl="parChTrans1D2" presStyleIdx="0" presStyleCnt="6"/>
      <dgm:spPr/>
    </dgm:pt>
    <dgm:pt modelId="{E409A23D-873A-43F3-8495-CC85AB3908CD}" type="pres">
      <dgm:prSet presAssocID="{CC5AE8F4-62A8-43F5-BF3E-59C0D2BEBA07}" presName="hierRoot2" presStyleCnt="0"/>
      <dgm:spPr/>
    </dgm:pt>
    <dgm:pt modelId="{26781E35-DB39-4B36-A398-9983CC5F1F9C}" type="pres">
      <dgm:prSet presAssocID="{CC5AE8F4-62A8-43F5-BF3E-59C0D2BEBA07}" presName="composite2" presStyleCnt="0"/>
      <dgm:spPr/>
    </dgm:pt>
    <dgm:pt modelId="{183EB397-946D-4BF9-ADE7-23922BD63F0F}" type="pres">
      <dgm:prSet presAssocID="{CC5AE8F4-62A8-43F5-BF3E-59C0D2BEBA07}" presName="background2" presStyleLbl="node2" presStyleIdx="0" presStyleCnt="6"/>
      <dgm:spPr/>
    </dgm:pt>
    <dgm:pt modelId="{1A4EBEDF-B069-415F-98C3-9A7C2AB2C227}" type="pres">
      <dgm:prSet presAssocID="{CC5AE8F4-62A8-43F5-BF3E-59C0D2BEBA07}" presName="text2" presStyleLbl="fgAcc2" presStyleIdx="0" presStyleCnt="6">
        <dgm:presLayoutVars>
          <dgm:chPref val="3"/>
        </dgm:presLayoutVars>
      </dgm:prSet>
      <dgm:spPr/>
    </dgm:pt>
    <dgm:pt modelId="{730DC535-5E99-4FBA-8AE7-A8477B37A7BC}" type="pres">
      <dgm:prSet presAssocID="{CC5AE8F4-62A8-43F5-BF3E-59C0D2BEBA07}" presName="hierChild3" presStyleCnt="0"/>
      <dgm:spPr/>
    </dgm:pt>
    <dgm:pt modelId="{0E09D48D-5B65-41F2-B51F-77F5E9203FD9}" type="pres">
      <dgm:prSet presAssocID="{FA31ECD1-D333-4CD5-9B1D-E88E67AF48C3}" presName="Name10" presStyleLbl="parChTrans1D2" presStyleIdx="1" presStyleCnt="6"/>
      <dgm:spPr/>
    </dgm:pt>
    <dgm:pt modelId="{DF4C55BB-EEBC-46B4-B096-5042A46B9912}" type="pres">
      <dgm:prSet presAssocID="{3B37F731-B4E8-4071-B681-8813AEC1EFCB}" presName="hierRoot2" presStyleCnt="0"/>
      <dgm:spPr/>
    </dgm:pt>
    <dgm:pt modelId="{57F455E2-1AF3-49B0-9A10-78A4362DA2F5}" type="pres">
      <dgm:prSet presAssocID="{3B37F731-B4E8-4071-B681-8813AEC1EFCB}" presName="composite2" presStyleCnt="0"/>
      <dgm:spPr/>
    </dgm:pt>
    <dgm:pt modelId="{65FCACD8-62C4-4F05-8EBB-A7D71242DA10}" type="pres">
      <dgm:prSet presAssocID="{3B37F731-B4E8-4071-B681-8813AEC1EFCB}" presName="background2" presStyleLbl="node2" presStyleIdx="1" presStyleCnt="6"/>
      <dgm:spPr/>
    </dgm:pt>
    <dgm:pt modelId="{3C915B5C-7E0A-4FA5-9AFC-2BC268692D43}" type="pres">
      <dgm:prSet presAssocID="{3B37F731-B4E8-4071-B681-8813AEC1EFCB}" presName="text2" presStyleLbl="fgAcc2" presStyleIdx="1" presStyleCnt="6">
        <dgm:presLayoutVars>
          <dgm:chPref val="3"/>
        </dgm:presLayoutVars>
      </dgm:prSet>
      <dgm:spPr/>
    </dgm:pt>
    <dgm:pt modelId="{6D5B5995-2699-498A-88F9-BB82C8E677A7}" type="pres">
      <dgm:prSet presAssocID="{3B37F731-B4E8-4071-B681-8813AEC1EFCB}" presName="hierChild3" presStyleCnt="0"/>
      <dgm:spPr/>
    </dgm:pt>
    <dgm:pt modelId="{57670810-7AF1-4C62-B5D5-5002C17C8157}" type="pres">
      <dgm:prSet presAssocID="{875523FF-2F93-4A1B-B8F7-F61E70B135C1}" presName="Name17" presStyleLbl="parChTrans1D3" presStyleIdx="0" presStyleCnt="1"/>
      <dgm:spPr/>
    </dgm:pt>
    <dgm:pt modelId="{FDA6D451-7D00-4E5B-BC20-8D2E4FF898A5}" type="pres">
      <dgm:prSet presAssocID="{46322987-364C-4D60-98AD-1AC5D7275B63}" presName="hierRoot3" presStyleCnt="0"/>
      <dgm:spPr/>
    </dgm:pt>
    <dgm:pt modelId="{F65E893A-A1A0-4AFF-87D7-95DFCE430F4E}" type="pres">
      <dgm:prSet presAssocID="{46322987-364C-4D60-98AD-1AC5D7275B63}" presName="composite3" presStyleCnt="0"/>
      <dgm:spPr/>
    </dgm:pt>
    <dgm:pt modelId="{7FD73696-11B1-4938-89CA-85440468B959}" type="pres">
      <dgm:prSet presAssocID="{46322987-364C-4D60-98AD-1AC5D7275B63}" presName="background3" presStyleLbl="node3" presStyleIdx="0" presStyleCnt="1"/>
      <dgm:spPr/>
    </dgm:pt>
    <dgm:pt modelId="{387D6C40-A895-4D59-8D43-09248AF43AB6}" type="pres">
      <dgm:prSet presAssocID="{46322987-364C-4D60-98AD-1AC5D7275B63}" presName="text3" presStyleLbl="fgAcc3" presStyleIdx="0" presStyleCnt="1">
        <dgm:presLayoutVars>
          <dgm:chPref val="3"/>
        </dgm:presLayoutVars>
      </dgm:prSet>
      <dgm:spPr/>
    </dgm:pt>
    <dgm:pt modelId="{62A61780-58EF-4C2D-ACBA-BD1684F7EAFB}" type="pres">
      <dgm:prSet presAssocID="{46322987-364C-4D60-98AD-1AC5D7275B63}" presName="hierChild4" presStyleCnt="0"/>
      <dgm:spPr/>
    </dgm:pt>
    <dgm:pt modelId="{6D77643C-4740-4610-877B-545738A148D8}" type="pres">
      <dgm:prSet presAssocID="{E13977A4-0469-4494-BF6F-DCCAA0B9EFFA}" presName="Name10" presStyleLbl="parChTrans1D2" presStyleIdx="2" presStyleCnt="6"/>
      <dgm:spPr/>
    </dgm:pt>
    <dgm:pt modelId="{5A817B0E-0DAC-49E0-AADE-938DDB8E6438}" type="pres">
      <dgm:prSet presAssocID="{E1F15B8C-857A-4397-AA8A-6D5E5FD2AA8C}" presName="hierRoot2" presStyleCnt="0"/>
      <dgm:spPr/>
    </dgm:pt>
    <dgm:pt modelId="{F9B5CC8A-0DA7-4854-BFFE-6D1F37465040}" type="pres">
      <dgm:prSet presAssocID="{E1F15B8C-857A-4397-AA8A-6D5E5FD2AA8C}" presName="composite2" presStyleCnt="0"/>
      <dgm:spPr/>
    </dgm:pt>
    <dgm:pt modelId="{4F1522C1-1198-437A-A512-19E13CEF94A9}" type="pres">
      <dgm:prSet presAssocID="{E1F15B8C-857A-4397-AA8A-6D5E5FD2AA8C}" presName="background2" presStyleLbl="node2" presStyleIdx="2" presStyleCnt="6"/>
      <dgm:spPr/>
    </dgm:pt>
    <dgm:pt modelId="{5880040F-1EB9-4C43-B31E-E4763A24A413}" type="pres">
      <dgm:prSet presAssocID="{E1F15B8C-857A-4397-AA8A-6D5E5FD2AA8C}" presName="text2" presStyleLbl="fgAcc2" presStyleIdx="2" presStyleCnt="6">
        <dgm:presLayoutVars>
          <dgm:chPref val="3"/>
        </dgm:presLayoutVars>
      </dgm:prSet>
      <dgm:spPr/>
    </dgm:pt>
    <dgm:pt modelId="{9F6E9A56-DF62-4ADE-82AE-BD294965B475}" type="pres">
      <dgm:prSet presAssocID="{E1F15B8C-857A-4397-AA8A-6D5E5FD2AA8C}" presName="hierChild3" presStyleCnt="0"/>
      <dgm:spPr/>
    </dgm:pt>
    <dgm:pt modelId="{6661E3BC-BAD0-4D1D-9D91-649FCD5AAB54}" type="pres">
      <dgm:prSet presAssocID="{39D03F44-E2DB-4D9F-AB2A-8ACFD72F5E0A}" presName="Name10" presStyleLbl="parChTrans1D2" presStyleIdx="3" presStyleCnt="6"/>
      <dgm:spPr/>
    </dgm:pt>
    <dgm:pt modelId="{055B69BB-544E-4589-B885-53068F26C4A9}" type="pres">
      <dgm:prSet presAssocID="{75412683-6D54-4F5E-A710-DD42DD28BAF6}" presName="hierRoot2" presStyleCnt="0"/>
      <dgm:spPr/>
    </dgm:pt>
    <dgm:pt modelId="{CEDD9085-B02B-48CC-B8AF-512EA7F156A5}" type="pres">
      <dgm:prSet presAssocID="{75412683-6D54-4F5E-A710-DD42DD28BAF6}" presName="composite2" presStyleCnt="0"/>
      <dgm:spPr/>
    </dgm:pt>
    <dgm:pt modelId="{89284F0F-55AE-4957-BE09-7B28C59F6D9D}" type="pres">
      <dgm:prSet presAssocID="{75412683-6D54-4F5E-A710-DD42DD28BAF6}" presName="background2" presStyleLbl="node2" presStyleIdx="3" presStyleCnt="6"/>
      <dgm:spPr/>
    </dgm:pt>
    <dgm:pt modelId="{67FFAD2C-6D84-4838-89C8-4904E012AA2A}" type="pres">
      <dgm:prSet presAssocID="{75412683-6D54-4F5E-A710-DD42DD28BAF6}" presName="text2" presStyleLbl="fgAcc2" presStyleIdx="3" presStyleCnt="6">
        <dgm:presLayoutVars>
          <dgm:chPref val="3"/>
        </dgm:presLayoutVars>
      </dgm:prSet>
      <dgm:spPr/>
    </dgm:pt>
    <dgm:pt modelId="{32E36CE7-9F4A-4F70-A4E7-EC383572B865}" type="pres">
      <dgm:prSet presAssocID="{75412683-6D54-4F5E-A710-DD42DD28BAF6}" presName="hierChild3" presStyleCnt="0"/>
      <dgm:spPr/>
    </dgm:pt>
    <dgm:pt modelId="{D8A98F17-52FA-489B-B138-26064E8AEC8B}" type="pres">
      <dgm:prSet presAssocID="{7C9E995B-684A-49F5-8D7E-777F7124D53E}" presName="Name10" presStyleLbl="parChTrans1D2" presStyleIdx="4" presStyleCnt="6"/>
      <dgm:spPr/>
    </dgm:pt>
    <dgm:pt modelId="{7BC88412-CD1E-4519-AF60-43D98BFF2C95}" type="pres">
      <dgm:prSet presAssocID="{0646820B-2CEA-481A-86BF-FC501CCD4BF9}" presName="hierRoot2" presStyleCnt="0"/>
      <dgm:spPr/>
    </dgm:pt>
    <dgm:pt modelId="{79DF15DE-1BBA-46C0-86A5-C1C83E8C21CC}" type="pres">
      <dgm:prSet presAssocID="{0646820B-2CEA-481A-86BF-FC501CCD4BF9}" presName="composite2" presStyleCnt="0"/>
      <dgm:spPr/>
    </dgm:pt>
    <dgm:pt modelId="{DDE4AFE1-74C6-416F-9CD4-1FB8C0AA7DCB}" type="pres">
      <dgm:prSet presAssocID="{0646820B-2CEA-481A-86BF-FC501CCD4BF9}" presName="background2" presStyleLbl="node2" presStyleIdx="4" presStyleCnt="6"/>
      <dgm:spPr/>
    </dgm:pt>
    <dgm:pt modelId="{23345918-72B6-4764-95CD-9A4C31A3831E}" type="pres">
      <dgm:prSet presAssocID="{0646820B-2CEA-481A-86BF-FC501CCD4BF9}" presName="text2" presStyleLbl="fgAcc2" presStyleIdx="4" presStyleCnt="6">
        <dgm:presLayoutVars>
          <dgm:chPref val="3"/>
        </dgm:presLayoutVars>
      </dgm:prSet>
      <dgm:spPr/>
    </dgm:pt>
    <dgm:pt modelId="{8C0EEF28-5D89-4686-A136-66C787E88062}" type="pres">
      <dgm:prSet presAssocID="{0646820B-2CEA-481A-86BF-FC501CCD4BF9}" presName="hierChild3" presStyleCnt="0"/>
      <dgm:spPr/>
    </dgm:pt>
    <dgm:pt modelId="{30E0EE1A-1998-41A4-81B8-999A4DEC3DA7}" type="pres">
      <dgm:prSet presAssocID="{D0E4A02A-4D45-4268-B2B9-3889F6661FFB}" presName="Name10" presStyleLbl="parChTrans1D2" presStyleIdx="5" presStyleCnt="6"/>
      <dgm:spPr/>
    </dgm:pt>
    <dgm:pt modelId="{A0EED7DC-3896-4183-8701-5F9D2A0338BD}" type="pres">
      <dgm:prSet presAssocID="{A9FF5F13-53C3-46F5-960D-2D6059112377}" presName="hierRoot2" presStyleCnt="0"/>
      <dgm:spPr/>
    </dgm:pt>
    <dgm:pt modelId="{49276558-08E6-408A-97B4-2EB3EF07DE27}" type="pres">
      <dgm:prSet presAssocID="{A9FF5F13-53C3-46F5-960D-2D6059112377}" presName="composite2" presStyleCnt="0"/>
      <dgm:spPr/>
    </dgm:pt>
    <dgm:pt modelId="{C297E3DB-5BCD-46B4-AB8E-77A8C33E1034}" type="pres">
      <dgm:prSet presAssocID="{A9FF5F13-53C3-46F5-960D-2D6059112377}" presName="background2" presStyleLbl="node2" presStyleIdx="5" presStyleCnt="6"/>
      <dgm:spPr/>
    </dgm:pt>
    <dgm:pt modelId="{BA44BC90-6E2B-4386-9967-BCBD9280E7A4}" type="pres">
      <dgm:prSet presAssocID="{A9FF5F13-53C3-46F5-960D-2D6059112377}" presName="text2" presStyleLbl="fgAcc2" presStyleIdx="5" presStyleCnt="6">
        <dgm:presLayoutVars>
          <dgm:chPref val="3"/>
        </dgm:presLayoutVars>
      </dgm:prSet>
      <dgm:spPr/>
    </dgm:pt>
    <dgm:pt modelId="{901587EE-A4DD-41CD-8374-A781CB7667BF}" type="pres">
      <dgm:prSet presAssocID="{A9FF5F13-53C3-46F5-960D-2D6059112377}" presName="hierChild3" presStyleCnt="0"/>
      <dgm:spPr/>
    </dgm:pt>
  </dgm:ptLst>
  <dgm:cxnLst>
    <dgm:cxn modelId="{6FF1FD08-413C-4238-9EEE-CBF8F047AC81}" type="presOf" srcId="{E1F15B8C-857A-4397-AA8A-6D5E5FD2AA8C}" destId="{5880040F-1EB9-4C43-B31E-E4763A24A413}" srcOrd="0" destOrd="0" presId="urn:microsoft.com/office/officeart/2005/8/layout/hierarchy1"/>
    <dgm:cxn modelId="{A4C0890A-8402-4FC2-9ACE-308B073C1720}" type="presOf" srcId="{5A20C1CE-37F7-40EF-B5C2-A57035DD2F0E}" destId="{74372596-5AC9-405A-A667-8B935B907C47}" srcOrd="0" destOrd="0" presId="urn:microsoft.com/office/officeart/2005/8/layout/hierarchy1"/>
    <dgm:cxn modelId="{57A69C0D-3649-4559-96AF-C90E98979418}" srcId="{E5F1B898-1AAE-43FB-80DE-51A2549DE859}" destId="{CC5AE8F4-62A8-43F5-BF3E-59C0D2BEBA07}" srcOrd="0" destOrd="0" parTransId="{5A20C1CE-37F7-40EF-B5C2-A57035DD2F0E}" sibTransId="{15EC6262-CABD-4845-BC16-B4F355C3E852}"/>
    <dgm:cxn modelId="{64893436-9576-435D-802A-78D868948566}" type="presOf" srcId="{A9FF5F13-53C3-46F5-960D-2D6059112377}" destId="{BA44BC90-6E2B-4386-9967-BCBD9280E7A4}" srcOrd="0" destOrd="0" presId="urn:microsoft.com/office/officeart/2005/8/layout/hierarchy1"/>
    <dgm:cxn modelId="{74BE1D38-D776-49B2-8F68-2DD5D50BC590}" type="presOf" srcId="{D0E4A02A-4D45-4268-B2B9-3889F6661FFB}" destId="{30E0EE1A-1998-41A4-81B8-999A4DEC3DA7}" srcOrd="0" destOrd="0" presId="urn:microsoft.com/office/officeart/2005/8/layout/hierarchy1"/>
    <dgm:cxn modelId="{DD82F339-93C7-45E5-AC18-260D1ECDBD71}" type="presOf" srcId="{3B37F731-B4E8-4071-B681-8813AEC1EFCB}" destId="{3C915B5C-7E0A-4FA5-9AFC-2BC268692D43}" srcOrd="0" destOrd="0" presId="urn:microsoft.com/office/officeart/2005/8/layout/hierarchy1"/>
    <dgm:cxn modelId="{3E4DAC60-E76A-44CC-B1CA-A5961AD3F0C0}" srcId="{E5F1B898-1AAE-43FB-80DE-51A2549DE859}" destId="{A9FF5F13-53C3-46F5-960D-2D6059112377}" srcOrd="5" destOrd="0" parTransId="{D0E4A02A-4D45-4268-B2B9-3889F6661FFB}" sibTransId="{FB24BC51-440B-4D98-8469-276BCE53121F}"/>
    <dgm:cxn modelId="{6BD80243-AD24-4CEF-8D55-E0ACDAF7C170}" srcId="{3B37F731-B4E8-4071-B681-8813AEC1EFCB}" destId="{46322987-364C-4D60-98AD-1AC5D7275B63}" srcOrd="0" destOrd="0" parTransId="{875523FF-2F93-4A1B-B8F7-F61E70B135C1}" sibTransId="{0638D133-5019-4651-A777-78A35F84CB0F}"/>
    <dgm:cxn modelId="{60BCEA46-741C-4C52-8C0C-A33852E92E74}" srcId="{E5F1B898-1AAE-43FB-80DE-51A2549DE859}" destId="{E1F15B8C-857A-4397-AA8A-6D5E5FD2AA8C}" srcOrd="2" destOrd="0" parTransId="{E13977A4-0469-4494-BF6F-DCCAA0B9EFFA}" sibTransId="{3E9F7505-9EC5-498D-93C5-018939D4790C}"/>
    <dgm:cxn modelId="{D61F9151-F4B4-48CE-BC0B-39D2C07C15A7}" type="presOf" srcId="{CC5AE8F4-62A8-43F5-BF3E-59C0D2BEBA07}" destId="{1A4EBEDF-B069-415F-98C3-9A7C2AB2C227}" srcOrd="0" destOrd="0" presId="urn:microsoft.com/office/officeart/2005/8/layout/hierarchy1"/>
    <dgm:cxn modelId="{58393172-7BA8-4DCB-8B56-948A0FD4B774}" type="presOf" srcId="{7C9E995B-684A-49F5-8D7E-777F7124D53E}" destId="{D8A98F17-52FA-489B-B138-26064E8AEC8B}" srcOrd="0" destOrd="0" presId="urn:microsoft.com/office/officeart/2005/8/layout/hierarchy1"/>
    <dgm:cxn modelId="{2275C572-2D52-486E-B189-FAF4AA95FF26}" type="presOf" srcId="{875523FF-2F93-4A1B-B8F7-F61E70B135C1}" destId="{57670810-7AF1-4C62-B5D5-5002C17C8157}" srcOrd="0" destOrd="0" presId="urn:microsoft.com/office/officeart/2005/8/layout/hierarchy1"/>
    <dgm:cxn modelId="{81E14F75-880D-49A0-BE26-A76117A3F873}" srcId="{E5F1B898-1AAE-43FB-80DE-51A2549DE859}" destId="{0646820B-2CEA-481A-86BF-FC501CCD4BF9}" srcOrd="4" destOrd="0" parTransId="{7C9E995B-684A-49F5-8D7E-777F7124D53E}" sibTransId="{614985E3-0EA2-42AF-A71C-F368D4A36E36}"/>
    <dgm:cxn modelId="{10FA3A58-E7DD-4186-9611-481007A6CAF9}" srcId="{BCF6F933-CFCA-49A9-8B21-5FD767EF45E2}" destId="{E5F1B898-1AAE-43FB-80DE-51A2549DE859}" srcOrd="0" destOrd="0" parTransId="{8B682FD7-322E-4DF3-BDD2-CCCD7362BFF8}" sibTransId="{BF04B8E4-BCDD-4C55-9BC0-C7A40A7E6D87}"/>
    <dgm:cxn modelId="{2B99C387-3A00-474C-AA2A-6AFABAE7DE20}" type="presOf" srcId="{E5F1B898-1AAE-43FB-80DE-51A2549DE859}" destId="{7907DABE-B7C0-4657-BD2E-DE0D10F2D176}" srcOrd="0" destOrd="0" presId="urn:microsoft.com/office/officeart/2005/8/layout/hierarchy1"/>
    <dgm:cxn modelId="{B5D4338F-A8D2-42B9-8044-A34A5A0383CD}" srcId="{E5F1B898-1AAE-43FB-80DE-51A2549DE859}" destId="{75412683-6D54-4F5E-A710-DD42DD28BAF6}" srcOrd="3" destOrd="0" parTransId="{39D03F44-E2DB-4D9F-AB2A-8ACFD72F5E0A}" sibTransId="{93A57E05-E3F9-4754-A738-7321FC4571E5}"/>
    <dgm:cxn modelId="{BC4BD0A0-BA7C-480D-9FB4-44B4FB9CB2C5}" type="presOf" srcId="{E13977A4-0469-4494-BF6F-DCCAA0B9EFFA}" destId="{6D77643C-4740-4610-877B-545738A148D8}" srcOrd="0" destOrd="0" presId="urn:microsoft.com/office/officeart/2005/8/layout/hierarchy1"/>
    <dgm:cxn modelId="{3131BFA3-5F79-4B39-B6C9-68C0580B0E3B}" type="presOf" srcId="{39D03F44-E2DB-4D9F-AB2A-8ACFD72F5E0A}" destId="{6661E3BC-BAD0-4D1D-9D91-649FCD5AAB54}" srcOrd="0" destOrd="0" presId="urn:microsoft.com/office/officeart/2005/8/layout/hierarchy1"/>
    <dgm:cxn modelId="{75B838A6-2061-43ED-8062-6FCD8805B0E8}" type="presOf" srcId="{BCF6F933-CFCA-49A9-8B21-5FD767EF45E2}" destId="{85086389-2FB7-4C32-B89B-B645B769D00A}" srcOrd="0" destOrd="0" presId="urn:microsoft.com/office/officeart/2005/8/layout/hierarchy1"/>
    <dgm:cxn modelId="{E549E1A6-004D-47D3-9D73-A589CB4F462B}" type="presOf" srcId="{75412683-6D54-4F5E-A710-DD42DD28BAF6}" destId="{67FFAD2C-6D84-4838-89C8-4904E012AA2A}" srcOrd="0" destOrd="0" presId="urn:microsoft.com/office/officeart/2005/8/layout/hierarchy1"/>
    <dgm:cxn modelId="{17C865D1-3DE7-476F-86C2-3BFDFD2E767E}" type="presOf" srcId="{FA31ECD1-D333-4CD5-9B1D-E88E67AF48C3}" destId="{0E09D48D-5B65-41F2-B51F-77F5E9203FD9}" srcOrd="0" destOrd="0" presId="urn:microsoft.com/office/officeart/2005/8/layout/hierarchy1"/>
    <dgm:cxn modelId="{918D9EE4-75E3-48AC-949C-F8CA0F36D289}" type="presOf" srcId="{0646820B-2CEA-481A-86BF-FC501CCD4BF9}" destId="{23345918-72B6-4764-95CD-9A4C31A3831E}" srcOrd="0" destOrd="0" presId="urn:microsoft.com/office/officeart/2005/8/layout/hierarchy1"/>
    <dgm:cxn modelId="{C0D903F4-A6A8-4373-9F57-A08410BCF8E5}" type="presOf" srcId="{46322987-364C-4D60-98AD-1AC5D7275B63}" destId="{387D6C40-A895-4D59-8D43-09248AF43AB6}" srcOrd="0" destOrd="0" presId="urn:microsoft.com/office/officeart/2005/8/layout/hierarchy1"/>
    <dgm:cxn modelId="{8663C0F7-4538-44C3-9BA9-63B7E11D8BAF}" srcId="{E5F1B898-1AAE-43FB-80DE-51A2549DE859}" destId="{3B37F731-B4E8-4071-B681-8813AEC1EFCB}" srcOrd="1" destOrd="0" parTransId="{FA31ECD1-D333-4CD5-9B1D-E88E67AF48C3}" sibTransId="{42F5DD47-C553-41F6-9B88-7CA36FEF8F1E}"/>
    <dgm:cxn modelId="{93ED35CD-2565-4D5A-A429-CE8A7EE2B4E3}" type="presParOf" srcId="{85086389-2FB7-4C32-B89B-B645B769D00A}" destId="{660333EF-EC1F-4227-9475-7ECD5787EA6A}" srcOrd="0" destOrd="0" presId="urn:microsoft.com/office/officeart/2005/8/layout/hierarchy1"/>
    <dgm:cxn modelId="{BE47EAF2-428F-4666-87BF-EB9DD2EFAABE}" type="presParOf" srcId="{660333EF-EC1F-4227-9475-7ECD5787EA6A}" destId="{ED157D63-DCFF-408C-8738-C5434426E0D1}" srcOrd="0" destOrd="0" presId="urn:microsoft.com/office/officeart/2005/8/layout/hierarchy1"/>
    <dgm:cxn modelId="{1EC3AB16-88D0-4575-9C6A-F89E9B93E249}" type="presParOf" srcId="{ED157D63-DCFF-408C-8738-C5434426E0D1}" destId="{4F68DD87-0C11-4888-A546-FFADE95ED206}" srcOrd="0" destOrd="0" presId="urn:microsoft.com/office/officeart/2005/8/layout/hierarchy1"/>
    <dgm:cxn modelId="{9170B733-F2E5-47CE-A13C-68DF92ED90C5}" type="presParOf" srcId="{ED157D63-DCFF-408C-8738-C5434426E0D1}" destId="{7907DABE-B7C0-4657-BD2E-DE0D10F2D176}" srcOrd="1" destOrd="0" presId="urn:microsoft.com/office/officeart/2005/8/layout/hierarchy1"/>
    <dgm:cxn modelId="{73964C76-CCF7-4274-961E-FAD358175C11}" type="presParOf" srcId="{660333EF-EC1F-4227-9475-7ECD5787EA6A}" destId="{368ABBE5-7C56-4A3A-8987-DFD963D63188}" srcOrd="1" destOrd="0" presId="urn:microsoft.com/office/officeart/2005/8/layout/hierarchy1"/>
    <dgm:cxn modelId="{94A60968-3370-4B1F-969E-19B2C28B0DCA}" type="presParOf" srcId="{368ABBE5-7C56-4A3A-8987-DFD963D63188}" destId="{74372596-5AC9-405A-A667-8B935B907C47}" srcOrd="0" destOrd="0" presId="urn:microsoft.com/office/officeart/2005/8/layout/hierarchy1"/>
    <dgm:cxn modelId="{B7FCF1E4-30D4-492E-8AC6-634FFBD475EB}" type="presParOf" srcId="{368ABBE5-7C56-4A3A-8987-DFD963D63188}" destId="{E409A23D-873A-43F3-8495-CC85AB3908CD}" srcOrd="1" destOrd="0" presId="urn:microsoft.com/office/officeart/2005/8/layout/hierarchy1"/>
    <dgm:cxn modelId="{56187BF0-C735-4D91-A361-CDA558E5C14D}" type="presParOf" srcId="{E409A23D-873A-43F3-8495-CC85AB3908CD}" destId="{26781E35-DB39-4B36-A398-9983CC5F1F9C}" srcOrd="0" destOrd="0" presId="urn:microsoft.com/office/officeart/2005/8/layout/hierarchy1"/>
    <dgm:cxn modelId="{E228C911-DF83-4C67-A63A-25AB64ADFF6F}" type="presParOf" srcId="{26781E35-DB39-4B36-A398-9983CC5F1F9C}" destId="{183EB397-946D-4BF9-ADE7-23922BD63F0F}" srcOrd="0" destOrd="0" presId="urn:microsoft.com/office/officeart/2005/8/layout/hierarchy1"/>
    <dgm:cxn modelId="{1711904D-08B3-450F-ABD3-E736984A3F28}" type="presParOf" srcId="{26781E35-DB39-4B36-A398-9983CC5F1F9C}" destId="{1A4EBEDF-B069-415F-98C3-9A7C2AB2C227}" srcOrd="1" destOrd="0" presId="urn:microsoft.com/office/officeart/2005/8/layout/hierarchy1"/>
    <dgm:cxn modelId="{716AD048-E6A1-4B7D-B696-F6546AC7BC07}" type="presParOf" srcId="{E409A23D-873A-43F3-8495-CC85AB3908CD}" destId="{730DC535-5E99-4FBA-8AE7-A8477B37A7BC}" srcOrd="1" destOrd="0" presId="urn:microsoft.com/office/officeart/2005/8/layout/hierarchy1"/>
    <dgm:cxn modelId="{B7D80539-7879-4178-BFD2-A8D6CD69DD40}" type="presParOf" srcId="{368ABBE5-7C56-4A3A-8987-DFD963D63188}" destId="{0E09D48D-5B65-41F2-B51F-77F5E9203FD9}" srcOrd="2" destOrd="0" presId="urn:microsoft.com/office/officeart/2005/8/layout/hierarchy1"/>
    <dgm:cxn modelId="{E962EAC3-B6DB-491B-A273-F1AEBC71C68D}" type="presParOf" srcId="{368ABBE5-7C56-4A3A-8987-DFD963D63188}" destId="{DF4C55BB-EEBC-46B4-B096-5042A46B9912}" srcOrd="3" destOrd="0" presId="urn:microsoft.com/office/officeart/2005/8/layout/hierarchy1"/>
    <dgm:cxn modelId="{C05AE4B9-30AE-48EB-A2AF-DB84FA2BB479}" type="presParOf" srcId="{DF4C55BB-EEBC-46B4-B096-5042A46B9912}" destId="{57F455E2-1AF3-49B0-9A10-78A4362DA2F5}" srcOrd="0" destOrd="0" presId="urn:microsoft.com/office/officeart/2005/8/layout/hierarchy1"/>
    <dgm:cxn modelId="{83A2F9AD-58DA-4933-9543-CD276C297C40}" type="presParOf" srcId="{57F455E2-1AF3-49B0-9A10-78A4362DA2F5}" destId="{65FCACD8-62C4-4F05-8EBB-A7D71242DA10}" srcOrd="0" destOrd="0" presId="urn:microsoft.com/office/officeart/2005/8/layout/hierarchy1"/>
    <dgm:cxn modelId="{D9A2CFAD-6EF4-49FF-8C73-B62B029D60A8}" type="presParOf" srcId="{57F455E2-1AF3-49B0-9A10-78A4362DA2F5}" destId="{3C915B5C-7E0A-4FA5-9AFC-2BC268692D43}" srcOrd="1" destOrd="0" presId="urn:microsoft.com/office/officeart/2005/8/layout/hierarchy1"/>
    <dgm:cxn modelId="{EDE50267-0279-4BAB-84B8-9D566DA404D0}" type="presParOf" srcId="{DF4C55BB-EEBC-46B4-B096-5042A46B9912}" destId="{6D5B5995-2699-498A-88F9-BB82C8E677A7}" srcOrd="1" destOrd="0" presId="urn:microsoft.com/office/officeart/2005/8/layout/hierarchy1"/>
    <dgm:cxn modelId="{E154506F-5E57-4EB4-93E0-CFC8FE953343}" type="presParOf" srcId="{6D5B5995-2699-498A-88F9-BB82C8E677A7}" destId="{57670810-7AF1-4C62-B5D5-5002C17C8157}" srcOrd="0" destOrd="0" presId="urn:microsoft.com/office/officeart/2005/8/layout/hierarchy1"/>
    <dgm:cxn modelId="{8648EF2C-24B0-4DC7-8183-9FCA9D9B288D}" type="presParOf" srcId="{6D5B5995-2699-498A-88F9-BB82C8E677A7}" destId="{FDA6D451-7D00-4E5B-BC20-8D2E4FF898A5}" srcOrd="1" destOrd="0" presId="urn:microsoft.com/office/officeart/2005/8/layout/hierarchy1"/>
    <dgm:cxn modelId="{26BB752E-C990-436F-A6F4-810A8118190D}" type="presParOf" srcId="{FDA6D451-7D00-4E5B-BC20-8D2E4FF898A5}" destId="{F65E893A-A1A0-4AFF-87D7-95DFCE430F4E}" srcOrd="0" destOrd="0" presId="urn:microsoft.com/office/officeart/2005/8/layout/hierarchy1"/>
    <dgm:cxn modelId="{49F85E61-AD2E-4CD3-AC35-47A6823589CD}" type="presParOf" srcId="{F65E893A-A1A0-4AFF-87D7-95DFCE430F4E}" destId="{7FD73696-11B1-4938-89CA-85440468B959}" srcOrd="0" destOrd="0" presId="urn:microsoft.com/office/officeart/2005/8/layout/hierarchy1"/>
    <dgm:cxn modelId="{1D35C53B-E994-4281-BBCA-9300011058A4}" type="presParOf" srcId="{F65E893A-A1A0-4AFF-87D7-95DFCE430F4E}" destId="{387D6C40-A895-4D59-8D43-09248AF43AB6}" srcOrd="1" destOrd="0" presId="urn:microsoft.com/office/officeart/2005/8/layout/hierarchy1"/>
    <dgm:cxn modelId="{77E00ABD-8B0B-42FA-BA0F-C983C685DEA6}" type="presParOf" srcId="{FDA6D451-7D00-4E5B-BC20-8D2E4FF898A5}" destId="{62A61780-58EF-4C2D-ACBA-BD1684F7EAFB}" srcOrd="1" destOrd="0" presId="urn:microsoft.com/office/officeart/2005/8/layout/hierarchy1"/>
    <dgm:cxn modelId="{CDC69550-6EE8-4202-95C9-6E55D5236928}" type="presParOf" srcId="{368ABBE5-7C56-4A3A-8987-DFD963D63188}" destId="{6D77643C-4740-4610-877B-545738A148D8}" srcOrd="4" destOrd="0" presId="urn:microsoft.com/office/officeart/2005/8/layout/hierarchy1"/>
    <dgm:cxn modelId="{03320F5C-8762-45CA-A58A-0C44A1C5BB6A}" type="presParOf" srcId="{368ABBE5-7C56-4A3A-8987-DFD963D63188}" destId="{5A817B0E-0DAC-49E0-AADE-938DDB8E6438}" srcOrd="5" destOrd="0" presId="urn:microsoft.com/office/officeart/2005/8/layout/hierarchy1"/>
    <dgm:cxn modelId="{8D775F0F-5C20-4564-ACE2-BE2068DBF778}" type="presParOf" srcId="{5A817B0E-0DAC-49E0-AADE-938DDB8E6438}" destId="{F9B5CC8A-0DA7-4854-BFFE-6D1F37465040}" srcOrd="0" destOrd="0" presId="urn:microsoft.com/office/officeart/2005/8/layout/hierarchy1"/>
    <dgm:cxn modelId="{A2C7D6FD-DFCD-436A-91CF-8AB9C563C066}" type="presParOf" srcId="{F9B5CC8A-0DA7-4854-BFFE-6D1F37465040}" destId="{4F1522C1-1198-437A-A512-19E13CEF94A9}" srcOrd="0" destOrd="0" presId="urn:microsoft.com/office/officeart/2005/8/layout/hierarchy1"/>
    <dgm:cxn modelId="{21DB952C-D9D0-4B1A-B482-12A61988B7F4}" type="presParOf" srcId="{F9B5CC8A-0DA7-4854-BFFE-6D1F37465040}" destId="{5880040F-1EB9-4C43-B31E-E4763A24A413}" srcOrd="1" destOrd="0" presId="urn:microsoft.com/office/officeart/2005/8/layout/hierarchy1"/>
    <dgm:cxn modelId="{E98422F3-D8B9-4E21-8191-60C69E4B9485}" type="presParOf" srcId="{5A817B0E-0DAC-49E0-AADE-938DDB8E6438}" destId="{9F6E9A56-DF62-4ADE-82AE-BD294965B475}" srcOrd="1" destOrd="0" presId="urn:microsoft.com/office/officeart/2005/8/layout/hierarchy1"/>
    <dgm:cxn modelId="{13890CF8-BD2E-4A00-AA40-522EEA493C40}" type="presParOf" srcId="{368ABBE5-7C56-4A3A-8987-DFD963D63188}" destId="{6661E3BC-BAD0-4D1D-9D91-649FCD5AAB54}" srcOrd="6" destOrd="0" presId="urn:microsoft.com/office/officeart/2005/8/layout/hierarchy1"/>
    <dgm:cxn modelId="{5F595F81-E9E7-4270-A60C-0E92980B40EF}" type="presParOf" srcId="{368ABBE5-7C56-4A3A-8987-DFD963D63188}" destId="{055B69BB-544E-4589-B885-53068F26C4A9}" srcOrd="7" destOrd="0" presId="urn:microsoft.com/office/officeart/2005/8/layout/hierarchy1"/>
    <dgm:cxn modelId="{84B8A84D-B795-4C63-B30E-3FFC8DA12245}" type="presParOf" srcId="{055B69BB-544E-4589-B885-53068F26C4A9}" destId="{CEDD9085-B02B-48CC-B8AF-512EA7F156A5}" srcOrd="0" destOrd="0" presId="urn:microsoft.com/office/officeart/2005/8/layout/hierarchy1"/>
    <dgm:cxn modelId="{4E3299D2-FDFD-4F42-A580-936E190C15A8}" type="presParOf" srcId="{CEDD9085-B02B-48CC-B8AF-512EA7F156A5}" destId="{89284F0F-55AE-4957-BE09-7B28C59F6D9D}" srcOrd="0" destOrd="0" presId="urn:microsoft.com/office/officeart/2005/8/layout/hierarchy1"/>
    <dgm:cxn modelId="{66DF3E57-108D-41EB-AC93-C93D68D37BA6}" type="presParOf" srcId="{CEDD9085-B02B-48CC-B8AF-512EA7F156A5}" destId="{67FFAD2C-6D84-4838-89C8-4904E012AA2A}" srcOrd="1" destOrd="0" presId="urn:microsoft.com/office/officeart/2005/8/layout/hierarchy1"/>
    <dgm:cxn modelId="{E22F1E58-254A-40D6-B2D4-59AE2BD293F8}" type="presParOf" srcId="{055B69BB-544E-4589-B885-53068F26C4A9}" destId="{32E36CE7-9F4A-4F70-A4E7-EC383572B865}" srcOrd="1" destOrd="0" presId="urn:microsoft.com/office/officeart/2005/8/layout/hierarchy1"/>
    <dgm:cxn modelId="{2CAFB61A-3C2A-4CFA-B25F-7DCF0447311B}" type="presParOf" srcId="{368ABBE5-7C56-4A3A-8987-DFD963D63188}" destId="{D8A98F17-52FA-489B-B138-26064E8AEC8B}" srcOrd="8" destOrd="0" presId="urn:microsoft.com/office/officeart/2005/8/layout/hierarchy1"/>
    <dgm:cxn modelId="{7C107DA2-FE8E-4D48-B4FB-3901A98A91E2}" type="presParOf" srcId="{368ABBE5-7C56-4A3A-8987-DFD963D63188}" destId="{7BC88412-CD1E-4519-AF60-43D98BFF2C95}" srcOrd="9" destOrd="0" presId="urn:microsoft.com/office/officeart/2005/8/layout/hierarchy1"/>
    <dgm:cxn modelId="{7E929366-7E43-40C1-BA0E-D5B6AFF08BEE}" type="presParOf" srcId="{7BC88412-CD1E-4519-AF60-43D98BFF2C95}" destId="{79DF15DE-1BBA-46C0-86A5-C1C83E8C21CC}" srcOrd="0" destOrd="0" presId="urn:microsoft.com/office/officeart/2005/8/layout/hierarchy1"/>
    <dgm:cxn modelId="{5D0D63CB-A410-4B2C-8086-006642A1F1B3}" type="presParOf" srcId="{79DF15DE-1BBA-46C0-86A5-C1C83E8C21CC}" destId="{DDE4AFE1-74C6-416F-9CD4-1FB8C0AA7DCB}" srcOrd="0" destOrd="0" presId="urn:microsoft.com/office/officeart/2005/8/layout/hierarchy1"/>
    <dgm:cxn modelId="{73D83160-9C1D-40D5-A5D7-D32953A19668}" type="presParOf" srcId="{79DF15DE-1BBA-46C0-86A5-C1C83E8C21CC}" destId="{23345918-72B6-4764-95CD-9A4C31A3831E}" srcOrd="1" destOrd="0" presId="urn:microsoft.com/office/officeart/2005/8/layout/hierarchy1"/>
    <dgm:cxn modelId="{04D4B016-4BED-47E5-95E6-5ECEDA9FD8F5}" type="presParOf" srcId="{7BC88412-CD1E-4519-AF60-43D98BFF2C95}" destId="{8C0EEF28-5D89-4686-A136-66C787E88062}" srcOrd="1" destOrd="0" presId="urn:microsoft.com/office/officeart/2005/8/layout/hierarchy1"/>
    <dgm:cxn modelId="{7186DEAB-8FFA-4E9E-BD26-0E855E4043E3}" type="presParOf" srcId="{368ABBE5-7C56-4A3A-8987-DFD963D63188}" destId="{30E0EE1A-1998-41A4-81B8-999A4DEC3DA7}" srcOrd="10" destOrd="0" presId="urn:microsoft.com/office/officeart/2005/8/layout/hierarchy1"/>
    <dgm:cxn modelId="{8537E848-79D2-4FA9-BEBD-A59998591DD8}" type="presParOf" srcId="{368ABBE5-7C56-4A3A-8987-DFD963D63188}" destId="{A0EED7DC-3896-4183-8701-5F9D2A0338BD}" srcOrd="11" destOrd="0" presId="urn:microsoft.com/office/officeart/2005/8/layout/hierarchy1"/>
    <dgm:cxn modelId="{CBDC6654-50A9-432C-B878-497BC4271F2C}" type="presParOf" srcId="{A0EED7DC-3896-4183-8701-5F9D2A0338BD}" destId="{49276558-08E6-408A-97B4-2EB3EF07DE27}" srcOrd="0" destOrd="0" presId="urn:microsoft.com/office/officeart/2005/8/layout/hierarchy1"/>
    <dgm:cxn modelId="{5C436023-9799-4245-920C-17544E3F23D8}" type="presParOf" srcId="{49276558-08E6-408A-97B4-2EB3EF07DE27}" destId="{C297E3DB-5BCD-46B4-AB8E-77A8C33E1034}" srcOrd="0" destOrd="0" presId="urn:microsoft.com/office/officeart/2005/8/layout/hierarchy1"/>
    <dgm:cxn modelId="{5DA25537-0A00-4CC4-8B3B-1B8CE2DA6741}" type="presParOf" srcId="{49276558-08E6-408A-97B4-2EB3EF07DE27}" destId="{BA44BC90-6E2B-4386-9967-BCBD9280E7A4}" srcOrd="1" destOrd="0" presId="urn:microsoft.com/office/officeart/2005/8/layout/hierarchy1"/>
    <dgm:cxn modelId="{A598DCCA-4AA0-4066-B347-E7ACE0CD227F}" type="presParOf" srcId="{A0EED7DC-3896-4183-8701-5F9D2A0338BD}" destId="{901587EE-A4DD-41CD-8374-A781CB7667BF}"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8D86DEC-033C-49A5-9B35-1C1356A6EEC1}" type="doc">
      <dgm:prSet loTypeId="urn:microsoft.com/office/officeart/2008/layout/HorizontalMultiLevelHierarchy" loCatId="hierarchy" qsTypeId="urn:microsoft.com/office/officeart/2005/8/quickstyle/simple5" qsCatId="simple" csTypeId="urn:microsoft.com/office/officeart/2005/8/colors/colorful2" csCatId="colorful" phldr="1"/>
      <dgm:spPr/>
      <dgm:t>
        <a:bodyPr/>
        <a:lstStyle/>
        <a:p>
          <a:endParaRPr lang="es-MX"/>
        </a:p>
      </dgm:t>
    </dgm:pt>
    <dgm:pt modelId="{2FB03219-4AE7-4A56-A194-39B26F540C93}">
      <dgm:prSet phldrT="[Texto]"/>
      <dgm:spPr/>
      <dgm:t>
        <a:bodyPr/>
        <a:lstStyle/>
        <a:p>
          <a:r>
            <a:rPr lang="es-MX" dirty="0"/>
            <a:t>RESERVACIONES DEL DÍA</a:t>
          </a:r>
        </a:p>
      </dgm:t>
    </dgm:pt>
    <dgm:pt modelId="{638CAC98-F5BA-442A-A3C4-1B63D8AA9F69}" type="parTrans" cxnId="{2299E700-1EDD-4EED-8C3C-0C6B5CBBF766}">
      <dgm:prSet/>
      <dgm:spPr/>
      <dgm:t>
        <a:bodyPr/>
        <a:lstStyle/>
        <a:p>
          <a:endParaRPr lang="es-MX"/>
        </a:p>
      </dgm:t>
    </dgm:pt>
    <dgm:pt modelId="{BC06E27B-422F-4603-88AF-08B7B6F77226}" type="sibTrans" cxnId="{2299E700-1EDD-4EED-8C3C-0C6B5CBBF766}">
      <dgm:prSet/>
      <dgm:spPr/>
      <dgm:t>
        <a:bodyPr/>
        <a:lstStyle/>
        <a:p>
          <a:endParaRPr lang="es-MX"/>
        </a:p>
      </dgm:t>
    </dgm:pt>
    <dgm:pt modelId="{51B99941-19FB-4478-9127-5FCCA3E6E071}">
      <dgm:prSet phldrT="[Texto]"/>
      <dgm:spPr/>
      <dgm:t>
        <a:bodyPr/>
        <a:lstStyle/>
        <a:p>
          <a:r>
            <a:rPr lang="es-MX" dirty="0"/>
            <a:t>DEPÓSITOS</a:t>
          </a:r>
        </a:p>
      </dgm:t>
    </dgm:pt>
    <dgm:pt modelId="{55E75EC6-9D3F-4548-9A25-BB42B8718944}" type="parTrans" cxnId="{C6C6E9B0-32C2-41AD-86E6-60096ED5AEEE}">
      <dgm:prSet/>
      <dgm:spPr/>
      <dgm:t>
        <a:bodyPr/>
        <a:lstStyle/>
        <a:p>
          <a:endParaRPr lang="es-MX"/>
        </a:p>
      </dgm:t>
    </dgm:pt>
    <dgm:pt modelId="{F2B4489A-210A-4BE8-A7AE-EC21C208C94C}" type="sibTrans" cxnId="{C6C6E9B0-32C2-41AD-86E6-60096ED5AEEE}">
      <dgm:prSet/>
      <dgm:spPr/>
      <dgm:t>
        <a:bodyPr/>
        <a:lstStyle/>
        <a:p>
          <a:endParaRPr lang="es-MX"/>
        </a:p>
      </dgm:t>
    </dgm:pt>
    <dgm:pt modelId="{E77B1DA1-01F5-4E83-987E-62BC96CA7466}">
      <dgm:prSet phldrT="[Texto]"/>
      <dgm:spPr/>
      <dgm:t>
        <a:bodyPr/>
        <a:lstStyle/>
        <a:p>
          <a:r>
            <a:rPr lang="es-MX" dirty="0"/>
            <a:t>LÍMITES</a:t>
          </a:r>
        </a:p>
      </dgm:t>
    </dgm:pt>
    <dgm:pt modelId="{491B500F-076A-4B9D-8344-A071E28CF6A2}" type="parTrans" cxnId="{BBC110B0-926A-4857-B530-77BDA12CCFBD}">
      <dgm:prSet/>
      <dgm:spPr/>
      <dgm:t>
        <a:bodyPr/>
        <a:lstStyle/>
        <a:p>
          <a:endParaRPr lang="es-MX"/>
        </a:p>
      </dgm:t>
    </dgm:pt>
    <dgm:pt modelId="{544A4914-8AA4-4FBB-88A4-D9FF414171F6}" type="sibTrans" cxnId="{BBC110B0-926A-4857-B530-77BDA12CCFBD}">
      <dgm:prSet/>
      <dgm:spPr/>
      <dgm:t>
        <a:bodyPr/>
        <a:lstStyle/>
        <a:p>
          <a:endParaRPr lang="es-MX"/>
        </a:p>
      </dgm:t>
    </dgm:pt>
    <dgm:pt modelId="{D40DAE6C-528C-493A-99AB-3495CEDC0F81}">
      <dgm:prSet phldrT="[Texto]"/>
      <dgm:spPr/>
      <dgm:t>
        <a:bodyPr/>
        <a:lstStyle/>
        <a:p>
          <a:r>
            <a:rPr lang="es-MX" dirty="0"/>
            <a:t>ESPECIALES</a:t>
          </a:r>
        </a:p>
      </dgm:t>
    </dgm:pt>
    <dgm:pt modelId="{0243A981-0917-4DEA-AFEC-D8B7E64303B1}" type="parTrans" cxnId="{65C67067-3313-43E2-B41D-7590F9E4EBA5}">
      <dgm:prSet/>
      <dgm:spPr/>
      <dgm:t>
        <a:bodyPr/>
        <a:lstStyle/>
        <a:p>
          <a:endParaRPr lang="es-MX"/>
        </a:p>
      </dgm:t>
    </dgm:pt>
    <dgm:pt modelId="{E9EF8772-85E4-4313-A65F-0C8DE784B570}" type="sibTrans" cxnId="{65C67067-3313-43E2-B41D-7590F9E4EBA5}">
      <dgm:prSet/>
      <dgm:spPr/>
      <dgm:t>
        <a:bodyPr/>
        <a:lstStyle/>
        <a:p>
          <a:endParaRPr lang="es-MX"/>
        </a:p>
      </dgm:t>
    </dgm:pt>
    <dgm:pt modelId="{2ACE08CB-0A29-4E42-98D2-6E08251ABF0D}">
      <dgm:prSet/>
      <dgm:spPr/>
      <dgm:t>
        <a:bodyPr/>
        <a:lstStyle/>
        <a:p>
          <a:r>
            <a:rPr lang="es-MX" dirty="0"/>
            <a:t>Habitaciones garantizadas, pero el cliente no llega ( no show).</a:t>
          </a:r>
        </a:p>
        <a:p>
          <a:r>
            <a:rPr lang="es-MX" dirty="0"/>
            <a:t>Pago con cupones de agencia de viajes.</a:t>
          </a:r>
        </a:p>
      </dgm:t>
    </dgm:pt>
    <dgm:pt modelId="{3E050EB5-6DBD-4BEA-8CE6-01CB14F19D74}" type="parTrans" cxnId="{27F28C37-3CF9-402B-ACAA-7508E54D6C02}">
      <dgm:prSet/>
      <dgm:spPr/>
      <dgm:t>
        <a:bodyPr/>
        <a:lstStyle/>
        <a:p>
          <a:endParaRPr lang="es-MX"/>
        </a:p>
      </dgm:t>
    </dgm:pt>
    <dgm:pt modelId="{6C1E5160-8C88-49AA-AFF1-A9E08D70B581}" type="sibTrans" cxnId="{27F28C37-3CF9-402B-ACAA-7508E54D6C02}">
      <dgm:prSet/>
      <dgm:spPr/>
      <dgm:t>
        <a:bodyPr/>
        <a:lstStyle/>
        <a:p>
          <a:endParaRPr lang="es-MX"/>
        </a:p>
      </dgm:t>
    </dgm:pt>
    <dgm:pt modelId="{BBE2E479-3191-43F7-9DF2-D4272AB7F2C7}">
      <dgm:prSet/>
      <dgm:spPr/>
      <dgm:t>
        <a:bodyPr/>
        <a:lstStyle/>
        <a:p>
          <a:r>
            <a:rPr lang="es-MX" dirty="0"/>
            <a:t>Habitaciones no garantizadas.</a:t>
          </a:r>
        </a:p>
      </dgm:t>
    </dgm:pt>
    <dgm:pt modelId="{C14DF6CD-BECA-4EB0-BB05-6A2906C9D3A4}" type="parTrans" cxnId="{D20E10D2-8D3C-4113-B6A2-116A8755F7EC}">
      <dgm:prSet/>
      <dgm:spPr/>
      <dgm:t>
        <a:bodyPr/>
        <a:lstStyle/>
        <a:p>
          <a:endParaRPr lang="es-MX"/>
        </a:p>
      </dgm:t>
    </dgm:pt>
    <dgm:pt modelId="{F0C2137B-BF15-43D8-80C0-F46A28A9CD98}" type="sibTrans" cxnId="{D20E10D2-8D3C-4113-B6A2-116A8755F7EC}">
      <dgm:prSet/>
      <dgm:spPr/>
      <dgm:t>
        <a:bodyPr/>
        <a:lstStyle/>
        <a:p>
          <a:endParaRPr lang="es-MX"/>
        </a:p>
      </dgm:t>
    </dgm:pt>
    <dgm:pt modelId="{7B872298-7B51-46BA-B279-342517D4BFF1}">
      <dgm:prSet/>
      <dgm:spPr/>
      <dgm:t>
        <a:bodyPr/>
        <a:lstStyle/>
        <a:p>
          <a:r>
            <a:rPr lang="es-MX" dirty="0"/>
            <a:t>Clientes importantes como: ejecutivos de la cadena hotelera.</a:t>
          </a:r>
        </a:p>
      </dgm:t>
    </dgm:pt>
    <dgm:pt modelId="{99C48C9A-9168-400C-AA0B-A669C59CC56A}" type="parTrans" cxnId="{9D15CA0B-0FD6-4722-8382-0DEB67AFB36C}">
      <dgm:prSet/>
      <dgm:spPr/>
      <dgm:t>
        <a:bodyPr/>
        <a:lstStyle/>
        <a:p>
          <a:endParaRPr lang="es-MX"/>
        </a:p>
      </dgm:t>
    </dgm:pt>
    <dgm:pt modelId="{A9482638-E539-47FF-90E8-9CEF09592BAD}" type="sibTrans" cxnId="{9D15CA0B-0FD6-4722-8382-0DEB67AFB36C}">
      <dgm:prSet/>
      <dgm:spPr/>
      <dgm:t>
        <a:bodyPr/>
        <a:lstStyle/>
        <a:p>
          <a:endParaRPr lang="es-MX"/>
        </a:p>
      </dgm:t>
    </dgm:pt>
    <dgm:pt modelId="{66EC5805-84BA-4A7F-B437-89EF7911FC8F}" type="pres">
      <dgm:prSet presAssocID="{18D86DEC-033C-49A5-9B35-1C1356A6EEC1}" presName="Name0" presStyleCnt="0">
        <dgm:presLayoutVars>
          <dgm:chPref val="1"/>
          <dgm:dir/>
          <dgm:animOne val="branch"/>
          <dgm:animLvl val="lvl"/>
          <dgm:resizeHandles val="exact"/>
        </dgm:presLayoutVars>
      </dgm:prSet>
      <dgm:spPr/>
    </dgm:pt>
    <dgm:pt modelId="{72F7F6CD-B1C3-4284-82E1-47DAE671EB3A}" type="pres">
      <dgm:prSet presAssocID="{2FB03219-4AE7-4A56-A194-39B26F540C93}" presName="root1" presStyleCnt="0"/>
      <dgm:spPr/>
    </dgm:pt>
    <dgm:pt modelId="{7D9F2174-D1AD-47A4-9BCA-53244F9FCFAB}" type="pres">
      <dgm:prSet presAssocID="{2FB03219-4AE7-4A56-A194-39B26F540C93}" presName="LevelOneTextNode" presStyleLbl="node0" presStyleIdx="0" presStyleCnt="1">
        <dgm:presLayoutVars>
          <dgm:chPref val="3"/>
        </dgm:presLayoutVars>
      </dgm:prSet>
      <dgm:spPr/>
    </dgm:pt>
    <dgm:pt modelId="{EFC4025A-69BC-48F8-A096-8ED091926CCA}" type="pres">
      <dgm:prSet presAssocID="{2FB03219-4AE7-4A56-A194-39B26F540C93}" presName="level2hierChild" presStyleCnt="0"/>
      <dgm:spPr/>
    </dgm:pt>
    <dgm:pt modelId="{FC846A34-ADE4-438F-AFE2-FC296866D056}" type="pres">
      <dgm:prSet presAssocID="{55E75EC6-9D3F-4548-9A25-BB42B8718944}" presName="conn2-1" presStyleLbl="parChTrans1D2" presStyleIdx="0" presStyleCnt="3"/>
      <dgm:spPr/>
    </dgm:pt>
    <dgm:pt modelId="{A6D344C2-DA15-4C71-A8AA-B1D3ADAF801E}" type="pres">
      <dgm:prSet presAssocID="{55E75EC6-9D3F-4548-9A25-BB42B8718944}" presName="connTx" presStyleLbl="parChTrans1D2" presStyleIdx="0" presStyleCnt="3"/>
      <dgm:spPr/>
    </dgm:pt>
    <dgm:pt modelId="{B3D86253-D9CB-410B-A6C4-04F5E8B85CFE}" type="pres">
      <dgm:prSet presAssocID="{51B99941-19FB-4478-9127-5FCCA3E6E071}" presName="root2" presStyleCnt="0"/>
      <dgm:spPr/>
    </dgm:pt>
    <dgm:pt modelId="{0A40BE6D-9AA2-4F80-B144-64111AF1A89A}" type="pres">
      <dgm:prSet presAssocID="{51B99941-19FB-4478-9127-5FCCA3E6E071}" presName="LevelTwoTextNode" presStyleLbl="node2" presStyleIdx="0" presStyleCnt="3">
        <dgm:presLayoutVars>
          <dgm:chPref val="3"/>
        </dgm:presLayoutVars>
      </dgm:prSet>
      <dgm:spPr/>
    </dgm:pt>
    <dgm:pt modelId="{7223D4FB-A198-4116-BED5-8D19442939F1}" type="pres">
      <dgm:prSet presAssocID="{51B99941-19FB-4478-9127-5FCCA3E6E071}" presName="level3hierChild" presStyleCnt="0"/>
      <dgm:spPr/>
    </dgm:pt>
    <dgm:pt modelId="{96DAD94B-BAB8-4EE2-A07C-103CCC9D8B8F}" type="pres">
      <dgm:prSet presAssocID="{3E050EB5-6DBD-4BEA-8CE6-01CB14F19D74}" presName="conn2-1" presStyleLbl="parChTrans1D3" presStyleIdx="0" presStyleCnt="3"/>
      <dgm:spPr/>
    </dgm:pt>
    <dgm:pt modelId="{D52FD38E-37E5-4A4A-8A4A-55E6A06CF76D}" type="pres">
      <dgm:prSet presAssocID="{3E050EB5-6DBD-4BEA-8CE6-01CB14F19D74}" presName="connTx" presStyleLbl="parChTrans1D3" presStyleIdx="0" presStyleCnt="3"/>
      <dgm:spPr/>
    </dgm:pt>
    <dgm:pt modelId="{38027472-C784-4276-8CA2-F82AA35D0D61}" type="pres">
      <dgm:prSet presAssocID="{2ACE08CB-0A29-4E42-98D2-6E08251ABF0D}" presName="root2" presStyleCnt="0"/>
      <dgm:spPr/>
    </dgm:pt>
    <dgm:pt modelId="{34B2030C-813E-4C5E-A200-5A5BFD95879E}" type="pres">
      <dgm:prSet presAssocID="{2ACE08CB-0A29-4E42-98D2-6E08251ABF0D}" presName="LevelTwoTextNode" presStyleLbl="node3" presStyleIdx="0" presStyleCnt="3">
        <dgm:presLayoutVars>
          <dgm:chPref val="3"/>
        </dgm:presLayoutVars>
      </dgm:prSet>
      <dgm:spPr/>
    </dgm:pt>
    <dgm:pt modelId="{984953F4-0157-4F0D-8CB2-579BC01D0AEB}" type="pres">
      <dgm:prSet presAssocID="{2ACE08CB-0A29-4E42-98D2-6E08251ABF0D}" presName="level3hierChild" presStyleCnt="0"/>
      <dgm:spPr/>
    </dgm:pt>
    <dgm:pt modelId="{681A164C-EB58-4CC9-B383-2C4A27B7F0D8}" type="pres">
      <dgm:prSet presAssocID="{491B500F-076A-4B9D-8344-A071E28CF6A2}" presName="conn2-1" presStyleLbl="parChTrans1D2" presStyleIdx="1" presStyleCnt="3"/>
      <dgm:spPr/>
    </dgm:pt>
    <dgm:pt modelId="{2D262C39-0928-46EF-8AD7-0F22A4CAA43A}" type="pres">
      <dgm:prSet presAssocID="{491B500F-076A-4B9D-8344-A071E28CF6A2}" presName="connTx" presStyleLbl="parChTrans1D2" presStyleIdx="1" presStyleCnt="3"/>
      <dgm:spPr/>
    </dgm:pt>
    <dgm:pt modelId="{12101373-5277-4DBD-80B9-BCDDBB07192C}" type="pres">
      <dgm:prSet presAssocID="{E77B1DA1-01F5-4E83-987E-62BC96CA7466}" presName="root2" presStyleCnt="0"/>
      <dgm:spPr/>
    </dgm:pt>
    <dgm:pt modelId="{2573DA50-7C17-4D0E-8FD8-3100947E89A7}" type="pres">
      <dgm:prSet presAssocID="{E77B1DA1-01F5-4E83-987E-62BC96CA7466}" presName="LevelTwoTextNode" presStyleLbl="node2" presStyleIdx="1" presStyleCnt="3">
        <dgm:presLayoutVars>
          <dgm:chPref val="3"/>
        </dgm:presLayoutVars>
      </dgm:prSet>
      <dgm:spPr/>
    </dgm:pt>
    <dgm:pt modelId="{7FEDF3A5-6A1E-4F83-A42E-871B2A566D4F}" type="pres">
      <dgm:prSet presAssocID="{E77B1DA1-01F5-4E83-987E-62BC96CA7466}" presName="level3hierChild" presStyleCnt="0"/>
      <dgm:spPr/>
    </dgm:pt>
    <dgm:pt modelId="{B9A74823-F32C-4DD5-ACA4-B9F48847C153}" type="pres">
      <dgm:prSet presAssocID="{C14DF6CD-BECA-4EB0-BB05-6A2906C9D3A4}" presName="conn2-1" presStyleLbl="parChTrans1D3" presStyleIdx="1" presStyleCnt="3"/>
      <dgm:spPr/>
    </dgm:pt>
    <dgm:pt modelId="{BDBE7D2A-501F-4360-8E45-7E838392BEB2}" type="pres">
      <dgm:prSet presAssocID="{C14DF6CD-BECA-4EB0-BB05-6A2906C9D3A4}" presName="connTx" presStyleLbl="parChTrans1D3" presStyleIdx="1" presStyleCnt="3"/>
      <dgm:spPr/>
    </dgm:pt>
    <dgm:pt modelId="{E5187497-E74D-49DB-8973-617EC5DF10D2}" type="pres">
      <dgm:prSet presAssocID="{BBE2E479-3191-43F7-9DF2-D4272AB7F2C7}" presName="root2" presStyleCnt="0"/>
      <dgm:spPr/>
    </dgm:pt>
    <dgm:pt modelId="{CE2B0377-2DC4-4320-8F04-CDDE2B3692EC}" type="pres">
      <dgm:prSet presAssocID="{BBE2E479-3191-43F7-9DF2-D4272AB7F2C7}" presName="LevelTwoTextNode" presStyleLbl="node3" presStyleIdx="1" presStyleCnt="3">
        <dgm:presLayoutVars>
          <dgm:chPref val="3"/>
        </dgm:presLayoutVars>
      </dgm:prSet>
      <dgm:spPr/>
    </dgm:pt>
    <dgm:pt modelId="{0A22410B-E072-41DD-9E02-E9C5B9A7819A}" type="pres">
      <dgm:prSet presAssocID="{BBE2E479-3191-43F7-9DF2-D4272AB7F2C7}" presName="level3hierChild" presStyleCnt="0"/>
      <dgm:spPr/>
    </dgm:pt>
    <dgm:pt modelId="{3D7375D1-1A97-4CCF-904A-F374A361BE73}" type="pres">
      <dgm:prSet presAssocID="{0243A981-0917-4DEA-AFEC-D8B7E64303B1}" presName="conn2-1" presStyleLbl="parChTrans1D2" presStyleIdx="2" presStyleCnt="3"/>
      <dgm:spPr/>
    </dgm:pt>
    <dgm:pt modelId="{D4710569-35F1-4368-BB9B-5DE807C5C474}" type="pres">
      <dgm:prSet presAssocID="{0243A981-0917-4DEA-AFEC-D8B7E64303B1}" presName="connTx" presStyleLbl="parChTrans1D2" presStyleIdx="2" presStyleCnt="3"/>
      <dgm:spPr/>
    </dgm:pt>
    <dgm:pt modelId="{3F22B983-6E8D-4D2D-940E-548509D81D3F}" type="pres">
      <dgm:prSet presAssocID="{D40DAE6C-528C-493A-99AB-3495CEDC0F81}" presName="root2" presStyleCnt="0"/>
      <dgm:spPr/>
    </dgm:pt>
    <dgm:pt modelId="{C4F9B49F-7A4B-4E25-A193-D7DB76BEBAD8}" type="pres">
      <dgm:prSet presAssocID="{D40DAE6C-528C-493A-99AB-3495CEDC0F81}" presName="LevelTwoTextNode" presStyleLbl="node2" presStyleIdx="2" presStyleCnt="3">
        <dgm:presLayoutVars>
          <dgm:chPref val="3"/>
        </dgm:presLayoutVars>
      </dgm:prSet>
      <dgm:spPr/>
    </dgm:pt>
    <dgm:pt modelId="{78D27F3F-B9D0-4164-9101-DA5D11001FC0}" type="pres">
      <dgm:prSet presAssocID="{D40DAE6C-528C-493A-99AB-3495CEDC0F81}" presName="level3hierChild" presStyleCnt="0"/>
      <dgm:spPr/>
    </dgm:pt>
    <dgm:pt modelId="{35F4D0DE-9B9A-4F8A-AEFA-EAC8F1AF97D1}" type="pres">
      <dgm:prSet presAssocID="{99C48C9A-9168-400C-AA0B-A669C59CC56A}" presName="conn2-1" presStyleLbl="parChTrans1D3" presStyleIdx="2" presStyleCnt="3"/>
      <dgm:spPr/>
    </dgm:pt>
    <dgm:pt modelId="{DFA45320-4DDA-45CD-B2AC-4E75AD54C2AC}" type="pres">
      <dgm:prSet presAssocID="{99C48C9A-9168-400C-AA0B-A669C59CC56A}" presName="connTx" presStyleLbl="parChTrans1D3" presStyleIdx="2" presStyleCnt="3"/>
      <dgm:spPr/>
    </dgm:pt>
    <dgm:pt modelId="{3D00481C-1D8E-43D4-A02F-652B9F7ADE42}" type="pres">
      <dgm:prSet presAssocID="{7B872298-7B51-46BA-B279-342517D4BFF1}" presName="root2" presStyleCnt="0"/>
      <dgm:spPr/>
    </dgm:pt>
    <dgm:pt modelId="{BAD720B9-9DB3-43BB-B360-D43ED8EFF0E6}" type="pres">
      <dgm:prSet presAssocID="{7B872298-7B51-46BA-B279-342517D4BFF1}" presName="LevelTwoTextNode" presStyleLbl="node3" presStyleIdx="2" presStyleCnt="3">
        <dgm:presLayoutVars>
          <dgm:chPref val="3"/>
        </dgm:presLayoutVars>
      </dgm:prSet>
      <dgm:spPr/>
    </dgm:pt>
    <dgm:pt modelId="{C8A8FAAE-82A3-4BA2-B1CD-324187A96002}" type="pres">
      <dgm:prSet presAssocID="{7B872298-7B51-46BA-B279-342517D4BFF1}" presName="level3hierChild" presStyleCnt="0"/>
      <dgm:spPr/>
    </dgm:pt>
  </dgm:ptLst>
  <dgm:cxnLst>
    <dgm:cxn modelId="{2299E700-1EDD-4EED-8C3C-0C6B5CBBF766}" srcId="{18D86DEC-033C-49A5-9B35-1C1356A6EEC1}" destId="{2FB03219-4AE7-4A56-A194-39B26F540C93}" srcOrd="0" destOrd="0" parTransId="{638CAC98-F5BA-442A-A3C4-1B63D8AA9F69}" sibTransId="{BC06E27B-422F-4603-88AF-08B7B6F77226}"/>
    <dgm:cxn modelId="{4E3EDE08-B1E4-4089-922A-E6B5F40FB1A7}" type="presOf" srcId="{0243A981-0917-4DEA-AFEC-D8B7E64303B1}" destId="{3D7375D1-1A97-4CCF-904A-F374A361BE73}" srcOrd="0" destOrd="0" presId="urn:microsoft.com/office/officeart/2008/layout/HorizontalMultiLevelHierarchy"/>
    <dgm:cxn modelId="{9D15CA0B-0FD6-4722-8382-0DEB67AFB36C}" srcId="{D40DAE6C-528C-493A-99AB-3495CEDC0F81}" destId="{7B872298-7B51-46BA-B279-342517D4BFF1}" srcOrd="0" destOrd="0" parTransId="{99C48C9A-9168-400C-AA0B-A669C59CC56A}" sibTransId="{A9482638-E539-47FF-90E8-9CEF09592BAD}"/>
    <dgm:cxn modelId="{D472EE34-096E-476D-B1C6-A38512546023}" type="presOf" srcId="{55E75EC6-9D3F-4548-9A25-BB42B8718944}" destId="{FC846A34-ADE4-438F-AFE2-FC296866D056}" srcOrd="0" destOrd="0" presId="urn:microsoft.com/office/officeart/2008/layout/HorizontalMultiLevelHierarchy"/>
    <dgm:cxn modelId="{9D0C6B37-EABC-453C-A3FA-E1F0C694D125}" type="presOf" srcId="{C14DF6CD-BECA-4EB0-BB05-6A2906C9D3A4}" destId="{B9A74823-F32C-4DD5-ACA4-B9F48847C153}" srcOrd="0" destOrd="0" presId="urn:microsoft.com/office/officeart/2008/layout/HorizontalMultiLevelHierarchy"/>
    <dgm:cxn modelId="{27F28C37-3CF9-402B-ACAA-7508E54D6C02}" srcId="{51B99941-19FB-4478-9127-5FCCA3E6E071}" destId="{2ACE08CB-0A29-4E42-98D2-6E08251ABF0D}" srcOrd="0" destOrd="0" parTransId="{3E050EB5-6DBD-4BEA-8CE6-01CB14F19D74}" sibTransId="{6C1E5160-8C88-49AA-AFF1-A9E08D70B581}"/>
    <dgm:cxn modelId="{686E053A-CB8D-4E45-9A81-782FCEC672F7}" type="presOf" srcId="{7B872298-7B51-46BA-B279-342517D4BFF1}" destId="{BAD720B9-9DB3-43BB-B360-D43ED8EFF0E6}" srcOrd="0" destOrd="0" presId="urn:microsoft.com/office/officeart/2008/layout/HorizontalMultiLevelHierarchy"/>
    <dgm:cxn modelId="{AF51403D-FCFE-4DE0-A2BB-3C1750C61B5A}" type="presOf" srcId="{51B99941-19FB-4478-9127-5FCCA3E6E071}" destId="{0A40BE6D-9AA2-4F80-B144-64111AF1A89A}" srcOrd="0" destOrd="0" presId="urn:microsoft.com/office/officeart/2008/layout/HorizontalMultiLevelHierarchy"/>
    <dgm:cxn modelId="{49F74545-3C9B-4A6D-88F7-668AD775209A}" type="presOf" srcId="{D40DAE6C-528C-493A-99AB-3495CEDC0F81}" destId="{C4F9B49F-7A4B-4E25-A193-D7DB76BEBAD8}" srcOrd="0" destOrd="0" presId="urn:microsoft.com/office/officeart/2008/layout/HorizontalMultiLevelHierarchy"/>
    <dgm:cxn modelId="{DC053A47-8EC0-485B-B04B-7FC7D216B4F5}" type="presOf" srcId="{491B500F-076A-4B9D-8344-A071E28CF6A2}" destId="{681A164C-EB58-4CC9-B383-2C4A27B7F0D8}" srcOrd="0" destOrd="0" presId="urn:microsoft.com/office/officeart/2008/layout/HorizontalMultiLevelHierarchy"/>
    <dgm:cxn modelId="{65C67067-3313-43E2-B41D-7590F9E4EBA5}" srcId="{2FB03219-4AE7-4A56-A194-39B26F540C93}" destId="{D40DAE6C-528C-493A-99AB-3495CEDC0F81}" srcOrd="2" destOrd="0" parTransId="{0243A981-0917-4DEA-AFEC-D8B7E64303B1}" sibTransId="{E9EF8772-85E4-4313-A65F-0C8DE784B570}"/>
    <dgm:cxn modelId="{41793869-0606-46F2-AB4D-B303BA602532}" type="presOf" srcId="{BBE2E479-3191-43F7-9DF2-D4272AB7F2C7}" destId="{CE2B0377-2DC4-4320-8F04-CDDE2B3692EC}" srcOrd="0" destOrd="0" presId="urn:microsoft.com/office/officeart/2008/layout/HorizontalMultiLevelHierarchy"/>
    <dgm:cxn modelId="{528CE44A-71E5-45FB-B154-ADCB46D45ABD}" type="presOf" srcId="{2ACE08CB-0A29-4E42-98D2-6E08251ABF0D}" destId="{34B2030C-813E-4C5E-A200-5A5BFD95879E}" srcOrd="0" destOrd="0" presId="urn:microsoft.com/office/officeart/2008/layout/HorizontalMultiLevelHierarchy"/>
    <dgm:cxn modelId="{2A4A0793-FC77-4652-A9F7-C137E0A1ECC3}" type="presOf" srcId="{0243A981-0917-4DEA-AFEC-D8B7E64303B1}" destId="{D4710569-35F1-4368-BB9B-5DE807C5C474}" srcOrd="1" destOrd="0" presId="urn:microsoft.com/office/officeart/2008/layout/HorizontalMultiLevelHierarchy"/>
    <dgm:cxn modelId="{8A317198-160E-46BE-BC4F-8A2557C98B3E}" type="presOf" srcId="{99C48C9A-9168-400C-AA0B-A669C59CC56A}" destId="{35F4D0DE-9B9A-4F8A-AEFA-EAC8F1AF97D1}" srcOrd="0" destOrd="0" presId="urn:microsoft.com/office/officeart/2008/layout/HorizontalMultiLevelHierarchy"/>
    <dgm:cxn modelId="{E3DA569B-8057-45A6-A700-8E8F73C91B8D}" type="presOf" srcId="{E77B1DA1-01F5-4E83-987E-62BC96CA7466}" destId="{2573DA50-7C17-4D0E-8FD8-3100947E89A7}" srcOrd="0" destOrd="0" presId="urn:microsoft.com/office/officeart/2008/layout/HorizontalMultiLevelHierarchy"/>
    <dgm:cxn modelId="{0B51CA9F-64BE-4E34-94B3-F8711648AD50}" type="presOf" srcId="{55E75EC6-9D3F-4548-9A25-BB42B8718944}" destId="{A6D344C2-DA15-4C71-A8AA-B1D3ADAF801E}" srcOrd="1" destOrd="0" presId="urn:microsoft.com/office/officeart/2008/layout/HorizontalMultiLevelHierarchy"/>
    <dgm:cxn modelId="{297F4FAB-91D8-4C6A-922A-B2F2F7D165C0}" type="presOf" srcId="{3E050EB5-6DBD-4BEA-8CE6-01CB14F19D74}" destId="{96DAD94B-BAB8-4EE2-A07C-103CCC9D8B8F}" srcOrd="0" destOrd="0" presId="urn:microsoft.com/office/officeart/2008/layout/HorizontalMultiLevelHierarchy"/>
    <dgm:cxn modelId="{17B488AE-DD0B-4616-B125-6697FDEAA023}" type="presOf" srcId="{18D86DEC-033C-49A5-9B35-1C1356A6EEC1}" destId="{66EC5805-84BA-4A7F-B437-89EF7911FC8F}" srcOrd="0" destOrd="0" presId="urn:microsoft.com/office/officeart/2008/layout/HorizontalMultiLevelHierarchy"/>
    <dgm:cxn modelId="{BBC110B0-926A-4857-B530-77BDA12CCFBD}" srcId="{2FB03219-4AE7-4A56-A194-39B26F540C93}" destId="{E77B1DA1-01F5-4E83-987E-62BC96CA7466}" srcOrd="1" destOrd="0" parTransId="{491B500F-076A-4B9D-8344-A071E28CF6A2}" sibTransId="{544A4914-8AA4-4FBB-88A4-D9FF414171F6}"/>
    <dgm:cxn modelId="{C6C6E9B0-32C2-41AD-86E6-60096ED5AEEE}" srcId="{2FB03219-4AE7-4A56-A194-39B26F540C93}" destId="{51B99941-19FB-4478-9127-5FCCA3E6E071}" srcOrd="0" destOrd="0" parTransId="{55E75EC6-9D3F-4548-9A25-BB42B8718944}" sibTransId="{F2B4489A-210A-4BE8-A7AE-EC21C208C94C}"/>
    <dgm:cxn modelId="{0EC55AC9-9CF9-422D-9080-3A705D59CB17}" type="presOf" srcId="{2FB03219-4AE7-4A56-A194-39B26F540C93}" destId="{7D9F2174-D1AD-47A4-9BCA-53244F9FCFAB}" srcOrd="0" destOrd="0" presId="urn:microsoft.com/office/officeart/2008/layout/HorizontalMultiLevelHierarchy"/>
    <dgm:cxn modelId="{0A02CBCD-5F2F-413A-A322-2F106B8CC9F6}" type="presOf" srcId="{C14DF6CD-BECA-4EB0-BB05-6A2906C9D3A4}" destId="{BDBE7D2A-501F-4360-8E45-7E838392BEB2}" srcOrd="1" destOrd="0" presId="urn:microsoft.com/office/officeart/2008/layout/HorizontalMultiLevelHierarchy"/>
    <dgm:cxn modelId="{D20E10D2-8D3C-4113-B6A2-116A8755F7EC}" srcId="{E77B1DA1-01F5-4E83-987E-62BC96CA7466}" destId="{BBE2E479-3191-43F7-9DF2-D4272AB7F2C7}" srcOrd="0" destOrd="0" parTransId="{C14DF6CD-BECA-4EB0-BB05-6A2906C9D3A4}" sibTransId="{F0C2137B-BF15-43D8-80C0-F46A28A9CD98}"/>
    <dgm:cxn modelId="{18E0C4D4-4BED-473F-89EE-24B9460D7EA5}" type="presOf" srcId="{491B500F-076A-4B9D-8344-A071E28CF6A2}" destId="{2D262C39-0928-46EF-8AD7-0F22A4CAA43A}" srcOrd="1" destOrd="0" presId="urn:microsoft.com/office/officeart/2008/layout/HorizontalMultiLevelHierarchy"/>
    <dgm:cxn modelId="{FD285CDF-230B-4D31-B29E-0D1C0FC1A423}" type="presOf" srcId="{99C48C9A-9168-400C-AA0B-A669C59CC56A}" destId="{DFA45320-4DDA-45CD-B2AC-4E75AD54C2AC}" srcOrd="1" destOrd="0" presId="urn:microsoft.com/office/officeart/2008/layout/HorizontalMultiLevelHierarchy"/>
    <dgm:cxn modelId="{5402E4F6-1727-4179-9482-AEDF48F7A6EC}" type="presOf" srcId="{3E050EB5-6DBD-4BEA-8CE6-01CB14F19D74}" destId="{D52FD38E-37E5-4A4A-8A4A-55E6A06CF76D}" srcOrd="1" destOrd="0" presId="urn:microsoft.com/office/officeart/2008/layout/HorizontalMultiLevelHierarchy"/>
    <dgm:cxn modelId="{078C83D2-822E-43B2-86CF-A00254D3FC72}" type="presParOf" srcId="{66EC5805-84BA-4A7F-B437-89EF7911FC8F}" destId="{72F7F6CD-B1C3-4284-82E1-47DAE671EB3A}" srcOrd="0" destOrd="0" presId="urn:microsoft.com/office/officeart/2008/layout/HorizontalMultiLevelHierarchy"/>
    <dgm:cxn modelId="{F6CC9678-D166-4E60-88A2-369F916D0216}" type="presParOf" srcId="{72F7F6CD-B1C3-4284-82E1-47DAE671EB3A}" destId="{7D9F2174-D1AD-47A4-9BCA-53244F9FCFAB}" srcOrd="0" destOrd="0" presId="urn:microsoft.com/office/officeart/2008/layout/HorizontalMultiLevelHierarchy"/>
    <dgm:cxn modelId="{872BA9A4-3993-4330-9B96-384ED5D399E4}" type="presParOf" srcId="{72F7F6CD-B1C3-4284-82E1-47DAE671EB3A}" destId="{EFC4025A-69BC-48F8-A096-8ED091926CCA}" srcOrd="1" destOrd="0" presId="urn:microsoft.com/office/officeart/2008/layout/HorizontalMultiLevelHierarchy"/>
    <dgm:cxn modelId="{32CDE092-B074-4C84-9B0C-9F2E3442DB5E}" type="presParOf" srcId="{EFC4025A-69BC-48F8-A096-8ED091926CCA}" destId="{FC846A34-ADE4-438F-AFE2-FC296866D056}" srcOrd="0" destOrd="0" presId="urn:microsoft.com/office/officeart/2008/layout/HorizontalMultiLevelHierarchy"/>
    <dgm:cxn modelId="{B800C29E-D3E7-4809-B7A6-98ED2A8AD8ED}" type="presParOf" srcId="{FC846A34-ADE4-438F-AFE2-FC296866D056}" destId="{A6D344C2-DA15-4C71-A8AA-B1D3ADAF801E}" srcOrd="0" destOrd="0" presId="urn:microsoft.com/office/officeart/2008/layout/HorizontalMultiLevelHierarchy"/>
    <dgm:cxn modelId="{F3A5C3CC-B3E2-4A46-A0F6-F5A50AD07366}" type="presParOf" srcId="{EFC4025A-69BC-48F8-A096-8ED091926CCA}" destId="{B3D86253-D9CB-410B-A6C4-04F5E8B85CFE}" srcOrd="1" destOrd="0" presId="urn:microsoft.com/office/officeart/2008/layout/HorizontalMultiLevelHierarchy"/>
    <dgm:cxn modelId="{E1AE8535-2273-4B3D-971C-5E9C8A4E08B9}" type="presParOf" srcId="{B3D86253-D9CB-410B-A6C4-04F5E8B85CFE}" destId="{0A40BE6D-9AA2-4F80-B144-64111AF1A89A}" srcOrd="0" destOrd="0" presId="urn:microsoft.com/office/officeart/2008/layout/HorizontalMultiLevelHierarchy"/>
    <dgm:cxn modelId="{512D57F4-70A7-4737-AEEF-B18AA65645EC}" type="presParOf" srcId="{B3D86253-D9CB-410B-A6C4-04F5E8B85CFE}" destId="{7223D4FB-A198-4116-BED5-8D19442939F1}" srcOrd="1" destOrd="0" presId="urn:microsoft.com/office/officeart/2008/layout/HorizontalMultiLevelHierarchy"/>
    <dgm:cxn modelId="{5FC42A11-4255-4883-9456-223855CE1C80}" type="presParOf" srcId="{7223D4FB-A198-4116-BED5-8D19442939F1}" destId="{96DAD94B-BAB8-4EE2-A07C-103CCC9D8B8F}" srcOrd="0" destOrd="0" presId="urn:microsoft.com/office/officeart/2008/layout/HorizontalMultiLevelHierarchy"/>
    <dgm:cxn modelId="{2D5FF8CE-96EF-496E-9900-616C1A40B2C7}" type="presParOf" srcId="{96DAD94B-BAB8-4EE2-A07C-103CCC9D8B8F}" destId="{D52FD38E-37E5-4A4A-8A4A-55E6A06CF76D}" srcOrd="0" destOrd="0" presId="urn:microsoft.com/office/officeart/2008/layout/HorizontalMultiLevelHierarchy"/>
    <dgm:cxn modelId="{0A14CE24-C28F-462B-BB23-A5FCD0D571A6}" type="presParOf" srcId="{7223D4FB-A198-4116-BED5-8D19442939F1}" destId="{38027472-C784-4276-8CA2-F82AA35D0D61}" srcOrd="1" destOrd="0" presId="urn:microsoft.com/office/officeart/2008/layout/HorizontalMultiLevelHierarchy"/>
    <dgm:cxn modelId="{7F35719D-3FDE-42F4-B2EA-549B04EDE610}" type="presParOf" srcId="{38027472-C784-4276-8CA2-F82AA35D0D61}" destId="{34B2030C-813E-4C5E-A200-5A5BFD95879E}" srcOrd="0" destOrd="0" presId="urn:microsoft.com/office/officeart/2008/layout/HorizontalMultiLevelHierarchy"/>
    <dgm:cxn modelId="{8A2F78CC-AC3A-4D4B-B442-8A4AAAF5BF77}" type="presParOf" srcId="{38027472-C784-4276-8CA2-F82AA35D0D61}" destId="{984953F4-0157-4F0D-8CB2-579BC01D0AEB}" srcOrd="1" destOrd="0" presId="urn:microsoft.com/office/officeart/2008/layout/HorizontalMultiLevelHierarchy"/>
    <dgm:cxn modelId="{0F5BC8A3-F0F3-4F38-A75D-69B0DCD20E1C}" type="presParOf" srcId="{EFC4025A-69BC-48F8-A096-8ED091926CCA}" destId="{681A164C-EB58-4CC9-B383-2C4A27B7F0D8}" srcOrd="2" destOrd="0" presId="urn:microsoft.com/office/officeart/2008/layout/HorizontalMultiLevelHierarchy"/>
    <dgm:cxn modelId="{64B76946-2976-496C-9198-883F5CA5311E}" type="presParOf" srcId="{681A164C-EB58-4CC9-B383-2C4A27B7F0D8}" destId="{2D262C39-0928-46EF-8AD7-0F22A4CAA43A}" srcOrd="0" destOrd="0" presId="urn:microsoft.com/office/officeart/2008/layout/HorizontalMultiLevelHierarchy"/>
    <dgm:cxn modelId="{8E90A2A9-F048-4385-84BB-727C9C024246}" type="presParOf" srcId="{EFC4025A-69BC-48F8-A096-8ED091926CCA}" destId="{12101373-5277-4DBD-80B9-BCDDBB07192C}" srcOrd="3" destOrd="0" presId="urn:microsoft.com/office/officeart/2008/layout/HorizontalMultiLevelHierarchy"/>
    <dgm:cxn modelId="{A80F5E9B-E7E5-4039-8D34-ABA8A5CC385E}" type="presParOf" srcId="{12101373-5277-4DBD-80B9-BCDDBB07192C}" destId="{2573DA50-7C17-4D0E-8FD8-3100947E89A7}" srcOrd="0" destOrd="0" presId="urn:microsoft.com/office/officeart/2008/layout/HorizontalMultiLevelHierarchy"/>
    <dgm:cxn modelId="{DF9D8121-7898-432C-8C2C-F74FFCB1043F}" type="presParOf" srcId="{12101373-5277-4DBD-80B9-BCDDBB07192C}" destId="{7FEDF3A5-6A1E-4F83-A42E-871B2A566D4F}" srcOrd="1" destOrd="0" presId="urn:microsoft.com/office/officeart/2008/layout/HorizontalMultiLevelHierarchy"/>
    <dgm:cxn modelId="{4617F7DF-BAB3-42BF-830C-AF98D23ADE1B}" type="presParOf" srcId="{7FEDF3A5-6A1E-4F83-A42E-871B2A566D4F}" destId="{B9A74823-F32C-4DD5-ACA4-B9F48847C153}" srcOrd="0" destOrd="0" presId="urn:microsoft.com/office/officeart/2008/layout/HorizontalMultiLevelHierarchy"/>
    <dgm:cxn modelId="{68A12000-9BB3-40AB-B952-ABF0EF6A4103}" type="presParOf" srcId="{B9A74823-F32C-4DD5-ACA4-B9F48847C153}" destId="{BDBE7D2A-501F-4360-8E45-7E838392BEB2}" srcOrd="0" destOrd="0" presId="urn:microsoft.com/office/officeart/2008/layout/HorizontalMultiLevelHierarchy"/>
    <dgm:cxn modelId="{11C3AD70-9F55-4080-BF3A-EBF0D6FC3D61}" type="presParOf" srcId="{7FEDF3A5-6A1E-4F83-A42E-871B2A566D4F}" destId="{E5187497-E74D-49DB-8973-617EC5DF10D2}" srcOrd="1" destOrd="0" presId="urn:microsoft.com/office/officeart/2008/layout/HorizontalMultiLevelHierarchy"/>
    <dgm:cxn modelId="{5C7697BD-2604-4EFE-90EE-F382E36F8C1A}" type="presParOf" srcId="{E5187497-E74D-49DB-8973-617EC5DF10D2}" destId="{CE2B0377-2DC4-4320-8F04-CDDE2B3692EC}" srcOrd="0" destOrd="0" presId="urn:microsoft.com/office/officeart/2008/layout/HorizontalMultiLevelHierarchy"/>
    <dgm:cxn modelId="{617156A5-7361-41EB-82EB-2123AEAEE353}" type="presParOf" srcId="{E5187497-E74D-49DB-8973-617EC5DF10D2}" destId="{0A22410B-E072-41DD-9E02-E9C5B9A7819A}" srcOrd="1" destOrd="0" presId="urn:microsoft.com/office/officeart/2008/layout/HorizontalMultiLevelHierarchy"/>
    <dgm:cxn modelId="{17878A69-9CF9-4DB1-A85D-3FE136214060}" type="presParOf" srcId="{EFC4025A-69BC-48F8-A096-8ED091926CCA}" destId="{3D7375D1-1A97-4CCF-904A-F374A361BE73}" srcOrd="4" destOrd="0" presId="urn:microsoft.com/office/officeart/2008/layout/HorizontalMultiLevelHierarchy"/>
    <dgm:cxn modelId="{4855B9DE-589D-4B58-B343-4DE867266BFD}" type="presParOf" srcId="{3D7375D1-1A97-4CCF-904A-F374A361BE73}" destId="{D4710569-35F1-4368-BB9B-5DE807C5C474}" srcOrd="0" destOrd="0" presId="urn:microsoft.com/office/officeart/2008/layout/HorizontalMultiLevelHierarchy"/>
    <dgm:cxn modelId="{DB99DC3E-2468-42DF-92E2-4882F3A66502}" type="presParOf" srcId="{EFC4025A-69BC-48F8-A096-8ED091926CCA}" destId="{3F22B983-6E8D-4D2D-940E-548509D81D3F}" srcOrd="5" destOrd="0" presId="urn:microsoft.com/office/officeart/2008/layout/HorizontalMultiLevelHierarchy"/>
    <dgm:cxn modelId="{2E04D2C5-6CCC-4B2A-87B9-659AA8189C24}" type="presParOf" srcId="{3F22B983-6E8D-4D2D-940E-548509D81D3F}" destId="{C4F9B49F-7A4B-4E25-A193-D7DB76BEBAD8}" srcOrd="0" destOrd="0" presId="urn:microsoft.com/office/officeart/2008/layout/HorizontalMultiLevelHierarchy"/>
    <dgm:cxn modelId="{E4F9A4CD-74EB-4269-A5A7-CC2DD73498CB}" type="presParOf" srcId="{3F22B983-6E8D-4D2D-940E-548509D81D3F}" destId="{78D27F3F-B9D0-4164-9101-DA5D11001FC0}" srcOrd="1" destOrd="0" presId="urn:microsoft.com/office/officeart/2008/layout/HorizontalMultiLevelHierarchy"/>
    <dgm:cxn modelId="{ABE44A2E-D7F5-4528-AAEC-AA818427FD4E}" type="presParOf" srcId="{78D27F3F-B9D0-4164-9101-DA5D11001FC0}" destId="{35F4D0DE-9B9A-4F8A-AEFA-EAC8F1AF97D1}" srcOrd="0" destOrd="0" presId="urn:microsoft.com/office/officeart/2008/layout/HorizontalMultiLevelHierarchy"/>
    <dgm:cxn modelId="{9C60536B-E8B5-49FB-96F8-BBCFC0EC2077}" type="presParOf" srcId="{35F4D0DE-9B9A-4F8A-AEFA-EAC8F1AF97D1}" destId="{DFA45320-4DDA-45CD-B2AC-4E75AD54C2AC}" srcOrd="0" destOrd="0" presId="urn:microsoft.com/office/officeart/2008/layout/HorizontalMultiLevelHierarchy"/>
    <dgm:cxn modelId="{BD8A28F1-E717-42CB-B9F5-5F1ADF3E685D}" type="presParOf" srcId="{78D27F3F-B9D0-4164-9101-DA5D11001FC0}" destId="{3D00481C-1D8E-43D4-A02F-652B9F7ADE42}" srcOrd="1" destOrd="0" presId="urn:microsoft.com/office/officeart/2008/layout/HorizontalMultiLevelHierarchy"/>
    <dgm:cxn modelId="{19709C41-9F34-499D-ACBE-020796A77C29}" type="presParOf" srcId="{3D00481C-1D8E-43D4-A02F-652B9F7ADE42}" destId="{BAD720B9-9DB3-43BB-B360-D43ED8EFF0E6}" srcOrd="0" destOrd="0" presId="urn:microsoft.com/office/officeart/2008/layout/HorizontalMultiLevelHierarchy"/>
    <dgm:cxn modelId="{BB1941EF-50EC-4A72-A30B-AC07AEE91827}" type="presParOf" srcId="{3D00481C-1D8E-43D4-A02F-652B9F7ADE42}" destId="{C8A8FAAE-82A3-4BA2-B1CD-324187A96002}" srcOrd="1" destOrd="0" presId="urn:microsoft.com/office/officeart/2008/layout/HorizontalMultiLevelHierarchy"/>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E0EE1A-1998-41A4-81B8-999A4DEC3DA7}">
      <dsp:nvSpPr>
        <dsp:cNvPr id="0" name=""/>
        <dsp:cNvSpPr/>
      </dsp:nvSpPr>
      <dsp:spPr>
        <a:xfrm>
          <a:off x="6002238" y="1793087"/>
          <a:ext cx="5156894" cy="490842"/>
        </a:xfrm>
        <a:custGeom>
          <a:avLst/>
          <a:gdLst/>
          <a:ahLst/>
          <a:cxnLst/>
          <a:rect l="0" t="0" r="0" b="0"/>
          <a:pathLst>
            <a:path>
              <a:moveTo>
                <a:pt x="0" y="0"/>
              </a:moveTo>
              <a:lnTo>
                <a:pt x="0" y="334494"/>
              </a:lnTo>
              <a:lnTo>
                <a:pt x="5156894" y="334494"/>
              </a:lnTo>
              <a:lnTo>
                <a:pt x="5156894" y="490842"/>
              </a:lnTo>
            </a:path>
          </a:pathLst>
        </a:custGeom>
        <a:noFill/>
        <a:ln w="10795" cap="flat" cmpd="sng" algn="ctr">
          <a:solidFill>
            <a:schemeClr val="accent1">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D8A98F17-52FA-489B-B138-26064E8AEC8B}">
      <dsp:nvSpPr>
        <dsp:cNvPr id="0" name=""/>
        <dsp:cNvSpPr/>
      </dsp:nvSpPr>
      <dsp:spPr>
        <a:xfrm>
          <a:off x="6002238" y="1793087"/>
          <a:ext cx="3094136" cy="490842"/>
        </a:xfrm>
        <a:custGeom>
          <a:avLst/>
          <a:gdLst/>
          <a:ahLst/>
          <a:cxnLst/>
          <a:rect l="0" t="0" r="0" b="0"/>
          <a:pathLst>
            <a:path>
              <a:moveTo>
                <a:pt x="0" y="0"/>
              </a:moveTo>
              <a:lnTo>
                <a:pt x="0" y="334494"/>
              </a:lnTo>
              <a:lnTo>
                <a:pt x="3094136" y="334494"/>
              </a:lnTo>
              <a:lnTo>
                <a:pt x="3094136" y="490842"/>
              </a:lnTo>
            </a:path>
          </a:pathLst>
        </a:custGeom>
        <a:noFill/>
        <a:ln w="10795" cap="flat" cmpd="sng" algn="ctr">
          <a:solidFill>
            <a:schemeClr val="accent1">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6661E3BC-BAD0-4D1D-9D91-649FCD5AAB54}">
      <dsp:nvSpPr>
        <dsp:cNvPr id="0" name=""/>
        <dsp:cNvSpPr/>
      </dsp:nvSpPr>
      <dsp:spPr>
        <a:xfrm>
          <a:off x="6002238" y="1793087"/>
          <a:ext cx="1031378" cy="490842"/>
        </a:xfrm>
        <a:custGeom>
          <a:avLst/>
          <a:gdLst/>
          <a:ahLst/>
          <a:cxnLst/>
          <a:rect l="0" t="0" r="0" b="0"/>
          <a:pathLst>
            <a:path>
              <a:moveTo>
                <a:pt x="0" y="0"/>
              </a:moveTo>
              <a:lnTo>
                <a:pt x="0" y="334494"/>
              </a:lnTo>
              <a:lnTo>
                <a:pt x="1031378" y="334494"/>
              </a:lnTo>
              <a:lnTo>
                <a:pt x="1031378" y="490842"/>
              </a:lnTo>
            </a:path>
          </a:pathLst>
        </a:custGeom>
        <a:noFill/>
        <a:ln w="10795" cap="flat" cmpd="sng" algn="ctr">
          <a:solidFill>
            <a:schemeClr val="accent1">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6D77643C-4740-4610-877B-545738A148D8}">
      <dsp:nvSpPr>
        <dsp:cNvPr id="0" name=""/>
        <dsp:cNvSpPr/>
      </dsp:nvSpPr>
      <dsp:spPr>
        <a:xfrm>
          <a:off x="4970859" y="1793087"/>
          <a:ext cx="1031378" cy="490842"/>
        </a:xfrm>
        <a:custGeom>
          <a:avLst/>
          <a:gdLst/>
          <a:ahLst/>
          <a:cxnLst/>
          <a:rect l="0" t="0" r="0" b="0"/>
          <a:pathLst>
            <a:path>
              <a:moveTo>
                <a:pt x="1031378" y="0"/>
              </a:moveTo>
              <a:lnTo>
                <a:pt x="1031378" y="334494"/>
              </a:lnTo>
              <a:lnTo>
                <a:pt x="0" y="334494"/>
              </a:lnTo>
              <a:lnTo>
                <a:pt x="0" y="490842"/>
              </a:lnTo>
            </a:path>
          </a:pathLst>
        </a:custGeom>
        <a:noFill/>
        <a:ln w="10795" cap="flat" cmpd="sng" algn="ctr">
          <a:solidFill>
            <a:schemeClr val="accent1">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57670810-7AF1-4C62-B5D5-5002C17C8157}">
      <dsp:nvSpPr>
        <dsp:cNvPr id="0" name=""/>
        <dsp:cNvSpPr/>
      </dsp:nvSpPr>
      <dsp:spPr>
        <a:xfrm>
          <a:off x="2862381" y="3355626"/>
          <a:ext cx="91440" cy="490842"/>
        </a:xfrm>
        <a:custGeom>
          <a:avLst/>
          <a:gdLst/>
          <a:ahLst/>
          <a:cxnLst/>
          <a:rect l="0" t="0" r="0" b="0"/>
          <a:pathLst>
            <a:path>
              <a:moveTo>
                <a:pt x="45720" y="0"/>
              </a:moveTo>
              <a:lnTo>
                <a:pt x="45720" y="490842"/>
              </a:lnTo>
            </a:path>
          </a:pathLst>
        </a:custGeom>
        <a:noFill/>
        <a:ln w="10795" cap="flat" cmpd="sng" algn="ctr">
          <a:solidFill>
            <a:schemeClr val="accent1">
              <a:shade val="8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0E09D48D-5B65-41F2-B51F-77F5E9203FD9}">
      <dsp:nvSpPr>
        <dsp:cNvPr id="0" name=""/>
        <dsp:cNvSpPr/>
      </dsp:nvSpPr>
      <dsp:spPr>
        <a:xfrm>
          <a:off x="2908101" y="1793087"/>
          <a:ext cx="3094136" cy="490842"/>
        </a:xfrm>
        <a:custGeom>
          <a:avLst/>
          <a:gdLst/>
          <a:ahLst/>
          <a:cxnLst/>
          <a:rect l="0" t="0" r="0" b="0"/>
          <a:pathLst>
            <a:path>
              <a:moveTo>
                <a:pt x="3094136" y="0"/>
              </a:moveTo>
              <a:lnTo>
                <a:pt x="3094136" y="334494"/>
              </a:lnTo>
              <a:lnTo>
                <a:pt x="0" y="334494"/>
              </a:lnTo>
              <a:lnTo>
                <a:pt x="0" y="490842"/>
              </a:lnTo>
            </a:path>
          </a:pathLst>
        </a:custGeom>
        <a:noFill/>
        <a:ln w="10795" cap="flat" cmpd="sng" algn="ctr">
          <a:solidFill>
            <a:schemeClr val="accent1">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74372596-5AC9-405A-A667-8B935B907C47}">
      <dsp:nvSpPr>
        <dsp:cNvPr id="0" name=""/>
        <dsp:cNvSpPr/>
      </dsp:nvSpPr>
      <dsp:spPr>
        <a:xfrm>
          <a:off x="845343" y="1793087"/>
          <a:ext cx="5156894" cy="490842"/>
        </a:xfrm>
        <a:custGeom>
          <a:avLst/>
          <a:gdLst/>
          <a:ahLst/>
          <a:cxnLst/>
          <a:rect l="0" t="0" r="0" b="0"/>
          <a:pathLst>
            <a:path>
              <a:moveTo>
                <a:pt x="5156894" y="0"/>
              </a:moveTo>
              <a:lnTo>
                <a:pt x="5156894" y="334494"/>
              </a:lnTo>
              <a:lnTo>
                <a:pt x="0" y="334494"/>
              </a:lnTo>
              <a:lnTo>
                <a:pt x="0" y="490842"/>
              </a:lnTo>
            </a:path>
          </a:pathLst>
        </a:custGeom>
        <a:noFill/>
        <a:ln w="10795" cap="flat" cmpd="sng" algn="ctr">
          <a:solidFill>
            <a:schemeClr val="accent1">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4F68DD87-0C11-4888-A546-FFADE95ED206}">
      <dsp:nvSpPr>
        <dsp:cNvPr id="0" name=""/>
        <dsp:cNvSpPr/>
      </dsp:nvSpPr>
      <dsp:spPr>
        <a:xfrm>
          <a:off x="5158382" y="721391"/>
          <a:ext cx="1687710" cy="1071696"/>
        </a:xfrm>
        <a:prstGeom prst="roundRect">
          <a:avLst>
            <a:gd name="adj" fmla="val 10000"/>
          </a:avLst>
        </a:prstGeom>
        <a:solidFill>
          <a:schemeClr val="accent1">
            <a:hueOff val="0"/>
            <a:satOff val="0"/>
            <a:lumOff val="0"/>
            <a:alphaOff val="0"/>
          </a:schemeClr>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7907DABE-B7C0-4657-BD2E-DE0D10F2D176}">
      <dsp:nvSpPr>
        <dsp:cNvPr id="0" name=""/>
        <dsp:cNvSpPr/>
      </dsp:nvSpPr>
      <dsp:spPr>
        <a:xfrm>
          <a:off x="5345906" y="899538"/>
          <a:ext cx="1687710" cy="1071696"/>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MX" sz="1600" kern="1200" dirty="0"/>
            <a:t>GERENCIA DE DIVISIÓN CUARTOS</a:t>
          </a:r>
        </a:p>
      </dsp:txBody>
      <dsp:txXfrm>
        <a:off x="5377295" y="930927"/>
        <a:ext cx="1624932" cy="1008918"/>
      </dsp:txXfrm>
    </dsp:sp>
    <dsp:sp modelId="{183EB397-946D-4BF9-ADE7-23922BD63F0F}">
      <dsp:nvSpPr>
        <dsp:cNvPr id="0" name=""/>
        <dsp:cNvSpPr/>
      </dsp:nvSpPr>
      <dsp:spPr>
        <a:xfrm>
          <a:off x="1488" y="2283930"/>
          <a:ext cx="1687710" cy="1071696"/>
        </a:xfrm>
        <a:prstGeom prst="roundRect">
          <a:avLst>
            <a:gd name="adj" fmla="val 10000"/>
          </a:avLst>
        </a:prstGeom>
        <a:solidFill>
          <a:schemeClr val="accent1">
            <a:hueOff val="0"/>
            <a:satOff val="0"/>
            <a:lumOff val="0"/>
            <a:alphaOff val="0"/>
          </a:schemeClr>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1A4EBEDF-B069-415F-98C3-9A7C2AB2C227}">
      <dsp:nvSpPr>
        <dsp:cNvPr id="0" name=""/>
        <dsp:cNvSpPr/>
      </dsp:nvSpPr>
      <dsp:spPr>
        <a:xfrm>
          <a:off x="189011" y="2462077"/>
          <a:ext cx="1687710" cy="1071696"/>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MX" sz="1600" kern="1200" dirty="0"/>
            <a:t>RESERVACIONES</a:t>
          </a:r>
        </a:p>
      </dsp:txBody>
      <dsp:txXfrm>
        <a:off x="220400" y="2493466"/>
        <a:ext cx="1624932" cy="1008918"/>
      </dsp:txXfrm>
    </dsp:sp>
    <dsp:sp modelId="{65FCACD8-62C4-4F05-8EBB-A7D71242DA10}">
      <dsp:nvSpPr>
        <dsp:cNvPr id="0" name=""/>
        <dsp:cNvSpPr/>
      </dsp:nvSpPr>
      <dsp:spPr>
        <a:xfrm>
          <a:off x="2064246" y="2283930"/>
          <a:ext cx="1687710" cy="1071696"/>
        </a:xfrm>
        <a:prstGeom prst="roundRect">
          <a:avLst>
            <a:gd name="adj" fmla="val 10000"/>
          </a:avLst>
        </a:prstGeom>
        <a:solidFill>
          <a:schemeClr val="accent1">
            <a:hueOff val="0"/>
            <a:satOff val="0"/>
            <a:lumOff val="0"/>
            <a:alphaOff val="0"/>
          </a:schemeClr>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3C915B5C-7E0A-4FA5-9AFC-2BC268692D43}">
      <dsp:nvSpPr>
        <dsp:cNvPr id="0" name=""/>
        <dsp:cNvSpPr/>
      </dsp:nvSpPr>
      <dsp:spPr>
        <a:xfrm>
          <a:off x="2251769" y="2462077"/>
          <a:ext cx="1687710" cy="1071696"/>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MX" sz="1600" kern="1200" dirty="0"/>
            <a:t>RECEPCIÓN</a:t>
          </a:r>
        </a:p>
      </dsp:txBody>
      <dsp:txXfrm>
        <a:off x="2283158" y="2493466"/>
        <a:ext cx="1624932" cy="1008918"/>
      </dsp:txXfrm>
    </dsp:sp>
    <dsp:sp modelId="{7FD73696-11B1-4938-89CA-85440468B959}">
      <dsp:nvSpPr>
        <dsp:cNvPr id="0" name=""/>
        <dsp:cNvSpPr/>
      </dsp:nvSpPr>
      <dsp:spPr>
        <a:xfrm>
          <a:off x="2064246" y="3846469"/>
          <a:ext cx="1687710" cy="1071696"/>
        </a:xfrm>
        <a:prstGeom prst="roundRect">
          <a:avLst>
            <a:gd name="adj" fmla="val 10000"/>
          </a:avLst>
        </a:prstGeom>
        <a:solidFill>
          <a:schemeClr val="accent1">
            <a:hueOff val="0"/>
            <a:satOff val="0"/>
            <a:lumOff val="0"/>
            <a:alphaOff val="0"/>
          </a:schemeClr>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387D6C40-A895-4D59-8D43-09248AF43AB6}">
      <dsp:nvSpPr>
        <dsp:cNvPr id="0" name=""/>
        <dsp:cNvSpPr/>
      </dsp:nvSpPr>
      <dsp:spPr>
        <a:xfrm>
          <a:off x="2251769" y="4024616"/>
          <a:ext cx="1687710" cy="1071696"/>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MX" sz="1600" kern="1200" dirty="0"/>
            <a:t>BELL BOYS</a:t>
          </a:r>
        </a:p>
      </dsp:txBody>
      <dsp:txXfrm>
        <a:off x="2283158" y="4056005"/>
        <a:ext cx="1624932" cy="1008918"/>
      </dsp:txXfrm>
    </dsp:sp>
    <dsp:sp modelId="{4F1522C1-1198-437A-A512-19E13CEF94A9}">
      <dsp:nvSpPr>
        <dsp:cNvPr id="0" name=""/>
        <dsp:cNvSpPr/>
      </dsp:nvSpPr>
      <dsp:spPr>
        <a:xfrm>
          <a:off x="4127003" y="2283930"/>
          <a:ext cx="1687710" cy="1071696"/>
        </a:xfrm>
        <a:prstGeom prst="roundRect">
          <a:avLst>
            <a:gd name="adj" fmla="val 10000"/>
          </a:avLst>
        </a:prstGeom>
        <a:solidFill>
          <a:schemeClr val="accent1">
            <a:hueOff val="0"/>
            <a:satOff val="0"/>
            <a:lumOff val="0"/>
            <a:alphaOff val="0"/>
          </a:schemeClr>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5880040F-1EB9-4C43-B31E-E4763A24A413}">
      <dsp:nvSpPr>
        <dsp:cNvPr id="0" name=""/>
        <dsp:cNvSpPr/>
      </dsp:nvSpPr>
      <dsp:spPr>
        <a:xfrm>
          <a:off x="4314527" y="2462077"/>
          <a:ext cx="1687710" cy="1071696"/>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MX" sz="1600" kern="1200" dirty="0"/>
            <a:t>GERENCIA NOCTURNA</a:t>
          </a:r>
        </a:p>
      </dsp:txBody>
      <dsp:txXfrm>
        <a:off x="4345916" y="2493466"/>
        <a:ext cx="1624932" cy="1008918"/>
      </dsp:txXfrm>
    </dsp:sp>
    <dsp:sp modelId="{89284F0F-55AE-4957-BE09-7B28C59F6D9D}">
      <dsp:nvSpPr>
        <dsp:cNvPr id="0" name=""/>
        <dsp:cNvSpPr/>
      </dsp:nvSpPr>
      <dsp:spPr>
        <a:xfrm>
          <a:off x="6189761" y="2283930"/>
          <a:ext cx="1687710" cy="1071696"/>
        </a:xfrm>
        <a:prstGeom prst="roundRect">
          <a:avLst>
            <a:gd name="adj" fmla="val 10000"/>
          </a:avLst>
        </a:prstGeom>
        <a:solidFill>
          <a:schemeClr val="accent1">
            <a:hueOff val="0"/>
            <a:satOff val="0"/>
            <a:lumOff val="0"/>
            <a:alphaOff val="0"/>
          </a:schemeClr>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67FFAD2C-6D84-4838-89C8-4904E012AA2A}">
      <dsp:nvSpPr>
        <dsp:cNvPr id="0" name=""/>
        <dsp:cNvSpPr/>
      </dsp:nvSpPr>
      <dsp:spPr>
        <a:xfrm>
          <a:off x="6377285" y="2462077"/>
          <a:ext cx="1687710" cy="1071696"/>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MX" sz="1600" kern="1200" dirty="0"/>
            <a:t>AMA DE LLAVES</a:t>
          </a:r>
        </a:p>
      </dsp:txBody>
      <dsp:txXfrm>
        <a:off x="6408674" y="2493466"/>
        <a:ext cx="1624932" cy="1008918"/>
      </dsp:txXfrm>
    </dsp:sp>
    <dsp:sp modelId="{DDE4AFE1-74C6-416F-9CD4-1FB8C0AA7DCB}">
      <dsp:nvSpPr>
        <dsp:cNvPr id="0" name=""/>
        <dsp:cNvSpPr/>
      </dsp:nvSpPr>
      <dsp:spPr>
        <a:xfrm>
          <a:off x="8252519" y="2283930"/>
          <a:ext cx="1687710" cy="1071696"/>
        </a:xfrm>
        <a:prstGeom prst="roundRect">
          <a:avLst>
            <a:gd name="adj" fmla="val 10000"/>
          </a:avLst>
        </a:prstGeom>
        <a:solidFill>
          <a:schemeClr val="accent1">
            <a:hueOff val="0"/>
            <a:satOff val="0"/>
            <a:lumOff val="0"/>
            <a:alphaOff val="0"/>
          </a:schemeClr>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23345918-72B6-4764-95CD-9A4C31A3831E}">
      <dsp:nvSpPr>
        <dsp:cNvPr id="0" name=""/>
        <dsp:cNvSpPr/>
      </dsp:nvSpPr>
      <dsp:spPr>
        <a:xfrm>
          <a:off x="8440042" y="2462077"/>
          <a:ext cx="1687710" cy="1071696"/>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MX" sz="1600" kern="1200" dirty="0"/>
            <a:t>LAVANDERÍA</a:t>
          </a:r>
        </a:p>
      </dsp:txBody>
      <dsp:txXfrm>
        <a:off x="8471431" y="2493466"/>
        <a:ext cx="1624932" cy="1008918"/>
      </dsp:txXfrm>
    </dsp:sp>
    <dsp:sp modelId="{C297E3DB-5BCD-46B4-AB8E-77A8C33E1034}">
      <dsp:nvSpPr>
        <dsp:cNvPr id="0" name=""/>
        <dsp:cNvSpPr/>
      </dsp:nvSpPr>
      <dsp:spPr>
        <a:xfrm>
          <a:off x="10315277" y="2283930"/>
          <a:ext cx="1687710" cy="1071696"/>
        </a:xfrm>
        <a:prstGeom prst="roundRect">
          <a:avLst>
            <a:gd name="adj" fmla="val 10000"/>
          </a:avLst>
        </a:prstGeom>
        <a:solidFill>
          <a:schemeClr val="accent1">
            <a:hueOff val="0"/>
            <a:satOff val="0"/>
            <a:lumOff val="0"/>
            <a:alphaOff val="0"/>
          </a:schemeClr>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BA44BC90-6E2B-4386-9967-BCBD9280E7A4}">
      <dsp:nvSpPr>
        <dsp:cNvPr id="0" name=""/>
        <dsp:cNvSpPr/>
      </dsp:nvSpPr>
      <dsp:spPr>
        <a:xfrm>
          <a:off x="10502800" y="2462077"/>
          <a:ext cx="1687710" cy="1071696"/>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MX" sz="1600" kern="1200" dirty="0"/>
            <a:t>TELÉFONOS</a:t>
          </a:r>
        </a:p>
      </dsp:txBody>
      <dsp:txXfrm>
        <a:off x="10534189" y="2493466"/>
        <a:ext cx="1624932" cy="100891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F4D0DE-9B9A-4F8A-AEFA-EAC8F1AF97D1}">
      <dsp:nvSpPr>
        <dsp:cNvPr id="0" name=""/>
        <dsp:cNvSpPr/>
      </dsp:nvSpPr>
      <dsp:spPr>
        <a:xfrm>
          <a:off x="3232225" y="3228789"/>
          <a:ext cx="429348" cy="91440"/>
        </a:xfrm>
        <a:custGeom>
          <a:avLst/>
          <a:gdLst/>
          <a:ahLst/>
          <a:cxnLst/>
          <a:rect l="0" t="0" r="0" b="0"/>
          <a:pathLst>
            <a:path>
              <a:moveTo>
                <a:pt x="0" y="45720"/>
              </a:moveTo>
              <a:lnTo>
                <a:pt x="429348" y="45720"/>
              </a:lnTo>
            </a:path>
          </a:pathLst>
        </a:custGeom>
        <a:noFill/>
        <a:ln w="10795"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p>
      </dsp:txBody>
      <dsp:txXfrm>
        <a:off x="3436165" y="3263775"/>
        <a:ext cx="21467" cy="21467"/>
      </dsp:txXfrm>
    </dsp:sp>
    <dsp:sp modelId="{3D7375D1-1A97-4CCF-904A-F374A361BE73}">
      <dsp:nvSpPr>
        <dsp:cNvPr id="0" name=""/>
        <dsp:cNvSpPr/>
      </dsp:nvSpPr>
      <dsp:spPr>
        <a:xfrm>
          <a:off x="656136" y="2456392"/>
          <a:ext cx="429348" cy="818117"/>
        </a:xfrm>
        <a:custGeom>
          <a:avLst/>
          <a:gdLst/>
          <a:ahLst/>
          <a:cxnLst/>
          <a:rect l="0" t="0" r="0" b="0"/>
          <a:pathLst>
            <a:path>
              <a:moveTo>
                <a:pt x="0" y="0"/>
              </a:moveTo>
              <a:lnTo>
                <a:pt x="214674" y="0"/>
              </a:lnTo>
              <a:lnTo>
                <a:pt x="214674" y="818117"/>
              </a:lnTo>
              <a:lnTo>
                <a:pt x="429348" y="818117"/>
              </a:lnTo>
            </a:path>
          </a:pathLst>
        </a:custGeom>
        <a:noFill/>
        <a:ln w="10795"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p>
      </dsp:txBody>
      <dsp:txXfrm>
        <a:off x="847712" y="2842352"/>
        <a:ext cx="46196" cy="46196"/>
      </dsp:txXfrm>
    </dsp:sp>
    <dsp:sp modelId="{B9A74823-F32C-4DD5-ACA4-B9F48847C153}">
      <dsp:nvSpPr>
        <dsp:cNvPr id="0" name=""/>
        <dsp:cNvSpPr/>
      </dsp:nvSpPr>
      <dsp:spPr>
        <a:xfrm>
          <a:off x="3232225" y="2410672"/>
          <a:ext cx="429348" cy="91440"/>
        </a:xfrm>
        <a:custGeom>
          <a:avLst/>
          <a:gdLst/>
          <a:ahLst/>
          <a:cxnLst/>
          <a:rect l="0" t="0" r="0" b="0"/>
          <a:pathLst>
            <a:path>
              <a:moveTo>
                <a:pt x="0" y="45720"/>
              </a:moveTo>
              <a:lnTo>
                <a:pt x="429348" y="45720"/>
              </a:lnTo>
            </a:path>
          </a:pathLst>
        </a:custGeom>
        <a:noFill/>
        <a:ln w="10795"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p>
      </dsp:txBody>
      <dsp:txXfrm>
        <a:off x="3436165" y="2445658"/>
        <a:ext cx="21467" cy="21467"/>
      </dsp:txXfrm>
    </dsp:sp>
    <dsp:sp modelId="{681A164C-EB58-4CC9-B383-2C4A27B7F0D8}">
      <dsp:nvSpPr>
        <dsp:cNvPr id="0" name=""/>
        <dsp:cNvSpPr/>
      </dsp:nvSpPr>
      <dsp:spPr>
        <a:xfrm>
          <a:off x="656136" y="2410672"/>
          <a:ext cx="429348" cy="91440"/>
        </a:xfrm>
        <a:custGeom>
          <a:avLst/>
          <a:gdLst/>
          <a:ahLst/>
          <a:cxnLst/>
          <a:rect l="0" t="0" r="0" b="0"/>
          <a:pathLst>
            <a:path>
              <a:moveTo>
                <a:pt x="0" y="45720"/>
              </a:moveTo>
              <a:lnTo>
                <a:pt x="429348" y="45720"/>
              </a:lnTo>
            </a:path>
          </a:pathLst>
        </a:custGeom>
        <a:noFill/>
        <a:ln w="10795"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p>
      </dsp:txBody>
      <dsp:txXfrm>
        <a:off x="860077" y="2445658"/>
        <a:ext cx="21467" cy="21467"/>
      </dsp:txXfrm>
    </dsp:sp>
    <dsp:sp modelId="{96DAD94B-BAB8-4EE2-A07C-103CCC9D8B8F}">
      <dsp:nvSpPr>
        <dsp:cNvPr id="0" name=""/>
        <dsp:cNvSpPr/>
      </dsp:nvSpPr>
      <dsp:spPr>
        <a:xfrm>
          <a:off x="3232225" y="1592554"/>
          <a:ext cx="429348" cy="91440"/>
        </a:xfrm>
        <a:custGeom>
          <a:avLst/>
          <a:gdLst/>
          <a:ahLst/>
          <a:cxnLst/>
          <a:rect l="0" t="0" r="0" b="0"/>
          <a:pathLst>
            <a:path>
              <a:moveTo>
                <a:pt x="0" y="45720"/>
              </a:moveTo>
              <a:lnTo>
                <a:pt x="429348" y="45720"/>
              </a:lnTo>
            </a:path>
          </a:pathLst>
        </a:custGeom>
        <a:noFill/>
        <a:ln w="10795"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p>
      </dsp:txBody>
      <dsp:txXfrm>
        <a:off x="3436165" y="1627540"/>
        <a:ext cx="21467" cy="21467"/>
      </dsp:txXfrm>
    </dsp:sp>
    <dsp:sp modelId="{FC846A34-ADE4-438F-AFE2-FC296866D056}">
      <dsp:nvSpPr>
        <dsp:cNvPr id="0" name=""/>
        <dsp:cNvSpPr/>
      </dsp:nvSpPr>
      <dsp:spPr>
        <a:xfrm>
          <a:off x="656136" y="1638274"/>
          <a:ext cx="429348" cy="818117"/>
        </a:xfrm>
        <a:custGeom>
          <a:avLst/>
          <a:gdLst/>
          <a:ahLst/>
          <a:cxnLst/>
          <a:rect l="0" t="0" r="0" b="0"/>
          <a:pathLst>
            <a:path>
              <a:moveTo>
                <a:pt x="0" y="818117"/>
              </a:moveTo>
              <a:lnTo>
                <a:pt x="214674" y="818117"/>
              </a:lnTo>
              <a:lnTo>
                <a:pt x="214674" y="0"/>
              </a:lnTo>
              <a:lnTo>
                <a:pt x="429348" y="0"/>
              </a:lnTo>
            </a:path>
          </a:pathLst>
        </a:custGeom>
        <a:noFill/>
        <a:ln w="10795"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p>
      </dsp:txBody>
      <dsp:txXfrm>
        <a:off x="847712" y="2024234"/>
        <a:ext cx="46196" cy="46196"/>
      </dsp:txXfrm>
    </dsp:sp>
    <dsp:sp modelId="{7D9F2174-D1AD-47A4-9BCA-53244F9FCFAB}">
      <dsp:nvSpPr>
        <dsp:cNvPr id="0" name=""/>
        <dsp:cNvSpPr/>
      </dsp:nvSpPr>
      <dsp:spPr>
        <a:xfrm rot="16200000">
          <a:off x="-1393463" y="2129144"/>
          <a:ext cx="3444705" cy="654494"/>
        </a:xfrm>
        <a:prstGeom prst="rect">
          <a:avLst/>
        </a:prstGeom>
        <a:solidFill>
          <a:schemeClr val="accent1">
            <a:hueOff val="0"/>
            <a:satOff val="0"/>
            <a:lumOff val="0"/>
            <a:alphaOff val="0"/>
          </a:schemeClr>
        </a:solidFill>
        <a:ln>
          <a:noFill/>
        </a:ln>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dsp:spPr>
      <dsp:style>
        <a:lnRef idx="0">
          <a:scrgbClr r="0" g="0" b="0"/>
        </a:lnRef>
        <a:fillRef idx="3">
          <a:scrgbClr r="0" g="0" b="0"/>
        </a:fillRef>
        <a:effectRef idx="3">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s-MX" sz="2400" kern="1200" dirty="0"/>
            <a:t>RESERVACIONES DEL DÍA</a:t>
          </a:r>
        </a:p>
      </dsp:txBody>
      <dsp:txXfrm>
        <a:off x="-1393463" y="2129144"/>
        <a:ext cx="3444705" cy="654494"/>
      </dsp:txXfrm>
    </dsp:sp>
    <dsp:sp modelId="{0A40BE6D-9AA2-4F80-B144-64111AF1A89A}">
      <dsp:nvSpPr>
        <dsp:cNvPr id="0" name=""/>
        <dsp:cNvSpPr/>
      </dsp:nvSpPr>
      <dsp:spPr>
        <a:xfrm>
          <a:off x="1085484" y="1311027"/>
          <a:ext cx="2146740" cy="654494"/>
        </a:xfrm>
        <a:prstGeom prst="rect">
          <a:avLst/>
        </a:prstGeom>
        <a:solidFill>
          <a:schemeClr val="accent3">
            <a:hueOff val="0"/>
            <a:satOff val="0"/>
            <a:lumOff val="0"/>
            <a:alphaOff val="0"/>
          </a:schemeClr>
        </a:solidFill>
        <a:ln>
          <a:noFill/>
        </a:ln>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dsp:spPr>
      <dsp:style>
        <a:lnRef idx="0">
          <a:scrgbClr r="0" g="0" b="0"/>
        </a:lnRef>
        <a:fillRef idx="3">
          <a:scrgbClr r="0" g="0" b="0"/>
        </a:fillRef>
        <a:effectRef idx="3">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s-MX" sz="1000" kern="1200" dirty="0"/>
            <a:t>DEPÓSITOS</a:t>
          </a:r>
        </a:p>
      </dsp:txBody>
      <dsp:txXfrm>
        <a:off x="1085484" y="1311027"/>
        <a:ext cx="2146740" cy="654494"/>
      </dsp:txXfrm>
    </dsp:sp>
    <dsp:sp modelId="{34B2030C-813E-4C5E-A200-5A5BFD95879E}">
      <dsp:nvSpPr>
        <dsp:cNvPr id="0" name=""/>
        <dsp:cNvSpPr/>
      </dsp:nvSpPr>
      <dsp:spPr>
        <a:xfrm>
          <a:off x="3661573" y="1311027"/>
          <a:ext cx="2146740" cy="654494"/>
        </a:xfrm>
        <a:prstGeom prst="rect">
          <a:avLst/>
        </a:prstGeom>
        <a:solidFill>
          <a:schemeClr val="accent4">
            <a:hueOff val="0"/>
            <a:satOff val="0"/>
            <a:lumOff val="0"/>
            <a:alphaOff val="0"/>
          </a:schemeClr>
        </a:solidFill>
        <a:ln>
          <a:noFill/>
        </a:ln>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dsp:spPr>
      <dsp:style>
        <a:lnRef idx="0">
          <a:scrgbClr r="0" g="0" b="0"/>
        </a:lnRef>
        <a:fillRef idx="3">
          <a:scrgbClr r="0" g="0" b="0"/>
        </a:fillRef>
        <a:effectRef idx="3">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s-MX" sz="1000" kern="1200" dirty="0"/>
            <a:t>Habitaciones garantizadas, pero el cliente no llega ( no show).</a:t>
          </a:r>
        </a:p>
        <a:p>
          <a:pPr marL="0" lvl="0" indent="0" algn="ctr" defTabSz="444500">
            <a:lnSpc>
              <a:spcPct val="90000"/>
            </a:lnSpc>
            <a:spcBef>
              <a:spcPct val="0"/>
            </a:spcBef>
            <a:spcAft>
              <a:spcPct val="35000"/>
            </a:spcAft>
            <a:buNone/>
          </a:pPr>
          <a:r>
            <a:rPr lang="es-MX" sz="1000" kern="1200" dirty="0"/>
            <a:t>Pago con cupones de agencia de viajes.</a:t>
          </a:r>
        </a:p>
      </dsp:txBody>
      <dsp:txXfrm>
        <a:off x="3661573" y="1311027"/>
        <a:ext cx="2146740" cy="654494"/>
      </dsp:txXfrm>
    </dsp:sp>
    <dsp:sp modelId="{2573DA50-7C17-4D0E-8FD8-3100947E89A7}">
      <dsp:nvSpPr>
        <dsp:cNvPr id="0" name=""/>
        <dsp:cNvSpPr/>
      </dsp:nvSpPr>
      <dsp:spPr>
        <a:xfrm>
          <a:off x="1085484" y="2129144"/>
          <a:ext cx="2146740" cy="654494"/>
        </a:xfrm>
        <a:prstGeom prst="rect">
          <a:avLst/>
        </a:prstGeom>
        <a:solidFill>
          <a:schemeClr val="accent3">
            <a:hueOff val="0"/>
            <a:satOff val="0"/>
            <a:lumOff val="0"/>
            <a:alphaOff val="0"/>
          </a:schemeClr>
        </a:solidFill>
        <a:ln>
          <a:noFill/>
        </a:ln>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dsp:spPr>
      <dsp:style>
        <a:lnRef idx="0">
          <a:scrgbClr r="0" g="0" b="0"/>
        </a:lnRef>
        <a:fillRef idx="3">
          <a:scrgbClr r="0" g="0" b="0"/>
        </a:fillRef>
        <a:effectRef idx="3">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s-MX" sz="1000" kern="1200" dirty="0"/>
            <a:t>LÍMITES</a:t>
          </a:r>
        </a:p>
      </dsp:txBody>
      <dsp:txXfrm>
        <a:off x="1085484" y="2129144"/>
        <a:ext cx="2146740" cy="654494"/>
      </dsp:txXfrm>
    </dsp:sp>
    <dsp:sp modelId="{CE2B0377-2DC4-4320-8F04-CDDE2B3692EC}">
      <dsp:nvSpPr>
        <dsp:cNvPr id="0" name=""/>
        <dsp:cNvSpPr/>
      </dsp:nvSpPr>
      <dsp:spPr>
        <a:xfrm>
          <a:off x="3661573" y="2129144"/>
          <a:ext cx="2146740" cy="654494"/>
        </a:xfrm>
        <a:prstGeom prst="rect">
          <a:avLst/>
        </a:prstGeom>
        <a:solidFill>
          <a:schemeClr val="accent4">
            <a:hueOff val="0"/>
            <a:satOff val="0"/>
            <a:lumOff val="0"/>
            <a:alphaOff val="0"/>
          </a:schemeClr>
        </a:solidFill>
        <a:ln>
          <a:noFill/>
        </a:ln>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dsp:spPr>
      <dsp:style>
        <a:lnRef idx="0">
          <a:scrgbClr r="0" g="0" b="0"/>
        </a:lnRef>
        <a:fillRef idx="3">
          <a:scrgbClr r="0" g="0" b="0"/>
        </a:fillRef>
        <a:effectRef idx="3">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s-MX" sz="1000" kern="1200" dirty="0"/>
            <a:t>Habitaciones no garantizadas.</a:t>
          </a:r>
        </a:p>
      </dsp:txBody>
      <dsp:txXfrm>
        <a:off x="3661573" y="2129144"/>
        <a:ext cx="2146740" cy="654494"/>
      </dsp:txXfrm>
    </dsp:sp>
    <dsp:sp modelId="{C4F9B49F-7A4B-4E25-A193-D7DB76BEBAD8}">
      <dsp:nvSpPr>
        <dsp:cNvPr id="0" name=""/>
        <dsp:cNvSpPr/>
      </dsp:nvSpPr>
      <dsp:spPr>
        <a:xfrm>
          <a:off x="1085484" y="2947262"/>
          <a:ext cx="2146740" cy="654494"/>
        </a:xfrm>
        <a:prstGeom prst="rect">
          <a:avLst/>
        </a:prstGeom>
        <a:solidFill>
          <a:schemeClr val="accent3">
            <a:hueOff val="0"/>
            <a:satOff val="0"/>
            <a:lumOff val="0"/>
            <a:alphaOff val="0"/>
          </a:schemeClr>
        </a:solidFill>
        <a:ln>
          <a:noFill/>
        </a:ln>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dsp:spPr>
      <dsp:style>
        <a:lnRef idx="0">
          <a:scrgbClr r="0" g="0" b="0"/>
        </a:lnRef>
        <a:fillRef idx="3">
          <a:scrgbClr r="0" g="0" b="0"/>
        </a:fillRef>
        <a:effectRef idx="3">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s-MX" sz="1000" kern="1200" dirty="0"/>
            <a:t>ESPECIALES</a:t>
          </a:r>
        </a:p>
      </dsp:txBody>
      <dsp:txXfrm>
        <a:off x="1085484" y="2947262"/>
        <a:ext cx="2146740" cy="654494"/>
      </dsp:txXfrm>
    </dsp:sp>
    <dsp:sp modelId="{BAD720B9-9DB3-43BB-B360-D43ED8EFF0E6}">
      <dsp:nvSpPr>
        <dsp:cNvPr id="0" name=""/>
        <dsp:cNvSpPr/>
      </dsp:nvSpPr>
      <dsp:spPr>
        <a:xfrm>
          <a:off x="3661573" y="2947262"/>
          <a:ext cx="2146740" cy="654494"/>
        </a:xfrm>
        <a:prstGeom prst="rect">
          <a:avLst/>
        </a:prstGeom>
        <a:solidFill>
          <a:schemeClr val="accent4">
            <a:hueOff val="0"/>
            <a:satOff val="0"/>
            <a:lumOff val="0"/>
            <a:alphaOff val="0"/>
          </a:schemeClr>
        </a:solidFill>
        <a:ln>
          <a:noFill/>
        </a:ln>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dsp:spPr>
      <dsp:style>
        <a:lnRef idx="0">
          <a:scrgbClr r="0" g="0" b="0"/>
        </a:lnRef>
        <a:fillRef idx="3">
          <a:scrgbClr r="0" g="0" b="0"/>
        </a:fillRef>
        <a:effectRef idx="3">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s-MX" sz="1000" kern="1200" dirty="0"/>
            <a:t>Clientes importantes como: ejecutivos de la cadena hotelera.</a:t>
          </a:r>
        </a:p>
      </dsp:txBody>
      <dsp:txXfrm>
        <a:off x="3661573" y="2947262"/>
        <a:ext cx="2146740" cy="654494"/>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70263" y="761999"/>
            <a:ext cx="2925318" cy="5334001"/>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p:spPr>
        <p:txBody>
          <a:bodyPr anchor="b">
            <a:normAutofit/>
          </a:bodyPr>
          <a:lstStyle>
            <a:lvl1pPr algn="l">
              <a:defRPr sz="5900" spc="-100" baseline="0">
                <a:solidFill>
                  <a:srgbClr val="FFFFFF"/>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pPr/>
              <a:t>8/21/2018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pPr/>
              <a:t>8/21/2018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pPr/>
              <a:t>8/21/2018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pPr/>
              <a:t>8/21/2018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1">
                    <a:lumMod val="65000"/>
                    <a:lumOff val="35000"/>
                  </a:schemeClr>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5586B75A-687E-405C-8A0B-8D00578BA2C3}" type="datetimeFigureOut">
              <a:rPr lang="en-US" dirty="0"/>
              <a:pPr/>
              <a:t>8/21/2018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8" name="Date Placeholder 7"/>
          <p:cNvSpPr>
            <a:spLocks noGrp="1"/>
          </p:cNvSpPr>
          <p:nvPr>
            <p:ph type="dt" sz="half" idx="10"/>
          </p:nvPr>
        </p:nvSpPr>
        <p:spPr/>
        <p:txBody>
          <a:bodyPr/>
          <a:lstStyle/>
          <a:p>
            <a:fld id="{5586B75A-687E-405C-8A0B-8D00578BA2C3}" type="datetimeFigureOut">
              <a:rPr lang="en-US" dirty="0"/>
              <a:pPr/>
              <a:t>8/21/2018</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dirty="0"/>
              <a:pPr/>
              <a:t>8/21/2018</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2" name="Slide Number Placeholder 11"/>
          <p:cNvSpPr>
            <a:spLocks noGrp="1"/>
          </p:cNvSpPr>
          <p:nvPr>
            <p:ph type="sldNum" sz="quarter" idx="12"/>
          </p:nvPr>
        </p:nvSpPr>
        <p:spPr/>
        <p:txBody>
          <a:bodyPr/>
          <a:lstStyle/>
          <a:p>
            <a:fld id="{4FAB73BC-B049-4115-A692-8D63A059BFB8}"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ES"/>
              <a:t>Haga clic para modificar el estilo de título del patrón</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dirty="0"/>
              <a:pPr/>
              <a:t>8/21/2018</a:t>
            </a:fld>
            <a:endParaRPr lang="en-US" dirty="0"/>
          </a:p>
        </p:txBody>
      </p:sp>
      <p:sp>
        <p:nvSpPr>
          <p:cNvPr id="7" name="Footer Placeholder 6"/>
          <p:cNvSpPr>
            <a:spLocks noGrp="1"/>
          </p:cNvSpPr>
          <p:nvPr>
            <p:ph type="ftr" sz="quarter" idx="11"/>
          </p:nvPr>
        </p:nvSpPr>
        <p:spPr/>
        <p:txBody>
          <a:bodyPr/>
          <a:lstStyle/>
          <a:p>
            <a:endParaRPr lang="en-US" dirty="0"/>
          </a:p>
        </p:txBody>
      </p:sp>
      <p:sp>
        <p:nvSpPr>
          <p:cNvPr id="8" name="Slide Number Placeholder 7"/>
          <p:cNvSpPr>
            <a:spLocks noGrp="1"/>
          </p:cNvSpPr>
          <p:nvPr>
            <p:ph type="sldNum" sz="quarter" idx="12"/>
          </p:nvPr>
        </p:nvSpPr>
        <p:spPr/>
        <p:txBody>
          <a:bodyPr/>
          <a:lstStyle/>
          <a:p>
            <a:fld id="{4FAB73BC-B049-4115-A692-8D63A059BFB8}"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586B75A-687E-405C-8A0B-8D00578BA2C3}" type="datetimeFigureOut">
              <a:rPr lang="en-US" dirty="0"/>
              <a:pPr/>
              <a:t>8/21/2018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8" name="Date Placeholder 7"/>
          <p:cNvSpPr>
            <a:spLocks noGrp="1"/>
          </p:cNvSpPr>
          <p:nvPr>
            <p:ph type="dt" sz="half" idx="10"/>
          </p:nvPr>
        </p:nvSpPr>
        <p:spPr/>
        <p:txBody>
          <a:bodyPr/>
          <a:lstStyle/>
          <a:p>
            <a:fld id="{5586B75A-687E-405C-8A0B-8D00578BA2C3}" type="datetimeFigureOut">
              <a:rPr lang="en-US" dirty="0"/>
              <a:pPr/>
              <a:t>8/21/2018</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3570644" y="767419"/>
            <a:ext cx="8115230"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8" name="Date Placeholder 7"/>
          <p:cNvSpPr>
            <a:spLocks noGrp="1"/>
          </p:cNvSpPr>
          <p:nvPr>
            <p:ph type="dt" sz="half" idx="10"/>
          </p:nvPr>
        </p:nvSpPr>
        <p:spPr/>
        <p:txBody>
          <a:bodyPr/>
          <a:lstStyle/>
          <a:p>
            <a:fld id="{5586B75A-687E-405C-8A0B-8D00578BA2C3}" type="datetimeFigureOut">
              <a:rPr lang="en-US" dirty="0"/>
              <a:pPr/>
              <a:t>8/21/2018</a:t>
            </a:fld>
            <a:endParaRPr lang="en-US" dirty="0"/>
          </a:p>
        </p:txBody>
      </p:sp>
      <p:sp>
        <p:nvSpPr>
          <p:cNvPr id="9" name="Footer Placeholder 8"/>
          <p:cNvSpPr>
            <a:spLocks noGrp="1"/>
          </p:cNvSpPr>
          <p:nvPr>
            <p:ph type="ftr" sz="quarter" idx="11"/>
          </p:nvPr>
        </p:nvSpPr>
        <p:spPr>
          <a:xfrm>
            <a:off x="3499101" y="6356350"/>
            <a:ext cx="5911517" cy="365125"/>
          </a:xfrm>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8" name="Rectangle 37"/>
          <p:cNvSpPr/>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fld id="{5586B75A-687E-405C-8A0B-8D00578BA2C3}" type="datetimeFigureOut">
              <a:rPr lang="en-US" dirty="0"/>
              <a:pPr/>
              <a:t>8/21/2018</a:t>
            </a:fld>
            <a:endParaRPr lang="en-US" dirty="0"/>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fld id="{4FAB73BC-B049-4115-A692-8D63A059BFB8}"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A7335839-C047-457D-8E0C-E4268E6E32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n 3">
            <a:extLst>
              <a:ext uri="{FF2B5EF4-FFF2-40B4-BE49-F238E27FC236}">
                <a16:creationId xmlns:a16="http://schemas.microsoft.com/office/drawing/2014/main" id="{FBAD512C-858C-46F3-B7EE-E69C24CBB4C5}"/>
              </a:ext>
            </a:extLst>
          </p:cNvPr>
          <p:cNvPicPr>
            <a:picLocks noChangeAspect="1"/>
          </p:cNvPicPr>
          <p:nvPr/>
        </p:nvPicPr>
        <p:blipFill rotWithShape="1">
          <a:blip r:embed="rId2"/>
          <a:srcRect t="14396" r="9092" b="17406"/>
          <a:stretch/>
        </p:blipFill>
        <p:spPr>
          <a:xfrm>
            <a:off x="495807" y="0"/>
            <a:ext cx="12188932" cy="6858000"/>
          </a:xfrm>
          <a:prstGeom prst="rect">
            <a:avLst/>
          </a:prstGeom>
        </p:spPr>
      </p:pic>
      <p:sp>
        <p:nvSpPr>
          <p:cNvPr id="11" name="Rectangle 10">
            <a:extLst>
              <a:ext uri="{FF2B5EF4-FFF2-40B4-BE49-F238E27FC236}">
                <a16:creationId xmlns:a16="http://schemas.microsoft.com/office/drawing/2014/main" id="{EB1DDCC3-00A5-4610-994F-904F20C8EB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300114"/>
            <a:ext cx="4053525" cy="4257773"/>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a:extLst>
              <a:ext uri="{FF2B5EF4-FFF2-40B4-BE49-F238E27FC236}">
                <a16:creationId xmlns:a16="http://schemas.microsoft.com/office/drawing/2014/main" id="{8286223D-2815-4062-8D1A-910C06CED7EC}"/>
              </a:ext>
            </a:extLst>
          </p:cNvPr>
          <p:cNvSpPr>
            <a:spLocks noGrp="1"/>
          </p:cNvSpPr>
          <p:nvPr>
            <p:ph type="ctrTitle"/>
          </p:nvPr>
        </p:nvSpPr>
        <p:spPr>
          <a:xfrm>
            <a:off x="495807" y="860430"/>
            <a:ext cx="3361953" cy="2470488"/>
          </a:xfrm>
        </p:spPr>
        <p:txBody>
          <a:bodyPr>
            <a:normAutofit/>
          </a:bodyPr>
          <a:lstStyle/>
          <a:p>
            <a:r>
              <a:rPr lang="es-MX" sz="3400" dirty="0">
                <a:solidFill>
                  <a:schemeClr val="bg1"/>
                </a:solidFill>
              </a:rPr>
              <a:t>DEPARTAMENTO DE RECEPCIÓN </a:t>
            </a:r>
          </a:p>
        </p:txBody>
      </p:sp>
      <p:sp>
        <p:nvSpPr>
          <p:cNvPr id="3" name="Rectángulo 2">
            <a:extLst>
              <a:ext uri="{FF2B5EF4-FFF2-40B4-BE49-F238E27FC236}">
                <a16:creationId xmlns:a16="http://schemas.microsoft.com/office/drawing/2014/main" id="{92CE7A4B-E81E-4E0F-BCEF-A4546C3AF515}"/>
              </a:ext>
            </a:extLst>
          </p:cNvPr>
          <p:cNvSpPr/>
          <p:nvPr/>
        </p:nvSpPr>
        <p:spPr>
          <a:xfrm>
            <a:off x="4161123" y="395117"/>
            <a:ext cx="8695137" cy="1446550"/>
          </a:xfrm>
          <a:prstGeom prst="rect">
            <a:avLst/>
          </a:prstGeom>
        </p:spPr>
        <p:txBody>
          <a:bodyPr wrap="none">
            <a:spAutoFit/>
          </a:bodyPr>
          <a:lstStyle/>
          <a:p>
            <a:pPr algn="ctr"/>
            <a:r>
              <a:rPr lang="es-MX" sz="4400" b="1" dirty="0">
                <a:solidFill>
                  <a:schemeClr val="bg1"/>
                </a:solidFill>
              </a:rPr>
              <a:t>UNIDAD 2. GESTIÓN DE LA </a:t>
            </a:r>
          </a:p>
          <a:p>
            <a:pPr algn="ctr"/>
            <a:r>
              <a:rPr lang="es-MX" sz="4400" b="1" dirty="0">
                <a:solidFill>
                  <a:schemeClr val="bg1"/>
                </a:solidFill>
              </a:rPr>
              <a:t>INDUSTRIA DE LA HOSPITALIDAD</a:t>
            </a:r>
          </a:p>
        </p:txBody>
      </p:sp>
      <p:sp>
        <p:nvSpPr>
          <p:cNvPr id="5" name="Rectángulo 4">
            <a:extLst>
              <a:ext uri="{FF2B5EF4-FFF2-40B4-BE49-F238E27FC236}">
                <a16:creationId xmlns:a16="http://schemas.microsoft.com/office/drawing/2014/main" id="{FDA4AB2E-20AE-4ADE-A92E-79B01AE59027}"/>
              </a:ext>
            </a:extLst>
          </p:cNvPr>
          <p:cNvSpPr/>
          <p:nvPr/>
        </p:nvSpPr>
        <p:spPr>
          <a:xfrm>
            <a:off x="2065703" y="4590661"/>
            <a:ext cx="6181500" cy="1077218"/>
          </a:xfrm>
          <a:prstGeom prst="rect">
            <a:avLst/>
          </a:prstGeom>
        </p:spPr>
        <p:txBody>
          <a:bodyPr wrap="none">
            <a:spAutoFit/>
          </a:bodyPr>
          <a:lstStyle/>
          <a:p>
            <a:r>
              <a:rPr lang="es-MX" sz="3200" dirty="0">
                <a:solidFill>
                  <a:schemeClr val="bg1"/>
                </a:solidFill>
              </a:rPr>
              <a:t>CONTENIDO: </a:t>
            </a:r>
          </a:p>
          <a:p>
            <a:r>
              <a:rPr lang="es-MX" sz="3200" dirty="0">
                <a:solidFill>
                  <a:schemeClr val="bg1"/>
                </a:solidFill>
              </a:rPr>
              <a:t>Gestión de relaciones con el cliente </a:t>
            </a:r>
          </a:p>
        </p:txBody>
      </p:sp>
      <p:sp>
        <p:nvSpPr>
          <p:cNvPr id="6" name="CuadroTexto 5">
            <a:extLst>
              <a:ext uri="{FF2B5EF4-FFF2-40B4-BE49-F238E27FC236}">
                <a16:creationId xmlns:a16="http://schemas.microsoft.com/office/drawing/2014/main" id="{4275265B-7F9B-4093-A763-68A5B0CB8BB2}"/>
              </a:ext>
            </a:extLst>
          </p:cNvPr>
          <p:cNvSpPr txBox="1"/>
          <p:nvPr/>
        </p:nvSpPr>
        <p:spPr>
          <a:xfrm>
            <a:off x="2716696" y="6462883"/>
            <a:ext cx="7368208" cy="369332"/>
          </a:xfrm>
          <a:prstGeom prst="rect">
            <a:avLst/>
          </a:prstGeom>
          <a:noFill/>
        </p:spPr>
        <p:txBody>
          <a:bodyPr wrap="square" rtlCol="0">
            <a:spAutoFit/>
          </a:bodyPr>
          <a:lstStyle/>
          <a:p>
            <a:r>
              <a:rPr lang="es-MX" dirty="0">
                <a:solidFill>
                  <a:schemeClr val="bg1"/>
                </a:solidFill>
              </a:rPr>
              <a:t>ELABORÓ: M. EN D.T. AURORA VÁZQUEZ MONTALVO</a:t>
            </a:r>
          </a:p>
        </p:txBody>
      </p:sp>
    </p:spTree>
    <p:extLst>
      <p:ext uri="{BB962C8B-B14F-4D97-AF65-F5344CB8AC3E}">
        <p14:creationId xmlns:p14="http://schemas.microsoft.com/office/powerpoint/2010/main" val="3741616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39854EA4-C2EA-4CC9-AB13-F4357EA50E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49C9BC5A-12D7-407E-B635-9C0CD487E1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9"/>
            <a:ext cx="4642228"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4" name="Imagen 3">
            <a:extLst>
              <a:ext uri="{FF2B5EF4-FFF2-40B4-BE49-F238E27FC236}">
                <a16:creationId xmlns:a16="http://schemas.microsoft.com/office/drawing/2014/main" id="{54C7A49B-3FB1-4BB8-9EAA-C3240AE729CB}"/>
              </a:ext>
            </a:extLst>
          </p:cNvPr>
          <p:cNvPicPr>
            <a:picLocks noChangeAspect="1"/>
          </p:cNvPicPr>
          <p:nvPr/>
        </p:nvPicPr>
        <p:blipFill rotWithShape="1">
          <a:blip r:embed="rId2"/>
          <a:srcRect l="7308" r="2809" b="1"/>
          <a:stretch/>
        </p:blipFill>
        <p:spPr>
          <a:xfrm>
            <a:off x="5964701" y="1242223"/>
            <a:ext cx="5523209" cy="4624005"/>
          </a:xfrm>
          <a:prstGeom prst="rect">
            <a:avLst/>
          </a:prstGeom>
        </p:spPr>
      </p:pic>
      <p:sp>
        <p:nvSpPr>
          <p:cNvPr id="13" name="Rectangle 12">
            <a:extLst>
              <a:ext uri="{FF2B5EF4-FFF2-40B4-BE49-F238E27FC236}">
                <a16:creationId xmlns:a16="http://schemas.microsoft.com/office/drawing/2014/main" id="{D5CA3B5C-C1FB-42DE-B567-1CC43D2645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a:extLst>
              <a:ext uri="{FF2B5EF4-FFF2-40B4-BE49-F238E27FC236}">
                <a16:creationId xmlns:a16="http://schemas.microsoft.com/office/drawing/2014/main" id="{970D70E9-9492-448E-8CF2-2619A1E34626}"/>
              </a:ext>
            </a:extLst>
          </p:cNvPr>
          <p:cNvSpPr>
            <a:spLocks noGrp="1"/>
          </p:cNvSpPr>
          <p:nvPr>
            <p:ph type="ctrTitle"/>
          </p:nvPr>
        </p:nvSpPr>
        <p:spPr>
          <a:xfrm>
            <a:off x="154744" y="1242223"/>
            <a:ext cx="5802043" cy="5238090"/>
          </a:xfrm>
        </p:spPr>
        <p:txBody>
          <a:bodyPr>
            <a:noAutofit/>
          </a:bodyPr>
          <a:lstStyle/>
          <a:p>
            <a:pPr algn="just"/>
            <a:r>
              <a:rPr lang="es-MX" sz="2400" dirty="0">
                <a:solidFill>
                  <a:schemeClr val="tx1"/>
                </a:solidFill>
              </a:rPr>
              <a:t>a) Preguntar al huésped el tipo de habitación que desea.</a:t>
            </a:r>
            <a:br>
              <a:rPr lang="es-MX" sz="2400" dirty="0">
                <a:solidFill>
                  <a:schemeClr val="tx1"/>
                </a:solidFill>
              </a:rPr>
            </a:br>
            <a:r>
              <a:rPr lang="es-MX" sz="2400" dirty="0">
                <a:solidFill>
                  <a:schemeClr val="tx1"/>
                </a:solidFill>
              </a:rPr>
              <a:t>b) Tratar de asignar la habitación cerca del restaurante, para que el huésped vaya a consumir más frecuentemente.</a:t>
            </a:r>
            <a:br>
              <a:rPr lang="es-MX" sz="2400" dirty="0">
                <a:solidFill>
                  <a:schemeClr val="tx1"/>
                </a:solidFill>
              </a:rPr>
            </a:br>
            <a:r>
              <a:rPr lang="es-MX" sz="2400" dirty="0">
                <a:solidFill>
                  <a:schemeClr val="tx1"/>
                </a:solidFill>
              </a:rPr>
              <a:t>c) Procurar ir llenando el hotel por áreas, pisos o edificios, ya que si se asigna sólo un huésped a un piso el gasto de energía puede ser elevado.</a:t>
            </a:r>
            <a:br>
              <a:rPr lang="es-MX" sz="2400" dirty="0">
                <a:solidFill>
                  <a:schemeClr val="tx1"/>
                </a:solidFill>
              </a:rPr>
            </a:br>
            <a:r>
              <a:rPr lang="es-MX" sz="2400" dirty="0">
                <a:solidFill>
                  <a:schemeClr val="tx1"/>
                </a:solidFill>
              </a:rPr>
              <a:t>d) En los hoteles que ofrecen transportación interna a los huéspedes en vehículos o camionetas, procurar darles la habitación más cercana a la  con el fin de transportarlos con frecuencia.</a:t>
            </a:r>
            <a:br>
              <a:rPr lang="es-MX" sz="2400" dirty="0">
                <a:solidFill>
                  <a:schemeClr val="tx1"/>
                </a:solidFill>
              </a:rPr>
            </a:br>
            <a:r>
              <a:rPr lang="es-MX" sz="2400" dirty="0">
                <a:solidFill>
                  <a:schemeClr val="tx1"/>
                </a:solidFill>
              </a:rPr>
              <a:t>e) Tener cuidado al hacer una buena asignación en el caso de personas que presenten algún impedimento físico.</a:t>
            </a:r>
            <a:br>
              <a:rPr lang="es-MX" sz="2400" dirty="0">
                <a:solidFill>
                  <a:schemeClr val="tx1"/>
                </a:solidFill>
              </a:rPr>
            </a:br>
            <a:r>
              <a:rPr lang="es-MX" sz="2400" dirty="0">
                <a:solidFill>
                  <a:schemeClr val="tx1"/>
                </a:solidFill>
              </a:rPr>
              <a:t>f) Tratar de asignar las habitaciones de grupos en una misma área del hotel.</a:t>
            </a:r>
          </a:p>
        </p:txBody>
      </p:sp>
      <p:sp>
        <p:nvSpPr>
          <p:cNvPr id="3" name="Subtítulo 2">
            <a:extLst>
              <a:ext uri="{FF2B5EF4-FFF2-40B4-BE49-F238E27FC236}">
                <a16:creationId xmlns:a16="http://schemas.microsoft.com/office/drawing/2014/main" id="{409FBEF5-2F42-4269-AC28-029BA512FC9D}"/>
              </a:ext>
            </a:extLst>
          </p:cNvPr>
          <p:cNvSpPr>
            <a:spLocks noGrp="1"/>
          </p:cNvSpPr>
          <p:nvPr>
            <p:ph type="subTitle" idx="1"/>
          </p:nvPr>
        </p:nvSpPr>
        <p:spPr>
          <a:xfrm>
            <a:off x="8191417" y="0"/>
            <a:ext cx="3624447" cy="914400"/>
          </a:xfrm>
        </p:spPr>
        <p:txBody>
          <a:bodyPr>
            <a:normAutofit/>
          </a:bodyPr>
          <a:lstStyle/>
          <a:p>
            <a:r>
              <a:rPr lang="es-MX" dirty="0">
                <a:solidFill>
                  <a:schemeClr val="accent1">
                    <a:lumMod val="75000"/>
                  </a:schemeClr>
                </a:solidFill>
              </a:rPr>
              <a:t>ASIGNACIÓN DE HABITACIONES</a:t>
            </a:r>
          </a:p>
        </p:txBody>
      </p:sp>
      <p:sp>
        <p:nvSpPr>
          <p:cNvPr id="5" name="Rectángulo 4">
            <a:extLst>
              <a:ext uri="{FF2B5EF4-FFF2-40B4-BE49-F238E27FC236}">
                <a16:creationId xmlns:a16="http://schemas.microsoft.com/office/drawing/2014/main" id="{AB73B729-4102-4A26-A03C-BCC85A8E72C8}"/>
              </a:ext>
            </a:extLst>
          </p:cNvPr>
          <p:cNvSpPr/>
          <p:nvPr/>
        </p:nvSpPr>
        <p:spPr>
          <a:xfrm>
            <a:off x="10312103" y="6488668"/>
            <a:ext cx="1695785" cy="369332"/>
          </a:xfrm>
          <a:prstGeom prst="rect">
            <a:avLst/>
          </a:prstGeom>
        </p:spPr>
        <p:txBody>
          <a:bodyPr wrap="none">
            <a:spAutoFit/>
          </a:bodyPr>
          <a:lstStyle/>
          <a:p>
            <a:r>
              <a:rPr lang="es-MX" dirty="0"/>
              <a:t>Báez, S. (2005). </a:t>
            </a:r>
          </a:p>
        </p:txBody>
      </p:sp>
    </p:spTree>
    <p:extLst>
      <p:ext uri="{BB962C8B-B14F-4D97-AF65-F5344CB8AC3E}">
        <p14:creationId xmlns:p14="http://schemas.microsoft.com/office/powerpoint/2010/main" val="29763651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488E6146-1C0A-4739-84A4-CE454A7B2AC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6DB519C-E7E6-4ED7-8440-9702C70044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367639"/>
            <a:ext cx="11707367" cy="18521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a:extLst>
              <a:ext uri="{FF2B5EF4-FFF2-40B4-BE49-F238E27FC236}">
                <a16:creationId xmlns:a16="http://schemas.microsoft.com/office/drawing/2014/main" id="{45B7EB9C-4CDF-44DC-8707-73ACBD00035B}"/>
              </a:ext>
            </a:extLst>
          </p:cNvPr>
          <p:cNvSpPr>
            <a:spLocks noGrp="1"/>
          </p:cNvSpPr>
          <p:nvPr>
            <p:ph type="ctrTitle"/>
          </p:nvPr>
        </p:nvSpPr>
        <p:spPr>
          <a:xfrm>
            <a:off x="742122" y="4287200"/>
            <a:ext cx="10538588" cy="2013063"/>
          </a:xfrm>
        </p:spPr>
        <p:txBody>
          <a:bodyPr>
            <a:noAutofit/>
          </a:bodyPr>
          <a:lstStyle/>
          <a:p>
            <a:r>
              <a:rPr lang="es-MX" sz="2000" dirty="0"/>
              <a:t>BIENVENIDA</a:t>
            </a:r>
            <a:br>
              <a:rPr lang="es-MX" sz="2000" dirty="0"/>
            </a:br>
            <a:r>
              <a:rPr lang="es-MX" sz="2000" dirty="0"/>
              <a:t>PROMOCIÓN</a:t>
            </a:r>
            <a:br>
              <a:rPr lang="es-MX" sz="2000" dirty="0"/>
            </a:br>
            <a:r>
              <a:rPr lang="es-MX" sz="2000" dirty="0"/>
              <a:t>REGISTRO</a:t>
            </a:r>
            <a:br>
              <a:rPr lang="es-MX" sz="2000" dirty="0"/>
            </a:br>
            <a:r>
              <a:rPr lang="es-MX" sz="2000" dirty="0"/>
              <a:t>ASIGNACIÓN</a:t>
            </a:r>
            <a:br>
              <a:rPr lang="es-MX" sz="2000" dirty="0"/>
            </a:br>
            <a:r>
              <a:rPr lang="es-MX" sz="2000" dirty="0"/>
              <a:t>COBRO</a:t>
            </a:r>
            <a:br>
              <a:rPr lang="es-MX" sz="2000" dirty="0"/>
            </a:br>
            <a:r>
              <a:rPr lang="es-MX" sz="2000" dirty="0"/>
              <a:t>DESPEDIDA</a:t>
            </a:r>
          </a:p>
        </p:txBody>
      </p:sp>
      <p:sp>
        <p:nvSpPr>
          <p:cNvPr id="3" name="Subtítulo 2">
            <a:extLst>
              <a:ext uri="{FF2B5EF4-FFF2-40B4-BE49-F238E27FC236}">
                <a16:creationId xmlns:a16="http://schemas.microsoft.com/office/drawing/2014/main" id="{35AA945E-CC0C-49D8-8996-F3F7452176C1}"/>
              </a:ext>
            </a:extLst>
          </p:cNvPr>
          <p:cNvSpPr>
            <a:spLocks noGrp="1"/>
          </p:cNvSpPr>
          <p:nvPr>
            <p:ph type="subTitle" idx="1"/>
          </p:nvPr>
        </p:nvSpPr>
        <p:spPr>
          <a:xfrm>
            <a:off x="2900678" y="3907938"/>
            <a:ext cx="10180696" cy="542592"/>
          </a:xfrm>
        </p:spPr>
        <p:txBody>
          <a:bodyPr>
            <a:normAutofit/>
          </a:bodyPr>
          <a:lstStyle/>
          <a:p>
            <a:r>
              <a:rPr lang="es-MX" dirty="0">
                <a:solidFill>
                  <a:schemeClr val="accent1">
                    <a:lumMod val="75000"/>
                  </a:schemeClr>
                </a:solidFill>
              </a:rPr>
              <a:t>ENTRADA DEL HUÉSPED SIN RESERVACIÓN</a:t>
            </a:r>
          </a:p>
        </p:txBody>
      </p:sp>
      <p:pic>
        <p:nvPicPr>
          <p:cNvPr id="6" name="Imagen 5">
            <a:extLst>
              <a:ext uri="{FF2B5EF4-FFF2-40B4-BE49-F238E27FC236}">
                <a16:creationId xmlns:a16="http://schemas.microsoft.com/office/drawing/2014/main" id="{BDC1E938-5C8C-45BE-9149-0BB93F710F81}"/>
              </a:ext>
            </a:extLst>
          </p:cNvPr>
          <p:cNvPicPr>
            <a:picLocks noChangeAspect="1"/>
          </p:cNvPicPr>
          <p:nvPr/>
        </p:nvPicPr>
        <p:blipFill rotWithShape="1">
          <a:blip r:embed="rId2"/>
          <a:srcRect r="1" b="5815"/>
          <a:stretch/>
        </p:blipFill>
        <p:spPr>
          <a:xfrm>
            <a:off x="1069847" y="484632"/>
            <a:ext cx="10637520" cy="3239095"/>
          </a:xfrm>
          <a:prstGeom prst="rect">
            <a:avLst/>
          </a:prstGeom>
        </p:spPr>
      </p:pic>
      <p:sp>
        <p:nvSpPr>
          <p:cNvPr id="4" name="Rectángulo 3">
            <a:extLst>
              <a:ext uri="{FF2B5EF4-FFF2-40B4-BE49-F238E27FC236}">
                <a16:creationId xmlns:a16="http://schemas.microsoft.com/office/drawing/2014/main" id="{A37BF5AF-2D63-41E5-AAE2-4ADFC81EFF35}"/>
              </a:ext>
            </a:extLst>
          </p:cNvPr>
          <p:cNvSpPr/>
          <p:nvPr/>
        </p:nvSpPr>
        <p:spPr>
          <a:xfrm>
            <a:off x="10336942" y="6300263"/>
            <a:ext cx="1695785" cy="369332"/>
          </a:xfrm>
          <a:prstGeom prst="rect">
            <a:avLst/>
          </a:prstGeom>
        </p:spPr>
        <p:txBody>
          <a:bodyPr wrap="none">
            <a:spAutoFit/>
          </a:bodyPr>
          <a:lstStyle/>
          <a:p>
            <a:pPr>
              <a:spcAft>
                <a:spcPts val="600"/>
              </a:spcAft>
            </a:pPr>
            <a:r>
              <a:rPr lang="es-MX" dirty="0"/>
              <a:t>Báez, S. (2005). </a:t>
            </a:r>
            <a:endParaRPr lang="es-MX"/>
          </a:p>
        </p:txBody>
      </p:sp>
      <p:sp>
        <p:nvSpPr>
          <p:cNvPr id="7" name="Rectángulo 6">
            <a:extLst>
              <a:ext uri="{FF2B5EF4-FFF2-40B4-BE49-F238E27FC236}">
                <a16:creationId xmlns:a16="http://schemas.microsoft.com/office/drawing/2014/main" id="{514BCE50-2198-4DDB-9009-09AEA920E42B}"/>
              </a:ext>
            </a:extLst>
          </p:cNvPr>
          <p:cNvSpPr/>
          <p:nvPr/>
        </p:nvSpPr>
        <p:spPr>
          <a:xfrm>
            <a:off x="8545852" y="3681054"/>
            <a:ext cx="3320140" cy="246221"/>
          </a:xfrm>
          <a:prstGeom prst="rect">
            <a:avLst/>
          </a:prstGeom>
        </p:spPr>
        <p:txBody>
          <a:bodyPr wrap="none">
            <a:spAutoFit/>
          </a:bodyPr>
          <a:lstStyle/>
          <a:p>
            <a:r>
              <a:rPr lang="es-MX" sz="1000" b="1" dirty="0"/>
              <a:t>http://th2uma.blogspot.com/2010/03/reservaciones.html</a:t>
            </a:r>
          </a:p>
        </p:txBody>
      </p:sp>
    </p:spTree>
    <p:extLst>
      <p:ext uri="{BB962C8B-B14F-4D97-AF65-F5344CB8AC3E}">
        <p14:creationId xmlns:p14="http://schemas.microsoft.com/office/powerpoint/2010/main" val="35013887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6C95599F-04E2-4EB3-B7B1-F118395053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5A3424B-A6C4-4A92-A92A-C15AD2B464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61999"/>
            <a:ext cx="7552943"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a:extLst>
              <a:ext uri="{FF2B5EF4-FFF2-40B4-BE49-F238E27FC236}">
                <a16:creationId xmlns:a16="http://schemas.microsoft.com/office/drawing/2014/main" id="{D8A6793C-4FF6-4A97-BF81-D0BA95BB054F}"/>
              </a:ext>
            </a:extLst>
          </p:cNvPr>
          <p:cNvSpPr>
            <a:spLocks noGrp="1"/>
          </p:cNvSpPr>
          <p:nvPr>
            <p:ph type="ctrTitle"/>
          </p:nvPr>
        </p:nvSpPr>
        <p:spPr>
          <a:xfrm>
            <a:off x="1069848" y="1298448"/>
            <a:ext cx="6068070" cy="3255264"/>
          </a:xfrm>
        </p:spPr>
        <p:txBody>
          <a:bodyPr>
            <a:normAutofit/>
          </a:bodyPr>
          <a:lstStyle/>
          <a:p>
            <a:r>
              <a:rPr lang="es-MX" sz="3200"/>
              <a:t>a) Nombre escrito correctamente</a:t>
            </a:r>
            <a:br>
              <a:rPr lang="es-MX" sz="3200"/>
            </a:br>
            <a:r>
              <a:rPr lang="es-MX" sz="3200"/>
              <a:t>b) Tipo de la habitación reservada</a:t>
            </a:r>
            <a:br>
              <a:rPr lang="es-MX" sz="3200"/>
            </a:br>
            <a:r>
              <a:rPr lang="es-MX" sz="3200"/>
              <a:t>c) Número de personas</a:t>
            </a:r>
            <a:br>
              <a:rPr lang="es-MX" sz="3200"/>
            </a:br>
            <a:r>
              <a:rPr lang="es-MX" sz="3200"/>
              <a:t>d) Tarifa aplicada</a:t>
            </a:r>
            <a:br>
              <a:rPr lang="es-MX" sz="3200"/>
            </a:br>
            <a:r>
              <a:rPr lang="es-MX" sz="3200"/>
              <a:t>e) Fecha de salida</a:t>
            </a:r>
            <a:br>
              <a:rPr lang="es-MX" sz="3200"/>
            </a:br>
            <a:r>
              <a:rPr lang="es-MX" sz="3200"/>
              <a:t>f) Registro Federal de Contribuyentes </a:t>
            </a:r>
          </a:p>
        </p:txBody>
      </p:sp>
      <p:sp>
        <p:nvSpPr>
          <p:cNvPr id="3" name="Subtítulo 2">
            <a:extLst>
              <a:ext uri="{FF2B5EF4-FFF2-40B4-BE49-F238E27FC236}">
                <a16:creationId xmlns:a16="http://schemas.microsoft.com/office/drawing/2014/main" id="{A311C393-911E-4890-A7E3-DE2042D6B3D2}"/>
              </a:ext>
            </a:extLst>
          </p:cNvPr>
          <p:cNvSpPr>
            <a:spLocks noGrp="1"/>
          </p:cNvSpPr>
          <p:nvPr>
            <p:ph type="subTitle" idx="1"/>
          </p:nvPr>
        </p:nvSpPr>
        <p:spPr>
          <a:xfrm>
            <a:off x="1069848" y="301752"/>
            <a:ext cx="6037903" cy="914400"/>
          </a:xfrm>
        </p:spPr>
        <p:txBody>
          <a:bodyPr>
            <a:normAutofit/>
          </a:bodyPr>
          <a:lstStyle/>
          <a:p>
            <a:r>
              <a:rPr lang="es-MX" dirty="0">
                <a:solidFill>
                  <a:schemeClr val="accent1">
                    <a:lumMod val="75000"/>
                  </a:schemeClr>
                </a:solidFill>
              </a:rPr>
              <a:t>ENRADA CON RESERVACIÓN Y PREREGISTRO</a:t>
            </a:r>
          </a:p>
        </p:txBody>
      </p:sp>
      <p:pic>
        <p:nvPicPr>
          <p:cNvPr id="5" name="Imagen 4">
            <a:extLst>
              <a:ext uri="{FF2B5EF4-FFF2-40B4-BE49-F238E27FC236}">
                <a16:creationId xmlns:a16="http://schemas.microsoft.com/office/drawing/2014/main" id="{C46411BE-F266-4F56-9181-80E38010228F}"/>
              </a:ext>
            </a:extLst>
          </p:cNvPr>
          <p:cNvPicPr>
            <a:picLocks noChangeAspect="1"/>
          </p:cNvPicPr>
          <p:nvPr/>
        </p:nvPicPr>
        <p:blipFill>
          <a:blip r:embed="rId2"/>
          <a:stretch>
            <a:fillRect/>
          </a:stretch>
        </p:blipFill>
        <p:spPr>
          <a:xfrm>
            <a:off x="8037574" y="2361512"/>
            <a:ext cx="3458249" cy="2126823"/>
          </a:xfrm>
          <a:prstGeom prst="rect">
            <a:avLst/>
          </a:prstGeom>
        </p:spPr>
      </p:pic>
      <p:sp>
        <p:nvSpPr>
          <p:cNvPr id="14" name="Rectangle 13">
            <a:extLst>
              <a:ext uri="{FF2B5EF4-FFF2-40B4-BE49-F238E27FC236}">
                <a16:creationId xmlns:a16="http://schemas.microsoft.com/office/drawing/2014/main" id="{E31AF00D-C29F-4E02-BE6B-B146487156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Rectángulo 3">
            <a:extLst>
              <a:ext uri="{FF2B5EF4-FFF2-40B4-BE49-F238E27FC236}">
                <a16:creationId xmlns:a16="http://schemas.microsoft.com/office/drawing/2014/main" id="{B6E40C59-A4AE-49EE-894B-FE988402B10D}"/>
              </a:ext>
            </a:extLst>
          </p:cNvPr>
          <p:cNvSpPr/>
          <p:nvPr/>
        </p:nvSpPr>
        <p:spPr>
          <a:xfrm>
            <a:off x="10376698" y="6308619"/>
            <a:ext cx="1695785" cy="369332"/>
          </a:xfrm>
          <a:prstGeom prst="rect">
            <a:avLst/>
          </a:prstGeom>
        </p:spPr>
        <p:txBody>
          <a:bodyPr wrap="none">
            <a:spAutoFit/>
          </a:bodyPr>
          <a:lstStyle/>
          <a:p>
            <a:pPr>
              <a:spcAft>
                <a:spcPts val="600"/>
              </a:spcAft>
            </a:pPr>
            <a:r>
              <a:rPr lang="es-MX" dirty="0"/>
              <a:t>Báez, S. (2005). </a:t>
            </a:r>
            <a:endParaRPr lang="es-MX"/>
          </a:p>
        </p:txBody>
      </p:sp>
      <p:sp>
        <p:nvSpPr>
          <p:cNvPr id="7" name="Rectángulo 6">
            <a:extLst>
              <a:ext uri="{FF2B5EF4-FFF2-40B4-BE49-F238E27FC236}">
                <a16:creationId xmlns:a16="http://schemas.microsoft.com/office/drawing/2014/main" id="{5CEC5005-7084-4109-B0E3-D189BA02FE32}"/>
              </a:ext>
            </a:extLst>
          </p:cNvPr>
          <p:cNvSpPr/>
          <p:nvPr/>
        </p:nvSpPr>
        <p:spPr>
          <a:xfrm>
            <a:off x="7552943" y="4462944"/>
            <a:ext cx="6096000" cy="230832"/>
          </a:xfrm>
          <a:prstGeom prst="rect">
            <a:avLst/>
          </a:prstGeom>
        </p:spPr>
        <p:txBody>
          <a:bodyPr>
            <a:spAutoFit/>
          </a:bodyPr>
          <a:lstStyle/>
          <a:p>
            <a:r>
              <a:rPr lang="es-MX" sz="900" dirty="0"/>
              <a:t>http://alejandria2015.blogspot.com/2015/04/emplazamiento-y-concepcion-del-espacio.html</a:t>
            </a:r>
          </a:p>
        </p:txBody>
      </p:sp>
    </p:spTree>
    <p:extLst>
      <p:ext uri="{BB962C8B-B14F-4D97-AF65-F5344CB8AC3E}">
        <p14:creationId xmlns:p14="http://schemas.microsoft.com/office/powerpoint/2010/main" val="7823603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BC512124-0D13-4ED9-80B7-52AE15B6B4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n 4">
            <a:extLst>
              <a:ext uri="{FF2B5EF4-FFF2-40B4-BE49-F238E27FC236}">
                <a16:creationId xmlns:a16="http://schemas.microsoft.com/office/drawing/2014/main" id="{38E4C5C1-2E0C-4180-8464-A9AFE6FC6B93}"/>
              </a:ext>
            </a:extLst>
          </p:cNvPr>
          <p:cNvPicPr>
            <a:picLocks noChangeAspect="1"/>
          </p:cNvPicPr>
          <p:nvPr/>
        </p:nvPicPr>
        <p:blipFill rotWithShape="1">
          <a:blip r:embed="rId2">
            <a:alphaModFix amt="35000"/>
            <a:extLst/>
          </a:blip>
          <a:srcRect t="3403" b="3236"/>
          <a:stretch/>
        </p:blipFill>
        <p:spPr>
          <a:xfrm>
            <a:off x="20" y="10"/>
            <a:ext cx="12191980" cy="6857990"/>
          </a:xfrm>
          <a:prstGeom prst="rect">
            <a:avLst/>
          </a:prstGeom>
        </p:spPr>
      </p:pic>
      <p:sp>
        <p:nvSpPr>
          <p:cNvPr id="2" name="Título 1">
            <a:extLst>
              <a:ext uri="{FF2B5EF4-FFF2-40B4-BE49-F238E27FC236}">
                <a16:creationId xmlns:a16="http://schemas.microsoft.com/office/drawing/2014/main" id="{A3644755-14A0-45FA-9BE2-50D3FCD06B3E}"/>
              </a:ext>
            </a:extLst>
          </p:cNvPr>
          <p:cNvSpPr>
            <a:spLocks noGrp="1"/>
          </p:cNvSpPr>
          <p:nvPr>
            <p:ph type="ctrTitle"/>
          </p:nvPr>
        </p:nvSpPr>
        <p:spPr>
          <a:xfrm>
            <a:off x="592768" y="2384262"/>
            <a:ext cx="7994639" cy="4201204"/>
          </a:xfrm>
        </p:spPr>
        <p:txBody>
          <a:bodyPr>
            <a:noAutofit/>
          </a:bodyPr>
          <a:lstStyle/>
          <a:p>
            <a:r>
              <a:rPr lang="es-MX" sz="2800" dirty="0">
                <a:solidFill>
                  <a:schemeClr val="tx1"/>
                </a:solidFill>
              </a:rPr>
              <a:t>a) Enviar a un botones para hacer el cambio.</a:t>
            </a:r>
            <a:br>
              <a:rPr lang="es-MX" sz="2800" dirty="0">
                <a:solidFill>
                  <a:schemeClr val="tx1"/>
                </a:solidFill>
              </a:rPr>
            </a:br>
            <a:r>
              <a:rPr lang="es-MX" sz="2800" dirty="0">
                <a:solidFill>
                  <a:schemeClr val="tx1"/>
                </a:solidFill>
              </a:rPr>
              <a:t>b) El botones debe recoger la llave y entregarla a recepción.</a:t>
            </a:r>
            <a:br>
              <a:rPr lang="es-MX" sz="2800" dirty="0">
                <a:solidFill>
                  <a:schemeClr val="tx1"/>
                </a:solidFill>
              </a:rPr>
            </a:br>
            <a:r>
              <a:rPr lang="es-MX" sz="2800" dirty="0">
                <a:solidFill>
                  <a:schemeClr val="tx1"/>
                </a:solidFill>
              </a:rPr>
              <a:t>c) El recepcionista hará el cambio en la computadora o en el control manual</a:t>
            </a:r>
            <a:br>
              <a:rPr lang="es-MX" sz="2800" dirty="0">
                <a:solidFill>
                  <a:schemeClr val="tx1"/>
                </a:solidFill>
              </a:rPr>
            </a:br>
            <a:r>
              <a:rPr lang="es-MX" sz="2800" dirty="0">
                <a:solidFill>
                  <a:schemeClr val="tx1"/>
                </a:solidFill>
              </a:rPr>
              <a:t>de habitaciones.</a:t>
            </a:r>
            <a:br>
              <a:rPr lang="es-MX" sz="2800" dirty="0">
                <a:solidFill>
                  <a:schemeClr val="tx1"/>
                </a:solidFill>
              </a:rPr>
            </a:br>
            <a:r>
              <a:rPr lang="es-MX" sz="2800" dirty="0">
                <a:solidFill>
                  <a:schemeClr val="tx1"/>
                </a:solidFill>
              </a:rPr>
              <a:t>d) Se debe modificar la tarjeta de registro.</a:t>
            </a:r>
            <a:br>
              <a:rPr lang="es-MX" sz="2800" dirty="0">
                <a:solidFill>
                  <a:schemeClr val="tx1"/>
                </a:solidFill>
              </a:rPr>
            </a:br>
            <a:r>
              <a:rPr lang="es-MX" sz="2800" dirty="0">
                <a:solidFill>
                  <a:schemeClr val="tx1"/>
                </a:solidFill>
              </a:rPr>
              <a:t>e) Se avisa a la caja para que se hagan las modificaciones en los cargos respectivos.</a:t>
            </a:r>
            <a:br>
              <a:rPr lang="es-MX" sz="2800" dirty="0">
                <a:solidFill>
                  <a:schemeClr val="tx1"/>
                </a:solidFill>
              </a:rPr>
            </a:br>
            <a:r>
              <a:rPr lang="es-MX" sz="2800" dirty="0">
                <a:solidFill>
                  <a:schemeClr val="tx1"/>
                </a:solidFill>
              </a:rPr>
              <a:t>J) Se notifica al ama de llaves.</a:t>
            </a:r>
            <a:br>
              <a:rPr lang="es-MX" sz="2800" dirty="0">
                <a:solidFill>
                  <a:schemeClr val="tx1"/>
                </a:solidFill>
              </a:rPr>
            </a:br>
            <a:r>
              <a:rPr lang="es-MX" sz="2800" dirty="0">
                <a:solidFill>
                  <a:schemeClr val="tx1"/>
                </a:solidFill>
              </a:rPr>
              <a:t>g) Se notifica a </a:t>
            </a:r>
            <a:r>
              <a:rPr lang="es-MX" sz="2800" dirty="0" err="1">
                <a:solidFill>
                  <a:schemeClr val="tx1"/>
                </a:solidFill>
              </a:rPr>
              <a:t>servi</a:t>
            </a:r>
            <a:r>
              <a:rPr lang="es-MX" sz="2800" dirty="0">
                <a:solidFill>
                  <a:schemeClr val="tx1"/>
                </a:solidFill>
              </a:rPr>
              <a:t>-bares.</a:t>
            </a:r>
            <a:br>
              <a:rPr lang="es-MX" sz="2800" dirty="0">
                <a:solidFill>
                  <a:schemeClr val="tx1"/>
                </a:solidFill>
              </a:rPr>
            </a:br>
            <a:r>
              <a:rPr lang="es-MX" sz="2800" dirty="0">
                <a:solidFill>
                  <a:schemeClr val="tx1"/>
                </a:solidFill>
              </a:rPr>
              <a:t>h) Se notifica a la telefonista (en caso de no tener una terminal de computadora.</a:t>
            </a:r>
          </a:p>
        </p:txBody>
      </p:sp>
      <p:sp>
        <p:nvSpPr>
          <p:cNvPr id="3" name="Subtítulo 2">
            <a:extLst>
              <a:ext uri="{FF2B5EF4-FFF2-40B4-BE49-F238E27FC236}">
                <a16:creationId xmlns:a16="http://schemas.microsoft.com/office/drawing/2014/main" id="{268CF5C0-DBA9-452F-BB7A-552498990F5F}"/>
              </a:ext>
            </a:extLst>
          </p:cNvPr>
          <p:cNvSpPr>
            <a:spLocks noGrp="1"/>
          </p:cNvSpPr>
          <p:nvPr>
            <p:ph type="subTitle" idx="1"/>
          </p:nvPr>
        </p:nvSpPr>
        <p:spPr>
          <a:xfrm>
            <a:off x="2139676" y="604683"/>
            <a:ext cx="7315200" cy="914400"/>
          </a:xfrm>
        </p:spPr>
        <p:txBody>
          <a:bodyPr>
            <a:normAutofit/>
          </a:bodyPr>
          <a:lstStyle/>
          <a:p>
            <a:pPr algn="ctr"/>
            <a:r>
              <a:rPr lang="es-MX" sz="4000" dirty="0">
                <a:solidFill>
                  <a:schemeClr val="tx1"/>
                </a:solidFill>
              </a:rPr>
              <a:t>CAMBIO DE HABITACIÓN </a:t>
            </a:r>
          </a:p>
        </p:txBody>
      </p:sp>
      <p:sp>
        <p:nvSpPr>
          <p:cNvPr id="4" name="Rectángulo 3">
            <a:extLst>
              <a:ext uri="{FF2B5EF4-FFF2-40B4-BE49-F238E27FC236}">
                <a16:creationId xmlns:a16="http://schemas.microsoft.com/office/drawing/2014/main" id="{7C5E3453-C29C-4382-A563-9EDF3E3BF4CA}"/>
              </a:ext>
            </a:extLst>
          </p:cNvPr>
          <p:cNvSpPr/>
          <p:nvPr/>
        </p:nvSpPr>
        <p:spPr>
          <a:xfrm>
            <a:off x="10349863" y="6400800"/>
            <a:ext cx="1695785" cy="369332"/>
          </a:xfrm>
          <a:prstGeom prst="rect">
            <a:avLst/>
          </a:prstGeom>
        </p:spPr>
        <p:txBody>
          <a:bodyPr wrap="none">
            <a:spAutoFit/>
          </a:bodyPr>
          <a:lstStyle/>
          <a:p>
            <a:pPr>
              <a:spcAft>
                <a:spcPts val="600"/>
              </a:spcAft>
            </a:pPr>
            <a:r>
              <a:rPr lang="es-MX" dirty="0"/>
              <a:t>Báez, S. (2005). </a:t>
            </a:r>
            <a:endParaRPr lang="es-MX"/>
          </a:p>
        </p:txBody>
      </p:sp>
      <p:sp>
        <p:nvSpPr>
          <p:cNvPr id="6" name="Rectángulo 5">
            <a:extLst>
              <a:ext uri="{FF2B5EF4-FFF2-40B4-BE49-F238E27FC236}">
                <a16:creationId xmlns:a16="http://schemas.microsoft.com/office/drawing/2014/main" id="{2A7258D8-17A1-4F09-BE9D-F39B832BBE69}"/>
              </a:ext>
            </a:extLst>
          </p:cNvPr>
          <p:cNvSpPr/>
          <p:nvPr/>
        </p:nvSpPr>
        <p:spPr>
          <a:xfrm>
            <a:off x="92433" y="6654716"/>
            <a:ext cx="11105322" cy="230832"/>
          </a:xfrm>
          <a:prstGeom prst="rect">
            <a:avLst/>
          </a:prstGeom>
        </p:spPr>
        <p:txBody>
          <a:bodyPr wrap="square">
            <a:spAutoFit/>
          </a:bodyPr>
          <a:lstStyle/>
          <a:p>
            <a:r>
              <a:rPr lang="es-MX" sz="900" dirty="0"/>
              <a:t>https://utazom.com/hotel/szalloda-horvatorszagban-san-marino-szallodaegyuttes-sahararab-lopar#date=2018-07-19</a:t>
            </a:r>
          </a:p>
        </p:txBody>
      </p:sp>
    </p:spTree>
    <p:extLst>
      <p:ext uri="{BB962C8B-B14F-4D97-AF65-F5344CB8AC3E}">
        <p14:creationId xmlns:p14="http://schemas.microsoft.com/office/powerpoint/2010/main" val="1244441736"/>
      </p:ext>
    </p:extLst>
  </p:cSld>
  <p:clrMapOvr>
    <a:overrideClrMapping bg1="dk1" tx1="lt1" bg2="dk2" tx2="lt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D39F1DC-A2FB-4955-A40B-6177B9453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30D71BC-F553-4D6A-95CC-D4B72ADC59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61999"/>
            <a:ext cx="7552943"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a:extLst>
              <a:ext uri="{FF2B5EF4-FFF2-40B4-BE49-F238E27FC236}">
                <a16:creationId xmlns:a16="http://schemas.microsoft.com/office/drawing/2014/main" id="{B9F08BDD-B080-4BEB-86AE-18BE29D7E3A0}"/>
              </a:ext>
            </a:extLst>
          </p:cNvPr>
          <p:cNvSpPr>
            <a:spLocks noGrp="1"/>
          </p:cNvSpPr>
          <p:nvPr>
            <p:ph type="ctrTitle"/>
          </p:nvPr>
        </p:nvSpPr>
        <p:spPr>
          <a:xfrm>
            <a:off x="696177" y="2703179"/>
            <a:ext cx="6068070" cy="3255264"/>
          </a:xfrm>
        </p:spPr>
        <p:txBody>
          <a:bodyPr>
            <a:noAutofit/>
          </a:bodyPr>
          <a:lstStyle/>
          <a:p>
            <a:r>
              <a:rPr lang="es-MX" sz="2800" dirty="0"/>
              <a:t>1. El huésped no se encuentra y sus pertenencias están empacadas.</a:t>
            </a:r>
            <a:br>
              <a:rPr lang="es-MX" sz="2800" dirty="0"/>
            </a:br>
            <a:r>
              <a:rPr lang="es-MX" sz="2800" dirty="0"/>
              <a:t>2. El huésped no se encuentra y sus pertenencias no están empacadas.</a:t>
            </a:r>
            <a:br>
              <a:rPr lang="es-MX" sz="2800" dirty="0"/>
            </a:br>
            <a:r>
              <a:rPr lang="es-MX" sz="2800" dirty="0"/>
              <a:t>3. El huésped no se encuentra y urge realizar el cambio ya que esa habitación</a:t>
            </a:r>
            <a:br>
              <a:rPr lang="es-MX" sz="2800" dirty="0"/>
            </a:br>
            <a:r>
              <a:rPr lang="es-MX" sz="2800" dirty="0"/>
              <a:t>o suite está reservada para ese día.</a:t>
            </a:r>
            <a:br>
              <a:rPr lang="es-MX" sz="2800" dirty="0"/>
            </a:br>
            <a:r>
              <a:rPr lang="es-MX" sz="2800" dirty="0"/>
              <a:t>4. El huésped perdió la llave de la habitación.</a:t>
            </a:r>
            <a:br>
              <a:rPr lang="es-MX" sz="2800" dirty="0"/>
            </a:br>
            <a:r>
              <a:rPr lang="es-MX" sz="2800" dirty="0"/>
              <a:t>5. El huésped es muy exigente y pone atención a cualquier  detalle de la habitación</a:t>
            </a:r>
            <a:br>
              <a:rPr lang="es-MX" sz="2800" dirty="0"/>
            </a:br>
            <a:r>
              <a:rPr lang="es-MX" sz="2800" dirty="0"/>
              <a:t>(localización, vista, tamaño, etcétera/</a:t>
            </a:r>
          </a:p>
        </p:txBody>
      </p:sp>
      <p:sp>
        <p:nvSpPr>
          <p:cNvPr id="3" name="Subtítulo 2">
            <a:extLst>
              <a:ext uri="{FF2B5EF4-FFF2-40B4-BE49-F238E27FC236}">
                <a16:creationId xmlns:a16="http://schemas.microsoft.com/office/drawing/2014/main" id="{6A868934-07D9-4DF8-B445-683FC2F811E0}"/>
              </a:ext>
            </a:extLst>
          </p:cNvPr>
          <p:cNvSpPr>
            <a:spLocks noGrp="1"/>
          </p:cNvSpPr>
          <p:nvPr>
            <p:ph type="subTitle" idx="1"/>
          </p:nvPr>
        </p:nvSpPr>
        <p:spPr>
          <a:xfrm>
            <a:off x="999836" y="301752"/>
            <a:ext cx="6037903" cy="914400"/>
          </a:xfrm>
        </p:spPr>
        <p:txBody>
          <a:bodyPr>
            <a:normAutofit/>
          </a:bodyPr>
          <a:lstStyle/>
          <a:p>
            <a:r>
              <a:rPr lang="es-MX" dirty="0">
                <a:solidFill>
                  <a:schemeClr val="accent1">
                    <a:lumMod val="75000"/>
                  </a:schemeClr>
                </a:solidFill>
              </a:rPr>
              <a:t>PROBLEMAS EN CAMBIO DE HABITACIÓN </a:t>
            </a:r>
          </a:p>
        </p:txBody>
      </p:sp>
      <p:pic>
        <p:nvPicPr>
          <p:cNvPr id="4" name="Imagen 3">
            <a:extLst>
              <a:ext uri="{FF2B5EF4-FFF2-40B4-BE49-F238E27FC236}">
                <a16:creationId xmlns:a16="http://schemas.microsoft.com/office/drawing/2014/main" id="{D9471E87-19EF-496D-93AF-EB7714518E1E}"/>
              </a:ext>
            </a:extLst>
          </p:cNvPr>
          <p:cNvPicPr>
            <a:picLocks noChangeAspect="1"/>
          </p:cNvPicPr>
          <p:nvPr/>
        </p:nvPicPr>
        <p:blipFill rotWithShape="1">
          <a:blip r:embed="rId2"/>
          <a:srcRect l="22866" r="32371"/>
          <a:stretch/>
        </p:blipFill>
        <p:spPr>
          <a:xfrm>
            <a:off x="8037574" y="759599"/>
            <a:ext cx="3458249" cy="5330650"/>
          </a:xfrm>
          <a:prstGeom prst="rect">
            <a:avLst/>
          </a:prstGeom>
        </p:spPr>
      </p:pic>
      <p:sp>
        <p:nvSpPr>
          <p:cNvPr id="13" name="Rectangle 12">
            <a:extLst>
              <a:ext uri="{FF2B5EF4-FFF2-40B4-BE49-F238E27FC236}">
                <a16:creationId xmlns:a16="http://schemas.microsoft.com/office/drawing/2014/main" id="{79B4DAF5-E189-4D8D-96E6-52125E8420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ángulo 5">
            <a:extLst>
              <a:ext uri="{FF2B5EF4-FFF2-40B4-BE49-F238E27FC236}">
                <a16:creationId xmlns:a16="http://schemas.microsoft.com/office/drawing/2014/main" id="{111C1FD2-21E2-48B5-83D3-58E8CD383BAB}"/>
              </a:ext>
            </a:extLst>
          </p:cNvPr>
          <p:cNvSpPr/>
          <p:nvPr/>
        </p:nvSpPr>
        <p:spPr>
          <a:xfrm>
            <a:off x="7779026" y="6028018"/>
            <a:ext cx="6096000" cy="230832"/>
          </a:xfrm>
          <a:prstGeom prst="rect">
            <a:avLst/>
          </a:prstGeom>
        </p:spPr>
        <p:txBody>
          <a:bodyPr>
            <a:spAutoFit/>
          </a:bodyPr>
          <a:lstStyle/>
          <a:p>
            <a:r>
              <a:rPr lang="es-MX" sz="900" dirty="0"/>
              <a:t>http://paulavelasquezadministracionhotelera.blogspot.com/2011/02/reservas.html</a:t>
            </a:r>
          </a:p>
        </p:txBody>
      </p:sp>
    </p:spTree>
    <p:extLst>
      <p:ext uri="{BB962C8B-B14F-4D97-AF65-F5344CB8AC3E}">
        <p14:creationId xmlns:p14="http://schemas.microsoft.com/office/powerpoint/2010/main" val="27511339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855E0D2-E840-405B-B35D-B5B50D587032}"/>
              </a:ext>
            </a:extLst>
          </p:cNvPr>
          <p:cNvSpPr>
            <a:spLocks noGrp="1"/>
          </p:cNvSpPr>
          <p:nvPr>
            <p:ph type="ctrTitle"/>
          </p:nvPr>
        </p:nvSpPr>
        <p:spPr>
          <a:xfrm>
            <a:off x="450574" y="1370456"/>
            <a:ext cx="8706678" cy="4837043"/>
          </a:xfrm>
        </p:spPr>
        <p:txBody>
          <a:bodyPr>
            <a:noAutofit/>
          </a:bodyPr>
          <a:lstStyle/>
          <a:p>
            <a:pPr algn="just"/>
            <a:r>
              <a:rPr lang="es-MX" sz="2400" dirty="0"/>
              <a:t>Al pagar el huésped, el cajero pedirá la llave y éste le entregará la salida de</a:t>
            </a:r>
            <a:br>
              <a:rPr lang="es-MX" sz="2400" dirty="0"/>
            </a:br>
            <a:r>
              <a:rPr lang="es-MX" sz="2400" dirty="0"/>
              <a:t>caja.</a:t>
            </a:r>
            <a:br>
              <a:rPr lang="es-MX" sz="2400" dirty="0"/>
            </a:br>
            <a:r>
              <a:rPr lang="es-MX" sz="2400" dirty="0"/>
              <a:t>• Esta salida deben solicitarla los botones a los huéspedes, al momento de salir del hotel con el equipaje.</a:t>
            </a:r>
            <a:br>
              <a:rPr lang="es-MX" sz="2400" dirty="0"/>
            </a:br>
            <a:r>
              <a:rPr lang="es-MX" sz="2400" dirty="0"/>
              <a:t>• Los botones podrán observar en dicho comprobante, si la llave ya fue entregada o no al cajero de recepción. En caso negativo, le pedirán la llave al huésped.</a:t>
            </a:r>
            <a:br>
              <a:rPr lang="es-MX" sz="2400" dirty="0"/>
            </a:br>
            <a:r>
              <a:rPr lang="es-MX" sz="2400" dirty="0"/>
              <a:t>• Después de anotar en el reporte de botones, pasarán la salida de caja al recepcionista como una señal de que el huésped ya desocupó la habitación.</a:t>
            </a:r>
            <a:br>
              <a:rPr lang="es-MX" sz="2400" dirty="0"/>
            </a:br>
            <a:r>
              <a:rPr lang="es-MX" sz="2400" dirty="0"/>
              <a:t>El recepcionista notificará la salida al ama de llaves.</a:t>
            </a:r>
            <a:br>
              <a:rPr lang="es-MX" sz="2400" dirty="0"/>
            </a:br>
            <a:r>
              <a:rPr lang="es-MX" sz="2400" dirty="0"/>
              <a:t>• En la mayoría de los programas de computadora, al pagar la cuenta aparece en la pantalla la habitación como vacía y sucia.</a:t>
            </a:r>
            <a:br>
              <a:rPr lang="es-MX" sz="2400" dirty="0"/>
            </a:br>
            <a:r>
              <a:rPr lang="es-MX" sz="2400" dirty="0"/>
              <a:t>• Los cajeros deben dar la salida de caja sólo cuando el huésped ya desocupó la habitación y entregó la llave.</a:t>
            </a:r>
            <a:br>
              <a:rPr lang="es-MX" sz="2400" dirty="0"/>
            </a:br>
            <a:endParaRPr lang="es-MX" sz="2400" dirty="0"/>
          </a:p>
        </p:txBody>
      </p:sp>
      <p:sp>
        <p:nvSpPr>
          <p:cNvPr id="3" name="Subtítulo 2">
            <a:extLst>
              <a:ext uri="{FF2B5EF4-FFF2-40B4-BE49-F238E27FC236}">
                <a16:creationId xmlns:a16="http://schemas.microsoft.com/office/drawing/2014/main" id="{0FE03BF1-B5AD-47A6-A7C6-EA22AD142482}"/>
              </a:ext>
            </a:extLst>
          </p:cNvPr>
          <p:cNvSpPr>
            <a:spLocks noGrp="1"/>
          </p:cNvSpPr>
          <p:nvPr>
            <p:ph type="subTitle" idx="1"/>
          </p:nvPr>
        </p:nvSpPr>
        <p:spPr>
          <a:xfrm>
            <a:off x="1146313" y="193301"/>
            <a:ext cx="7315200" cy="914400"/>
          </a:xfrm>
        </p:spPr>
        <p:txBody>
          <a:bodyPr/>
          <a:lstStyle/>
          <a:p>
            <a:pPr algn="ctr"/>
            <a:r>
              <a:rPr lang="es-MX" dirty="0">
                <a:solidFill>
                  <a:schemeClr val="accent1">
                    <a:lumMod val="75000"/>
                  </a:schemeClr>
                </a:solidFill>
              </a:rPr>
              <a:t>SALIDA DEL HUÉSPED</a:t>
            </a:r>
          </a:p>
        </p:txBody>
      </p:sp>
      <p:sp>
        <p:nvSpPr>
          <p:cNvPr id="4" name="Rectángulo 3">
            <a:extLst>
              <a:ext uri="{FF2B5EF4-FFF2-40B4-BE49-F238E27FC236}">
                <a16:creationId xmlns:a16="http://schemas.microsoft.com/office/drawing/2014/main" id="{49E7DEBB-710D-4ECC-A794-D94E4E9888DC}"/>
              </a:ext>
            </a:extLst>
          </p:cNvPr>
          <p:cNvSpPr/>
          <p:nvPr/>
        </p:nvSpPr>
        <p:spPr>
          <a:xfrm>
            <a:off x="10244176" y="6480033"/>
            <a:ext cx="1695785" cy="369332"/>
          </a:xfrm>
          <a:prstGeom prst="rect">
            <a:avLst/>
          </a:prstGeom>
        </p:spPr>
        <p:txBody>
          <a:bodyPr wrap="none">
            <a:spAutoFit/>
          </a:bodyPr>
          <a:lstStyle/>
          <a:p>
            <a:r>
              <a:rPr lang="es-MX" dirty="0"/>
              <a:t>Báez, S. (2005). </a:t>
            </a:r>
          </a:p>
        </p:txBody>
      </p:sp>
    </p:spTree>
    <p:extLst>
      <p:ext uri="{BB962C8B-B14F-4D97-AF65-F5344CB8AC3E}">
        <p14:creationId xmlns:p14="http://schemas.microsoft.com/office/powerpoint/2010/main" val="15574040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B7A8AAD-8599-468B-89A9-B1102CA9B69E}"/>
              </a:ext>
            </a:extLst>
          </p:cNvPr>
          <p:cNvSpPr>
            <a:spLocks noGrp="1"/>
          </p:cNvSpPr>
          <p:nvPr>
            <p:ph type="ctrTitle"/>
          </p:nvPr>
        </p:nvSpPr>
        <p:spPr>
          <a:xfrm>
            <a:off x="265043" y="940904"/>
            <a:ext cx="8719931" cy="4863548"/>
          </a:xfrm>
        </p:spPr>
        <p:txBody>
          <a:bodyPr>
            <a:noAutofit/>
          </a:bodyPr>
          <a:lstStyle/>
          <a:p>
            <a:r>
              <a:rPr lang="es-MX" sz="2400" dirty="0"/>
              <a:t>1. </a:t>
            </a:r>
            <a:r>
              <a:rPr lang="es-MX" sz="3200" dirty="0"/>
              <a:t>El huésped se niega a pagar una llamada de larga distancia que, según él, no realizó.</a:t>
            </a:r>
            <a:br>
              <a:rPr lang="es-MX" sz="3200" dirty="0"/>
            </a:br>
            <a:r>
              <a:rPr lang="es-MX" sz="3200" dirty="0"/>
              <a:t>2. Se perdió el pagaré de la tarjeta que el huésped dejó firmado a la entrada.</a:t>
            </a:r>
            <a:br>
              <a:rPr lang="es-MX" sz="3200" dirty="0"/>
            </a:br>
            <a:r>
              <a:rPr lang="es-MX" sz="3200" dirty="0"/>
              <a:t>3. El huésped está disgustado por el servicio del hotel.</a:t>
            </a:r>
            <a:br>
              <a:rPr lang="es-MX" sz="3200" dirty="0"/>
            </a:br>
            <a:r>
              <a:rPr lang="es-MX" sz="3200" dirty="0"/>
              <a:t>4. El huésped dice que el aire acondicionado no funcionó y quiere una bonificación a su cuenta.</a:t>
            </a:r>
            <a:br>
              <a:rPr lang="es-MX" sz="3200" dirty="0"/>
            </a:br>
            <a:r>
              <a:rPr lang="es-MX" sz="3200" dirty="0"/>
              <a:t>5. El huésped indica que no consumió una cerveza del </a:t>
            </a:r>
            <a:r>
              <a:rPr lang="es-MX" sz="3200" dirty="0" err="1"/>
              <a:t>servi</a:t>
            </a:r>
            <a:r>
              <a:rPr lang="es-MX" sz="3200" dirty="0"/>
              <a:t>-bar de la habitación.</a:t>
            </a:r>
            <a:br>
              <a:rPr lang="es-MX" sz="3200" dirty="0"/>
            </a:br>
            <a:r>
              <a:rPr lang="es-MX" sz="3200" dirty="0"/>
              <a:t>6. El ama de llaves avisa que el huésped se robó una toalla.</a:t>
            </a:r>
          </a:p>
        </p:txBody>
      </p:sp>
      <p:sp>
        <p:nvSpPr>
          <p:cNvPr id="3" name="Subtítulo 2">
            <a:extLst>
              <a:ext uri="{FF2B5EF4-FFF2-40B4-BE49-F238E27FC236}">
                <a16:creationId xmlns:a16="http://schemas.microsoft.com/office/drawing/2014/main" id="{776E7E53-D18C-4501-8920-B2C980CF0A34}"/>
              </a:ext>
            </a:extLst>
          </p:cNvPr>
          <p:cNvSpPr>
            <a:spLocks noGrp="1"/>
          </p:cNvSpPr>
          <p:nvPr>
            <p:ph type="subTitle" idx="1"/>
          </p:nvPr>
        </p:nvSpPr>
        <p:spPr>
          <a:xfrm>
            <a:off x="1497580" y="6154489"/>
            <a:ext cx="7315200" cy="914400"/>
          </a:xfrm>
        </p:spPr>
        <p:txBody>
          <a:bodyPr/>
          <a:lstStyle/>
          <a:p>
            <a:pPr algn="ctr"/>
            <a:r>
              <a:rPr lang="es-MX" dirty="0">
                <a:solidFill>
                  <a:schemeClr val="accent1">
                    <a:lumMod val="75000"/>
                  </a:schemeClr>
                </a:solidFill>
              </a:rPr>
              <a:t>PROBLEMAS A LA SALIDA</a:t>
            </a:r>
          </a:p>
        </p:txBody>
      </p:sp>
      <p:sp>
        <p:nvSpPr>
          <p:cNvPr id="4" name="Rectángulo 3">
            <a:extLst>
              <a:ext uri="{FF2B5EF4-FFF2-40B4-BE49-F238E27FC236}">
                <a16:creationId xmlns:a16="http://schemas.microsoft.com/office/drawing/2014/main" id="{8D687FB7-A838-4623-B35B-FC635C9846B6}"/>
              </a:ext>
            </a:extLst>
          </p:cNvPr>
          <p:cNvSpPr/>
          <p:nvPr/>
        </p:nvSpPr>
        <p:spPr>
          <a:xfrm>
            <a:off x="10297185" y="6427023"/>
            <a:ext cx="1695785" cy="369332"/>
          </a:xfrm>
          <a:prstGeom prst="rect">
            <a:avLst/>
          </a:prstGeom>
        </p:spPr>
        <p:txBody>
          <a:bodyPr wrap="none">
            <a:spAutoFit/>
          </a:bodyPr>
          <a:lstStyle/>
          <a:p>
            <a:r>
              <a:rPr lang="es-MX" dirty="0"/>
              <a:t>Báez, S. (2005). </a:t>
            </a:r>
          </a:p>
        </p:txBody>
      </p:sp>
    </p:spTree>
    <p:extLst>
      <p:ext uri="{BB962C8B-B14F-4D97-AF65-F5344CB8AC3E}">
        <p14:creationId xmlns:p14="http://schemas.microsoft.com/office/powerpoint/2010/main" val="15125379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D40D6DF-5D71-4094-B83A-36B618440A61}"/>
              </a:ext>
            </a:extLst>
          </p:cNvPr>
          <p:cNvSpPr>
            <a:spLocks noGrp="1"/>
          </p:cNvSpPr>
          <p:nvPr>
            <p:ph type="title"/>
          </p:nvPr>
        </p:nvSpPr>
        <p:spPr>
          <a:xfrm>
            <a:off x="344557" y="1298448"/>
            <a:ext cx="11171582" cy="3255264"/>
          </a:xfrm>
        </p:spPr>
        <p:txBody>
          <a:bodyPr/>
          <a:lstStyle/>
          <a:p>
            <a:r>
              <a:rPr lang="es-MX" dirty="0"/>
              <a:t>Báez, S. (2005). Hotelería. México: Continental.</a:t>
            </a:r>
          </a:p>
        </p:txBody>
      </p:sp>
      <p:sp>
        <p:nvSpPr>
          <p:cNvPr id="3" name="Marcador de texto 2">
            <a:extLst>
              <a:ext uri="{FF2B5EF4-FFF2-40B4-BE49-F238E27FC236}">
                <a16:creationId xmlns:a16="http://schemas.microsoft.com/office/drawing/2014/main" id="{0668C1B5-0500-4B1D-8CD8-61258F43417F}"/>
              </a:ext>
            </a:extLst>
          </p:cNvPr>
          <p:cNvSpPr>
            <a:spLocks noGrp="1"/>
          </p:cNvSpPr>
          <p:nvPr>
            <p:ph type="body" idx="1"/>
          </p:nvPr>
        </p:nvSpPr>
        <p:spPr/>
        <p:txBody>
          <a:bodyPr>
            <a:normAutofit/>
          </a:bodyPr>
          <a:lstStyle/>
          <a:p>
            <a:pPr algn="ctr"/>
            <a:r>
              <a:rPr lang="es-MX" sz="4000" dirty="0"/>
              <a:t>REFERENCIAS</a:t>
            </a:r>
          </a:p>
        </p:txBody>
      </p:sp>
    </p:spTree>
    <p:extLst>
      <p:ext uri="{BB962C8B-B14F-4D97-AF65-F5344CB8AC3E}">
        <p14:creationId xmlns:p14="http://schemas.microsoft.com/office/powerpoint/2010/main" val="22735805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Marcador de contenido 3">
            <a:extLst>
              <a:ext uri="{FF2B5EF4-FFF2-40B4-BE49-F238E27FC236}">
                <a16:creationId xmlns:a16="http://schemas.microsoft.com/office/drawing/2014/main" id="{5137A9A7-D33B-415C-9503-9CE7831890BC}"/>
              </a:ext>
            </a:extLst>
          </p:cNvPr>
          <p:cNvGraphicFramePr>
            <a:graphicFrameLocks/>
          </p:cNvGraphicFramePr>
          <p:nvPr>
            <p:extLst>
              <p:ext uri="{D42A27DB-BD31-4B8C-83A1-F6EECF244321}">
                <p14:modId xmlns:p14="http://schemas.microsoft.com/office/powerpoint/2010/main" val="4176650098"/>
              </p:ext>
            </p:extLst>
          </p:nvPr>
        </p:nvGraphicFramePr>
        <p:xfrm>
          <a:off x="0" y="609600"/>
          <a:ext cx="12192000" cy="58177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ángulo 2">
            <a:extLst>
              <a:ext uri="{FF2B5EF4-FFF2-40B4-BE49-F238E27FC236}">
                <a16:creationId xmlns:a16="http://schemas.microsoft.com/office/drawing/2014/main" id="{6A29143F-FB46-4F0B-9279-1FDDD8B8A1C4}"/>
              </a:ext>
            </a:extLst>
          </p:cNvPr>
          <p:cNvSpPr/>
          <p:nvPr/>
        </p:nvSpPr>
        <p:spPr>
          <a:xfrm>
            <a:off x="10257429" y="6427304"/>
            <a:ext cx="1695785" cy="369332"/>
          </a:xfrm>
          <a:prstGeom prst="rect">
            <a:avLst/>
          </a:prstGeom>
        </p:spPr>
        <p:txBody>
          <a:bodyPr wrap="none">
            <a:spAutoFit/>
          </a:bodyPr>
          <a:lstStyle/>
          <a:p>
            <a:r>
              <a:rPr lang="es-MX" dirty="0"/>
              <a:t>Báez, S. (2005). </a:t>
            </a:r>
          </a:p>
        </p:txBody>
      </p:sp>
    </p:spTree>
    <p:extLst>
      <p:ext uri="{BB962C8B-B14F-4D97-AF65-F5344CB8AC3E}">
        <p14:creationId xmlns:p14="http://schemas.microsoft.com/office/powerpoint/2010/main" val="37168689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0D33667E-67E0-46CA-B70E-E8A3F4F8FBC1}"/>
              </a:ext>
            </a:extLst>
          </p:cNvPr>
          <p:cNvPicPr>
            <a:picLocks noChangeAspect="1"/>
          </p:cNvPicPr>
          <p:nvPr/>
        </p:nvPicPr>
        <p:blipFill>
          <a:blip r:embed="rId2"/>
          <a:stretch>
            <a:fillRect/>
          </a:stretch>
        </p:blipFill>
        <p:spPr>
          <a:xfrm>
            <a:off x="3871662" y="1243012"/>
            <a:ext cx="7772401" cy="4371975"/>
          </a:xfrm>
          <a:prstGeom prst="rect">
            <a:avLst/>
          </a:prstGeom>
        </p:spPr>
      </p:pic>
      <p:sp>
        <p:nvSpPr>
          <p:cNvPr id="5" name="Marcador de contenido 4">
            <a:extLst>
              <a:ext uri="{FF2B5EF4-FFF2-40B4-BE49-F238E27FC236}">
                <a16:creationId xmlns:a16="http://schemas.microsoft.com/office/drawing/2014/main" id="{318287B0-33F1-4099-B0AD-C3221423C07C}"/>
              </a:ext>
            </a:extLst>
          </p:cNvPr>
          <p:cNvSpPr>
            <a:spLocks noGrp="1"/>
          </p:cNvSpPr>
          <p:nvPr>
            <p:ph idx="1"/>
          </p:nvPr>
        </p:nvSpPr>
        <p:spPr>
          <a:xfrm>
            <a:off x="-92765" y="897426"/>
            <a:ext cx="3564835" cy="5063146"/>
          </a:xfrm>
        </p:spPr>
        <p:txBody>
          <a:bodyPr anchor="t">
            <a:normAutofit/>
          </a:bodyPr>
          <a:lstStyle/>
          <a:p>
            <a:pPr algn="just"/>
            <a:r>
              <a:rPr lang="es-MX" sz="2400" dirty="0">
                <a:solidFill>
                  <a:schemeClr val="bg1"/>
                </a:solidFill>
              </a:rPr>
              <a:t>La importancia del departamento de recepción en el desarrollo operativo de un hotel es enorme, no sólo debido a la gran cantidad de personas que acuden a él, sino también porque es el centro de operaciones de todo el hotel.</a:t>
            </a:r>
          </a:p>
        </p:txBody>
      </p:sp>
      <p:sp>
        <p:nvSpPr>
          <p:cNvPr id="2" name="Rectángulo 1">
            <a:extLst>
              <a:ext uri="{FF2B5EF4-FFF2-40B4-BE49-F238E27FC236}">
                <a16:creationId xmlns:a16="http://schemas.microsoft.com/office/drawing/2014/main" id="{69C1020B-6903-4B43-AA52-12670028862C}"/>
              </a:ext>
            </a:extLst>
          </p:cNvPr>
          <p:cNvSpPr/>
          <p:nvPr/>
        </p:nvSpPr>
        <p:spPr>
          <a:xfrm>
            <a:off x="10204420" y="6252578"/>
            <a:ext cx="1695785" cy="369332"/>
          </a:xfrm>
          <a:prstGeom prst="rect">
            <a:avLst/>
          </a:prstGeom>
        </p:spPr>
        <p:txBody>
          <a:bodyPr wrap="none">
            <a:spAutoFit/>
          </a:bodyPr>
          <a:lstStyle/>
          <a:p>
            <a:r>
              <a:rPr lang="es-MX" dirty="0"/>
              <a:t>Báez, S. (2005). </a:t>
            </a:r>
          </a:p>
        </p:txBody>
      </p:sp>
    </p:spTree>
    <p:extLst>
      <p:ext uri="{BB962C8B-B14F-4D97-AF65-F5344CB8AC3E}">
        <p14:creationId xmlns:p14="http://schemas.microsoft.com/office/powerpoint/2010/main" val="42789290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F18C5F8-5F7E-44C5-AF9A-E1902F954DA5}"/>
              </a:ext>
            </a:extLst>
          </p:cNvPr>
          <p:cNvSpPr>
            <a:spLocks noGrp="1"/>
          </p:cNvSpPr>
          <p:nvPr>
            <p:ph type="ctrTitle"/>
          </p:nvPr>
        </p:nvSpPr>
        <p:spPr>
          <a:xfrm>
            <a:off x="106017" y="251791"/>
            <a:ext cx="8719931" cy="5897218"/>
          </a:xfrm>
        </p:spPr>
        <p:txBody>
          <a:bodyPr>
            <a:noAutofit/>
          </a:bodyPr>
          <a:lstStyle/>
          <a:p>
            <a:pPr algn="ctr"/>
            <a:r>
              <a:rPr lang="es-MX" sz="1800" dirty="0"/>
              <a:t>Registro de huéspedes</a:t>
            </a:r>
            <a:br>
              <a:rPr lang="es-MX" sz="1800" dirty="0"/>
            </a:br>
            <a:r>
              <a:rPr lang="es-MX" sz="1800" dirty="0"/>
              <a:t>Consulta de reservaciones</a:t>
            </a:r>
            <a:br>
              <a:rPr lang="es-MX" sz="1800" dirty="0"/>
            </a:br>
            <a:r>
              <a:rPr lang="es-MX" sz="1800" dirty="0"/>
              <a:t>Consulta de ocupación</a:t>
            </a:r>
            <a:br>
              <a:rPr lang="es-MX" sz="1800" dirty="0"/>
            </a:br>
            <a:r>
              <a:rPr lang="es-MX" sz="1800" dirty="0"/>
              <a:t>Listado de llegadas y salidas reales pronosticadas</a:t>
            </a:r>
            <a:br>
              <a:rPr lang="es-MX" sz="1800" dirty="0"/>
            </a:br>
            <a:r>
              <a:rPr lang="es-MX" sz="1800" dirty="0"/>
              <a:t>Manejo de grupos y de cuentas maestras</a:t>
            </a:r>
            <a:br>
              <a:rPr lang="es-MX" sz="1800" dirty="0"/>
            </a:br>
            <a:r>
              <a:rPr lang="es-MX" sz="1800" dirty="0"/>
              <a:t>Clasificación de registros por grupos</a:t>
            </a:r>
            <a:br>
              <a:rPr lang="es-MX" sz="1800" dirty="0"/>
            </a:br>
            <a:r>
              <a:rPr lang="es-MX" sz="1800" dirty="0"/>
              <a:t>Productividad de agencias</a:t>
            </a:r>
            <a:br>
              <a:rPr lang="es-MX" sz="1800" dirty="0"/>
            </a:br>
            <a:r>
              <a:rPr lang="es-MX" sz="1800" dirty="0"/>
              <a:t>Segmentos del mercado</a:t>
            </a:r>
            <a:br>
              <a:rPr lang="es-MX" sz="1800" dirty="0"/>
            </a:br>
            <a:r>
              <a:rPr lang="es-MX" sz="1800" dirty="0"/>
              <a:t>Origen geográfico</a:t>
            </a:r>
            <a:br>
              <a:rPr lang="es-MX" sz="1800" dirty="0"/>
            </a:br>
            <a:r>
              <a:rPr lang="es-MX" sz="1800" dirty="0"/>
              <a:t>Registro Federal de Contribuyentes de los clientes</a:t>
            </a:r>
            <a:br>
              <a:rPr lang="es-MX" sz="1800" dirty="0"/>
            </a:br>
            <a:r>
              <a:rPr lang="es-MX" sz="1800" dirty="0"/>
              <a:t>Consulta de rack por pantalla</a:t>
            </a:r>
            <a:br>
              <a:rPr lang="es-MX" sz="1800" dirty="0"/>
            </a:br>
            <a:r>
              <a:rPr lang="es-MX" sz="1800" dirty="0"/>
              <a:t>Cambios de cuarto</a:t>
            </a:r>
            <a:br>
              <a:rPr lang="es-MX" sz="1800" dirty="0"/>
            </a:br>
            <a:r>
              <a:rPr lang="es-MX" sz="1800" dirty="0"/>
              <a:t>Digitalización de firmas</a:t>
            </a:r>
            <a:br>
              <a:rPr lang="es-MX" sz="1800" dirty="0"/>
            </a:br>
            <a:r>
              <a:rPr lang="es-MX" sz="1800" dirty="0" err="1"/>
              <a:t>Prerregistro</a:t>
            </a:r>
            <a:r>
              <a:rPr lang="es-MX" sz="1800" dirty="0"/>
              <a:t> según reservación</a:t>
            </a:r>
            <a:br>
              <a:rPr lang="es-MX" sz="1800" dirty="0"/>
            </a:br>
            <a:r>
              <a:rPr lang="es-MX" sz="1800" dirty="0"/>
              <a:t>Búsqueda de huéspedes</a:t>
            </a:r>
            <a:br>
              <a:rPr lang="es-MX" sz="1800" dirty="0"/>
            </a:br>
            <a:r>
              <a:rPr lang="es-MX" sz="1800" dirty="0"/>
              <a:t>Búsqueda de reservaciones</a:t>
            </a:r>
            <a:br>
              <a:rPr lang="es-MX" sz="1800" dirty="0"/>
            </a:br>
            <a:r>
              <a:rPr lang="es-MX" sz="1800" dirty="0"/>
              <a:t>Conteo de huéspedes, salidas y huéspedes en extensión</a:t>
            </a:r>
            <a:br>
              <a:rPr lang="es-MX" sz="1800" dirty="0"/>
            </a:br>
            <a:r>
              <a:rPr lang="es-MX" sz="1800" dirty="0"/>
              <a:t>Listas de huéspedes</a:t>
            </a:r>
            <a:br>
              <a:rPr lang="es-MX" sz="1800" dirty="0"/>
            </a:br>
            <a:r>
              <a:rPr lang="es-MX" sz="1800" dirty="0"/>
              <a:t>Reportes de saldos mayores</a:t>
            </a:r>
            <a:br>
              <a:rPr lang="es-MX" sz="1800" dirty="0"/>
            </a:br>
            <a:r>
              <a:rPr lang="es-MX" sz="1800" dirty="0"/>
              <a:t>Cambios a tarjetas de registro</a:t>
            </a:r>
            <a:br>
              <a:rPr lang="es-MX" sz="1800" dirty="0"/>
            </a:br>
            <a:r>
              <a:rPr lang="es-MX" sz="1800" dirty="0"/>
              <a:t>Ingresos de No-Shows</a:t>
            </a:r>
          </a:p>
        </p:txBody>
      </p:sp>
      <p:sp>
        <p:nvSpPr>
          <p:cNvPr id="3" name="Subtítulo 2">
            <a:extLst>
              <a:ext uri="{FF2B5EF4-FFF2-40B4-BE49-F238E27FC236}">
                <a16:creationId xmlns:a16="http://schemas.microsoft.com/office/drawing/2014/main" id="{6F7CEAF0-BD80-480B-B408-BD0DA4370280}"/>
              </a:ext>
            </a:extLst>
          </p:cNvPr>
          <p:cNvSpPr>
            <a:spLocks noGrp="1"/>
          </p:cNvSpPr>
          <p:nvPr>
            <p:ph type="subTitle" idx="1"/>
          </p:nvPr>
        </p:nvSpPr>
        <p:spPr>
          <a:xfrm>
            <a:off x="6559910" y="53009"/>
            <a:ext cx="7315200" cy="914400"/>
          </a:xfrm>
        </p:spPr>
        <p:txBody>
          <a:bodyPr/>
          <a:lstStyle/>
          <a:p>
            <a:r>
              <a:rPr lang="es-MX" dirty="0">
                <a:solidFill>
                  <a:schemeClr val="accent1">
                    <a:lumMod val="75000"/>
                  </a:schemeClr>
                </a:solidFill>
              </a:rPr>
              <a:t>SISTEMA COMPUTARIZADO DE CONTROL DE HABITACIONES</a:t>
            </a:r>
          </a:p>
        </p:txBody>
      </p:sp>
      <p:sp>
        <p:nvSpPr>
          <p:cNvPr id="4" name="Rectángulo 3">
            <a:extLst>
              <a:ext uri="{FF2B5EF4-FFF2-40B4-BE49-F238E27FC236}">
                <a16:creationId xmlns:a16="http://schemas.microsoft.com/office/drawing/2014/main" id="{103D3EAA-7BEC-4D6B-9D30-20BB984D4305}"/>
              </a:ext>
            </a:extLst>
          </p:cNvPr>
          <p:cNvSpPr/>
          <p:nvPr/>
        </p:nvSpPr>
        <p:spPr>
          <a:xfrm>
            <a:off x="10111655" y="6149009"/>
            <a:ext cx="1695785" cy="369332"/>
          </a:xfrm>
          <a:prstGeom prst="rect">
            <a:avLst/>
          </a:prstGeom>
        </p:spPr>
        <p:txBody>
          <a:bodyPr wrap="none">
            <a:spAutoFit/>
          </a:bodyPr>
          <a:lstStyle/>
          <a:p>
            <a:r>
              <a:rPr lang="es-MX" dirty="0"/>
              <a:t>Báez, S. (2005). </a:t>
            </a:r>
          </a:p>
        </p:txBody>
      </p:sp>
    </p:spTree>
    <p:extLst>
      <p:ext uri="{BB962C8B-B14F-4D97-AF65-F5344CB8AC3E}">
        <p14:creationId xmlns:p14="http://schemas.microsoft.com/office/powerpoint/2010/main" val="16231435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AD254E4-3B21-44E8-89B2-CD347B50152B}"/>
              </a:ext>
            </a:extLst>
          </p:cNvPr>
          <p:cNvSpPr>
            <a:spLocks noGrp="1"/>
          </p:cNvSpPr>
          <p:nvPr>
            <p:ph type="ctrTitle"/>
          </p:nvPr>
        </p:nvSpPr>
        <p:spPr>
          <a:xfrm>
            <a:off x="106017" y="834887"/>
            <a:ext cx="8892209" cy="5141843"/>
          </a:xfrm>
        </p:spPr>
        <p:txBody>
          <a:bodyPr>
            <a:noAutofit/>
          </a:bodyPr>
          <a:lstStyle/>
          <a:p>
            <a:pPr marL="342900" indent="-342900" algn="just">
              <a:buFont typeface="Arial" panose="020B0604020202020204" pitchFamily="34" charset="0"/>
              <a:buChar char="•"/>
            </a:pPr>
            <a:r>
              <a:rPr lang="es-MX" sz="2800" dirty="0"/>
              <a:t>RACKS Y TIRILLAS. Consisten en pequeñas hojas con la información de cada huésped y se señalan con colores, dependiendo del estado en que se  cada habitación.</a:t>
            </a:r>
            <a:br>
              <a:rPr lang="es-MX" sz="2800" dirty="0"/>
            </a:br>
            <a:br>
              <a:rPr lang="es-MX" sz="2800" dirty="0"/>
            </a:br>
            <a:r>
              <a:rPr lang="es-MX" sz="2800" dirty="0"/>
              <a:t>• HOJA DIARIA DE CONTROL. Incluye los números de habitación y en ella se anota con lápiz el estado de cada una de ellas, se puede borrar y modificar de acuerdo con los cambios.</a:t>
            </a:r>
            <a:br>
              <a:rPr lang="es-MX" sz="2800" dirty="0"/>
            </a:br>
            <a:br>
              <a:rPr lang="es-MX" sz="2800" dirty="0"/>
            </a:br>
            <a:r>
              <a:rPr lang="es-MX" sz="2800" dirty="0"/>
              <a:t>• LIBRETA DE CONTROL. Es igual que el anterior ya que la libreta tiene</a:t>
            </a:r>
            <a:br>
              <a:rPr lang="es-MX" sz="2800" dirty="0"/>
            </a:br>
            <a:r>
              <a:rPr lang="es-MX" sz="2800" dirty="0"/>
              <a:t>las 365 páginas (una para cada día del año). En la hoja correspondiente a cada uno de los días se incluyen todos los números de las habitaciones del hotel.</a:t>
            </a:r>
          </a:p>
        </p:txBody>
      </p:sp>
      <p:sp>
        <p:nvSpPr>
          <p:cNvPr id="3" name="Subtítulo 2">
            <a:extLst>
              <a:ext uri="{FF2B5EF4-FFF2-40B4-BE49-F238E27FC236}">
                <a16:creationId xmlns:a16="http://schemas.microsoft.com/office/drawing/2014/main" id="{827F1818-CD19-446C-A210-6B9D10994BBB}"/>
              </a:ext>
            </a:extLst>
          </p:cNvPr>
          <p:cNvSpPr>
            <a:spLocks noGrp="1"/>
          </p:cNvSpPr>
          <p:nvPr>
            <p:ph type="subTitle" idx="1"/>
          </p:nvPr>
        </p:nvSpPr>
        <p:spPr>
          <a:xfrm>
            <a:off x="5115424" y="164506"/>
            <a:ext cx="7315200" cy="914400"/>
          </a:xfrm>
        </p:spPr>
        <p:txBody>
          <a:bodyPr/>
          <a:lstStyle/>
          <a:p>
            <a:r>
              <a:rPr lang="es-MX" b="1" dirty="0">
                <a:solidFill>
                  <a:schemeClr val="accent1">
                    <a:lumMod val="75000"/>
                  </a:schemeClr>
                </a:solidFill>
              </a:rPr>
              <a:t>SISTEMA MANUAL DE CONTROL DE HABITACIONES</a:t>
            </a:r>
            <a:endParaRPr lang="es-MX" dirty="0">
              <a:solidFill>
                <a:schemeClr val="accent1">
                  <a:lumMod val="75000"/>
                </a:schemeClr>
              </a:solidFill>
            </a:endParaRPr>
          </a:p>
        </p:txBody>
      </p:sp>
      <p:pic>
        <p:nvPicPr>
          <p:cNvPr id="4" name="Imagen 3">
            <a:extLst>
              <a:ext uri="{FF2B5EF4-FFF2-40B4-BE49-F238E27FC236}">
                <a16:creationId xmlns:a16="http://schemas.microsoft.com/office/drawing/2014/main" id="{8196257E-A54A-4C36-A67E-F99DCD63A6F1}"/>
              </a:ext>
            </a:extLst>
          </p:cNvPr>
          <p:cNvPicPr>
            <a:picLocks noChangeAspect="1"/>
          </p:cNvPicPr>
          <p:nvPr/>
        </p:nvPicPr>
        <p:blipFill>
          <a:blip r:embed="rId2"/>
          <a:stretch>
            <a:fillRect/>
          </a:stretch>
        </p:blipFill>
        <p:spPr>
          <a:xfrm>
            <a:off x="9319513" y="4622955"/>
            <a:ext cx="2766470" cy="2070539"/>
          </a:xfrm>
          <a:prstGeom prst="rect">
            <a:avLst/>
          </a:prstGeom>
        </p:spPr>
      </p:pic>
      <p:sp>
        <p:nvSpPr>
          <p:cNvPr id="5" name="Rectángulo 4">
            <a:extLst>
              <a:ext uri="{FF2B5EF4-FFF2-40B4-BE49-F238E27FC236}">
                <a16:creationId xmlns:a16="http://schemas.microsoft.com/office/drawing/2014/main" id="{02B09D35-B739-4E7F-A70B-BB57AC2E6F6E}"/>
              </a:ext>
            </a:extLst>
          </p:cNvPr>
          <p:cNvSpPr/>
          <p:nvPr/>
        </p:nvSpPr>
        <p:spPr>
          <a:xfrm>
            <a:off x="238785" y="6324162"/>
            <a:ext cx="1695785" cy="369332"/>
          </a:xfrm>
          <a:prstGeom prst="rect">
            <a:avLst/>
          </a:prstGeom>
        </p:spPr>
        <p:txBody>
          <a:bodyPr wrap="none">
            <a:spAutoFit/>
          </a:bodyPr>
          <a:lstStyle/>
          <a:p>
            <a:r>
              <a:rPr lang="es-MX" dirty="0"/>
              <a:t>Báez, S. (2005). </a:t>
            </a:r>
          </a:p>
        </p:txBody>
      </p:sp>
    </p:spTree>
    <p:extLst>
      <p:ext uri="{BB962C8B-B14F-4D97-AF65-F5344CB8AC3E}">
        <p14:creationId xmlns:p14="http://schemas.microsoft.com/office/powerpoint/2010/main" val="31742984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1CC4C0D-D7ED-4142-8BE9-EFDE4415E2C9}"/>
              </a:ext>
            </a:extLst>
          </p:cNvPr>
          <p:cNvSpPr>
            <a:spLocks noGrp="1"/>
          </p:cNvSpPr>
          <p:nvPr>
            <p:ph type="ctrTitle"/>
          </p:nvPr>
        </p:nvSpPr>
        <p:spPr>
          <a:xfrm>
            <a:off x="278294" y="868017"/>
            <a:ext cx="8481391" cy="5287618"/>
          </a:xfrm>
        </p:spPr>
        <p:txBody>
          <a:bodyPr>
            <a:noAutofit/>
          </a:bodyPr>
          <a:lstStyle/>
          <a:p>
            <a:pPr algn="ctr"/>
            <a:r>
              <a:rPr lang="es-MX" sz="2000" dirty="0"/>
              <a:t>a) Tarjeta de registro.</a:t>
            </a:r>
            <a:br>
              <a:rPr lang="es-MX" sz="2000" dirty="0"/>
            </a:br>
            <a:r>
              <a:rPr lang="es-MX" sz="2000" dirty="0"/>
              <a:t>b) Formas de factura.</a:t>
            </a:r>
            <a:br>
              <a:rPr lang="es-MX" sz="2000" dirty="0"/>
            </a:br>
            <a:r>
              <a:rPr lang="es-MX" sz="2000" dirty="0"/>
              <a:t>c) Hoja o carta de bienvenida.</a:t>
            </a:r>
            <a:br>
              <a:rPr lang="es-MX" sz="2000" dirty="0"/>
            </a:br>
            <a:r>
              <a:rPr lang="es-MX" sz="2000" dirty="0"/>
              <a:t>d) Recado telefónico.</a:t>
            </a:r>
            <a:br>
              <a:rPr lang="es-MX" sz="2000" dirty="0"/>
            </a:br>
            <a:r>
              <a:rPr lang="es-MX" sz="2000" dirty="0"/>
              <a:t>e) Envío de FAX.</a:t>
            </a:r>
            <a:br>
              <a:rPr lang="es-MX" sz="2000" dirty="0"/>
            </a:br>
            <a:r>
              <a:rPr lang="es-MX" sz="2000" dirty="0"/>
              <a:t>f) Reservación de habitación.</a:t>
            </a:r>
            <a:br>
              <a:rPr lang="es-MX" sz="2000" dirty="0"/>
            </a:br>
            <a:r>
              <a:rPr lang="es-MX" sz="2000" dirty="0"/>
              <a:t>g) Cancelación de habitación.</a:t>
            </a:r>
            <a:br>
              <a:rPr lang="es-MX" sz="2000" dirty="0"/>
            </a:br>
            <a:r>
              <a:rPr lang="es-MX" sz="2000" dirty="0"/>
              <a:t>h) Requisición al almacén.</a:t>
            </a:r>
            <a:br>
              <a:rPr lang="es-MX" sz="2000" dirty="0"/>
            </a:br>
            <a:r>
              <a:rPr lang="es-MX" sz="2000" dirty="0"/>
              <a:t>i) Requisición de cortesías.</a:t>
            </a:r>
            <a:br>
              <a:rPr lang="es-MX" sz="2000" dirty="0"/>
            </a:br>
            <a:r>
              <a:rPr lang="es-MX" sz="2000" dirty="0"/>
              <a:t>j) Aviso de reparación.</a:t>
            </a:r>
            <a:br>
              <a:rPr lang="es-MX" sz="2000" dirty="0"/>
            </a:br>
            <a:r>
              <a:rPr lang="es-MX" sz="2000" dirty="0"/>
              <a:t>k) Control de quejas de huéspedes.</a:t>
            </a:r>
            <a:br>
              <a:rPr lang="es-MX" sz="2000" dirty="0"/>
            </a:br>
            <a:r>
              <a:rPr lang="es-MX" sz="2000" dirty="0"/>
              <a:t>I) Pases de salida de objetos.</a:t>
            </a:r>
            <a:br>
              <a:rPr lang="es-MX" sz="2000" dirty="0"/>
            </a:br>
            <a:r>
              <a:rPr lang="es-MX" sz="2000" dirty="0"/>
              <a:t>m) Reexpedición de correspondencia.</a:t>
            </a:r>
            <a:br>
              <a:rPr lang="es-MX" sz="2000" dirty="0"/>
            </a:br>
            <a:r>
              <a:rPr lang="es-MX" sz="2000" dirty="0"/>
              <a:t>n) Aviso de cambio de cuarto.</a:t>
            </a:r>
            <a:br>
              <a:rPr lang="es-MX" sz="2000" dirty="0"/>
            </a:br>
            <a:r>
              <a:rPr lang="es-MX" sz="2000" dirty="0"/>
              <a:t>ñ) Memorándum.</a:t>
            </a:r>
            <a:br>
              <a:rPr lang="es-MX" sz="2000" dirty="0"/>
            </a:br>
            <a:r>
              <a:rPr lang="es-MX" sz="2000" dirty="0"/>
              <a:t>o) Bienvenida a huéspedes con paquete.</a:t>
            </a:r>
            <a:br>
              <a:rPr lang="es-MX" sz="2000" dirty="0"/>
            </a:br>
            <a:r>
              <a:rPr lang="es-MX" sz="2000" dirty="0"/>
              <a:t>p) Cupones para entregar a huéspedes en planes especiales.</a:t>
            </a:r>
            <a:br>
              <a:rPr lang="es-MX" sz="2000" dirty="0"/>
            </a:br>
            <a:endParaRPr lang="es-MX" sz="2000" dirty="0"/>
          </a:p>
        </p:txBody>
      </p:sp>
      <p:sp>
        <p:nvSpPr>
          <p:cNvPr id="3" name="Subtítulo 2">
            <a:extLst>
              <a:ext uri="{FF2B5EF4-FFF2-40B4-BE49-F238E27FC236}">
                <a16:creationId xmlns:a16="http://schemas.microsoft.com/office/drawing/2014/main" id="{AFC77036-5DF8-4EDF-867D-5D86728CC2F8}"/>
              </a:ext>
            </a:extLst>
          </p:cNvPr>
          <p:cNvSpPr>
            <a:spLocks noGrp="1"/>
          </p:cNvSpPr>
          <p:nvPr>
            <p:ph type="subTitle" idx="1"/>
          </p:nvPr>
        </p:nvSpPr>
        <p:spPr>
          <a:xfrm>
            <a:off x="1069848" y="6155635"/>
            <a:ext cx="7315200" cy="914400"/>
          </a:xfrm>
        </p:spPr>
        <p:txBody>
          <a:bodyPr/>
          <a:lstStyle/>
          <a:p>
            <a:pPr algn="ctr"/>
            <a:r>
              <a:rPr lang="es-MX" dirty="0">
                <a:solidFill>
                  <a:schemeClr val="accent1">
                    <a:lumMod val="75000"/>
                  </a:schemeClr>
                </a:solidFill>
              </a:rPr>
              <a:t>FORMAS IMPRESAS</a:t>
            </a:r>
          </a:p>
        </p:txBody>
      </p:sp>
      <p:sp>
        <p:nvSpPr>
          <p:cNvPr id="4" name="Rectángulo 3">
            <a:extLst>
              <a:ext uri="{FF2B5EF4-FFF2-40B4-BE49-F238E27FC236}">
                <a16:creationId xmlns:a16="http://schemas.microsoft.com/office/drawing/2014/main" id="{10368BE0-1F36-4250-8C19-D472153BE897}"/>
              </a:ext>
            </a:extLst>
          </p:cNvPr>
          <p:cNvSpPr/>
          <p:nvPr/>
        </p:nvSpPr>
        <p:spPr>
          <a:xfrm>
            <a:off x="10496215" y="6428169"/>
            <a:ext cx="1695785" cy="369332"/>
          </a:xfrm>
          <a:prstGeom prst="rect">
            <a:avLst/>
          </a:prstGeom>
        </p:spPr>
        <p:txBody>
          <a:bodyPr wrap="none">
            <a:spAutoFit/>
          </a:bodyPr>
          <a:lstStyle/>
          <a:p>
            <a:r>
              <a:rPr lang="es-MX" dirty="0"/>
              <a:t>Báez, S. (2005). </a:t>
            </a:r>
          </a:p>
        </p:txBody>
      </p:sp>
    </p:spTree>
    <p:extLst>
      <p:ext uri="{BB962C8B-B14F-4D97-AF65-F5344CB8AC3E}">
        <p14:creationId xmlns:p14="http://schemas.microsoft.com/office/powerpoint/2010/main" val="20161432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E4AC6D07-AB73-4FCA-8512-E6759E92FADC}"/>
              </a:ext>
            </a:extLst>
          </p:cNvPr>
          <p:cNvPicPr>
            <a:picLocks noChangeAspect="1"/>
          </p:cNvPicPr>
          <p:nvPr/>
        </p:nvPicPr>
        <p:blipFill>
          <a:blip r:embed="rId2"/>
          <a:stretch>
            <a:fillRect/>
          </a:stretch>
        </p:blipFill>
        <p:spPr>
          <a:xfrm>
            <a:off x="1325217" y="278245"/>
            <a:ext cx="8918713" cy="6425629"/>
          </a:xfrm>
          <a:prstGeom prst="rect">
            <a:avLst/>
          </a:prstGeom>
        </p:spPr>
      </p:pic>
      <p:sp>
        <p:nvSpPr>
          <p:cNvPr id="2" name="Rectángulo 1">
            <a:extLst>
              <a:ext uri="{FF2B5EF4-FFF2-40B4-BE49-F238E27FC236}">
                <a16:creationId xmlns:a16="http://schemas.microsoft.com/office/drawing/2014/main" id="{C39B0CE3-540D-47BC-BFDC-FB6FE8F170C9}"/>
              </a:ext>
            </a:extLst>
          </p:cNvPr>
          <p:cNvSpPr/>
          <p:nvPr/>
        </p:nvSpPr>
        <p:spPr>
          <a:xfrm>
            <a:off x="10389950" y="6334542"/>
            <a:ext cx="1695785" cy="369332"/>
          </a:xfrm>
          <a:prstGeom prst="rect">
            <a:avLst/>
          </a:prstGeom>
        </p:spPr>
        <p:txBody>
          <a:bodyPr wrap="none">
            <a:spAutoFit/>
          </a:bodyPr>
          <a:lstStyle/>
          <a:p>
            <a:r>
              <a:rPr lang="es-MX" dirty="0"/>
              <a:t>Báez, S. (2005). </a:t>
            </a:r>
          </a:p>
        </p:txBody>
      </p:sp>
    </p:spTree>
    <p:extLst>
      <p:ext uri="{BB962C8B-B14F-4D97-AF65-F5344CB8AC3E}">
        <p14:creationId xmlns:p14="http://schemas.microsoft.com/office/powerpoint/2010/main" val="37852631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3A5676E5-A267-4469-AA80-223493B3A829}"/>
              </a:ext>
            </a:extLst>
          </p:cNvPr>
          <p:cNvPicPr>
            <a:picLocks noChangeAspect="1"/>
          </p:cNvPicPr>
          <p:nvPr/>
        </p:nvPicPr>
        <p:blipFill>
          <a:blip r:embed="rId2"/>
          <a:stretch>
            <a:fillRect/>
          </a:stretch>
        </p:blipFill>
        <p:spPr>
          <a:xfrm>
            <a:off x="1590261" y="377368"/>
            <a:ext cx="8769212" cy="6194239"/>
          </a:xfrm>
          <a:prstGeom prst="rect">
            <a:avLst/>
          </a:prstGeom>
        </p:spPr>
      </p:pic>
      <p:sp>
        <p:nvSpPr>
          <p:cNvPr id="3" name="Rectángulo 2">
            <a:extLst>
              <a:ext uri="{FF2B5EF4-FFF2-40B4-BE49-F238E27FC236}">
                <a16:creationId xmlns:a16="http://schemas.microsoft.com/office/drawing/2014/main" id="{2A578C4A-1BAD-4562-84AE-93421002028D}"/>
              </a:ext>
            </a:extLst>
          </p:cNvPr>
          <p:cNvSpPr/>
          <p:nvPr/>
        </p:nvSpPr>
        <p:spPr>
          <a:xfrm>
            <a:off x="10359473" y="6480632"/>
            <a:ext cx="1695785" cy="369332"/>
          </a:xfrm>
          <a:prstGeom prst="rect">
            <a:avLst/>
          </a:prstGeom>
        </p:spPr>
        <p:txBody>
          <a:bodyPr wrap="none">
            <a:spAutoFit/>
          </a:bodyPr>
          <a:lstStyle/>
          <a:p>
            <a:r>
              <a:rPr lang="es-MX" dirty="0"/>
              <a:t>Báez, S. (2005). </a:t>
            </a:r>
          </a:p>
        </p:txBody>
      </p:sp>
    </p:spTree>
    <p:extLst>
      <p:ext uri="{BB962C8B-B14F-4D97-AF65-F5344CB8AC3E}">
        <p14:creationId xmlns:p14="http://schemas.microsoft.com/office/powerpoint/2010/main" val="38203152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8C99FA8-7951-438C-9F0F-E36BF91624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59254"/>
            <a:ext cx="5608255"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5" name="Imagen 4">
            <a:extLst>
              <a:ext uri="{FF2B5EF4-FFF2-40B4-BE49-F238E27FC236}">
                <a16:creationId xmlns:a16="http://schemas.microsoft.com/office/drawing/2014/main" id="{CF715559-96A9-4F13-A1F6-F4BD3A53CC11}"/>
              </a:ext>
            </a:extLst>
          </p:cNvPr>
          <p:cNvPicPr>
            <a:picLocks noChangeAspect="1"/>
          </p:cNvPicPr>
          <p:nvPr/>
        </p:nvPicPr>
        <p:blipFill rotWithShape="1">
          <a:blip r:embed="rId2"/>
          <a:srcRect l="14203" r="20203"/>
          <a:stretch/>
        </p:blipFill>
        <p:spPr>
          <a:xfrm>
            <a:off x="6083162" y="759254"/>
            <a:ext cx="5238340" cy="5330650"/>
          </a:xfrm>
          <a:prstGeom prst="rect">
            <a:avLst/>
          </a:prstGeom>
        </p:spPr>
      </p:pic>
      <p:sp>
        <p:nvSpPr>
          <p:cNvPr id="3" name="Rectángulo 2">
            <a:extLst>
              <a:ext uri="{FF2B5EF4-FFF2-40B4-BE49-F238E27FC236}">
                <a16:creationId xmlns:a16="http://schemas.microsoft.com/office/drawing/2014/main" id="{0C35BF7C-517D-4084-8FBD-339298C4BDEC}"/>
              </a:ext>
            </a:extLst>
          </p:cNvPr>
          <p:cNvSpPr/>
          <p:nvPr/>
        </p:nvSpPr>
        <p:spPr>
          <a:xfrm>
            <a:off x="609846" y="6239325"/>
            <a:ext cx="1695785" cy="369332"/>
          </a:xfrm>
          <a:prstGeom prst="rect">
            <a:avLst/>
          </a:prstGeom>
        </p:spPr>
        <p:txBody>
          <a:bodyPr wrap="none">
            <a:spAutoFit/>
          </a:bodyPr>
          <a:lstStyle/>
          <a:p>
            <a:pPr>
              <a:spcAft>
                <a:spcPts val="600"/>
              </a:spcAft>
            </a:pPr>
            <a:r>
              <a:rPr lang="es-MX" dirty="0"/>
              <a:t>Báez, S. (2005). </a:t>
            </a:r>
            <a:endParaRPr lang="es-MX"/>
          </a:p>
        </p:txBody>
      </p:sp>
      <p:graphicFrame>
        <p:nvGraphicFramePr>
          <p:cNvPr id="4" name="Marcador de contenido 3">
            <a:extLst>
              <a:ext uri="{FF2B5EF4-FFF2-40B4-BE49-F238E27FC236}">
                <a16:creationId xmlns:a16="http://schemas.microsoft.com/office/drawing/2014/main" id="{EA4AEE1A-6B11-477A-8F3E-694894AA8EE3}"/>
              </a:ext>
            </a:extLst>
          </p:cNvPr>
          <p:cNvGraphicFramePr>
            <a:graphicFrameLocks noGrp="1"/>
          </p:cNvGraphicFramePr>
          <p:nvPr>
            <p:ph idx="1"/>
            <p:extLst>
              <p:ext uri="{D42A27DB-BD31-4B8C-83A1-F6EECF244321}">
                <p14:modId xmlns:p14="http://schemas.microsoft.com/office/powerpoint/2010/main" val="3691760684"/>
              </p:ext>
            </p:extLst>
          </p:nvPr>
        </p:nvGraphicFramePr>
        <p:xfrm>
          <a:off x="0" y="872197"/>
          <a:ext cx="5809957" cy="49127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ectángulo 5">
            <a:extLst>
              <a:ext uri="{FF2B5EF4-FFF2-40B4-BE49-F238E27FC236}">
                <a16:creationId xmlns:a16="http://schemas.microsoft.com/office/drawing/2014/main" id="{D395A97F-ED0D-4AA8-A24C-39776E6C8E3B}"/>
              </a:ext>
            </a:extLst>
          </p:cNvPr>
          <p:cNvSpPr/>
          <p:nvPr/>
        </p:nvSpPr>
        <p:spPr>
          <a:xfrm>
            <a:off x="6083162" y="5974488"/>
            <a:ext cx="6096000" cy="230832"/>
          </a:xfrm>
          <a:prstGeom prst="rect">
            <a:avLst/>
          </a:prstGeom>
        </p:spPr>
        <p:txBody>
          <a:bodyPr>
            <a:spAutoFit/>
          </a:bodyPr>
          <a:lstStyle/>
          <a:p>
            <a:r>
              <a:rPr lang="es-MX" sz="900" b="1" dirty="0"/>
              <a:t>https://sites.google.com/site/cetis38hoteleria/inicio/operacin-divisin-cuartos/definicion-y-funciones-de-reservaciones</a:t>
            </a:r>
          </a:p>
        </p:txBody>
      </p:sp>
    </p:spTree>
    <p:extLst>
      <p:ext uri="{BB962C8B-B14F-4D97-AF65-F5344CB8AC3E}">
        <p14:creationId xmlns:p14="http://schemas.microsoft.com/office/powerpoint/2010/main" val="3599311578"/>
      </p:ext>
    </p:extLst>
  </p:cSld>
  <p:clrMapOvr>
    <a:masterClrMapping/>
  </p:clrMapOvr>
</p:sld>
</file>

<file path=ppt/theme/theme1.xml><?xml version="1.0" encoding="utf-8"?>
<a:theme xmlns:a="http://schemas.openxmlformats.org/drawingml/2006/main" name="Marco">
  <a:themeElements>
    <a:clrScheme name="Frame">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Frame">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39D77354-939E-4A26-AE51-B3F9618B14B7}"/>
    </a:ext>
  </a:extLst>
</a:theme>
</file>

<file path=docProps/app.xml><?xml version="1.0" encoding="utf-8"?>
<Properties xmlns="http://schemas.openxmlformats.org/officeDocument/2006/extended-properties" xmlns:vt="http://schemas.openxmlformats.org/officeDocument/2006/docPropsVTypes">
  <TotalTime>2</TotalTime>
  <Words>472</Words>
  <Application>Microsoft Office PowerPoint</Application>
  <PresentationFormat>Panorámica</PresentationFormat>
  <Paragraphs>64</Paragraphs>
  <Slides>17</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17</vt:i4>
      </vt:variant>
    </vt:vector>
  </HeadingPairs>
  <TitlesOfParts>
    <vt:vector size="21" baseType="lpstr">
      <vt:lpstr>Arial</vt:lpstr>
      <vt:lpstr>Corbel</vt:lpstr>
      <vt:lpstr>Wingdings 2</vt:lpstr>
      <vt:lpstr>Marco</vt:lpstr>
      <vt:lpstr>DEPARTAMENTO DE RECEPCIÓN </vt:lpstr>
      <vt:lpstr>Presentación de PowerPoint</vt:lpstr>
      <vt:lpstr>Presentación de PowerPoint</vt:lpstr>
      <vt:lpstr>Registro de huéspedes Consulta de reservaciones Consulta de ocupación Listado de llegadas y salidas reales pronosticadas Manejo de grupos y de cuentas maestras Clasificación de registros por grupos Productividad de agencias Segmentos del mercado Origen geográfico Registro Federal de Contribuyentes de los clientes Consulta de rack por pantalla Cambios de cuarto Digitalización de firmas Prerregistro según reservación Búsqueda de huéspedes Búsqueda de reservaciones Conteo de huéspedes, salidas y huéspedes en extensión Listas de huéspedes Reportes de saldos mayores Cambios a tarjetas de registro Ingresos de No-Shows</vt:lpstr>
      <vt:lpstr>RACKS Y TIRILLAS. Consisten en pequeñas hojas con la información de cada huésped y se señalan con colores, dependiendo del estado en que se  cada habitación.  • HOJA DIARIA DE CONTROL. Incluye los números de habitación y en ella se anota con lápiz el estado de cada una de ellas, se puede borrar y modificar de acuerdo con los cambios.  • LIBRETA DE CONTROL. Es igual que el anterior ya que la libreta tiene las 365 páginas (una para cada día del año). En la hoja correspondiente a cada uno de los días se incluyen todos los números de las habitaciones del hotel.</vt:lpstr>
      <vt:lpstr>a) Tarjeta de registro. b) Formas de factura. c) Hoja o carta de bienvenida. d) Recado telefónico. e) Envío de FAX. f) Reservación de habitación. g) Cancelación de habitación. h) Requisición al almacén. i) Requisición de cortesías. j) Aviso de reparación. k) Control de quejas de huéspedes. I) Pases de salida de objetos. m) Reexpedición de correspondencia. n) Aviso de cambio de cuarto. ñ) Memorándum. o) Bienvenida a huéspedes con paquete. p) Cupones para entregar a huéspedes en planes especiales. </vt:lpstr>
      <vt:lpstr>Presentación de PowerPoint</vt:lpstr>
      <vt:lpstr>Presentación de PowerPoint</vt:lpstr>
      <vt:lpstr>Presentación de PowerPoint</vt:lpstr>
      <vt:lpstr>a) Preguntar al huésped el tipo de habitación que desea. b) Tratar de asignar la habitación cerca del restaurante, para que el huésped vaya a consumir más frecuentemente. c) Procurar ir llenando el hotel por áreas, pisos o edificios, ya que si se asigna sólo un huésped a un piso el gasto de energía puede ser elevado. d) En los hoteles que ofrecen transportación interna a los huéspedes en vehículos o camionetas, procurar darles la habitación más cercana a la  con el fin de transportarlos con frecuencia. e) Tener cuidado al hacer una buena asignación en el caso de personas que presenten algún impedimento físico. f) Tratar de asignar las habitaciones de grupos en una misma área del hotel.</vt:lpstr>
      <vt:lpstr>BIENVENIDA PROMOCIÓN REGISTRO ASIGNACIÓN COBRO DESPEDIDA</vt:lpstr>
      <vt:lpstr>a) Nombre escrito correctamente b) Tipo de la habitación reservada c) Número de personas d) Tarifa aplicada e) Fecha de salida f) Registro Federal de Contribuyentes </vt:lpstr>
      <vt:lpstr>a) Enviar a un botones para hacer el cambio. b) El botones debe recoger la llave y entregarla a recepción. c) El recepcionista hará el cambio en la computadora o en el control manual de habitaciones. d) Se debe modificar la tarjeta de registro. e) Se avisa a la caja para que se hagan las modificaciones en los cargos respectivos. J) Se notifica al ama de llaves. g) Se notifica a servi-bares. h) Se notifica a la telefonista (en caso de no tener una terminal de computadora.</vt:lpstr>
      <vt:lpstr>1. El huésped no se encuentra y sus pertenencias están empacadas. 2. El huésped no se encuentra y sus pertenencias no están empacadas. 3. El huésped no se encuentra y urge realizar el cambio ya que esa habitación o suite está reservada para ese día. 4. El huésped perdió la llave de la habitación. 5. El huésped es muy exigente y pone atención a cualquier  detalle de la habitación (localización, vista, tamaño, etcétera/</vt:lpstr>
      <vt:lpstr>Al pagar el huésped, el cajero pedirá la llave y éste le entregará la salida de caja. • Esta salida deben solicitarla los botones a los huéspedes, al momento de salir del hotel con el equipaje. • Los botones podrán observar en dicho comprobante, si la llave ya fue entregada o no al cajero de recepción. En caso negativo, le pedirán la llave al huésped. • Después de anotar en el reporte de botones, pasarán la salida de caja al recepcionista como una señal de que el huésped ya desocupó la habitación. El recepcionista notificará la salida al ama de llaves. • En la mayoría de los programas de computadora, al pagar la cuenta aparece en la pantalla la habitación como vacía y sucia. • Los cajeros deben dar la salida de caja sólo cuando el huésped ya desocupó la habitación y entregó la llave. </vt:lpstr>
      <vt:lpstr>1. El huésped se niega a pagar una llamada de larga distancia que, según él, no realizó. 2. Se perdió el pagaré de la tarjeta que el huésped dejó firmado a la entrada. 3. El huésped está disgustado por el servicio del hotel. 4. El huésped dice que el aire acondicionado no funcionó y quiere una bonificación a su cuenta. 5. El huésped indica que no consumió una cerveza del servi-bar de la habitación. 6. El ama de llaves avisa que el huésped se robó una toalla.</vt:lpstr>
      <vt:lpstr>Báez, S. (2005). Hotelería. México: Continental.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DEPARTAMENTO DE RECEPCIÓN </dc:title>
  <dc:creator>Aurora Vazquez Montalvo</dc:creator>
  <cp:lastModifiedBy>Aurora Vazquez Montalvo</cp:lastModifiedBy>
  <cp:revision>3</cp:revision>
  <dcterms:created xsi:type="dcterms:W3CDTF">2018-08-21T21:44:03Z</dcterms:created>
  <dcterms:modified xsi:type="dcterms:W3CDTF">2018-08-21T21:47:01Z</dcterms:modified>
</cp:coreProperties>
</file>