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2881D-1EFE-4F02-B84F-236C634DFA40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9DC18EE-5B9C-4663-9B72-DB5152652A57}">
      <dgm:prSet phldrT="[Texto]"/>
      <dgm:spPr/>
      <dgm:t>
        <a:bodyPr/>
        <a:lstStyle/>
        <a:p>
          <a:r>
            <a:rPr lang="es-MX" dirty="0"/>
            <a:t>GERENTE DE DIVISIÓN CUARTOS</a:t>
          </a:r>
        </a:p>
      </dgm:t>
    </dgm:pt>
    <dgm:pt modelId="{FB1A2672-9ECC-4219-8518-411E9D4FC664}" type="parTrans" cxnId="{41116ECB-CC01-4839-9724-A909D05EA5F0}">
      <dgm:prSet/>
      <dgm:spPr/>
      <dgm:t>
        <a:bodyPr/>
        <a:lstStyle/>
        <a:p>
          <a:endParaRPr lang="es-MX"/>
        </a:p>
      </dgm:t>
    </dgm:pt>
    <dgm:pt modelId="{1F4EF991-4923-4BF9-849C-07FD2E8C88FA}" type="sibTrans" cxnId="{41116ECB-CC01-4839-9724-A909D05EA5F0}">
      <dgm:prSet/>
      <dgm:spPr/>
      <dgm:t>
        <a:bodyPr/>
        <a:lstStyle/>
        <a:p>
          <a:endParaRPr lang="es-MX"/>
        </a:p>
      </dgm:t>
    </dgm:pt>
    <dgm:pt modelId="{4099E869-E8C4-4DE0-9ADF-5BB962904886}">
      <dgm:prSet phldrT="[Texto]"/>
      <dgm:spPr/>
      <dgm:t>
        <a:bodyPr/>
        <a:lstStyle/>
        <a:p>
          <a:r>
            <a:rPr lang="es-MX" dirty="0"/>
            <a:t>JEFE DE LAVANDERÍA</a:t>
          </a:r>
        </a:p>
      </dgm:t>
    </dgm:pt>
    <dgm:pt modelId="{554515E3-F483-4C41-AE2D-857370EB1EC1}" type="parTrans" cxnId="{C5548CD7-C87A-4917-8BD3-20327C561BA6}">
      <dgm:prSet/>
      <dgm:spPr/>
      <dgm:t>
        <a:bodyPr/>
        <a:lstStyle/>
        <a:p>
          <a:endParaRPr lang="es-MX"/>
        </a:p>
      </dgm:t>
    </dgm:pt>
    <dgm:pt modelId="{8B1263C4-9239-4B16-A962-CB3B29DE2E66}" type="sibTrans" cxnId="{C5548CD7-C87A-4917-8BD3-20327C561BA6}">
      <dgm:prSet/>
      <dgm:spPr/>
      <dgm:t>
        <a:bodyPr/>
        <a:lstStyle/>
        <a:p>
          <a:endParaRPr lang="es-MX"/>
        </a:p>
      </dgm:t>
    </dgm:pt>
    <dgm:pt modelId="{B62D0EB9-91DB-4209-B10D-EFF2C80350F9}">
      <dgm:prSet phldrT="[Texto]"/>
      <dgm:spPr/>
      <dgm:t>
        <a:bodyPr/>
        <a:lstStyle/>
        <a:p>
          <a:r>
            <a:rPr lang="es-MX" dirty="0"/>
            <a:t>AMA DE LLAVES</a:t>
          </a:r>
        </a:p>
      </dgm:t>
    </dgm:pt>
    <dgm:pt modelId="{BFB49E19-0A2F-466A-A4A3-19A640E052E4}" type="parTrans" cxnId="{D6137926-E1E0-4534-90BF-3AA7733C0C8A}">
      <dgm:prSet/>
      <dgm:spPr/>
      <dgm:t>
        <a:bodyPr/>
        <a:lstStyle/>
        <a:p>
          <a:endParaRPr lang="es-MX"/>
        </a:p>
      </dgm:t>
    </dgm:pt>
    <dgm:pt modelId="{A8E1C7B8-A934-463C-B0D1-B4CEDEA28A11}" type="sibTrans" cxnId="{D6137926-E1E0-4534-90BF-3AA7733C0C8A}">
      <dgm:prSet/>
      <dgm:spPr/>
      <dgm:t>
        <a:bodyPr/>
        <a:lstStyle/>
        <a:p>
          <a:endParaRPr lang="es-MX"/>
        </a:p>
      </dgm:t>
    </dgm:pt>
    <dgm:pt modelId="{1CC35C88-2C15-4C41-879B-3BFC66853166}">
      <dgm:prSet phldrT="[Texto]"/>
      <dgm:spPr/>
      <dgm:t>
        <a:bodyPr/>
        <a:lstStyle/>
        <a:p>
          <a:r>
            <a:rPr lang="es-MX" dirty="0"/>
            <a:t>JEFE</a:t>
          </a:r>
          <a:r>
            <a:rPr lang="es-MX" baseline="0" dirty="0"/>
            <a:t> DE ÁREAS PÚBLICAS</a:t>
          </a:r>
          <a:endParaRPr lang="es-MX" dirty="0"/>
        </a:p>
      </dgm:t>
    </dgm:pt>
    <dgm:pt modelId="{85CB4266-059C-4471-8207-5A3F4048EF43}" type="parTrans" cxnId="{5F17B29E-3EC1-4CD5-9BB0-33DD61C7753A}">
      <dgm:prSet/>
      <dgm:spPr/>
      <dgm:t>
        <a:bodyPr/>
        <a:lstStyle/>
        <a:p>
          <a:endParaRPr lang="es-MX"/>
        </a:p>
      </dgm:t>
    </dgm:pt>
    <dgm:pt modelId="{5BCD34CE-D554-4977-A8F3-756C4BA244D1}" type="sibTrans" cxnId="{5F17B29E-3EC1-4CD5-9BB0-33DD61C7753A}">
      <dgm:prSet/>
      <dgm:spPr/>
      <dgm:t>
        <a:bodyPr/>
        <a:lstStyle/>
        <a:p>
          <a:endParaRPr lang="es-MX"/>
        </a:p>
      </dgm:t>
    </dgm:pt>
    <dgm:pt modelId="{F9F04C2A-608D-4A28-8C47-10E0B3E27653}" type="pres">
      <dgm:prSet presAssocID="{7142881D-1EFE-4F02-B84F-236C634DFA4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9DC4F73-235C-41BE-B094-61D4E7C0F7BC}" type="pres">
      <dgm:prSet presAssocID="{D9DC18EE-5B9C-4663-9B72-DB5152652A57}" presName="hierRoot1" presStyleCnt="0"/>
      <dgm:spPr/>
    </dgm:pt>
    <dgm:pt modelId="{26627C97-D7AD-46F5-8BF9-4640C4F34883}" type="pres">
      <dgm:prSet presAssocID="{D9DC18EE-5B9C-4663-9B72-DB5152652A57}" presName="composite" presStyleCnt="0"/>
      <dgm:spPr/>
    </dgm:pt>
    <dgm:pt modelId="{DE520482-C393-4709-BCEB-E8F6C5AEEE40}" type="pres">
      <dgm:prSet presAssocID="{D9DC18EE-5B9C-4663-9B72-DB5152652A57}" presName="background" presStyleLbl="node0" presStyleIdx="0" presStyleCnt="1"/>
      <dgm:spPr/>
    </dgm:pt>
    <dgm:pt modelId="{DCC127D9-556B-4F90-8EAB-9D5158C4DF5F}" type="pres">
      <dgm:prSet presAssocID="{D9DC18EE-5B9C-4663-9B72-DB5152652A57}" presName="text" presStyleLbl="fgAcc0" presStyleIdx="0" presStyleCnt="1">
        <dgm:presLayoutVars>
          <dgm:chPref val="3"/>
        </dgm:presLayoutVars>
      </dgm:prSet>
      <dgm:spPr/>
    </dgm:pt>
    <dgm:pt modelId="{9073DFCD-F1FF-45BA-8208-5375C7762A51}" type="pres">
      <dgm:prSet presAssocID="{D9DC18EE-5B9C-4663-9B72-DB5152652A57}" presName="hierChild2" presStyleCnt="0"/>
      <dgm:spPr/>
    </dgm:pt>
    <dgm:pt modelId="{73A027E7-3784-47CF-98F1-B349F30C387E}" type="pres">
      <dgm:prSet presAssocID="{554515E3-F483-4C41-AE2D-857370EB1EC1}" presName="Name10" presStyleLbl="parChTrans1D2" presStyleIdx="0" presStyleCnt="3"/>
      <dgm:spPr/>
    </dgm:pt>
    <dgm:pt modelId="{0427F75F-8D9F-4E31-BA64-2B41D4344ECF}" type="pres">
      <dgm:prSet presAssocID="{4099E869-E8C4-4DE0-9ADF-5BB962904886}" presName="hierRoot2" presStyleCnt="0"/>
      <dgm:spPr/>
    </dgm:pt>
    <dgm:pt modelId="{554C3D56-93B1-45CD-A761-981E93B815C9}" type="pres">
      <dgm:prSet presAssocID="{4099E869-E8C4-4DE0-9ADF-5BB962904886}" presName="composite2" presStyleCnt="0"/>
      <dgm:spPr/>
    </dgm:pt>
    <dgm:pt modelId="{6AA25B1F-2059-40A8-B3E9-CF63269C7886}" type="pres">
      <dgm:prSet presAssocID="{4099E869-E8C4-4DE0-9ADF-5BB962904886}" presName="background2" presStyleLbl="node2" presStyleIdx="0" presStyleCnt="3"/>
      <dgm:spPr/>
    </dgm:pt>
    <dgm:pt modelId="{5726F3C1-DC60-40DD-98E3-48C68A6EE5D8}" type="pres">
      <dgm:prSet presAssocID="{4099E869-E8C4-4DE0-9ADF-5BB962904886}" presName="text2" presStyleLbl="fgAcc2" presStyleIdx="0" presStyleCnt="3">
        <dgm:presLayoutVars>
          <dgm:chPref val="3"/>
        </dgm:presLayoutVars>
      </dgm:prSet>
      <dgm:spPr/>
    </dgm:pt>
    <dgm:pt modelId="{588EB1CC-37E3-4949-A698-D16574657DFD}" type="pres">
      <dgm:prSet presAssocID="{4099E869-E8C4-4DE0-9ADF-5BB962904886}" presName="hierChild3" presStyleCnt="0"/>
      <dgm:spPr/>
    </dgm:pt>
    <dgm:pt modelId="{9AF6072D-1CFF-4BD3-9B8F-E9F6C2090B6A}" type="pres">
      <dgm:prSet presAssocID="{BFB49E19-0A2F-466A-A4A3-19A640E052E4}" presName="Name10" presStyleLbl="parChTrans1D2" presStyleIdx="1" presStyleCnt="3"/>
      <dgm:spPr/>
    </dgm:pt>
    <dgm:pt modelId="{F390AA7A-855D-4D70-8282-A0EBCC1E42E0}" type="pres">
      <dgm:prSet presAssocID="{B62D0EB9-91DB-4209-B10D-EFF2C80350F9}" presName="hierRoot2" presStyleCnt="0"/>
      <dgm:spPr/>
    </dgm:pt>
    <dgm:pt modelId="{45C2BC2B-173F-47A2-954E-27011A975102}" type="pres">
      <dgm:prSet presAssocID="{B62D0EB9-91DB-4209-B10D-EFF2C80350F9}" presName="composite2" presStyleCnt="0"/>
      <dgm:spPr/>
    </dgm:pt>
    <dgm:pt modelId="{27B32F3E-B3D0-49C4-AF48-9D360CDCCCB2}" type="pres">
      <dgm:prSet presAssocID="{B62D0EB9-91DB-4209-B10D-EFF2C80350F9}" presName="background2" presStyleLbl="node2" presStyleIdx="1" presStyleCnt="3"/>
      <dgm:spPr/>
    </dgm:pt>
    <dgm:pt modelId="{5E8B6C26-4FA4-4C88-9C25-FCB8DB55AE00}" type="pres">
      <dgm:prSet presAssocID="{B62D0EB9-91DB-4209-B10D-EFF2C80350F9}" presName="text2" presStyleLbl="fgAcc2" presStyleIdx="1" presStyleCnt="3">
        <dgm:presLayoutVars>
          <dgm:chPref val="3"/>
        </dgm:presLayoutVars>
      </dgm:prSet>
      <dgm:spPr/>
    </dgm:pt>
    <dgm:pt modelId="{0297A88D-7358-47D3-8927-358C600A5E92}" type="pres">
      <dgm:prSet presAssocID="{B62D0EB9-91DB-4209-B10D-EFF2C80350F9}" presName="hierChild3" presStyleCnt="0"/>
      <dgm:spPr/>
    </dgm:pt>
    <dgm:pt modelId="{430E9EC4-3D88-4AC9-B42C-15D9AFC3D758}" type="pres">
      <dgm:prSet presAssocID="{85CB4266-059C-4471-8207-5A3F4048EF43}" presName="Name10" presStyleLbl="parChTrans1D2" presStyleIdx="2" presStyleCnt="3"/>
      <dgm:spPr/>
    </dgm:pt>
    <dgm:pt modelId="{20AB3DBA-E27D-4D8E-B251-DAC0ED265B41}" type="pres">
      <dgm:prSet presAssocID="{1CC35C88-2C15-4C41-879B-3BFC66853166}" presName="hierRoot2" presStyleCnt="0"/>
      <dgm:spPr/>
    </dgm:pt>
    <dgm:pt modelId="{5786F9EE-8212-4276-A77D-7245824B647A}" type="pres">
      <dgm:prSet presAssocID="{1CC35C88-2C15-4C41-879B-3BFC66853166}" presName="composite2" presStyleCnt="0"/>
      <dgm:spPr/>
    </dgm:pt>
    <dgm:pt modelId="{3870F8C7-6945-4AB2-B56B-45C05993269F}" type="pres">
      <dgm:prSet presAssocID="{1CC35C88-2C15-4C41-879B-3BFC66853166}" presName="background2" presStyleLbl="node2" presStyleIdx="2" presStyleCnt="3"/>
      <dgm:spPr/>
    </dgm:pt>
    <dgm:pt modelId="{17C5E3B5-8064-425F-AC4B-0A790DFA91A9}" type="pres">
      <dgm:prSet presAssocID="{1CC35C88-2C15-4C41-879B-3BFC66853166}" presName="text2" presStyleLbl="fgAcc2" presStyleIdx="2" presStyleCnt="3" custLinFactNeighborX="909" custLinFactNeighborY="-2864">
        <dgm:presLayoutVars>
          <dgm:chPref val="3"/>
        </dgm:presLayoutVars>
      </dgm:prSet>
      <dgm:spPr/>
    </dgm:pt>
    <dgm:pt modelId="{E57C57A3-258A-4FC4-946D-45E69DA437AE}" type="pres">
      <dgm:prSet presAssocID="{1CC35C88-2C15-4C41-879B-3BFC66853166}" presName="hierChild3" presStyleCnt="0"/>
      <dgm:spPr/>
    </dgm:pt>
  </dgm:ptLst>
  <dgm:cxnLst>
    <dgm:cxn modelId="{469E3401-457A-4768-9BFD-9874FB5F66B6}" type="presOf" srcId="{BFB49E19-0A2F-466A-A4A3-19A640E052E4}" destId="{9AF6072D-1CFF-4BD3-9B8F-E9F6C2090B6A}" srcOrd="0" destOrd="0" presId="urn:microsoft.com/office/officeart/2005/8/layout/hierarchy1"/>
    <dgm:cxn modelId="{056A6E19-9B98-4108-9B41-0AC9D0F15D94}" type="presOf" srcId="{D9DC18EE-5B9C-4663-9B72-DB5152652A57}" destId="{DCC127D9-556B-4F90-8EAB-9D5158C4DF5F}" srcOrd="0" destOrd="0" presId="urn:microsoft.com/office/officeart/2005/8/layout/hierarchy1"/>
    <dgm:cxn modelId="{E7FCA11C-AF24-4BD3-8E40-5BEACE44AC70}" type="presOf" srcId="{7142881D-1EFE-4F02-B84F-236C634DFA40}" destId="{F9F04C2A-608D-4A28-8C47-10E0B3E27653}" srcOrd="0" destOrd="0" presId="urn:microsoft.com/office/officeart/2005/8/layout/hierarchy1"/>
    <dgm:cxn modelId="{D6137926-E1E0-4534-90BF-3AA7733C0C8A}" srcId="{D9DC18EE-5B9C-4663-9B72-DB5152652A57}" destId="{B62D0EB9-91DB-4209-B10D-EFF2C80350F9}" srcOrd="1" destOrd="0" parTransId="{BFB49E19-0A2F-466A-A4A3-19A640E052E4}" sibTransId="{A8E1C7B8-A934-463C-B0D1-B4CEDEA28A11}"/>
    <dgm:cxn modelId="{21047A61-1297-4875-B53E-6E69FDC501F1}" type="presOf" srcId="{554515E3-F483-4C41-AE2D-857370EB1EC1}" destId="{73A027E7-3784-47CF-98F1-B349F30C387E}" srcOrd="0" destOrd="0" presId="urn:microsoft.com/office/officeart/2005/8/layout/hierarchy1"/>
    <dgm:cxn modelId="{5E537787-2437-4538-A3F3-C7D19C9556CF}" type="presOf" srcId="{B62D0EB9-91DB-4209-B10D-EFF2C80350F9}" destId="{5E8B6C26-4FA4-4C88-9C25-FCB8DB55AE00}" srcOrd="0" destOrd="0" presId="urn:microsoft.com/office/officeart/2005/8/layout/hierarchy1"/>
    <dgm:cxn modelId="{A1CBF38A-E376-4851-A13D-21F81F2452AD}" type="presOf" srcId="{1CC35C88-2C15-4C41-879B-3BFC66853166}" destId="{17C5E3B5-8064-425F-AC4B-0A790DFA91A9}" srcOrd="0" destOrd="0" presId="urn:microsoft.com/office/officeart/2005/8/layout/hierarchy1"/>
    <dgm:cxn modelId="{5F17B29E-3EC1-4CD5-9BB0-33DD61C7753A}" srcId="{D9DC18EE-5B9C-4663-9B72-DB5152652A57}" destId="{1CC35C88-2C15-4C41-879B-3BFC66853166}" srcOrd="2" destOrd="0" parTransId="{85CB4266-059C-4471-8207-5A3F4048EF43}" sibTransId="{5BCD34CE-D554-4977-A8F3-756C4BA244D1}"/>
    <dgm:cxn modelId="{9220F9A3-0063-426D-8F17-30CB5625CE43}" type="presOf" srcId="{4099E869-E8C4-4DE0-9ADF-5BB962904886}" destId="{5726F3C1-DC60-40DD-98E3-48C68A6EE5D8}" srcOrd="0" destOrd="0" presId="urn:microsoft.com/office/officeart/2005/8/layout/hierarchy1"/>
    <dgm:cxn modelId="{41116ECB-CC01-4839-9724-A909D05EA5F0}" srcId="{7142881D-1EFE-4F02-B84F-236C634DFA40}" destId="{D9DC18EE-5B9C-4663-9B72-DB5152652A57}" srcOrd="0" destOrd="0" parTransId="{FB1A2672-9ECC-4219-8518-411E9D4FC664}" sibTransId="{1F4EF991-4923-4BF9-849C-07FD2E8C88FA}"/>
    <dgm:cxn modelId="{C5548CD7-C87A-4917-8BD3-20327C561BA6}" srcId="{D9DC18EE-5B9C-4663-9B72-DB5152652A57}" destId="{4099E869-E8C4-4DE0-9ADF-5BB962904886}" srcOrd="0" destOrd="0" parTransId="{554515E3-F483-4C41-AE2D-857370EB1EC1}" sibTransId="{8B1263C4-9239-4B16-A962-CB3B29DE2E66}"/>
    <dgm:cxn modelId="{D33EBAD9-14B0-4A3E-8468-BC5C222EEE8D}" type="presOf" srcId="{85CB4266-059C-4471-8207-5A3F4048EF43}" destId="{430E9EC4-3D88-4AC9-B42C-15D9AFC3D758}" srcOrd="0" destOrd="0" presId="urn:microsoft.com/office/officeart/2005/8/layout/hierarchy1"/>
    <dgm:cxn modelId="{1BF7E63F-7D9D-440F-AF81-3C92A065CB50}" type="presParOf" srcId="{F9F04C2A-608D-4A28-8C47-10E0B3E27653}" destId="{99DC4F73-235C-41BE-B094-61D4E7C0F7BC}" srcOrd="0" destOrd="0" presId="urn:microsoft.com/office/officeart/2005/8/layout/hierarchy1"/>
    <dgm:cxn modelId="{EE75D13B-5676-4764-8D0B-7828A9108583}" type="presParOf" srcId="{99DC4F73-235C-41BE-B094-61D4E7C0F7BC}" destId="{26627C97-D7AD-46F5-8BF9-4640C4F34883}" srcOrd="0" destOrd="0" presId="urn:microsoft.com/office/officeart/2005/8/layout/hierarchy1"/>
    <dgm:cxn modelId="{1C7C5C56-66F6-410D-9895-DF05B44F50E7}" type="presParOf" srcId="{26627C97-D7AD-46F5-8BF9-4640C4F34883}" destId="{DE520482-C393-4709-BCEB-E8F6C5AEEE40}" srcOrd="0" destOrd="0" presId="urn:microsoft.com/office/officeart/2005/8/layout/hierarchy1"/>
    <dgm:cxn modelId="{AB1D1F22-534A-4F3C-88AB-2FC38BB67F6F}" type="presParOf" srcId="{26627C97-D7AD-46F5-8BF9-4640C4F34883}" destId="{DCC127D9-556B-4F90-8EAB-9D5158C4DF5F}" srcOrd="1" destOrd="0" presId="urn:microsoft.com/office/officeart/2005/8/layout/hierarchy1"/>
    <dgm:cxn modelId="{5884D318-AE31-4622-9AE4-485AB4640524}" type="presParOf" srcId="{99DC4F73-235C-41BE-B094-61D4E7C0F7BC}" destId="{9073DFCD-F1FF-45BA-8208-5375C7762A51}" srcOrd="1" destOrd="0" presId="urn:microsoft.com/office/officeart/2005/8/layout/hierarchy1"/>
    <dgm:cxn modelId="{1765690A-06E5-42D2-B2E5-BAFF2B1132F2}" type="presParOf" srcId="{9073DFCD-F1FF-45BA-8208-5375C7762A51}" destId="{73A027E7-3784-47CF-98F1-B349F30C387E}" srcOrd="0" destOrd="0" presId="urn:microsoft.com/office/officeart/2005/8/layout/hierarchy1"/>
    <dgm:cxn modelId="{22CEA35E-ED41-414F-BFB2-42530A5CCD5E}" type="presParOf" srcId="{9073DFCD-F1FF-45BA-8208-5375C7762A51}" destId="{0427F75F-8D9F-4E31-BA64-2B41D4344ECF}" srcOrd="1" destOrd="0" presId="urn:microsoft.com/office/officeart/2005/8/layout/hierarchy1"/>
    <dgm:cxn modelId="{990BDF81-C878-4FFB-B2FC-4B96FAD8D000}" type="presParOf" srcId="{0427F75F-8D9F-4E31-BA64-2B41D4344ECF}" destId="{554C3D56-93B1-45CD-A761-981E93B815C9}" srcOrd="0" destOrd="0" presId="urn:microsoft.com/office/officeart/2005/8/layout/hierarchy1"/>
    <dgm:cxn modelId="{E7F1D84E-6CA4-47D7-9BA9-8853A9AAC0B8}" type="presParOf" srcId="{554C3D56-93B1-45CD-A761-981E93B815C9}" destId="{6AA25B1F-2059-40A8-B3E9-CF63269C7886}" srcOrd="0" destOrd="0" presId="urn:microsoft.com/office/officeart/2005/8/layout/hierarchy1"/>
    <dgm:cxn modelId="{2C6D3B91-B496-4311-ACCA-319D9F1BCEC0}" type="presParOf" srcId="{554C3D56-93B1-45CD-A761-981E93B815C9}" destId="{5726F3C1-DC60-40DD-98E3-48C68A6EE5D8}" srcOrd="1" destOrd="0" presId="urn:microsoft.com/office/officeart/2005/8/layout/hierarchy1"/>
    <dgm:cxn modelId="{EDA5C72A-F8D1-44B9-B4B4-33F4826F070C}" type="presParOf" srcId="{0427F75F-8D9F-4E31-BA64-2B41D4344ECF}" destId="{588EB1CC-37E3-4949-A698-D16574657DFD}" srcOrd="1" destOrd="0" presId="urn:microsoft.com/office/officeart/2005/8/layout/hierarchy1"/>
    <dgm:cxn modelId="{2163107D-D9CD-43A0-AE4E-DC0BD89EF6CB}" type="presParOf" srcId="{9073DFCD-F1FF-45BA-8208-5375C7762A51}" destId="{9AF6072D-1CFF-4BD3-9B8F-E9F6C2090B6A}" srcOrd="2" destOrd="0" presId="urn:microsoft.com/office/officeart/2005/8/layout/hierarchy1"/>
    <dgm:cxn modelId="{3B6F8BE6-15F6-41AA-BBB9-62723252E2A1}" type="presParOf" srcId="{9073DFCD-F1FF-45BA-8208-5375C7762A51}" destId="{F390AA7A-855D-4D70-8282-A0EBCC1E42E0}" srcOrd="3" destOrd="0" presId="urn:microsoft.com/office/officeart/2005/8/layout/hierarchy1"/>
    <dgm:cxn modelId="{3A3FAC56-F6A9-4D99-9E46-9AB725FCFF94}" type="presParOf" srcId="{F390AA7A-855D-4D70-8282-A0EBCC1E42E0}" destId="{45C2BC2B-173F-47A2-954E-27011A975102}" srcOrd="0" destOrd="0" presId="urn:microsoft.com/office/officeart/2005/8/layout/hierarchy1"/>
    <dgm:cxn modelId="{8275A117-646F-4B52-8F02-7FCF9034FBA3}" type="presParOf" srcId="{45C2BC2B-173F-47A2-954E-27011A975102}" destId="{27B32F3E-B3D0-49C4-AF48-9D360CDCCCB2}" srcOrd="0" destOrd="0" presId="urn:microsoft.com/office/officeart/2005/8/layout/hierarchy1"/>
    <dgm:cxn modelId="{C4DB8156-C15C-4F25-9658-0759CFBE3AF4}" type="presParOf" srcId="{45C2BC2B-173F-47A2-954E-27011A975102}" destId="{5E8B6C26-4FA4-4C88-9C25-FCB8DB55AE00}" srcOrd="1" destOrd="0" presId="urn:microsoft.com/office/officeart/2005/8/layout/hierarchy1"/>
    <dgm:cxn modelId="{E6CCA5DA-5707-4E6E-B23B-F370D7E31973}" type="presParOf" srcId="{F390AA7A-855D-4D70-8282-A0EBCC1E42E0}" destId="{0297A88D-7358-47D3-8927-358C600A5E92}" srcOrd="1" destOrd="0" presId="urn:microsoft.com/office/officeart/2005/8/layout/hierarchy1"/>
    <dgm:cxn modelId="{67AC9F33-393F-4AF2-B71B-95A88963735F}" type="presParOf" srcId="{9073DFCD-F1FF-45BA-8208-5375C7762A51}" destId="{430E9EC4-3D88-4AC9-B42C-15D9AFC3D758}" srcOrd="4" destOrd="0" presId="urn:microsoft.com/office/officeart/2005/8/layout/hierarchy1"/>
    <dgm:cxn modelId="{503A5A78-1757-462F-9872-6F75ACD07D51}" type="presParOf" srcId="{9073DFCD-F1FF-45BA-8208-5375C7762A51}" destId="{20AB3DBA-E27D-4D8E-B251-DAC0ED265B41}" srcOrd="5" destOrd="0" presId="urn:microsoft.com/office/officeart/2005/8/layout/hierarchy1"/>
    <dgm:cxn modelId="{61277781-E852-44A7-AF2D-BEC2623A0A1F}" type="presParOf" srcId="{20AB3DBA-E27D-4D8E-B251-DAC0ED265B41}" destId="{5786F9EE-8212-4276-A77D-7245824B647A}" srcOrd="0" destOrd="0" presId="urn:microsoft.com/office/officeart/2005/8/layout/hierarchy1"/>
    <dgm:cxn modelId="{A9F00652-1727-488F-B55A-576EA5784D89}" type="presParOf" srcId="{5786F9EE-8212-4276-A77D-7245824B647A}" destId="{3870F8C7-6945-4AB2-B56B-45C05993269F}" srcOrd="0" destOrd="0" presId="urn:microsoft.com/office/officeart/2005/8/layout/hierarchy1"/>
    <dgm:cxn modelId="{D513F381-7139-4E7F-A66A-E23A903A9378}" type="presParOf" srcId="{5786F9EE-8212-4276-A77D-7245824B647A}" destId="{17C5E3B5-8064-425F-AC4B-0A790DFA91A9}" srcOrd="1" destOrd="0" presId="urn:microsoft.com/office/officeart/2005/8/layout/hierarchy1"/>
    <dgm:cxn modelId="{4B2DCF39-0CBD-42D7-8A62-80E5D3165113}" type="presParOf" srcId="{20AB3DBA-E27D-4D8E-B251-DAC0ED265B41}" destId="{E57C57A3-258A-4FC4-946D-45E69DA437A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F55EFD-62CE-4E7E-BC49-6C11C7ED75E3}" type="doc">
      <dgm:prSet loTypeId="urn:microsoft.com/office/officeart/2005/8/layout/process4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B05037F-B026-4790-A338-FE8F1FD941D8}">
      <dgm:prSet/>
      <dgm:spPr/>
      <dgm:t>
        <a:bodyPr/>
        <a:lstStyle/>
        <a:p>
          <a:r>
            <a:rPr lang="es-MX"/>
            <a:t>EQUIPO: Aspiradoras, carrito para la camarista, camas extra. Escalera, etc.</a:t>
          </a:r>
          <a:endParaRPr lang="en-US"/>
        </a:p>
      </dgm:t>
    </dgm:pt>
    <dgm:pt modelId="{127A8F5D-9E41-42FE-96D2-86F178DB26F9}" type="parTrans" cxnId="{3F89B8C6-E357-4B8F-9D14-01AA76EE8D38}">
      <dgm:prSet/>
      <dgm:spPr/>
      <dgm:t>
        <a:bodyPr/>
        <a:lstStyle/>
        <a:p>
          <a:endParaRPr lang="en-US"/>
        </a:p>
      </dgm:t>
    </dgm:pt>
    <dgm:pt modelId="{D4828884-EEF3-4BDE-A696-E68C0D6C548B}" type="sibTrans" cxnId="{3F89B8C6-E357-4B8F-9D14-01AA76EE8D38}">
      <dgm:prSet/>
      <dgm:spPr/>
      <dgm:t>
        <a:bodyPr/>
        <a:lstStyle/>
        <a:p>
          <a:endParaRPr lang="en-US"/>
        </a:p>
      </dgm:t>
    </dgm:pt>
    <dgm:pt modelId="{D720DE4C-5D80-41BA-83AE-956AC089A4EE}">
      <dgm:prSet/>
      <dgm:spPr/>
      <dgm:t>
        <a:bodyPr/>
        <a:lstStyle/>
        <a:p>
          <a:r>
            <a:rPr lang="es-MX"/>
            <a:t>BLANCOS: toallas, sábanas, fundas, tapetes, etc.</a:t>
          </a:r>
          <a:endParaRPr lang="en-US"/>
        </a:p>
      </dgm:t>
    </dgm:pt>
    <dgm:pt modelId="{CE7A69D4-BF48-4D18-BEDB-75837224B2F6}" type="parTrans" cxnId="{C9A35830-14D0-4F3C-A37C-DF2BCBB86E4C}">
      <dgm:prSet/>
      <dgm:spPr/>
      <dgm:t>
        <a:bodyPr/>
        <a:lstStyle/>
        <a:p>
          <a:endParaRPr lang="en-US"/>
        </a:p>
      </dgm:t>
    </dgm:pt>
    <dgm:pt modelId="{8F2A224E-7D1D-4602-937A-F6A2CD7F2542}" type="sibTrans" cxnId="{C9A35830-14D0-4F3C-A37C-DF2BCBB86E4C}">
      <dgm:prSet/>
      <dgm:spPr/>
      <dgm:t>
        <a:bodyPr/>
        <a:lstStyle/>
        <a:p>
          <a:endParaRPr lang="en-US"/>
        </a:p>
      </dgm:t>
    </dgm:pt>
    <dgm:pt modelId="{43D48DC5-DFB8-47E6-8091-B821700BABB7}">
      <dgm:prSet/>
      <dgm:spPr/>
      <dgm:t>
        <a:bodyPr/>
        <a:lstStyle/>
        <a:p>
          <a:r>
            <a:rPr lang="es-MX"/>
            <a:t>Utensilios DE LIMPIEZA: escoba, trapeador, cepillos, franelas, guantes, botes para basura, etc.</a:t>
          </a:r>
          <a:endParaRPr lang="en-US"/>
        </a:p>
      </dgm:t>
    </dgm:pt>
    <dgm:pt modelId="{200A8109-A01C-4083-819B-7D73C2FB9485}" type="parTrans" cxnId="{EC997F5A-B6E9-456F-9F23-A57F01C19D96}">
      <dgm:prSet/>
      <dgm:spPr/>
      <dgm:t>
        <a:bodyPr/>
        <a:lstStyle/>
        <a:p>
          <a:endParaRPr lang="en-US"/>
        </a:p>
      </dgm:t>
    </dgm:pt>
    <dgm:pt modelId="{ADC537F6-963A-4622-B135-2BDD3C8C0FAC}" type="sibTrans" cxnId="{EC997F5A-B6E9-456F-9F23-A57F01C19D96}">
      <dgm:prSet/>
      <dgm:spPr/>
      <dgm:t>
        <a:bodyPr/>
        <a:lstStyle/>
        <a:p>
          <a:endParaRPr lang="en-US"/>
        </a:p>
      </dgm:t>
    </dgm:pt>
    <dgm:pt modelId="{EFC32683-3F55-45F8-977A-8179D72FD46C}">
      <dgm:prSet/>
      <dgm:spPr/>
      <dgm:t>
        <a:bodyPr/>
        <a:lstStyle/>
        <a:p>
          <a:r>
            <a:rPr lang="es-MX"/>
            <a:t>PRODUCTOS DE LIMPIEZA: detergentes, cloro, quita manchas, desinfectantes, etc.</a:t>
          </a:r>
          <a:endParaRPr lang="en-US"/>
        </a:p>
      </dgm:t>
    </dgm:pt>
    <dgm:pt modelId="{37F6629B-03B2-403F-A8E0-1709FCE16B64}" type="parTrans" cxnId="{3CB40D8C-9DB7-4D3E-9DBC-6E10B065ACE2}">
      <dgm:prSet/>
      <dgm:spPr/>
      <dgm:t>
        <a:bodyPr/>
        <a:lstStyle/>
        <a:p>
          <a:endParaRPr lang="en-US"/>
        </a:p>
      </dgm:t>
    </dgm:pt>
    <dgm:pt modelId="{93EB49FD-98B9-4373-9CAB-AB073C6C1453}" type="sibTrans" cxnId="{3CB40D8C-9DB7-4D3E-9DBC-6E10B065ACE2}">
      <dgm:prSet/>
      <dgm:spPr/>
      <dgm:t>
        <a:bodyPr/>
        <a:lstStyle/>
        <a:p>
          <a:endParaRPr lang="en-US"/>
        </a:p>
      </dgm:t>
    </dgm:pt>
    <dgm:pt modelId="{AF7BC4E7-720A-479A-9C18-4B876599C3EF}">
      <dgm:prSet/>
      <dgm:spPr/>
      <dgm:t>
        <a:bodyPr/>
        <a:lstStyle/>
        <a:p>
          <a:r>
            <a:rPr lang="es-MX"/>
            <a:t>SUMINISTROS PARA LAS HABITACIONES: plumas, ganchos, papel higiénico, jabón, vasos, bolsas para lavandería.</a:t>
          </a:r>
          <a:endParaRPr lang="en-US"/>
        </a:p>
      </dgm:t>
    </dgm:pt>
    <dgm:pt modelId="{3FBFA3CA-DD08-4F77-A2DE-AC4B38C90414}" type="parTrans" cxnId="{60C5E9EB-C685-4ADF-8955-102333AAAB97}">
      <dgm:prSet/>
      <dgm:spPr/>
      <dgm:t>
        <a:bodyPr/>
        <a:lstStyle/>
        <a:p>
          <a:endParaRPr lang="en-US"/>
        </a:p>
      </dgm:t>
    </dgm:pt>
    <dgm:pt modelId="{BD012F95-AA14-456D-8C29-99EB386CA710}" type="sibTrans" cxnId="{60C5E9EB-C685-4ADF-8955-102333AAAB97}">
      <dgm:prSet/>
      <dgm:spPr/>
      <dgm:t>
        <a:bodyPr/>
        <a:lstStyle/>
        <a:p>
          <a:endParaRPr lang="en-US"/>
        </a:p>
      </dgm:t>
    </dgm:pt>
    <dgm:pt modelId="{858084B2-2962-43A1-BEFB-B17E74EEB86F}">
      <dgm:prSet/>
      <dgm:spPr/>
      <dgm:t>
        <a:bodyPr/>
        <a:lstStyle/>
        <a:p>
          <a:r>
            <a:rPr lang="es-MX"/>
            <a:t>PAPELERIA PARA LAS HABITACIONES: hojas para escribir, letrero de “no molestar”, lista para lavandería, etc.</a:t>
          </a:r>
          <a:endParaRPr lang="en-US"/>
        </a:p>
      </dgm:t>
    </dgm:pt>
    <dgm:pt modelId="{AFE1FA32-1F36-41B8-8752-95228481416B}" type="parTrans" cxnId="{AFD2E42B-87A8-4A1E-9FC2-D172D8194A6C}">
      <dgm:prSet/>
      <dgm:spPr/>
      <dgm:t>
        <a:bodyPr/>
        <a:lstStyle/>
        <a:p>
          <a:endParaRPr lang="en-US"/>
        </a:p>
      </dgm:t>
    </dgm:pt>
    <dgm:pt modelId="{486A6CDE-B480-43CA-BFE3-4F57A5EF3B38}" type="sibTrans" cxnId="{AFD2E42B-87A8-4A1E-9FC2-D172D8194A6C}">
      <dgm:prSet/>
      <dgm:spPr/>
      <dgm:t>
        <a:bodyPr/>
        <a:lstStyle/>
        <a:p>
          <a:endParaRPr lang="en-US"/>
        </a:p>
      </dgm:t>
    </dgm:pt>
    <dgm:pt modelId="{BBA7F6C4-F4AB-4C7A-AAC2-1C678E7A1D39}" type="pres">
      <dgm:prSet presAssocID="{BEF55EFD-62CE-4E7E-BC49-6C11C7ED75E3}" presName="Name0" presStyleCnt="0">
        <dgm:presLayoutVars>
          <dgm:dir/>
          <dgm:animLvl val="lvl"/>
          <dgm:resizeHandles val="exact"/>
        </dgm:presLayoutVars>
      </dgm:prSet>
      <dgm:spPr/>
    </dgm:pt>
    <dgm:pt modelId="{6346FE46-4185-4D4E-8B93-C19930E711C1}" type="pres">
      <dgm:prSet presAssocID="{858084B2-2962-43A1-BEFB-B17E74EEB86F}" presName="boxAndChildren" presStyleCnt="0"/>
      <dgm:spPr/>
    </dgm:pt>
    <dgm:pt modelId="{65844385-C1DB-4D5C-90D4-7EAA50347954}" type="pres">
      <dgm:prSet presAssocID="{858084B2-2962-43A1-BEFB-B17E74EEB86F}" presName="parentTextBox" presStyleLbl="node1" presStyleIdx="0" presStyleCnt="6"/>
      <dgm:spPr/>
    </dgm:pt>
    <dgm:pt modelId="{2D933AC7-676A-41E4-A20B-C9F95BB7B010}" type="pres">
      <dgm:prSet presAssocID="{BD012F95-AA14-456D-8C29-99EB386CA710}" presName="sp" presStyleCnt="0"/>
      <dgm:spPr/>
    </dgm:pt>
    <dgm:pt modelId="{650806E3-B358-4E7D-976E-A59C1F65C695}" type="pres">
      <dgm:prSet presAssocID="{AF7BC4E7-720A-479A-9C18-4B876599C3EF}" presName="arrowAndChildren" presStyleCnt="0"/>
      <dgm:spPr/>
    </dgm:pt>
    <dgm:pt modelId="{E183A930-00F4-4DAE-83BF-A4008F7B14BF}" type="pres">
      <dgm:prSet presAssocID="{AF7BC4E7-720A-479A-9C18-4B876599C3EF}" presName="parentTextArrow" presStyleLbl="node1" presStyleIdx="1" presStyleCnt="6"/>
      <dgm:spPr/>
    </dgm:pt>
    <dgm:pt modelId="{F839C524-34E2-44CA-80F1-B59596494D79}" type="pres">
      <dgm:prSet presAssocID="{93EB49FD-98B9-4373-9CAB-AB073C6C1453}" presName="sp" presStyleCnt="0"/>
      <dgm:spPr/>
    </dgm:pt>
    <dgm:pt modelId="{FC0D1232-623D-4449-B0A4-9BF5528D5A45}" type="pres">
      <dgm:prSet presAssocID="{EFC32683-3F55-45F8-977A-8179D72FD46C}" presName="arrowAndChildren" presStyleCnt="0"/>
      <dgm:spPr/>
    </dgm:pt>
    <dgm:pt modelId="{D48EDEE4-4DF3-4683-BB6F-E853F036999E}" type="pres">
      <dgm:prSet presAssocID="{EFC32683-3F55-45F8-977A-8179D72FD46C}" presName="parentTextArrow" presStyleLbl="node1" presStyleIdx="2" presStyleCnt="6"/>
      <dgm:spPr/>
    </dgm:pt>
    <dgm:pt modelId="{85F2B627-C9AC-4586-8FB1-5CA3D3D5B2AD}" type="pres">
      <dgm:prSet presAssocID="{ADC537F6-963A-4622-B135-2BDD3C8C0FAC}" presName="sp" presStyleCnt="0"/>
      <dgm:spPr/>
    </dgm:pt>
    <dgm:pt modelId="{D70D6C6E-7545-4A0E-AC85-654BC66C4DAC}" type="pres">
      <dgm:prSet presAssocID="{43D48DC5-DFB8-47E6-8091-B821700BABB7}" presName="arrowAndChildren" presStyleCnt="0"/>
      <dgm:spPr/>
    </dgm:pt>
    <dgm:pt modelId="{7D0F1487-1F5A-4467-A5DC-7389FB3EA33B}" type="pres">
      <dgm:prSet presAssocID="{43D48DC5-DFB8-47E6-8091-B821700BABB7}" presName="parentTextArrow" presStyleLbl="node1" presStyleIdx="3" presStyleCnt="6"/>
      <dgm:spPr/>
    </dgm:pt>
    <dgm:pt modelId="{48CDE158-68EA-4119-9D54-093B5F8FA38B}" type="pres">
      <dgm:prSet presAssocID="{8F2A224E-7D1D-4602-937A-F6A2CD7F2542}" presName="sp" presStyleCnt="0"/>
      <dgm:spPr/>
    </dgm:pt>
    <dgm:pt modelId="{1E3D45BA-99D6-4BB2-A6E7-F87D5CB75EC7}" type="pres">
      <dgm:prSet presAssocID="{D720DE4C-5D80-41BA-83AE-956AC089A4EE}" presName="arrowAndChildren" presStyleCnt="0"/>
      <dgm:spPr/>
    </dgm:pt>
    <dgm:pt modelId="{E2BFEBB2-47AC-4506-92E6-0AC9A174BAE7}" type="pres">
      <dgm:prSet presAssocID="{D720DE4C-5D80-41BA-83AE-956AC089A4EE}" presName="parentTextArrow" presStyleLbl="node1" presStyleIdx="4" presStyleCnt="6"/>
      <dgm:spPr/>
    </dgm:pt>
    <dgm:pt modelId="{3C589A33-FAB7-4501-807A-171F683135D6}" type="pres">
      <dgm:prSet presAssocID="{D4828884-EEF3-4BDE-A696-E68C0D6C548B}" presName="sp" presStyleCnt="0"/>
      <dgm:spPr/>
    </dgm:pt>
    <dgm:pt modelId="{B0531301-A848-40D0-B3E3-174B4AC26B92}" type="pres">
      <dgm:prSet presAssocID="{5B05037F-B026-4790-A338-FE8F1FD941D8}" presName="arrowAndChildren" presStyleCnt="0"/>
      <dgm:spPr/>
    </dgm:pt>
    <dgm:pt modelId="{E30A9C90-C564-42D4-84D3-620B4C4C892B}" type="pres">
      <dgm:prSet presAssocID="{5B05037F-B026-4790-A338-FE8F1FD941D8}" presName="parentTextArrow" presStyleLbl="node1" presStyleIdx="5" presStyleCnt="6"/>
      <dgm:spPr/>
    </dgm:pt>
  </dgm:ptLst>
  <dgm:cxnLst>
    <dgm:cxn modelId="{AFD2E42B-87A8-4A1E-9FC2-D172D8194A6C}" srcId="{BEF55EFD-62CE-4E7E-BC49-6C11C7ED75E3}" destId="{858084B2-2962-43A1-BEFB-B17E74EEB86F}" srcOrd="5" destOrd="0" parTransId="{AFE1FA32-1F36-41B8-8752-95228481416B}" sibTransId="{486A6CDE-B480-43CA-BFE3-4F57A5EF3B38}"/>
    <dgm:cxn modelId="{C9A35830-14D0-4F3C-A37C-DF2BCBB86E4C}" srcId="{BEF55EFD-62CE-4E7E-BC49-6C11C7ED75E3}" destId="{D720DE4C-5D80-41BA-83AE-956AC089A4EE}" srcOrd="1" destOrd="0" parTransId="{CE7A69D4-BF48-4D18-BEDB-75837224B2F6}" sibTransId="{8F2A224E-7D1D-4602-937A-F6A2CD7F2542}"/>
    <dgm:cxn modelId="{5A8DBD31-BFF8-4984-BA28-0AAEB01DD0B0}" type="presOf" srcId="{D720DE4C-5D80-41BA-83AE-956AC089A4EE}" destId="{E2BFEBB2-47AC-4506-92E6-0AC9A174BAE7}" srcOrd="0" destOrd="0" presId="urn:microsoft.com/office/officeart/2005/8/layout/process4"/>
    <dgm:cxn modelId="{F60AB833-0FD0-4894-A873-33E5250F48DA}" type="presOf" srcId="{43D48DC5-DFB8-47E6-8091-B821700BABB7}" destId="{7D0F1487-1F5A-4467-A5DC-7389FB3EA33B}" srcOrd="0" destOrd="0" presId="urn:microsoft.com/office/officeart/2005/8/layout/process4"/>
    <dgm:cxn modelId="{EC997F5A-B6E9-456F-9F23-A57F01C19D96}" srcId="{BEF55EFD-62CE-4E7E-BC49-6C11C7ED75E3}" destId="{43D48DC5-DFB8-47E6-8091-B821700BABB7}" srcOrd="2" destOrd="0" parTransId="{200A8109-A01C-4083-819B-7D73C2FB9485}" sibTransId="{ADC537F6-963A-4622-B135-2BDD3C8C0FAC}"/>
    <dgm:cxn modelId="{5EBD9A7A-6397-46EE-8E38-F3913D22AA51}" type="presOf" srcId="{BEF55EFD-62CE-4E7E-BC49-6C11C7ED75E3}" destId="{BBA7F6C4-F4AB-4C7A-AAC2-1C678E7A1D39}" srcOrd="0" destOrd="0" presId="urn:microsoft.com/office/officeart/2005/8/layout/process4"/>
    <dgm:cxn modelId="{DACFEA7C-7ACD-4F76-84AB-4AEB96451DA0}" type="presOf" srcId="{858084B2-2962-43A1-BEFB-B17E74EEB86F}" destId="{65844385-C1DB-4D5C-90D4-7EAA50347954}" srcOrd="0" destOrd="0" presId="urn:microsoft.com/office/officeart/2005/8/layout/process4"/>
    <dgm:cxn modelId="{0B0D4785-0D77-48CD-94F1-3EFE7BC2BB0C}" type="presOf" srcId="{5B05037F-B026-4790-A338-FE8F1FD941D8}" destId="{E30A9C90-C564-42D4-84D3-620B4C4C892B}" srcOrd="0" destOrd="0" presId="urn:microsoft.com/office/officeart/2005/8/layout/process4"/>
    <dgm:cxn modelId="{3CB40D8C-9DB7-4D3E-9DBC-6E10B065ACE2}" srcId="{BEF55EFD-62CE-4E7E-BC49-6C11C7ED75E3}" destId="{EFC32683-3F55-45F8-977A-8179D72FD46C}" srcOrd="3" destOrd="0" parTransId="{37F6629B-03B2-403F-A8E0-1709FCE16B64}" sibTransId="{93EB49FD-98B9-4373-9CAB-AB073C6C1453}"/>
    <dgm:cxn modelId="{17535AC4-39DE-4B41-B204-9E41063F7E56}" type="presOf" srcId="{EFC32683-3F55-45F8-977A-8179D72FD46C}" destId="{D48EDEE4-4DF3-4683-BB6F-E853F036999E}" srcOrd="0" destOrd="0" presId="urn:microsoft.com/office/officeart/2005/8/layout/process4"/>
    <dgm:cxn modelId="{3F89B8C6-E357-4B8F-9D14-01AA76EE8D38}" srcId="{BEF55EFD-62CE-4E7E-BC49-6C11C7ED75E3}" destId="{5B05037F-B026-4790-A338-FE8F1FD941D8}" srcOrd="0" destOrd="0" parTransId="{127A8F5D-9E41-42FE-96D2-86F178DB26F9}" sibTransId="{D4828884-EEF3-4BDE-A696-E68C0D6C548B}"/>
    <dgm:cxn modelId="{3B3C0ECC-E7B4-4F58-A6A4-1C9F27DC1028}" type="presOf" srcId="{AF7BC4E7-720A-479A-9C18-4B876599C3EF}" destId="{E183A930-00F4-4DAE-83BF-A4008F7B14BF}" srcOrd="0" destOrd="0" presId="urn:microsoft.com/office/officeart/2005/8/layout/process4"/>
    <dgm:cxn modelId="{60C5E9EB-C685-4ADF-8955-102333AAAB97}" srcId="{BEF55EFD-62CE-4E7E-BC49-6C11C7ED75E3}" destId="{AF7BC4E7-720A-479A-9C18-4B876599C3EF}" srcOrd="4" destOrd="0" parTransId="{3FBFA3CA-DD08-4F77-A2DE-AC4B38C90414}" sibTransId="{BD012F95-AA14-456D-8C29-99EB386CA710}"/>
    <dgm:cxn modelId="{83E21B90-C850-4979-BB67-E241B8721B2B}" type="presParOf" srcId="{BBA7F6C4-F4AB-4C7A-AAC2-1C678E7A1D39}" destId="{6346FE46-4185-4D4E-8B93-C19930E711C1}" srcOrd="0" destOrd="0" presId="urn:microsoft.com/office/officeart/2005/8/layout/process4"/>
    <dgm:cxn modelId="{52F001E9-DB45-4050-8FC0-5BB3897CE21F}" type="presParOf" srcId="{6346FE46-4185-4D4E-8B93-C19930E711C1}" destId="{65844385-C1DB-4D5C-90D4-7EAA50347954}" srcOrd="0" destOrd="0" presId="urn:microsoft.com/office/officeart/2005/8/layout/process4"/>
    <dgm:cxn modelId="{AD517376-F9C4-4D21-964A-903D346F548D}" type="presParOf" srcId="{BBA7F6C4-F4AB-4C7A-AAC2-1C678E7A1D39}" destId="{2D933AC7-676A-41E4-A20B-C9F95BB7B010}" srcOrd="1" destOrd="0" presId="urn:microsoft.com/office/officeart/2005/8/layout/process4"/>
    <dgm:cxn modelId="{A10AAE37-A332-41FA-B2F8-D778560F09F6}" type="presParOf" srcId="{BBA7F6C4-F4AB-4C7A-AAC2-1C678E7A1D39}" destId="{650806E3-B358-4E7D-976E-A59C1F65C695}" srcOrd="2" destOrd="0" presId="urn:microsoft.com/office/officeart/2005/8/layout/process4"/>
    <dgm:cxn modelId="{4A22FF5F-7F6D-4E91-9FE5-77D31680DBA7}" type="presParOf" srcId="{650806E3-B358-4E7D-976E-A59C1F65C695}" destId="{E183A930-00F4-4DAE-83BF-A4008F7B14BF}" srcOrd="0" destOrd="0" presId="urn:microsoft.com/office/officeart/2005/8/layout/process4"/>
    <dgm:cxn modelId="{01DBC443-8E22-4B5C-9694-09FB3FB5FF07}" type="presParOf" srcId="{BBA7F6C4-F4AB-4C7A-AAC2-1C678E7A1D39}" destId="{F839C524-34E2-44CA-80F1-B59596494D79}" srcOrd="3" destOrd="0" presId="urn:microsoft.com/office/officeart/2005/8/layout/process4"/>
    <dgm:cxn modelId="{21A08E0D-062E-427E-B534-D607F05FC7AD}" type="presParOf" srcId="{BBA7F6C4-F4AB-4C7A-AAC2-1C678E7A1D39}" destId="{FC0D1232-623D-4449-B0A4-9BF5528D5A45}" srcOrd="4" destOrd="0" presId="urn:microsoft.com/office/officeart/2005/8/layout/process4"/>
    <dgm:cxn modelId="{B4B67FD0-C69F-47A3-8F75-6E989D6C46E7}" type="presParOf" srcId="{FC0D1232-623D-4449-B0A4-9BF5528D5A45}" destId="{D48EDEE4-4DF3-4683-BB6F-E853F036999E}" srcOrd="0" destOrd="0" presId="urn:microsoft.com/office/officeart/2005/8/layout/process4"/>
    <dgm:cxn modelId="{ECF9D4C4-908A-4EEA-AD3F-19B676B632F7}" type="presParOf" srcId="{BBA7F6C4-F4AB-4C7A-AAC2-1C678E7A1D39}" destId="{85F2B627-C9AC-4586-8FB1-5CA3D3D5B2AD}" srcOrd="5" destOrd="0" presId="urn:microsoft.com/office/officeart/2005/8/layout/process4"/>
    <dgm:cxn modelId="{146F9F32-22D1-4F2B-A9C0-B791B6A0ABB9}" type="presParOf" srcId="{BBA7F6C4-F4AB-4C7A-AAC2-1C678E7A1D39}" destId="{D70D6C6E-7545-4A0E-AC85-654BC66C4DAC}" srcOrd="6" destOrd="0" presId="urn:microsoft.com/office/officeart/2005/8/layout/process4"/>
    <dgm:cxn modelId="{819B96AD-4C62-4E03-ABFD-472947E39522}" type="presParOf" srcId="{D70D6C6E-7545-4A0E-AC85-654BC66C4DAC}" destId="{7D0F1487-1F5A-4467-A5DC-7389FB3EA33B}" srcOrd="0" destOrd="0" presId="urn:microsoft.com/office/officeart/2005/8/layout/process4"/>
    <dgm:cxn modelId="{FD251DAC-BC15-407D-9E0F-7A0EFAADDBA2}" type="presParOf" srcId="{BBA7F6C4-F4AB-4C7A-AAC2-1C678E7A1D39}" destId="{48CDE158-68EA-4119-9D54-093B5F8FA38B}" srcOrd="7" destOrd="0" presId="urn:microsoft.com/office/officeart/2005/8/layout/process4"/>
    <dgm:cxn modelId="{E0CE7919-0460-4367-94D6-0707F1BC012D}" type="presParOf" srcId="{BBA7F6C4-F4AB-4C7A-AAC2-1C678E7A1D39}" destId="{1E3D45BA-99D6-4BB2-A6E7-F87D5CB75EC7}" srcOrd="8" destOrd="0" presId="urn:microsoft.com/office/officeart/2005/8/layout/process4"/>
    <dgm:cxn modelId="{35D99B7D-EC5A-47B7-BCD4-C32371852CE2}" type="presParOf" srcId="{1E3D45BA-99D6-4BB2-A6E7-F87D5CB75EC7}" destId="{E2BFEBB2-47AC-4506-92E6-0AC9A174BAE7}" srcOrd="0" destOrd="0" presId="urn:microsoft.com/office/officeart/2005/8/layout/process4"/>
    <dgm:cxn modelId="{8E49633B-C9A9-47EB-BAE3-E6FADE3F7B05}" type="presParOf" srcId="{BBA7F6C4-F4AB-4C7A-AAC2-1C678E7A1D39}" destId="{3C589A33-FAB7-4501-807A-171F683135D6}" srcOrd="9" destOrd="0" presId="urn:microsoft.com/office/officeart/2005/8/layout/process4"/>
    <dgm:cxn modelId="{52EA9E2F-435F-45B8-A4E9-51C022F25DDA}" type="presParOf" srcId="{BBA7F6C4-F4AB-4C7A-AAC2-1C678E7A1D39}" destId="{B0531301-A848-40D0-B3E3-174B4AC26B92}" srcOrd="10" destOrd="0" presId="urn:microsoft.com/office/officeart/2005/8/layout/process4"/>
    <dgm:cxn modelId="{3A33F624-A0BF-4783-AEB3-698FC87FE23F}" type="presParOf" srcId="{B0531301-A848-40D0-B3E3-174B4AC26B92}" destId="{E30A9C90-C564-42D4-84D3-620B4C4C892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D8F142-CEF4-4C2A-86F4-7BD51D31DA2E}" type="doc">
      <dgm:prSet loTypeId="urn:microsoft.com/office/officeart/2016/7/layout/BasicLinearProcessNumbered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308E2DF-8E1A-43D5-A7A5-CBB05763A14F}">
      <dgm:prSet/>
      <dgm:spPr/>
      <dgm:t>
        <a:bodyPr/>
        <a:lstStyle/>
        <a:p>
          <a:pPr algn="ctr"/>
          <a:r>
            <a:rPr lang="es-MX" baseline="0" dirty="0"/>
            <a:t>Media hora para ir a comer.</a:t>
          </a:r>
          <a:endParaRPr lang="en-US" dirty="0"/>
        </a:p>
      </dgm:t>
    </dgm:pt>
    <dgm:pt modelId="{35ACF1B4-C364-4140-B147-6EE6A1EAA0CF}" type="parTrans" cxnId="{3CEB765E-D0FD-4462-88CC-65447C609253}">
      <dgm:prSet/>
      <dgm:spPr/>
      <dgm:t>
        <a:bodyPr/>
        <a:lstStyle/>
        <a:p>
          <a:endParaRPr lang="en-US"/>
        </a:p>
      </dgm:t>
    </dgm:pt>
    <dgm:pt modelId="{28CFF0E2-9C28-4D99-98E8-A97B27251334}" type="sibTrans" cxnId="{3CEB765E-D0FD-4462-88CC-65447C609253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993D7F8C-3F28-4EAF-BEC4-95E57573D103}">
      <dgm:prSet/>
      <dgm:spPr/>
      <dgm:t>
        <a:bodyPr/>
        <a:lstStyle/>
        <a:p>
          <a:pPr algn="ctr"/>
          <a:r>
            <a:rPr lang="es-MX" baseline="0" dirty="0"/>
            <a:t>Siete horas para realizar la limpieza de habitaciones (considerando 30 minutos para cada habitación, nos da un total de 14 habitaciones).</a:t>
          </a:r>
          <a:endParaRPr lang="en-US" dirty="0"/>
        </a:p>
      </dgm:t>
    </dgm:pt>
    <dgm:pt modelId="{17EF5674-0A48-43A2-AD40-36430388E348}" type="parTrans" cxnId="{60CFE2D1-2B6D-4897-9B71-91EEAF921CF1}">
      <dgm:prSet/>
      <dgm:spPr/>
      <dgm:t>
        <a:bodyPr/>
        <a:lstStyle/>
        <a:p>
          <a:endParaRPr lang="en-US"/>
        </a:p>
      </dgm:t>
    </dgm:pt>
    <dgm:pt modelId="{E26BEDE6-F83C-4DDF-8BE3-75A41FD170D9}" type="sibTrans" cxnId="{60CFE2D1-2B6D-4897-9B71-91EEAF921CF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AC2D6529-66AA-4782-9F26-F940D26A711D}">
      <dgm:prSet/>
      <dgm:spPr/>
      <dgm:t>
        <a:bodyPr/>
        <a:lstStyle/>
        <a:p>
          <a:pPr algn="ctr"/>
          <a:r>
            <a:rPr lang="es-MX" baseline="0" dirty="0"/>
            <a:t>Media hora para arreglar el carrito y revisar qué habitaciones están bajo su responsabilidad.</a:t>
          </a:r>
          <a:endParaRPr lang="en-US" dirty="0"/>
        </a:p>
      </dgm:t>
    </dgm:pt>
    <dgm:pt modelId="{775264B7-DA81-4D61-966F-F78B83FA71AA}" type="sibTrans" cxnId="{2CAAB7A7-29B6-41BE-947C-58069583BADA}">
      <dgm:prSet phldrT="1" phldr="0"/>
      <dgm:spPr/>
      <dgm:t>
        <a:bodyPr/>
        <a:lstStyle/>
        <a:p>
          <a:r>
            <a:rPr lang="en-US"/>
            <a:t>1</a:t>
          </a:r>
          <a:endParaRPr lang="en-US" dirty="0"/>
        </a:p>
      </dgm:t>
    </dgm:pt>
    <dgm:pt modelId="{FD4C2C62-1F0C-4739-B2EC-1A563821B034}" type="parTrans" cxnId="{2CAAB7A7-29B6-41BE-947C-58069583BADA}">
      <dgm:prSet/>
      <dgm:spPr/>
      <dgm:t>
        <a:bodyPr/>
        <a:lstStyle/>
        <a:p>
          <a:endParaRPr lang="en-US"/>
        </a:p>
      </dgm:t>
    </dgm:pt>
    <dgm:pt modelId="{6DA258A3-1362-49BD-AA55-CE2F2DC940BE}" type="pres">
      <dgm:prSet presAssocID="{F9D8F142-CEF4-4C2A-86F4-7BD51D31DA2E}" presName="Name0" presStyleCnt="0">
        <dgm:presLayoutVars>
          <dgm:animLvl val="lvl"/>
          <dgm:resizeHandles val="exact"/>
        </dgm:presLayoutVars>
      </dgm:prSet>
      <dgm:spPr/>
    </dgm:pt>
    <dgm:pt modelId="{C1AC0E4C-2AF2-4B4A-A0C2-F4162A089B90}" type="pres">
      <dgm:prSet presAssocID="{AC2D6529-66AA-4782-9F26-F940D26A711D}" presName="compositeNode" presStyleCnt="0">
        <dgm:presLayoutVars>
          <dgm:bulletEnabled val="1"/>
        </dgm:presLayoutVars>
      </dgm:prSet>
      <dgm:spPr/>
    </dgm:pt>
    <dgm:pt modelId="{E48B7994-E6F3-4C32-9514-56D2AD8A6F86}" type="pres">
      <dgm:prSet presAssocID="{AC2D6529-66AA-4782-9F26-F940D26A711D}" presName="bgRect" presStyleLbl="bgAccFollowNode1" presStyleIdx="0" presStyleCnt="3" custScaleY="106748"/>
      <dgm:spPr/>
    </dgm:pt>
    <dgm:pt modelId="{15735A8D-C52E-43D4-BC7F-79ADCE28B414}" type="pres">
      <dgm:prSet presAssocID="{775264B7-DA81-4D61-966F-F78B83FA71AA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D83A757D-63F9-45F1-8D9F-C413829BDBE6}" type="pres">
      <dgm:prSet presAssocID="{AC2D6529-66AA-4782-9F26-F940D26A711D}" presName="bottomLine" presStyleLbl="alignNode1" presStyleIdx="1" presStyleCnt="6">
        <dgm:presLayoutVars/>
      </dgm:prSet>
      <dgm:spPr/>
    </dgm:pt>
    <dgm:pt modelId="{2AB57E7E-139C-4AB0-A5EC-0FF8C48620AA}" type="pres">
      <dgm:prSet presAssocID="{AC2D6529-66AA-4782-9F26-F940D26A711D}" presName="nodeText" presStyleLbl="bgAccFollowNode1" presStyleIdx="0" presStyleCnt="3">
        <dgm:presLayoutVars>
          <dgm:bulletEnabled val="1"/>
        </dgm:presLayoutVars>
      </dgm:prSet>
      <dgm:spPr/>
    </dgm:pt>
    <dgm:pt modelId="{6B10D1F2-B6E9-435A-8FF1-3334ABDD02A5}" type="pres">
      <dgm:prSet presAssocID="{775264B7-DA81-4D61-966F-F78B83FA71AA}" presName="sibTrans" presStyleCnt="0"/>
      <dgm:spPr/>
    </dgm:pt>
    <dgm:pt modelId="{D282E589-9079-4865-9735-09059CC3223F}" type="pres">
      <dgm:prSet presAssocID="{C308E2DF-8E1A-43D5-A7A5-CBB05763A14F}" presName="compositeNode" presStyleCnt="0">
        <dgm:presLayoutVars>
          <dgm:bulletEnabled val="1"/>
        </dgm:presLayoutVars>
      </dgm:prSet>
      <dgm:spPr/>
    </dgm:pt>
    <dgm:pt modelId="{A2F80867-3C9C-4E12-BAEC-A8DEE2E760E6}" type="pres">
      <dgm:prSet presAssocID="{C308E2DF-8E1A-43D5-A7A5-CBB05763A14F}" presName="bgRect" presStyleLbl="bgAccFollowNode1" presStyleIdx="1" presStyleCnt="3" custScaleY="106748" custLinFactNeighborX="0" custLinFactNeighborY="17802"/>
      <dgm:spPr/>
    </dgm:pt>
    <dgm:pt modelId="{3D2C8DB0-AE75-4A89-BA27-D43FB8AD770E}" type="pres">
      <dgm:prSet presAssocID="{28CFF0E2-9C28-4D99-98E8-A97B27251334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A1B1EE54-20FC-4223-B58F-FC72488E74FA}" type="pres">
      <dgm:prSet presAssocID="{C308E2DF-8E1A-43D5-A7A5-CBB05763A14F}" presName="bottomLine" presStyleLbl="alignNode1" presStyleIdx="3" presStyleCnt="6">
        <dgm:presLayoutVars/>
      </dgm:prSet>
      <dgm:spPr/>
    </dgm:pt>
    <dgm:pt modelId="{C5F7C6BA-B66B-4EA6-9267-51C270497009}" type="pres">
      <dgm:prSet presAssocID="{C308E2DF-8E1A-43D5-A7A5-CBB05763A14F}" presName="nodeText" presStyleLbl="bgAccFollowNode1" presStyleIdx="1" presStyleCnt="3">
        <dgm:presLayoutVars>
          <dgm:bulletEnabled val="1"/>
        </dgm:presLayoutVars>
      </dgm:prSet>
      <dgm:spPr/>
    </dgm:pt>
    <dgm:pt modelId="{7188E521-8697-4FF2-82AC-FCFDBDC6D547}" type="pres">
      <dgm:prSet presAssocID="{28CFF0E2-9C28-4D99-98E8-A97B27251334}" presName="sibTrans" presStyleCnt="0"/>
      <dgm:spPr/>
    </dgm:pt>
    <dgm:pt modelId="{8B41CDAD-7736-4890-8D5A-E75CC02F06D2}" type="pres">
      <dgm:prSet presAssocID="{993D7F8C-3F28-4EAF-BEC4-95E57573D103}" presName="compositeNode" presStyleCnt="0">
        <dgm:presLayoutVars>
          <dgm:bulletEnabled val="1"/>
        </dgm:presLayoutVars>
      </dgm:prSet>
      <dgm:spPr/>
    </dgm:pt>
    <dgm:pt modelId="{A98ED9EC-3D25-42BC-A1E4-9FA5CE5B0F00}" type="pres">
      <dgm:prSet presAssocID="{993D7F8C-3F28-4EAF-BEC4-95E57573D103}" presName="bgRect" presStyleLbl="bgAccFollowNode1" presStyleIdx="2" presStyleCnt="3" custScaleY="106748"/>
      <dgm:spPr/>
    </dgm:pt>
    <dgm:pt modelId="{A8276574-8AE8-4CB9-9C5A-DCD5E03808F3}" type="pres">
      <dgm:prSet presAssocID="{E26BEDE6-F83C-4DDF-8BE3-75A41FD170D9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E80DC908-1AC2-4179-A384-050DB8F6713F}" type="pres">
      <dgm:prSet presAssocID="{993D7F8C-3F28-4EAF-BEC4-95E57573D103}" presName="bottomLine" presStyleLbl="alignNode1" presStyleIdx="5" presStyleCnt="6">
        <dgm:presLayoutVars/>
      </dgm:prSet>
      <dgm:spPr/>
    </dgm:pt>
    <dgm:pt modelId="{5C7B06D6-F29A-44F1-972D-95B703B11554}" type="pres">
      <dgm:prSet presAssocID="{993D7F8C-3F28-4EAF-BEC4-95E57573D103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E961C809-D77A-41EC-957F-55824C1BEECB}" type="presOf" srcId="{28CFF0E2-9C28-4D99-98E8-A97B27251334}" destId="{3D2C8DB0-AE75-4A89-BA27-D43FB8AD770E}" srcOrd="0" destOrd="0" presId="urn:microsoft.com/office/officeart/2016/7/layout/BasicLinearProcessNumbered"/>
    <dgm:cxn modelId="{9C276D21-D003-481F-8665-D0DF9743DEB2}" type="presOf" srcId="{C308E2DF-8E1A-43D5-A7A5-CBB05763A14F}" destId="{C5F7C6BA-B66B-4EA6-9267-51C270497009}" srcOrd="1" destOrd="0" presId="urn:microsoft.com/office/officeart/2016/7/layout/BasicLinearProcessNumbered"/>
    <dgm:cxn modelId="{1F757D3B-483A-4438-8E04-878DA5BAFAE7}" type="presOf" srcId="{C308E2DF-8E1A-43D5-A7A5-CBB05763A14F}" destId="{A2F80867-3C9C-4E12-BAEC-A8DEE2E760E6}" srcOrd="0" destOrd="0" presId="urn:microsoft.com/office/officeart/2016/7/layout/BasicLinearProcessNumbered"/>
    <dgm:cxn modelId="{3CEB765E-D0FD-4462-88CC-65447C609253}" srcId="{F9D8F142-CEF4-4C2A-86F4-7BD51D31DA2E}" destId="{C308E2DF-8E1A-43D5-A7A5-CBB05763A14F}" srcOrd="1" destOrd="0" parTransId="{35ACF1B4-C364-4140-B147-6EE6A1EAA0CF}" sibTransId="{28CFF0E2-9C28-4D99-98E8-A97B27251334}"/>
    <dgm:cxn modelId="{0E12D660-976A-4897-83E9-C3D25B09DD59}" type="presOf" srcId="{993D7F8C-3F28-4EAF-BEC4-95E57573D103}" destId="{A98ED9EC-3D25-42BC-A1E4-9FA5CE5B0F00}" srcOrd="0" destOrd="0" presId="urn:microsoft.com/office/officeart/2016/7/layout/BasicLinearProcessNumbered"/>
    <dgm:cxn modelId="{C5277544-0FF3-45EB-9FD4-ADDC4D682CAB}" type="presOf" srcId="{AC2D6529-66AA-4782-9F26-F940D26A711D}" destId="{E48B7994-E6F3-4C32-9514-56D2AD8A6F86}" srcOrd="0" destOrd="0" presId="urn:microsoft.com/office/officeart/2016/7/layout/BasicLinearProcessNumbered"/>
    <dgm:cxn modelId="{26264C67-33CB-4EF9-BDD9-ACF04D82441D}" type="presOf" srcId="{F9D8F142-CEF4-4C2A-86F4-7BD51D31DA2E}" destId="{6DA258A3-1362-49BD-AA55-CE2F2DC940BE}" srcOrd="0" destOrd="0" presId="urn:microsoft.com/office/officeart/2016/7/layout/BasicLinearProcessNumbered"/>
    <dgm:cxn modelId="{30B94B6F-0372-4DDD-8B00-1B2DB225ED85}" type="presOf" srcId="{993D7F8C-3F28-4EAF-BEC4-95E57573D103}" destId="{5C7B06D6-F29A-44F1-972D-95B703B11554}" srcOrd="1" destOrd="0" presId="urn:microsoft.com/office/officeart/2016/7/layout/BasicLinearProcessNumbered"/>
    <dgm:cxn modelId="{02F1EC90-AFAA-4710-B756-396E9519AB99}" type="presOf" srcId="{E26BEDE6-F83C-4DDF-8BE3-75A41FD170D9}" destId="{A8276574-8AE8-4CB9-9C5A-DCD5E03808F3}" srcOrd="0" destOrd="0" presId="urn:microsoft.com/office/officeart/2016/7/layout/BasicLinearProcessNumbered"/>
    <dgm:cxn modelId="{2CAAB7A7-29B6-41BE-947C-58069583BADA}" srcId="{F9D8F142-CEF4-4C2A-86F4-7BD51D31DA2E}" destId="{AC2D6529-66AA-4782-9F26-F940D26A711D}" srcOrd="0" destOrd="0" parTransId="{FD4C2C62-1F0C-4739-B2EC-1A563821B034}" sibTransId="{775264B7-DA81-4D61-966F-F78B83FA71AA}"/>
    <dgm:cxn modelId="{AD2F05D1-38B8-415A-AA28-4AC311DC44A6}" type="presOf" srcId="{AC2D6529-66AA-4782-9F26-F940D26A711D}" destId="{2AB57E7E-139C-4AB0-A5EC-0FF8C48620AA}" srcOrd="1" destOrd="0" presId="urn:microsoft.com/office/officeart/2016/7/layout/BasicLinearProcessNumbered"/>
    <dgm:cxn modelId="{60CFE2D1-2B6D-4897-9B71-91EEAF921CF1}" srcId="{F9D8F142-CEF4-4C2A-86F4-7BD51D31DA2E}" destId="{993D7F8C-3F28-4EAF-BEC4-95E57573D103}" srcOrd="2" destOrd="0" parTransId="{17EF5674-0A48-43A2-AD40-36430388E348}" sibTransId="{E26BEDE6-F83C-4DDF-8BE3-75A41FD170D9}"/>
    <dgm:cxn modelId="{861540DC-1CD6-4E05-BB7D-F87C83C88966}" type="presOf" srcId="{775264B7-DA81-4D61-966F-F78B83FA71AA}" destId="{15735A8D-C52E-43D4-BC7F-79ADCE28B414}" srcOrd="0" destOrd="0" presId="urn:microsoft.com/office/officeart/2016/7/layout/BasicLinearProcessNumbered"/>
    <dgm:cxn modelId="{B0493BD7-474E-4640-B30A-AA7EC42C6AF1}" type="presParOf" srcId="{6DA258A3-1362-49BD-AA55-CE2F2DC940BE}" destId="{C1AC0E4C-2AF2-4B4A-A0C2-F4162A089B90}" srcOrd="0" destOrd="0" presId="urn:microsoft.com/office/officeart/2016/7/layout/BasicLinearProcessNumbered"/>
    <dgm:cxn modelId="{52D61946-65E6-477B-9D47-649E9C9FC01E}" type="presParOf" srcId="{C1AC0E4C-2AF2-4B4A-A0C2-F4162A089B90}" destId="{E48B7994-E6F3-4C32-9514-56D2AD8A6F86}" srcOrd="0" destOrd="0" presId="urn:microsoft.com/office/officeart/2016/7/layout/BasicLinearProcessNumbered"/>
    <dgm:cxn modelId="{AF41357A-9E3F-480B-BE5D-190D47CABD42}" type="presParOf" srcId="{C1AC0E4C-2AF2-4B4A-A0C2-F4162A089B90}" destId="{15735A8D-C52E-43D4-BC7F-79ADCE28B414}" srcOrd="1" destOrd="0" presId="urn:microsoft.com/office/officeart/2016/7/layout/BasicLinearProcessNumbered"/>
    <dgm:cxn modelId="{42D76F34-3BFB-414D-9C10-C6C2328DBDB2}" type="presParOf" srcId="{C1AC0E4C-2AF2-4B4A-A0C2-F4162A089B90}" destId="{D83A757D-63F9-45F1-8D9F-C413829BDBE6}" srcOrd="2" destOrd="0" presId="urn:microsoft.com/office/officeart/2016/7/layout/BasicLinearProcessNumbered"/>
    <dgm:cxn modelId="{B769B03D-A702-44D3-B7F4-E1C3ECE74665}" type="presParOf" srcId="{C1AC0E4C-2AF2-4B4A-A0C2-F4162A089B90}" destId="{2AB57E7E-139C-4AB0-A5EC-0FF8C48620AA}" srcOrd="3" destOrd="0" presId="urn:microsoft.com/office/officeart/2016/7/layout/BasicLinearProcessNumbered"/>
    <dgm:cxn modelId="{9A838C25-D43A-49E9-9662-200E9FAEBC1E}" type="presParOf" srcId="{6DA258A3-1362-49BD-AA55-CE2F2DC940BE}" destId="{6B10D1F2-B6E9-435A-8FF1-3334ABDD02A5}" srcOrd="1" destOrd="0" presId="urn:microsoft.com/office/officeart/2016/7/layout/BasicLinearProcessNumbered"/>
    <dgm:cxn modelId="{78EA9468-7B00-42D2-BCB5-8B18371CA70A}" type="presParOf" srcId="{6DA258A3-1362-49BD-AA55-CE2F2DC940BE}" destId="{D282E589-9079-4865-9735-09059CC3223F}" srcOrd="2" destOrd="0" presId="urn:microsoft.com/office/officeart/2016/7/layout/BasicLinearProcessNumbered"/>
    <dgm:cxn modelId="{E3CF5601-C700-4AC7-AC14-0CAE1CDE9BD4}" type="presParOf" srcId="{D282E589-9079-4865-9735-09059CC3223F}" destId="{A2F80867-3C9C-4E12-BAEC-A8DEE2E760E6}" srcOrd="0" destOrd="0" presId="urn:microsoft.com/office/officeart/2016/7/layout/BasicLinearProcessNumbered"/>
    <dgm:cxn modelId="{1DF598C3-AE1D-46A2-96BB-4060A70DB561}" type="presParOf" srcId="{D282E589-9079-4865-9735-09059CC3223F}" destId="{3D2C8DB0-AE75-4A89-BA27-D43FB8AD770E}" srcOrd="1" destOrd="0" presId="urn:microsoft.com/office/officeart/2016/7/layout/BasicLinearProcessNumbered"/>
    <dgm:cxn modelId="{1FA0B147-6200-4E30-94E7-6E26546F9EAD}" type="presParOf" srcId="{D282E589-9079-4865-9735-09059CC3223F}" destId="{A1B1EE54-20FC-4223-B58F-FC72488E74FA}" srcOrd="2" destOrd="0" presId="urn:microsoft.com/office/officeart/2016/7/layout/BasicLinearProcessNumbered"/>
    <dgm:cxn modelId="{056938A5-010E-4657-92DC-214B9B26D1EE}" type="presParOf" srcId="{D282E589-9079-4865-9735-09059CC3223F}" destId="{C5F7C6BA-B66B-4EA6-9267-51C270497009}" srcOrd="3" destOrd="0" presId="urn:microsoft.com/office/officeart/2016/7/layout/BasicLinearProcessNumbered"/>
    <dgm:cxn modelId="{9CAB9D8B-6CFB-41EB-9049-6BEEFE5F06DE}" type="presParOf" srcId="{6DA258A3-1362-49BD-AA55-CE2F2DC940BE}" destId="{7188E521-8697-4FF2-82AC-FCFDBDC6D547}" srcOrd="3" destOrd="0" presId="urn:microsoft.com/office/officeart/2016/7/layout/BasicLinearProcessNumbered"/>
    <dgm:cxn modelId="{A72F141A-B4AD-4CB0-98A4-22DBEC6629F9}" type="presParOf" srcId="{6DA258A3-1362-49BD-AA55-CE2F2DC940BE}" destId="{8B41CDAD-7736-4890-8D5A-E75CC02F06D2}" srcOrd="4" destOrd="0" presId="urn:microsoft.com/office/officeart/2016/7/layout/BasicLinearProcessNumbered"/>
    <dgm:cxn modelId="{2D6DDDE9-A2B6-4791-8BF3-4960C184458B}" type="presParOf" srcId="{8B41CDAD-7736-4890-8D5A-E75CC02F06D2}" destId="{A98ED9EC-3D25-42BC-A1E4-9FA5CE5B0F00}" srcOrd="0" destOrd="0" presId="urn:microsoft.com/office/officeart/2016/7/layout/BasicLinearProcessNumbered"/>
    <dgm:cxn modelId="{10602A7D-F89F-4BB6-83DA-375C8AC15D18}" type="presParOf" srcId="{8B41CDAD-7736-4890-8D5A-E75CC02F06D2}" destId="{A8276574-8AE8-4CB9-9C5A-DCD5E03808F3}" srcOrd="1" destOrd="0" presId="urn:microsoft.com/office/officeart/2016/7/layout/BasicLinearProcessNumbered"/>
    <dgm:cxn modelId="{30DCBFB3-6C54-4E5C-8A04-37DF5469EBA3}" type="presParOf" srcId="{8B41CDAD-7736-4890-8D5A-E75CC02F06D2}" destId="{E80DC908-1AC2-4179-A384-050DB8F6713F}" srcOrd="2" destOrd="0" presId="urn:microsoft.com/office/officeart/2016/7/layout/BasicLinearProcessNumbered"/>
    <dgm:cxn modelId="{B944DFFE-19B3-4001-8667-2E97DFE9C9F7}" type="presParOf" srcId="{8B41CDAD-7736-4890-8D5A-E75CC02F06D2}" destId="{5C7B06D6-F29A-44F1-972D-95B703B11554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E9EC4-3D88-4AC9-B42C-15D9AFC3D758}">
      <dsp:nvSpPr>
        <dsp:cNvPr id="0" name=""/>
        <dsp:cNvSpPr/>
      </dsp:nvSpPr>
      <dsp:spPr>
        <a:xfrm>
          <a:off x="5302112" y="2298681"/>
          <a:ext cx="3762789" cy="839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181"/>
              </a:lnTo>
              <a:lnTo>
                <a:pt x="3762789" y="554181"/>
              </a:lnTo>
              <a:lnTo>
                <a:pt x="3762789" y="8393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6072D-1CFF-4BD3-9B8F-E9F6C2090B6A}">
      <dsp:nvSpPr>
        <dsp:cNvPr id="0" name=""/>
        <dsp:cNvSpPr/>
      </dsp:nvSpPr>
      <dsp:spPr>
        <a:xfrm>
          <a:off x="5256392" y="2298681"/>
          <a:ext cx="91440" cy="8953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9537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027E7-3784-47CF-98F1-B349F30C387E}">
      <dsp:nvSpPr>
        <dsp:cNvPr id="0" name=""/>
        <dsp:cNvSpPr/>
      </dsp:nvSpPr>
      <dsp:spPr>
        <a:xfrm>
          <a:off x="1539322" y="2298681"/>
          <a:ext cx="3762789" cy="895372"/>
        </a:xfrm>
        <a:custGeom>
          <a:avLst/>
          <a:gdLst/>
          <a:ahLst/>
          <a:cxnLst/>
          <a:rect l="0" t="0" r="0" b="0"/>
          <a:pathLst>
            <a:path>
              <a:moveTo>
                <a:pt x="3762789" y="0"/>
              </a:moveTo>
              <a:lnTo>
                <a:pt x="3762789" y="610170"/>
              </a:lnTo>
              <a:lnTo>
                <a:pt x="0" y="610170"/>
              </a:lnTo>
              <a:lnTo>
                <a:pt x="0" y="89537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520482-C393-4709-BCEB-E8F6C5AEEE40}">
      <dsp:nvSpPr>
        <dsp:cNvPr id="0" name=""/>
        <dsp:cNvSpPr/>
      </dsp:nvSpPr>
      <dsp:spPr>
        <a:xfrm>
          <a:off x="3762789" y="343741"/>
          <a:ext cx="3078645" cy="195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C127D9-556B-4F90-8EAB-9D5158C4DF5F}">
      <dsp:nvSpPr>
        <dsp:cNvPr id="0" name=""/>
        <dsp:cNvSpPr/>
      </dsp:nvSpPr>
      <dsp:spPr>
        <a:xfrm>
          <a:off x="4104861" y="668709"/>
          <a:ext cx="3078645" cy="195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GERENTE DE DIVISIÓN CUARTOS</a:t>
          </a:r>
        </a:p>
      </dsp:txBody>
      <dsp:txXfrm>
        <a:off x="4162119" y="725967"/>
        <a:ext cx="2964129" cy="1840424"/>
      </dsp:txXfrm>
    </dsp:sp>
    <dsp:sp modelId="{6AA25B1F-2059-40A8-B3E9-CF63269C7886}">
      <dsp:nvSpPr>
        <dsp:cNvPr id="0" name=""/>
        <dsp:cNvSpPr/>
      </dsp:nvSpPr>
      <dsp:spPr>
        <a:xfrm>
          <a:off x="0" y="3194054"/>
          <a:ext cx="3078645" cy="195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26F3C1-DC60-40DD-98E3-48C68A6EE5D8}">
      <dsp:nvSpPr>
        <dsp:cNvPr id="0" name=""/>
        <dsp:cNvSpPr/>
      </dsp:nvSpPr>
      <dsp:spPr>
        <a:xfrm>
          <a:off x="342071" y="3519022"/>
          <a:ext cx="3078645" cy="195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JEFE DE LAVANDERÍA</a:t>
          </a:r>
        </a:p>
      </dsp:txBody>
      <dsp:txXfrm>
        <a:off x="399329" y="3576280"/>
        <a:ext cx="2964129" cy="1840424"/>
      </dsp:txXfrm>
    </dsp:sp>
    <dsp:sp modelId="{27B32F3E-B3D0-49C4-AF48-9D360CDCCCB2}">
      <dsp:nvSpPr>
        <dsp:cNvPr id="0" name=""/>
        <dsp:cNvSpPr/>
      </dsp:nvSpPr>
      <dsp:spPr>
        <a:xfrm>
          <a:off x="3762789" y="3194054"/>
          <a:ext cx="3078645" cy="195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8B6C26-4FA4-4C88-9C25-FCB8DB55AE00}">
      <dsp:nvSpPr>
        <dsp:cNvPr id="0" name=""/>
        <dsp:cNvSpPr/>
      </dsp:nvSpPr>
      <dsp:spPr>
        <a:xfrm>
          <a:off x="4104861" y="3519022"/>
          <a:ext cx="3078645" cy="195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AMA DE LLAVES</a:t>
          </a:r>
        </a:p>
      </dsp:txBody>
      <dsp:txXfrm>
        <a:off x="4162119" y="3576280"/>
        <a:ext cx="2964129" cy="1840424"/>
      </dsp:txXfrm>
    </dsp:sp>
    <dsp:sp modelId="{3870F8C7-6945-4AB2-B56B-45C05993269F}">
      <dsp:nvSpPr>
        <dsp:cNvPr id="0" name=""/>
        <dsp:cNvSpPr/>
      </dsp:nvSpPr>
      <dsp:spPr>
        <a:xfrm>
          <a:off x="7525578" y="3138064"/>
          <a:ext cx="3078645" cy="195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C5E3B5-8064-425F-AC4B-0A790DFA91A9}">
      <dsp:nvSpPr>
        <dsp:cNvPr id="0" name=""/>
        <dsp:cNvSpPr/>
      </dsp:nvSpPr>
      <dsp:spPr>
        <a:xfrm>
          <a:off x="7867650" y="3463033"/>
          <a:ext cx="3078645" cy="195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JEFE</a:t>
          </a:r>
          <a:r>
            <a:rPr lang="es-MX" sz="4000" kern="1200" baseline="0" dirty="0"/>
            <a:t> DE ÁREAS PÚBLICAS</a:t>
          </a:r>
          <a:endParaRPr lang="es-MX" sz="4000" kern="1200" dirty="0"/>
        </a:p>
      </dsp:txBody>
      <dsp:txXfrm>
        <a:off x="7924908" y="3520291"/>
        <a:ext cx="2964129" cy="18404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44385-C1DB-4D5C-90D4-7EAA50347954}">
      <dsp:nvSpPr>
        <dsp:cNvPr id="0" name=""/>
        <dsp:cNvSpPr/>
      </dsp:nvSpPr>
      <dsp:spPr>
        <a:xfrm>
          <a:off x="0" y="5580914"/>
          <a:ext cx="7680960" cy="7324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PAPELERIA PARA LAS HABITACIONES: hojas para escribir, letrero de “no molestar”, lista para lavandería, etc.</a:t>
          </a:r>
          <a:endParaRPr lang="en-US" sz="1800" kern="1200"/>
        </a:p>
      </dsp:txBody>
      <dsp:txXfrm>
        <a:off x="0" y="5580914"/>
        <a:ext cx="7680960" cy="732491"/>
      </dsp:txXfrm>
    </dsp:sp>
    <dsp:sp modelId="{E183A930-00F4-4DAE-83BF-A4008F7B14BF}">
      <dsp:nvSpPr>
        <dsp:cNvPr id="0" name=""/>
        <dsp:cNvSpPr/>
      </dsp:nvSpPr>
      <dsp:spPr>
        <a:xfrm rot="10800000">
          <a:off x="0" y="4465328"/>
          <a:ext cx="7680960" cy="1126572"/>
        </a:xfrm>
        <a:prstGeom prst="upArrowCallout">
          <a:avLst/>
        </a:prstGeom>
        <a:gradFill rotWithShape="0">
          <a:gsLst>
            <a:gs pos="0">
              <a:schemeClr val="accent5">
                <a:hueOff val="-843986"/>
                <a:satOff val="2917"/>
                <a:lumOff val="196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-843986"/>
                <a:satOff val="2917"/>
                <a:lumOff val="196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-843986"/>
                <a:satOff val="2917"/>
                <a:lumOff val="196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SUMINISTROS PARA LAS HABITACIONES: plumas, ganchos, papel higiénico, jabón, vasos, bolsas para lavandería.</a:t>
          </a:r>
          <a:endParaRPr lang="en-US" sz="1800" kern="1200"/>
        </a:p>
      </dsp:txBody>
      <dsp:txXfrm rot="10800000">
        <a:off x="0" y="4465328"/>
        <a:ext cx="7680960" cy="732013"/>
      </dsp:txXfrm>
    </dsp:sp>
    <dsp:sp modelId="{D48EDEE4-4DF3-4683-BB6F-E853F036999E}">
      <dsp:nvSpPr>
        <dsp:cNvPr id="0" name=""/>
        <dsp:cNvSpPr/>
      </dsp:nvSpPr>
      <dsp:spPr>
        <a:xfrm rot="10800000">
          <a:off x="0" y="3349743"/>
          <a:ext cx="7680960" cy="1126572"/>
        </a:xfrm>
        <a:prstGeom prst="upArrowCallout">
          <a:avLst/>
        </a:prstGeom>
        <a:gradFill rotWithShape="0">
          <a:gsLst>
            <a:gs pos="0">
              <a:schemeClr val="accent5">
                <a:hueOff val="-1687972"/>
                <a:satOff val="5834"/>
                <a:lumOff val="392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-1687972"/>
                <a:satOff val="5834"/>
                <a:lumOff val="392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-1687972"/>
                <a:satOff val="5834"/>
                <a:lumOff val="392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PRODUCTOS DE LIMPIEZA: detergentes, cloro, quita manchas, desinfectantes, etc.</a:t>
          </a:r>
          <a:endParaRPr lang="en-US" sz="1800" kern="1200"/>
        </a:p>
      </dsp:txBody>
      <dsp:txXfrm rot="10800000">
        <a:off x="0" y="3349743"/>
        <a:ext cx="7680960" cy="732013"/>
      </dsp:txXfrm>
    </dsp:sp>
    <dsp:sp modelId="{7D0F1487-1F5A-4467-A5DC-7389FB3EA33B}">
      <dsp:nvSpPr>
        <dsp:cNvPr id="0" name=""/>
        <dsp:cNvSpPr/>
      </dsp:nvSpPr>
      <dsp:spPr>
        <a:xfrm rot="10800000">
          <a:off x="0" y="2234158"/>
          <a:ext cx="7680960" cy="1126572"/>
        </a:xfrm>
        <a:prstGeom prst="upArrowCallout">
          <a:avLst/>
        </a:prstGeom>
        <a:gradFill rotWithShape="0">
          <a:gsLst>
            <a:gs pos="0">
              <a:schemeClr val="accent5">
                <a:hueOff val="-2531958"/>
                <a:satOff val="8751"/>
                <a:lumOff val="588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-2531958"/>
                <a:satOff val="8751"/>
                <a:lumOff val="588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-2531958"/>
                <a:satOff val="8751"/>
                <a:lumOff val="588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Utensilios DE LIMPIEZA: escoba, trapeador, cepillos, franelas, guantes, botes para basura, etc.</a:t>
          </a:r>
          <a:endParaRPr lang="en-US" sz="1800" kern="1200"/>
        </a:p>
      </dsp:txBody>
      <dsp:txXfrm rot="10800000">
        <a:off x="0" y="2234158"/>
        <a:ext cx="7680960" cy="732013"/>
      </dsp:txXfrm>
    </dsp:sp>
    <dsp:sp modelId="{E2BFEBB2-47AC-4506-92E6-0AC9A174BAE7}">
      <dsp:nvSpPr>
        <dsp:cNvPr id="0" name=""/>
        <dsp:cNvSpPr/>
      </dsp:nvSpPr>
      <dsp:spPr>
        <a:xfrm rot="10800000">
          <a:off x="0" y="1118573"/>
          <a:ext cx="7680960" cy="1126572"/>
        </a:xfrm>
        <a:prstGeom prst="upArrowCallout">
          <a:avLst/>
        </a:prstGeom>
        <a:gradFill rotWithShape="0">
          <a:gsLst>
            <a:gs pos="0">
              <a:schemeClr val="accent5">
                <a:hueOff val="-3375943"/>
                <a:satOff val="11668"/>
                <a:lumOff val="784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-3375943"/>
                <a:satOff val="11668"/>
                <a:lumOff val="784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-3375943"/>
                <a:satOff val="11668"/>
                <a:lumOff val="784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BLANCOS: toallas, sábanas, fundas, tapetes, etc.</a:t>
          </a:r>
          <a:endParaRPr lang="en-US" sz="1800" kern="1200"/>
        </a:p>
      </dsp:txBody>
      <dsp:txXfrm rot="10800000">
        <a:off x="0" y="1118573"/>
        <a:ext cx="7680960" cy="732013"/>
      </dsp:txXfrm>
    </dsp:sp>
    <dsp:sp modelId="{E30A9C90-C564-42D4-84D3-620B4C4C892B}">
      <dsp:nvSpPr>
        <dsp:cNvPr id="0" name=""/>
        <dsp:cNvSpPr/>
      </dsp:nvSpPr>
      <dsp:spPr>
        <a:xfrm rot="10800000">
          <a:off x="0" y="2987"/>
          <a:ext cx="7680960" cy="1126572"/>
        </a:xfrm>
        <a:prstGeom prst="upArrowCallout">
          <a:avLst/>
        </a:prstGeom>
        <a:gradFill rotWithShape="0">
          <a:gsLst>
            <a:gs pos="0">
              <a:schemeClr val="accent5">
                <a:hueOff val="-4219929"/>
                <a:satOff val="14585"/>
                <a:lumOff val="980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-4219929"/>
                <a:satOff val="14585"/>
                <a:lumOff val="980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-4219929"/>
                <a:satOff val="14585"/>
                <a:lumOff val="980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EQUIPO: Aspiradoras, carrito para la camarista, camas extra. Escalera, etc.</a:t>
          </a:r>
          <a:endParaRPr lang="en-US" sz="1800" kern="1200"/>
        </a:p>
      </dsp:txBody>
      <dsp:txXfrm rot="10800000">
        <a:off x="0" y="2987"/>
        <a:ext cx="7680960" cy="732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B7994-E6F3-4C32-9514-56D2AD8A6F86}">
      <dsp:nvSpPr>
        <dsp:cNvPr id="0" name=""/>
        <dsp:cNvSpPr/>
      </dsp:nvSpPr>
      <dsp:spPr>
        <a:xfrm>
          <a:off x="0" y="-10"/>
          <a:ext cx="3438133" cy="513819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050" tIns="330200" rIns="268050" bIns="33020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baseline="0" dirty="0"/>
            <a:t>Media hora para arreglar el carrito y revisar qué habitaciones están bajo su responsabilidad.</a:t>
          </a:r>
          <a:endParaRPr lang="en-US" sz="2400" kern="1200" dirty="0"/>
        </a:p>
      </dsp:txBody>
      <dsp:txXfrm>
        <a:off x="0" y="1952503"/>
        <a:ext cx="3438133" cy="3082916"/>
      </dsp:txXfrm>
    </dsp:sp>
    <dsp:sp modelId="{15735A8D-C52E-43D4-BC7F-79ADCE28B414}">
      <dsp:nvSpPr>
        <dsp:cNvPr id="0" name=""/>
        <dsp:cNvSpPr/>
      </dsp:nvSpPr>
      <dsp:spPr>
        <a:xfrm>
          <a:off x="997058" y="643731"/>
          <a:ext cx="1444016" cy="14440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581" tIns="12700" rIns="112581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  <a:endParaRPr lang="en-US" sz="4800" kern="1200" dirty="0"/>
        </a:p>
      </dsp:txBody>
      <dsp:txXfrm>
        <a:off x="1208529" y="855202"/>
        <a:ext cx="1021074" cy="1021074"/>
      </dsp:txXfrm>
    </dsp:sp>
    <dsp:sp modelId="{D83A757D-63F9-45F1-8D9F-C413829BDBE6}">
      <dsp:nvSpPr>
        <dsp:cNvPr id="0" name=""/>
        <dsp:cNvSpPr/>
      </dsp:nvSpPr>
      <dsp:spPr>
        <a:xfrm>
          <a:off x="0" y="4975707"/>
          <a:ext cx="3438133" cy="7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F80867-3C9C-4E12-BAEC-A8DEE2E760E6}">
      <dsp:nvSpPr>
        <dsp:cNvPr id="0" name=""/>
        <dsp:cNvSpPr/>
      </dsp:nvSpPr>
      <dsp:spPr>
        <a:xfrm>
          <a:off x="3781946" y="-10"/>
          <a:ext cx="3438133" cy="513819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050" tIns="330200" rIns="268050" bIns="33020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baseline="0" dirty="0"/>
            <a:t>Media hora para ir a comer.</a:t>
          </a:r>
          <a:endParaRPr lang="en-US" sz="2400" kern="1200" dirty="0"/>
        </a:p>
      </dsp:txBody>
      <dsp:txXfrm>
        <a:off x="3781946" y="1952503"/>
        <a:ext cx="3438133" cy="3082916"/>
      </dsp:txXfrm>
    </dsp:sp>
    <dsp:sp modelId="{3D2C8DB0-AE75-4A89-BA27-D43FB8AD770E}">
      <dsp:nvSpPr>
        <dsp:cNvPr id="0" name=""/>
        <dsp:cNvSpPr/>
      </dsp:nvSpPr>
      <dsp:spPr>
        <a:xfrm>
          <a:off x="4779005" y="643731"/>
          <a:ext cx="1444016" cy="144401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581" tIns="12700" rIns="112581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990476" y="855202"/>
        <a:ext cx="1021074" cy="1021074"/>
      </dsp:txXfrm>
    </dsp:sp>
    <dsp:sp modelId="{A1B1EE54-20FC-4223-B58F-FC72488E74FA}">
      <dsp:nvSpPr>
        <dsp:cNvPr id="0" name=""/>
        <dsp:cNvSpPr/>
      </dsp:nvSpPr>
      <dsp:spPr>
        <a:xfrm>
          <a:off x="3781946" y="4975707"/>
          <a:ext cx="3438133" cy="7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8ED9EC-3D25-42BC-A1E4-9FA5CE5B0F00}">
      <dsp:nvSpPr>
        <dsp:cNvPr id="0" name=""/>
        <dsp:cNvSpPr/>
      </dsp:nvSpPr>
      <dsp:spPr>
        <a:xfrm>
          <a:off x="7563893" y="-10"/>
          <a:ext cx="3438133" cy="513819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050" tIns="330200" rIns="268050" bIns="33020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baseline="0" dirty="0"/>
            <a:t>Siete horas para realizar la limpieza de habitaciones (considerando 30 minutos para cada habitación, nos da un total de 14 habitaciones).</a:t>
          </a:r>
          <a:endParaRPr lang="en-US" sz="2400" kern="1200" dirty="0"/>
        </a:p>
      </dsp:txBody>
      <dsp:txXfrm>
        <a:off x="7563893" y="1952503"/>
        <a:ext cx="3438133" cy="3082916"/>
      </dsp:txXfrm>
    </dsp:sp>
    <dsp:sp modelId="{A8276574-8AE8-4CB9-9C5A-DCD5E03808F3}">
      <dsp:nvSpPr>
        <dsp:cNvPr id="0" name=""/>
        <dsp:cNvSpPr/>
      </dsp:nvSpPr>
      <dsp:spPr>
        <a:xfrm>
          <a:off x="8560952" y="643731"/>
          <a:ext cx="1444016" cy="144401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581" tIns="12700" rIns="112581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772423" y="855202"/>
        <a:ext cx="1021074" cy="1021074"/>
      </dsp:txXfrm>
    </dsp:sp>
    <dsp:sp modelId="{E80DC908-1AC2-4179-A384-050DB8F6713F}">
      <dsp:nvSpPr>
        <dsp:cNvPr id="0" name=""/>
        <dsp:cNvSpPr/>
      </dsp:nvSpPr>
      <dsp:spPr>
        <a:xfrm>
          <a:off x="7563893" y="4975707"/>
          <a:ext cx="3438133" cy="7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Towel%20Flower%20Basket,%20original%20design%20that%20you%20had%20never%20seen%20on%20youtube..mp4" TargetMode="External"/><Relationship Id="rId7" Type="http://schemas.openxmlformats.org/officeDocument/2006/relationships/image" Target="../media/image15.png"/><Relationship Id="rId2" Type="http://schemas.openxmlformats.org/officeDocument/2006/relationships/hyperlink" Target="Tendido%20de%20camas.mp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Toilet%20Paper%20Origami%20Crane%20-%20How%20to%20Fold%20Origami%20Crane%20From%20Toilet%20Paper%20Roll.mp4" TargetMode="External"/><Relationship Id="rId5" Type="http://schemas.openxmlformats.org/officeDocument/2006/relationships/hyperlink" Target="Manualidades%20con%20Kleenex.mp4" TargetMode="External"/><Relationship Id="rId4" Type="http://schemas.openxmlformats.org/officeDocument/2006/relationships/hyperlink" Target="Taller%20de%20origami%20con%20toalla%20-%20Cisne%20#3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FLOWER%20IN%20VASE%20-%20TOWEL%20DESIGN.mp4" TargetMode="External"/><Relationship Id="rId3" Type="http://schemas.openxmlformats.org/officeDocument/2006/relationships/image" Target="../media/image8.png"/><Relationship Id="rId7" Type="http://schemas.openxmlformats.org/officeDocument/2006/relationships/hyperlink" Target="Taller%20de%20origami%20con%20toalla%20-%20Cisne%20#3.mp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Decorar%20papel%20higi&#234;nico.mp4" TargetMode="External"/><Relationship Id="rId5" Type="http://schemas.openxmlformats.org/officeDocument/2006/relationships/image" Target="../media/image2.png"/><Relationship Id="rId10" Type="http://schemas.openxmlformats.org/officeDocument/2006/relationships/hyperlink" Target="Origami%20Rose%20With%20Toilet%20Paper%20MADE%20EASY....mp4" TargetMode="External"/><Relationship Id="rId4" Type="http://schemas.openxmlformats.org/officeDocument/2006/relationships/image" Target="../media/image9.png"/><Relationship Id="rId9" Type="http://schemas.openxmlformats.org/officeDocument/2006/relationships/hyperlink" Target="Towel%20Flower%20Basket,%20original%20design%20that%20you%20had%20never%20seen%20on%20youtube.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41BB019-A71D-4087-AE66-08CEEF20AA3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76AF0E1-C722-4C6E-BE83-785DF836DB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F6A9ED9-AFEF-4D0C-A18D-A2E3D26E0C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979" b="5998"/>
          <a:stretch/>
        </p:blipFill>
        <p:spPr>
          <a:xfrm>
            <a:off x="20" y="10"/>
            <a:ext cx="12191980" cy="4190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E0F8893-03EB-49F2-8AD6-A0AD999575E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229100"/>
            <a:ext cx="12192000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78BCD-FF8B-47F6-8B11-82F11F990E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E4D19FF-89C4-42F6-A329-34F51595B7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6048" y="5169784"/>
            <a:ext cx="9899904" cy="1116711"/>
          </a:xfrm>
        </p:spPr>
        <p:txBody>
          <a:bodyPr>
            <a:normAutofit/>
          </a:bodyPr>
          <a:lstStyle/>
          <a:p>
            <a:r>
              <a:rPr lang="es-MX" sz="4400" dirty="0"/>
              <a:t>DEPARTAMENTO DE AMA DE LLAVES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B5C6246-3A86-4DF2-A6DE-ED54E31A8C77}"/>
              </a:ext>
            </a:extLst>
          </p:cNvPr>
          <p:cNvSpPr/>
          <p:nvPr/>
        </p:nvSpPr>
        <p:spPr>
          <a:xfrm>
            <a:off x="4426226" y="2095505"/>
            <a:ext cx="54444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/>
              <a:t>UNIDAD 2. GESTIÓN DE LA INDUSTRIA </a:t>
            </a:r>
          </a:p>
          <a:p>
            <a:pPr algn="ctr"/>
            <a:r>
              <a:rPr lang="es-MX" sz="4000" b="1" dirty="0"/>
              <a:t>DE LA HOSPITALIDAD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A779A13-9F8F-4913-B583-448A5EBA1250}"/>
              </a:ext>
            </a:extLst>
          </p:cNvPr>
          <p:cNvSpPr/>
          <p:nvPr/>
        </p:nvSpPr>
        <p:spPr>
          <a:xfrm>
            <a:off x="251793" y="4229099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dirty="0"/>
              <a:t>CONTENIDO: </a:t>
            </a:r>
          </a:p>
          <a:p>
            <a:r>
              <a:rPr lang="es-MX" sz="2800" dirty="0"/>
              <a:t>Gestión de seguridad e higiene </a:t>
            </a:r>
          </a:p>
          <a:p>
            <a:r>
              <a:rPr lang="es-MX" sz="2800" dirty="0"/>
              <a:t>Gestión de relaciones con el cliente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729817-9815-4E69-BE26-7076BDD29574}"/>
              </a:ext>
            </a:extLst>
          </p:cNvPr>
          <p:cNvSpPr txBox="1"/>
          <p:nvPr/>
        </p:nvSpPr>
        <p:spPr>
          <a:xfrm>
            <a:off x="6930887" y="6488658"/>
            <a:ext cx="620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3669614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D06AB2-D33D-4AC8-B96C-AB6FDD0AC2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0BCC819-9CA3-4721-9DE0-4AAAA7FB4D4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E9AE342-A244-474B-9074-2F9677232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4" y="1853251"/>
            <a:ext cx="3995592" cy="3126550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546C42-F2B3-412F-89B1-709F9D7370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9A63C5-8776-4493-AEA3-ECC366ABB8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7083" y="0"/>
            <a:ext cx="7090117" cy="673842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s-MX" sz="1600" dirty="0"/>
              <a:t>12. Limpiar los espejos.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13. Limpiar la zona de la tina o regadera.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14. Poner los suministros del baño.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15. Limpiar el piso.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600" b="1" dirty="0"/>
              <a:t>Al regresar a la habitación: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1. Tender camas.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2. Barrer la terraza.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3. Limpiar los vidrios de la terraza o ventana.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4. Sacudir el cuarto.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5. Colocar los suministros.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6. Aspirar la alfombra.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7. Acomodar los muebles.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8. Cerrar las ventanas y cortinas.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9. Colocar aromatizante.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10. Revisión final.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11. Pasar la habitación de "sucia" a "limpia", si es posible, mediante el teléfono,</a:t>
            </a:r>
          </a:p>
          <a:p>
            <a:pPr>
              <a:lnSpc>
                <a:spcPct val="110000"/>
              </a:lnSpc>
            </a:pPr>
            <a:r>
              <a:rPr lang="es-MX" sz="1600" dirty="0"/>
              <a:t>12. Cerrar el cuarto.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EE5BCA5-E31B-4A82-9A7C-DC6A9D7DEC81}"/>
              </a:ext>
            </a:extLst>
          </p:cNvPr>
          <p:cNvSpPr/>
          <p:nvPr/>
        </p:nvSpPr>
        <p:spPr>
          <a:xfrm>
            <a:off x="909504" y="6173065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66814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AE33D-545B-452B-BAED-BCECCE88C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852" y="-291548"/>
            <a:ext cx="10364451" cy="1596177"/>
          </a:xfrm>
        </p:spPr>
        <p:txBody>
          <a:bodyPr/>
          <a:lstStyle/>
          <a:p>
            <a:r>
              <a:rPr lang="es-MX" dirty="0"/>
              <a:t>LIMPIEZA DE UNA HABITACIÓN OCUPADA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0BEB9A-DDD5-4C2C-B50D-56C1DD9EA4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125415"/>
            <a:ext cx="10363826" cy="5542671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/>
              <a:t>1. Se debe procurar que no se encuentre el huésped cuando la camarista está limpiando la habitación.</a:t>
            </a:r>
          </a:p>
          <a:p>
            <a:pPr algn="just"/>
            <a:r>
              <a:rPr lang="es-MX"/>
              <a:t>2. Si llegara el huésped en el momento en que la camarista está limpiando su cuarto, tenemos dos opciones:</a:t>
            </a:r>
          </a:p>
          <a:p>
            <a:pPr algn="just"/>
            <a:r>
              <a:rPr lang="es-MX"/>
              <a:t>a) Si la camarista ya lo ha visto antes, debe pedir su autorización para SEguir, o bien volver más tarde.</a:t>
            </a:r>
          </a:p>
          <a:p>
            <a:pPr algn="just"/>
            <a:r>
              <a:rPr lang="es-MX"/>
              <a:t>b) Si la  camarista no ha visto anteriormente al huésped le debe pedir amablemente que le muestre la llave de la habitación.</a:t>
            </a:r>
          </a:p>
          <a:p>
            <a:pPr algn="just"/>
            <a:r>
              <a:rPr lang="es-MX"/>
              <a:t>3. La ropa tirada se debe acomodar en una silla.</a:t>
            </a:r>
          </a:p>
          <a:p>
            <a:pPr algn="just"/>
            <a:r>
              <a:rPr lang="es-MX"/>
              <a:t>4. Los periódicos tirados en el piso se deben colocar sobre la cómoda o el buró</a:t>
            </a:r>
          </a:p>
          <a:p>
            <a:pPr algn="just"/>
            <a:r>
              <a:rPr lang="es-MX"/>
              <a:t>5. Antes de tirar la basura se debe revisar el contenido.</a:t>
            </a:r>
          </a:p>
          <a:p>
            <a:pPr algn="just"/>
            <a:r>
              <a:rPr lang="es-MX"/>
              <a:t>6. No se debe enviar a la lavandería ropa de huéspedes sin la lista correspondiente.</a:t>
            </a: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2A5A348-FDEB-4EA0-9B1E-C431972C03F7}"/>
              </a:ext>
            </a:extLst>
          </p:cNvPr>
          <p:cNvSpPr/>
          <p:nvPr/>
        </p:nvSpPr>
        <p:spPr>
          <a:xfrm>
            <a:off x="10186435" y="6298754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1090837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371B37-08EC-4587-B198-158057C671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5530"/>
            <a:ext cx="10363826" cy="636104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sz="2400" dirty="0"/>
              <a:t>7. No se deben tocar joyas, valores ni dinero.</a:t>
            </a:r>
          </a:p>
          <a:p>
            <a:pPr algn="just"/>
            <a:r>
              <a:rPr lang="es-MX" sz="2400" dirty="0"/>
              <a:t>8. Se debe reportar a los huéspedes indecentes.</a:t>
            </a:r>
          </a:p>
          <a:p>
            <a:pPr algn="just"/>
            <a:r>
              <a:rPr lang="es-MX" sz="2400" dirty="0"/>
              <a:t>9. Se debe reportar a los huéspedes que no llegaron a dormir la noche anterior.</a:t>
            </a:r>
          </a:p>
          <a:p>
            <a:pPr algn="just"/>
            <a:r>
              <a:rPr lang="es-MX" sz="2400" dirty="0"/>
              <a:t>10. Se deben reportar las habitaciones que tengan el letrero de "No molestar“ a la 1 p.m., al ama de llaves.</a:t>
            </a:r>
          </a:p>
          <a:p>
            <a:pPr algn="just"/>
            <a:r>
              <a:rPr lang="es-MX" sz="2400" dirty="0"/>
              <a:t>11 Se debe reportar el exceso de personas en la habitación.</a:t>
            </a:r>
          </a:p>
          <a:p>
            <a:pPr algn="just"/>
            <a:r>
              <a:rPr lang="es-MX" sz="2400" dirty="0"/>
              <a:t>I2 Se debe reportar a los huéspedes que cocinan en las habitaciones.</a:t>
            </a:r>
          </a:p>
          <a:p>
            <a:pPr algn="just"/>
            <a:r>
              <a:rPr lang="es-MX" sz="2400" dirty="0"/>
              <a:t>13. Se debe reportar a los huéspedes que no quieren el servicio de la camarista.</a:t>
            </a:r>
          </a:p>
          <a:p>
            <a:pPr algn="just"/>
            <a:r>
              <a:rPr lang="es-MX" sz="2400" dirty="0"/>
              <a:t>14. Se debe reportar la presencia de animales domésticos en las habitaciones.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D7A0D6B-7FB6-4FB0-9D1D-4EE9EB515C31}"/>
              </a:ext>
            </a:extLst>
          </p:cNvPr>
          <p:cNvSpPr/>
          <p:nvPr/>
        </p:nvSpPr>
        <p:spPr>
          <a:xfrm>
            <a:off x="9815374" y="6361908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914599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55DB84-C3C1-4B0C-B0AB-40823FED8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LIMPIEZA DE UNA HABITACIÓN QUE NO SE RENTÓ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6389B5-0760-4A59-921C-49F66A9AEB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630017"/>
            <a:ext cx="10363826" cy="5227983"/>
          </a:xfrm>
        </p:spPr>
        <p:txBody>
          <a:bodyPr>
            <a:normAutofit fontScale="92500"/>
          </a:bodyPr>
          <a:lstStyle/>
          <a:p>
            <a:r>
              <a:rPr lang="es-MX" dirty="0"/>
              <a:t>1. Ventilar la habitación.</a:t>
            </a:r>
          </a:p>
          <a:p>
            <a:r>
              <a:rPr lang="es-MX" dirty="0"/>
              <a:t>2. Barrer.</a:t>
            </a:r>
          </a:p>
          <a:p>
            <a:r>
              <a:rPr lang="es-MX" dirty="0"/>
              <a:t>3. Sacudir.</a:t>
            </a:r>
          </a:p>
          <a:p>
            <a:r>
              <a:rPr lang="es-MX" dirty="0"/>
              <a:t>4. Trapear o aspirar el piso (dependiendo del tipo de piso).</a:t>
            </a:r>
          </a:p>
          <a:p>
            <a:r>
              <a:rPr lang="es-MX" dirty="0"/>
              <a:t>5. Lavar el sanitario o cambiarle el agua.</a:t>
            </a:r>
          </a:p>
          <a:p>
            <a:r>
              <a:rPr lang="es-MX" dirty="0"/>
              <a:t>6. Regar las plantas.</a:t>
            </a:r>
          </a:p>
          <a:p>
            <a:r>
              <a:rPr lang="es-MX" dirty="0"/>
              <a:t>7. Limpiar las terrazas.</a:t>
            </a:r>
          </a:p>
          <a:p>
            <a:r>
              <a:rPr lang="es-MX" dirty="0"/>
              <a:t>8. Limpiar o lavar los vidrios de las ventanas según el caso.</a:t>
            </a:r>
          </a:p>
          <a:p>
            <a:r>
              <a:rPr lang="es-MX" dirty="0"/>
              <a:t>9. Revisar los suministros del cuarto.</a:t>
            </a:r>
          </a:p>
          <a:p>
            <a:r>
              <a:rPr lang="es-MX" dirty="0"/>
              <a:t>10. Revisar el mantenimiento del cuarto (luces, aire, agua, televisión, teléfono, etc.).</a:t>
            </a:r>
          </a:p>
          <a:p>
            <a:r>
              <a:rPr lang="es-MX" dirty="0"/>
              <a:t>11. Cambiar el estatus del cuarto a "listo".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A0615B7-2661-4435-B2D3-CFC97F426046}"/>
              </a:ext>
            </a:extLst>
          </p:cNvPr>
          <p:cNvSpPr/>
          <p:nvPr/>
        </p:nvSpPr>
        <p:spPr>
          <a:xfrm>
            <a:off x="10252696" y="6488668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887399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38F29F7-998D-442D-AC58-E7CF9DA6B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75" y="366451"/>
            <a:ext cx="10578849" cy="575576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8F572D73-0923-48D1-A46D-20FD53452022}"/>
              </a:ext>
            </a:extLst>
          </p:cNvPr>
          <p:cNvSpPr/>
          <p:nvPr/>
        </p:nvSpPr>
        <p:spPr>
          <a:xfrm>
            <a:off x="806575" y="6306883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476375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08E1C7D-B2DA-4769-9DBF-9C1C7221D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055" y="577997"/>
            <a:ext cx="9235890" cy="599508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F66C6B46-D742-4596-B3BC-055307F0DB43}"/>
              </a:ext>
            </a:extLst>
          </p:cNvPr>
          <p:cNvSpPr/>
          <p:nvPr/>
        </p:nvSpPr>
        <p:spPr>
          <a:xfrm>
            <a:off x="247304" y="6488668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58190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72DEE18-543B-4E36-9B2F-D916F56C4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261" y="324193"/>
            <a:ext cx="5483745" cy="653380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4F17AE5-C71D-48CF-A8F7-EFE28B30DA78}"/>
              </a:ext>
            </a:extLst>
          </p:cNvPr>
          <p:cNvSpPr/>
          <p:nvPr/>
        </p:nvSpPr>
        <p:spPr>
          <a:xfrm>
            <a:off x="631617" y="6279082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1207473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CCFF0-0ECC-4DCD-8F9D-04A0122D1F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3899" y="2944888"/>
            <a:ext cx="8689976" cy="2509213"/>
          </a:xfrm>
        </p:spPr>
        <p:txBody>
          <a:bodyPr/>
          <a:lstStyle/>
          <a:p>
            <a:r>
              <a:rPr lang="es-MX" dirty="0"/>
              <a:t>PRÁCTICA 2</a:t>
            </a:r>
            <a:br>
              <a:rPr lang="es-MX" dirty="0"/>
            </a:br>
            <a:r>
              <a:rPr lang="es-MX" dirty="0"/>
              <a:t>AMA DE LLAVES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41D0346-6820-4F5F-8641-54F804BBE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533803" y="5296733"/>
            <a:ext cx="11022359" cy="2117035"/>
          </a:xfrm>
        </p:spPr>
        <p:txBody>
          <a:bodyPr>
            <a:normAutofit/>
          </a:bodyPr>
          <a:lstStyle/>
          <a:p>
            <a:r>
              <a:rPr lang="es-MX" dirty="0">
                <a:hlinkClick r:id="rId2" action="ppaction://hlinkfile"/>
              </a:rPr>
              <a:t>VIDEO TENDIDO DE CAMA              </a:t>
            </a:r>
            <a:r>
              <a:rPr lang="es-MX" dirty="0">
                <a:hlinkClick r:id="rId3" action="ppaction://hlinkfile"/>
              </a:rPr>
              <a:t>CORTESIA</a:t>
            </a:r>
            <a:r>
              <a:rPr lang="es-MX" dirty="0"/>
              <a:t> </a:t>
            </a:r>
            <a:r>
              <a:rPr lang="es-MX" dirty="0">
                <a:hlinkClick r:id="rId4" action="ppaction://hlinkfile"/>
              </a:rPr>
              <a:t>TOALLAS</a:t>
            </a:r>
            <a:endParaRPr lang="es-MX" dirty="0"/>
          </a:p>
          <a:p>
            <a:r>
              <a:rPr lang="es-MX" dirty="0">
                <a:hlinkClick r:id="rId5" action="ppaction://hlinkfile"/>
              </a:rPr>
              <a:t>VIDEO CORTESIA KLEENEX</a:t>
            </a:r>
            <a:endParaRPr lang="es-MX" dirty="0"/>
          </a:p>
          <a:p>
            <a:r>
              <a:rPr lang="es-MX" dirty="0">
                <a:hlinkClick r:id="rId6" action="ppaction://hlinkfile"/>
              </a:rPr>
              <a:t>VIDEO CORTESIA PAPEL HIGIENICO </a:t>
            </a:r>
            <a:r>
              <a:rPr lang="es-MX" dirty="0"/>
              <a:t>1 2 3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87E2B8E-D874-41FA-A9AF-7066B09773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9548" y="0"/>
            <a:ext cx="5042452" cy="37818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4F08D4C-420E-4958-9A70-860F56C1C2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774" y="53424"/>
            <a:ext cx="5042452" cy="378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64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236F9E-3182-4655-B95B-D6DFE7188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C15742-77C9-4300-8602-50B449E436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/>
              <a:t>Báez, S. (2005). Hotelería. México: Continental.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69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FA3DB3B-0989-4539-AF7B-5E8FFC04E82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42143892"/>
              </p:ext>
            </p:extLst>
          </p:nvPr>
        </p:nvGraphicFramePr>
        <p:xfrm>
          <a:off x="689113" y="609601"/>
          <a:ext cx="10946296" cy="581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255B0039-D3D2-4039-B0B0-243183096D84}"/>
              </a:ext>
            </a:extLst>
          </p:cNvPr>
          <p:cNvSpPr/>
          <p:nvPr/>
        </p:nvSpPr>
        <p:spPr>
          <a:xfrm>
            <a:off x="459339" y="6248399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198754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789EB8-C7B9-41CD-9B95-DCCECF1EB3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9523DF8-9928-4EF3-8A60-071169D974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25D6513-9AF6-46E4-BCD0-732A372CD1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41" r="12439" b="-1"/>
          <a:stretch/>
        </p:blipFill>
        <p:spPr>
          <a:xfrm>
            <a:off x="20" y="10"/>
            <a:ext cx="4070535" cy="6857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BE017B-E5E7-4BF1-81B6-346D7281AB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1A230AA-FCCE-4008-A77C-D74AB0F513F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74239" y="0"/>
            <a:ext cx="0" cy="685800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8335ACB4-4E46-4C94-91F2-FB750ACE5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5048" y="128008"/>
            <a:ext cx="6672886" cy="1055538"/>
          </a:xfrm>
        </p:spPr>
        <p:txBody>
          <a:bodyPr>
            <a:normAutofit/>
          </a:bodyPr>
          <a:lstStyle/>
          <a:p>
            <a:r>
              <a:rPr lang="es-MX" dirty="0"/>
              <a:t>PAPELERÍA UTILIZADA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53143B-9DAA-4537-AE6D-E264653629B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65048" y="1183546"/>
            <a:ext cx="7492489" cy="554644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s-MX" sz="2400" dirty="0"/>
              <a:t>1.- Reporte de ama de laves.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2.- reporte de camarista.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3.- inspección de habitaciones.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4.- Orden de reparación urgente.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5.- contero de ropa a camarista.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6.- reporte de baja y pérdidas.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7.- lista de asistencia.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8.- Requisición de almacén. 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9.- Solicitud de compra.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10.- etiquetas para objetos olvidados.</a:t>
            </a:r>
          </a:p>
          <a:p>
            <a:pPr>
              <a:lnSpc>
                <a:spcPct val="110000"/>
              </a:lnSpc>
            </a:pPr>
            <a:r>
              <a:rPr lang="es-MX" sz="2400" dirty="0"/>
              <a:t>11.- inventarios, etc.</a:t>
            </a:r>
          </a:p>
          <a:p>
            <a:pPr>
              <a:lnSpc>
                <a:spcPct val="110000"/>
              </a:lnSpc>
            </a:pPr>
            <a:endParaRPr lang="es-MX" sz="11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351BAE-3297-4198-AB4D-369F12C931E6}"/>
              </a:ext>
            </a:extLst>
          </p:cNvPr>
          <p:cNvSpPr/>
          <p:nvPr/>
        </p:nvSpPr>
        <p:spPr>
          <a:xfrm>
            <a:off x="10225781" y="6424664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22141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B6A7BFB-3BBE-4C11-93FC-A6557BD1136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5" y="0"/>
            <a:ext cx="813206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0CA7A26-553C-443C-9A3D-2A2529D4591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7E268D-B340-41B0-B037-2F3FC25BC7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00" b="77917"/>
          <a:stretch/>
        </p:blipFill>
        <p:spPr>
          <a:xfrm>
            <a:off x="0" y="0"/>
            <a:ext cx="4059935" cy="1514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B0BCA0-9493-46B4-B955-8FBF028730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t="72830" b="14149"/>
          <a:stretch/>
        </p:blipFill>
        <p:spPr>
          <a:xfrm>
            <a:off x="1377059" y="5962903"/>
            <a:ext cx="2590800" cy="8929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D9BEC0D-AB62-484E-9505-C168F2F8B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74" y="1314450"/>
            <a:ext cx="2844002" cy="3680244"/>
          </a:xfrm>
        </p:spPr>
        <p:txBody>
          <a:bodyPr>
            <a:normAutofit/>
          </a:bodyPr>
          <a:lstStyle/>
          <a:p>
            <a:pPr algn="l"/>
            <a:r>
              <a:rPr lang="es-MX" sz="4100"/>
              <a:t>MATERIALES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79B0357F-B444-4ECE-A182-7B32CD4BA159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13916610"/>
              </p:ext>
            </p:extLst>
          </p:nvPr>
        </p:nvGraphicFramePr>
        <p:xfrm>
          <a:off x="4290647" y="323557"/>
          <a:ext cx="7680960" cy="6316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F425FC4A-0AE7-4BCF-976E-F8D1D33B10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64" y="3481754"/>
            <a:ext cx="3020612" cy="2011763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4D55CF1-DFA1-4836-9284-CCE5593FD00F}"/>
              </a:ext>
            </a:extLst>
          </p:cNvPr>
          <p:cNvSpPr/>
          <p:nvPr/>
        </p:nvSpPr>
        <p:spPr>
          <a:xfrm>
            <a:off x="511181" y="6409365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1880424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BB0D19-D450-4F59-91BD-9DDCC1A28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9895" y="5561965"/>
            <a:ext cx="10364451" cy="1296035"/>
          </a:xfrm>
        </p:spPr>
        <p:txBody>
          <a:bodyPr>
            <a:normAutofit/>
          </a:bodyPr>
          <a:lstStyle/>
          <a:p>
            <a:r>
              <a:rPr lang="es-MX" dirty="0"/>
              <a:t>CRITERIO PARA ASIGNACIÓN DE HABITACIONES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A1D65DD9-F430-4AD6-ABB1-8CCD6AF2648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72466087"/>
              </p:ext>
            </p:extLst>
          </p:nvPr>
        </p:nvGraphicFramePr>
        <p:xfrm>
          <a:off x="649357" y="520504"/>
          <a:ext cx="11002027" cy="5138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231DE976-EAE1-4879-ACB6-FCDE0520B91E}"/>
              </a:ext>
            </a:extLst>
          </p:cNvPr>
          <p:cNvSpPr/>
          <p:nvPr/>
        </p:nvSpPr>
        <p:spPr>
          <a:xfrm>
            <a:off x="9033496" y="151172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96432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64276B8-1A41-49DE-90A7-F070B4B6A4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5F7C92F8-CFE7-4D8A-AB04-2C4288002E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2930BCF-7FE7-47DA-99C6-868D78123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3670" y="384349"/>
            <a:ext cx="3106901" cy="2663057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7CD5CB-E727-4276-ADCF-AF9E5E638D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646DFB-FBE0-499A-9340-1DD91BAAE6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167385" y="503583"/>
            <a:ext cx="8988440" cy="792951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s-MX" sz="1400" dirty="0"/>
              <a:t>                 </a:t>
            </a:r>
            <a:r>
              <a:rPr lang="es-MX" sz="1800" b="1" dirty="0"/>
              <a:t>HABITACIÓN                                                CLAVE SIGNIFICADO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0-2                                                  Ocupada por dos personas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0-1                                                  Ocupada por una persona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N M                                                    Tiene aviso "No molestar"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0-3 </a:t>
            </a:r>
            <a:r>
              <a:rPr lang="es-MX" sz="1800" dirty="0" err="1"/>
              <a:t>Cx</a:t>
            </a:r>
            <a:r>
              <a:rPr lang="es-MX" sz="1800" dirty="0"/>
              <a:t>                       Ocupada por tres personas con cama extra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   P                                                 Habitación con pasador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O-ND                                      Ocupada, no durmió (camas tendidas)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   F                                            Fuera de servicio por reparación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O-Cu                                                     Ocupada con cuna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  VL                                                          Vacía y limpia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   VS                                                       Vacía y sucia (salida)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O-l S E                           Ocupada, con poco equipaje o sin equipaje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MX" sz="1800" dirty="0"/>
              <a:t>                    O-N S                             Ocupada, no desea servicio de limpieza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5FBEDDD-499F-4879-A226-18CD4C3562F4}"/>
              </a:ext>
            </a:extLst>
          </p:cNvPr>
          <p:cNvSpPr/>
          <p:nvPr/>
        </p:nvSpPr>
        <p:spPr>
          <a:xfrm>
            <a:off x="10345461" y="6473651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785092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5C08A87-04DA-4979-9A6A-35767AD82EC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6322F20-625F-450D-91B1-3E961E0363D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E0E9D50-FEA4-4492-83F9-A205D62BD5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62" r="2" b="42203"/>
          <a:stretch/>
        </p:blipFill>
        <p:spPr>
          <a:xfrm>
            <a:off x="20" y="-4679"/>
            <a:ext cx="6094386" cy="41877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349BA2A-957E-4282-BE02-637D704F1B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096" b="-1"/>
          <a:stretch/>
        </p:blipFill>
        <p:spPr>
          <a:xfrm>
            <a:off x="6094410" y="-4679"/>
            <a:ext cx="6097589" cy="41877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08A0AB7-5B2C-46D3-9FA3-3537CF7786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3258" y="-2"/>
            <a:ext cx="82296" cy="4197096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9397AC7-494C-4362-B594-DD8DBDE53EA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229100"/>
            <a:ext cx="12192000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5FBE8C2B-C8E9-4FCA-B5A0-16A8D6C925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525DB46-ED3F-4F3C-953B-DB123BCEB8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" y="4318020"/>
            <a:ext cx="9899904" cy="1116711"/>
          </a:xfrm>
        </p:spPr>
        <p:txBody>
          <a:bodyPr>
            <a:normAutofit fontScale="90000"/>
          </a:bodyPr>
          <a:lstStyle/>
          <a:p>
            <a:r>
              <a:rPr lang="es-MX" dirty="0"/>
              <a:t>PRÁCTICA 1 </a:t>
            </a:r>
            <a:br>
              <a:rPr lang="es-MX" dirty="0"/>
            </a:br>
            <a:r>
              <a:rPr lang="es-MX" dirty="0"/>
              <a:t>AMA DE LLAVES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128549-8EEC-4FC0-992C-7665F41D6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8890" y="5277219"/>
            <a:ext cx="8689976" cy="1470074"/>
          </a:xfrm>
        </p:spPr>
        <p:txBody>
          <a:bodyPr>
            <a:normAutofit lnSpcReduction="10000"/>
          </a:bodyPr>
          <a:lstStyle/>
          <a:p>
            <a:pPr algn="l"/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hlinkClick r:id="rId6" action="ppaction://hlinkfile"/>
              </a:rPr>
              <a:t>VIDEO 1                                         </a:t>
            </a:r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hlinkClick r:id="rId7" action="ppaction://hlinkfile"/>
              </a:rPr>
              <a:t>VIDEO 4</a:t>
            </a:r>
            <a:endParaRPr lang="es-MX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hlinkClick r:id="rId8" action="ppaction://hlinkfile"/>
              </a:rPr>
              <a:t>VIDEO 2                                         </a:t>
            </a:r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hlinkClick r:id="rId9" action="ppaction://hlinkfile"/>
              </a:rPr>
              <a:t>VIDEO 5</a:t>
            </a:r>
            <a:endParaRPr lang="es-MX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hlinkClick r:id="rId10" action="ppaction://hlinkfile"/>
              </a:rPr>
              <a:t>VIDEO 3                                         </a:t>
            </a:r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VIDEO 6</a:t>
            </a:r>
          </a:p>
        </p:txBody>
      </p:sp>
    </p:spTree>
    <p:extLst>
      <p:ext uri="{BB962C8B-B14F-4D97-AF65-F5344CB8AC3E}">
        <p14:creationId xmlns:p14="http://schemas.microsoft.com/office/powerpoint/2010/main" val="3606436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038A7A1-705B-4529-B77D-9EA4C1F77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9975" y="271670"/>
            <a:ext cx="10049086" cy="65435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25732F-28D7-4F47-8293-FFAAFEBB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574" y="178904"/>
            <a:ext cx="10364451" cy="1596177"/>
          </a:xfrm>
        </p:spPr>
        <p:txBody>
          <a:bodyPr/>
          <a:lstStyle/>
          <a:p>
            <a:r>
              <a:rPr lang="es-MX" b="1" dirty="0"/>
              <a:t>PRIORIDAD EN LA LIMPIEZA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CE69AD-2C5D-4120-9908-00757340B0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81810"/>
            <a:ext cx="5106026" cy="479728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>
                <a:solidFill>
                  <a:schemeClr val="bg1"/>
                </a:solidFill>
              </a:rPr>
              <a:t>Hotel con alta ocupación: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1.- Las habitaciones vacías y sucias.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2.- Las habitaciones ocupadas que tienen preferencia.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3.- Habitaciones ocupadas cuyos huéspedes no desocuparán la habitación ese día.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4.- (Último) las habitaciones ocupadas cuyos huéspedes desocuparán ESE MISMO día.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D16DFD4-625C-47B9-AD3C-42EE176CBF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72200" y="1789044"/>
            <a:ext cx="5105400" cy="479728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b="1" dirty="0">
                <a:solidFill>
                  <a:schemeClr val="bg1"/>
                </a:solidFill>
              </a:rPr>
              <a:t>Hotel con baja ocupación: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1.- Habitaciones ocupadas con preferencia.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2.- Habitaciones ocupadas cuyos huéspedes no las desocupan ese día.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3.- Habitaciones vacías y sucias.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4.- Habitaciones ocupadas cuyos huéspedes desocuparán ese día.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7476631-6F61-483B-89ED-36D336EA98DD}"/>
              </a:ext>
            </a:extLst>
          </p:cNvPr>
          <p:cNvSpPr/>
          <p:nvPr/>
        </p:nvSpPr>
        <p:spPr>
          <a:xfrm>
            <a:off x="6621600" y="6331463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145851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B36A32A-7BEA-4B00-9DAB-389CDD2C46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844" b="3"/>
          <a:stretch/>
        </p:blipFill>
        <p:spPr>
          <a:xfrm>
            <a:off x="7370064" y="2505456"/>
            <a:ext cx="3494466" cy="293522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E005DA8-6D84-4DF6-957D-071C4255A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05508"/>
            <a:ext cx="10364451" cy="1596177"/>
          </a:xfrm>
        </p:spPr>
        <p:txBody>
          <a:bodyPr>
            <a:normAutofit/>
          </a:bodyPr>
          <a:lstStyle/>
          <a:p>
            <a:r>
              <a:rPr lang="es-MX" b="1" dirty="0"/>
              <a:t>LIMPIEZA DE UNA HABITACIÓN VACÍA Y SUCIA (SALIDA)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0911E2DC-08C8-4930-B409-9073E232C8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0554" y="1236902"/>
            <a:ext cx="6096626" cy="493776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s-MX" sz="1800" dirty="0"/>
              <a:t>1. Tocar la puerta.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2. Dejar la puerta abierta.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3. Abrir las ventanas y cortinas para ventilar el cuarto.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4. Apagar las luces y los aparatos.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5. Contar la ropa y observar posibles daños.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6. Revisar si hay objetos olvidados.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7. Destender camas.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8. Sacar la ropa sucia y meter la limpia.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9. Sacar la basura.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10. Limpiar el sanitario.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11. Lavar los vasos y ceniceros.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12. Lavar el lavabo.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852831D-B823-4C05-BAC5-0DB2E111F99C}"/>
              </a:ext>
            </a:extLst>
          </p:cNvPr>
          <p:cNvSpPr/>
          <p:nvPr/>
        </p:nvSpPr>
        <p:spPr>
          <a:xfrm>
            <a:off x="8423896" y="5576717"/>
            <a:ext cx="17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58257265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322</TotalTime>
  <Words>1243</Words>
  <Application>Microsoft Office PowerPoint</Application>
  <PresentationFormat>Panorámica</PresentationFormat>
  <Paragraphs>145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Arial</vt:lpstr>
      <vt:lpstr>Tw Cen MT</vt:lpstr>
      <vt:lpstr>Gota</vt:lpstr>
      <vt:lpstr>DEPARTAMENTO DE AMA DE LLAVES</vt:lpstr>
      <vt:lpstr>Presentación de PowerPoint</vt:lpstr>
      <vt:lpstr>PAPELERÍA UTILIZADA</vt:lpstr>
      <vt:lpstr>MATERIALES</vt:lpstr>
      <vt:lpstr>CRITERIO PARA ASIGNACIÓN DE HABITACIONES</vt:lpstr>
      <vt:lpstr>Presentación de PowerPoint</vt:lpstr>
      <vt:lpstr>PRÁCTICA 1  AMA DE LLAVES</vt:lpstr>
      <vt:lpstr>PRIORIDAD EN LA LIMPIEZA</vt:lpstr>
      <vt:lpstr>LIMPIEZA DE UNA HABITACIÓN VACÍA Y SUCIA (SALIDA)</vt:lpstr>
      <vt:lpstr>Presentación de PowerPoint</vt:lpstr>
      <vt:lpstr>LIMPIEZA DE UNA HABITACIÓN OCUPADA</vt:lpstr>
      <vt:lpstr>Presentación de PowerPoint</vt:lpstr>
      <vt:lpstr>LIMPIEZA DE UNA HABITACIÓN QUE NO SE RENTÓ </vt:lpstr>
      <vt:lpstr>Presentación de PowerPoint</vt:lpstr>
      <vt:lpstr>Presentación de PowerPoint</vt:lpstr>
      <vt:lpstr>Presentación de PowerPoint</vt:lpstr>
      <vt:lpstr>PRÁCTICA 2 AMA DE LLAVES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DEPARTAMENTO DE AMA DE LLAVES</dc:title>
  <dc:creator>Aurora</dc:creator>
  <cp:lastModifiedBy>Aurora Vazquez Montalvo</cp:lastModifiedBy>
  <cp:revision>44</cp:revision>
  <dcterms:created xsi:type="dcterms:W3CDTF">2018-04-16T18:55:19Z</dcterms:created>
  <dcterms:modified xsi:type="dcterms:W3CDTF">2018-08-21T21:25:43Z</dcterms:modified>
</cp:coreProperties>
</file>