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1" r:id="rId5"/>
    <p:sldId id="259" r:id="rId6"/>
    <p:sldId id="260" r:id="rId7"/>
    <p:sldId id="264" r:id="rId8"/>
    <p:sldId id="262" r:id="rId9"/>
    <p:sldId id="266" r:id="rId10"/>
    <p:sldId id="265" r:id="rId11"/>
    <p:sldId id="267" r:id="rId12"/>
    <p:sldId id="268" r:id="rId13"/>
    <p:sldId id="269" r:id="rId14"/>
    <p:sldId id="270" r:id="rId15"/>
    <p:sldId id="271" r:id="rId16"/>
    <p:sldId id="272" r:id="rId17"/>
    <p:sldId id="273" r:id="rId18"/>
    <p:sldId id="274" r:id="rId19"/>
    <p:sldId id="275" r:id="rId20"/>
    <p:sldId id="263"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7EB121-0E49-4FF6-8E94-2D66F7EA7B56}" type="doc">
      <dgm:prSet loTypeId="urn:microsoft.com/office/officeart/2005/8/layout/hierarchy2" loCatId="hierarchy" qsTypeId="urn:microsoft.com/office/officeart/2005/8/quickstyle/simple3" qsCatId="simple" csTypeId="urn:microsoft.com/office/officeart/2005/8/colors/accent1_2" csCatId="accent1" phldr="1"/>
      <dgm:spPr/>
      <dgm:t>
        <a:bodyPr/>
        <a:lstStyle/>
        <a:p>
          <a:endParaRPr lang="es-MX"/>
        </a:p>
      </dgm:t>
    </dgm:pt>
    <dgm:pt modelId="{CAF8D702-8826-4E09-B70C-5DA19A0AF224}">
      <dgm:prSet phldrT="[Texto]"/>
      <dgm:spPr/>
      <dgm:t>
        <a:bodyPr/>
        <a:lstStyle/>
        <a:p>
          <a:r>
            <a:rPr lang="es-MX" b="1"/>
            <a:t>TIPOS BÁSICOS</a:t>
          </a:r>
        </a:p>
      </dgm:t>
    </dgm:pt>
    <dgm:pt modelId="{FF9CB7DB-5EDF-436B-9749-E30FEFD75935}" type="parTrans" cxnId="{89EC1ED5-7308-4978-B94E-9AF0AA8653E7}">
      <dgm:prSet/>
      <dgm:spPr/>
      <dgm:t>
        <a:bodyPr/>
        <a:lstStyle/>
        <a:p>
          <a:endParaRPr lang="es-MX"/>
        </a:p>
      </dgm:t>
    </dgm:pt>
    <dgm:pt modelId="{FB10A10E-52B2-40DA-A99F-2D6120661CF2}" type="sibTrans" cxnId="{89EC1ED5-7308-4978-B94E-9AF0AA8653E7}">
      <dgm:prSet/>
      <dgm:spPr/>
      <dgm:t>
        <a:bodyPr/>
        <a:lstStyle/>
        <a:p>
          <a:endParaRPr lang="es-MX"/>
        </a:p>
      </dgm:t>
    </dgm:pt>
    <dgm:pt modelId="{C67F9126-1850-483B-942F-347203A30B6F}">
      <dgm:prSet phldrT="[Texto]"/>
      <dgm:spPr/>
      <dgm:t>
        <a:bodyPr/>
        <a:lstStyle/>
        <a:p>
          <a:r>
            <a:rPr lang="es-MX" b="1" dirty="0"/>
            <a:t>TRANSITORIO</a:t>
          </a:r>
        </a:p>
      </dgm:t>
    </dgm:pt>
    <dgm:pt modelId="{ADD71683-8490-4AC3-B8CE-6420C5814249}" type="parTrans" cxnId="{071EA17A-031B-4D40-ABF9-19B41178A64D}">
      <dgm:prSet/>
      <dgm:spPr/>
      <dgm:t>
        <a:bodyPr/>
        <a:lstStyle/>
        <a:p>
          <a:endParaRPr lang="es-MX"/>
        </a:p>
      </dgm:t>
    </dgm:pt>
    <dgm:pt modelId="{BD509E1E-FFF6-441A-B59E-9E4F4E490242}" type="sibTrans" cxnId="{071EA17A-031B-4D40-ABF9-19B41178A64D}">
      <dgm:prSet/>
      <dgm:spPr/>
      <dgm:t>
        <a:bodyPr/>
        <a:lstStyle/>
        <a:p>
          <a:endParaRPr lang="es-MX"/>
        </a:p>
      </dgm:t>
    </dgm:pt>
    <dgm:pt modelId="{8C50158B-ED82-478C-ACAF-A3C176C889AF}">
      <dgm:prSet phldrT="[Texto]"/>
      <dgm:spPr/>
      <dgm:t>
        <a:bodyPr/>
        <a:lstStyle/>
        <a:p>
          <a:r>
            <a:rPr lang="es-MX" b="1"/>
            <a:t>RESIDENCIAL DE DEPARTAMENTO</a:t>
          </a:r>
        </a:p>
      </dgm:t>
    </dgm:pt>
    <dgm:pt modelId="{072F6355-09DC-4114-9649-481DCB636850}" type="parTrans" cxnId="{A4AAA943-A996-4EAB-B7D7-C6065F662702}">
      <dgm:prSet/>
      <dgm:spPr/>
      <dgm:t>
        <a:bodyPr/>
        <a:lstStyle/>
        <a:p>
          <a:endParaRPr lang="es-MX"/>
        </a:p>
      </dgm:t>
    </dgm:pt>
    <dgm:pt modelId="{999E489F-53DC-4E04-956F-FF038D3650BB}" type="sibTrans" cxnId="{A4AAA943-A996-4EAB-B7D7-C6065F662702}">
      <dgm:prSet/>
      <dgm:spPr/>
      <dgm:t>
        <a:bodyPr/>
        <a:lstStyle/>
        <a:p>
          <a:endParaRPr lang="es-MX"/>
        </a:p>
      </dgm:t>
    </dgm:pt>
    <dgm:pt modelId="{19C995E1-21F1-4933-9DC1-1B0426A85A69}" type="pres">
      <dgm:prSet presAssocID="{7D7EB121-0E49-4FF6-8E94-2D66F7EA7B56}" presName="diagram" presStyleCnt="0">
        <dgm:presLayoutVars>
          <dgm:chPref val="1"/>
          <dgm:dir/>
          <dgm:animOne val="branch"/>
          <dgm:animLvl val="lvl"/>
          <dgm:resizeHandles val="exact"/>
        </dgm:presLayoutVars>
      </dgm:prSet>
      <dgm:spPr/>
    </dgm:pt>
    <dgm:pt modelId="{8E4D9DFE-7A20-4607-B117-35C80FD84C09}" type="pres">
      <dgm:prSet presAssocID="{CAF8D702-8826-4E09-B70C-5DA19A0AF224}" presName="root1" presStyleCnt="0"/>
      <dgm:spPr/>
    </dgm:pt>
    <dgm:pt modelId="{30A91402-3245-484F-BDCC-72C64CAB7D3D}" type="pres">
      <dgm:prSet presAssocID="{CAF8D702-8826-4E09-B70C-5DA19A0AF224}" presName="LevelOneTextNode" presStyleLbl="node0" presStyleIdx="0" presStyleCnt="1">
        <dgm:presLayoutVars>
          <dgm:chPref val="3"/>
        </dgm:presLayoutVars>
      </dgm:prSet>
      <dgm:spPr/>
    </dgm:pt>
    <dgm:pt modelId="{1273C7D8-F267-4148-A8EC-00A11491C502}" type="pres">
      <dgm:prSet presAssocID="{CAF8D702-8826-4E09-B70C-5DA19A0AF224}" presName="level2hierChild" presStyleCnt="0"/>
      <dgm:spPr/>
    </dgm:pt>
    <dgm:pt modelId="{4D5BA67C-7877-4276-832D-2A1EE90BB3A0}" type="pres">
      <dgm:prSet presAssocID="{ADD71683-8490-4AC3-B8CE-6420C5814249}" presName="conn2-1" presStyleLbl="parChTrans1D2" presStyleIdx="0" presStyleCnt="2"/>
      <dgm:spPr/>
    </dgm:pt>
    <dgm:pt modelId="{426A3ED5-8D08-49D8-B259-1F7C58541DA1}" type="pres">
      <dgm:prSet presAssocID="{ADD71683-8490-4AC3-B8CE-6420C5814249}" presName="connTx" presStyleLbl="parChTrans1D2" presStyleIdx="0" presStyleCnt="2"/>
      <dgm:spPr/>
    </dgm:pt>
    <dgm:pt modelId="{8979612E-B322-4090-B70C-E195D830893E}" type="pres">
      <dgm:prSet presAssocID="{C67F9126-1850-483B-942F-347203A30B6F}" presName="root2" presStyleCnt="0"/>
      <dgm:spPr/>
    </dgm:pt>
    <dgm:pt modelId="{B54FF068-BB69-4315-BA3B-853ED01C9F73}" type="pres">
      <dgm:prSet presAssocID="{C67F9126-1850-483B-942F-347203A30B6F}" presName="LevelTwoTextNode" presStyleLbl="node2" presStyleIdx="0" presStyleCnt="2" custLinFactNeighborX="1407" custLinFactNeighborY="-28842">
        <dgm:presLayoutVars>
          <dgm:chPref val="3"/>
        </dgm:presLayoutVars>
      </dgm:prSet>
      <dgm:spPr/>
    </dgm:pt>
    <dgm:pt modelId="{0BECAC80-E153-4982-B714-7B4011135135}" type="pres">
      <dgm:prSet presAssocID="{C67F9126-1850-483B-942F-347203A30B6F}" presName="level3hierChild" presStyleCnt="0"/>
      <dgm:spPr/>
    </dgm:pt>
    <dgm:pt modelId="{983DEC6C-B0E8-40F6-B469-B2E931D8AAE4}" type="pres">
      <dgm:prSet presAssocID="{072F6355-09DC-4114-9649-481DCB636850}" presName="conn2-1" presStyleLbl="parChTrans1D2" presStyleIdx="1" presStyleCnt="2"/>
      <dgm:spPr/>
    </dgm:pt>
    <dgm:pt modelId="{FA4EC0ED-6951-4048-8FA0-026C40344669}" type="pres">
      <dgm:prSet presAssocID="{072F6355-09DC-4114-9649-481DCB636850}" presName="connTx" presStyleLbl="parChTrans1D2" presStyleIdx="1" presStyleCnt="2"/>
      <dgm:spPr/>
    </dgm:pt>
    <dgm:pt modelId="{14CB3D20-673B-4FB7-B7A2-6357265F0EA9}" type="pres">
      <dgm:prSet presAssocID="{8C50158B-ED82-478C-ACAF-A3C176C889AF}" presName="root2" presStyleCnt="0"/>
      <dgm:spPr/>
    </dgm:pt>
    <dgm:pt modelId="{B33BE6FE-6494-4A55-BB0A-F936E69BFF37}" type="pres">
      <dgm:prSet presAssocID="{8C50158B-ED82-478C-ACAF-A3C176C889AF}" presName="LevelTwoTextNode" presStyleLbl="node2" presStyleIdx="1" presStyleCnt="2" custLinFactNeighborX="-331" custLinFactNeighborY="31147">
        <dgm:presLayoutVars>
          <dgm:chPref val="3"/>
        </dgm:presLayoutVars>
      </dgm:prSet>
      <dgm:spPr/>
    </dgm:pt>
    <dgm:pt modelId="{3DD99D5A-9425-4FFA-A6FF-92A9D063F7BE}" type="pres">
      <dgm:prSet presAssocID="{8C50158B-ED82-478C-ACAF-A3C176C889AF}" presName="level3hierChild" presStyleCnt="0"/>
      <dgm:spPr/>
    </dgm:pt>
  </dgm:ptLst>
  <dgm:cxnLst>
    <dgm:cxn modelId="{17075C00-5085-4753-8614-37FC8B2A3932}" type="presOf" srcId="{C67F9126-1850-483B-942F-347203A30B6F}" destId="{B54FF068-BB69-4315-BA3B-853ED01C9F73}" srcOrd="0" destOrd="0" presId="urn:microsoft.com/office/officeart/2005/8/layout/hierarchy2"/>
    <dgm:cxn modelId="{55B95818-857A-4210-9EAE-BC196AE7D095}" type="presOf" srcId="{CAF8D702-8826-4E09-B70C-5DA19A0AF224}" destId="{30A91402-3245-484F-BDCC-72C64CAB7D3D}" srcOrd="0" destOrd="0" presId="urn:microsoft.com/office/officeart/2005/8/layout/hierarchy2"/>
    <dgm:cxn modelId="{A4AAA943-A996-4EAB-B7D7-C6065F662702}" srcId="{CAF8D702-8826-4E09-B70C-5DA19A0AF224}" destId="{8C50158B-ED82-478C-ACAF-A3C176C889AF}" srcOrd="1" destOrd="0" parTransId="{072F6355-09DC-4114-9649-481DCB636850}" sibTransId="{999E489F-53DC-4E04-956F-FF038D3650BB}"/>
    <dgm:cxn modelId="{34DC816A-06FA-41D6-9E04-6A3907DBB3F3}" type="presOf" srcId="{8C50158B-ED82-478C-ACAF-A3C176C889AF}" destId="{B33BE6FE-6494-4A55-BB0A-F936E69BFF37}" srcOrd="0" destOrd="0" presId="urn:microsoft.com/office/officeart/2005/8/layout/hierarchy2"/>
    <dgm:cxn modelId="{071EA17A-031B-4D40-ABF9-19B41178A64D}" srcId="{CAF8D702-8826-4E09-B70C-5DA19A0AF224}" destId="{C67F9126-1850-483B-942F-347203A30B6F}" srcOrd="0" destOrd="0" parTransId="{ADD71683-8490-4AC3-B8CE-6420C5814249}" sibTransId="{BD509E1E-FFF6-441A-B59E-9E4F4E490242}"/>
    <dgm:cxn modelId="{D760BC98-866F-413E-A944-AB5573A39AF9}" type="presOf" srcId="{072F6355-09DC-4114-9649-481DCB636850}" destId="{983DEC6C-B0E8-40F6-B469-B2E931D8AAE4}" srcOrd="0" destOrd="0" presId="urn:microsoft.com/office/officeart/2005/8/layout/hierarchy2"/>
    <dgm:cxn modelId="{F98431AD-5F80-4DDF-A617-09359D19A6AC}" type="presOf" srcId="{072F6355-09DC-4114-9649-481DCB636850}" destId="{FA4EC0ED-6951-4048-8FA0-026C40344669}" srcOrd="1" destOrd="0" presId="urn:microsoft.com/office/officeart/2005/8/layout/hierarchy2"/>
    <dgm:cxn modelId="{89EC1ED5-7308-4978-B94E-9AF0AA8653E7}" srcId="{7D7EB121-0E49-4FF6-8E94-2D66F7EA7B56}" destId="{CAF8D702-8826-4E09-B70C-5DA19A0AF224}" srcOrd="0" destOrd="0" parTransId="{FF9CB7DB-5EDF-436B-9749-E30FEFD75935}" sibTransId="{FB10A10E-52B2-40DA-A99F-2D6120661CF2}"/>
    <dgm:cxn modelId="{D9575BD7-1AAF-4590-AE81-8CE9DA8C5836}" type="presOf" srcId="{ADD71683-8490-4AC3-B8CE-6420C5814249}" destId="{4D5BA67C-7877-4276-832D-2A1EE90BB3A0}" srcOrd="0" destOrd="0" presId="urn:microsoft.com/office/officeart/2005/8/layout/hierarchy2"/>
    <dgm:cxn modelId="{8E6FC3F5-3C6E-4072-A1C3-04C619DE6A90}" type="presOf" srcId="{7D7EB121-0E49-4FF6-8E94-2D66F7EA7B56}" destId="{19C995E1-21F1-4933-9DC1-1B0426A85A69}" srcOrd="0" destOrd="0" presId="urn:microsoft.com/office/officeart/2005/8/layout/hierarchy2"/>
    <dgm:cxn modelId="{1F5817FA-E2FC-4662-8B68-873F1565D569}" type="presOf" srcId="{ADD71683-8490-4AC3-B8CE-6420C5814249}" destId="{426A3ED5-8D08-49D8-B259-1F7C58541DA1}" srcOrd="1" destOrd="0" presId="urn:microsoft.com/office/officeart/2005/8/layout/hierarchy2"/>
    <dgm:cxn modelId="{DBBF21D1-ED4F-4E14-B02B-C0BF10B7789E}" type="presParOf" srcId="{19C995E1-21F1-4933-9DC1-1B0426A85A69}" destId="{8E4D9DFE-7A20-4607-B117-35C80FD84C09}" srcOrd="0" destOrd="0" presId="urn:microsoft.com/office/officeart/2005/8/layout/hierarchy2"/>
    <dgm:cxn modelId="{45CC458A-484F-4E01-9C55-853FD2AA89AA}" type="presParOf" srcId="{8E4D9DFE-7A20-4607-B117-35C80FD84C09}" destId="{30A91402-3245-484F-BDCC-72C64CAB7D3D}" srcOrd="0" destOrd="0" presId="urn:microsoft.com/office/officeart/2005/8/layout/hierarchy2"/>
    <dgm:cxn modelId="{0CA9ED8F-0C35-4175-BFD1-E24C8B4302A8}" type="presParOf" srcId="{8E4D9DFE-7A20-4607-B117-35C80FD84C09}" destId="{1273C7D8-F267-4148-A8EC-00A11491C502}" srcOrd="1" destOrd="0" presId="urn:microsoft.com/office/officeart/2005/8/layout/hierarchy2"/>
    <dgm:cxn modelId="{2F8400A9-F57C-4FC8-8156-CAD283A61E8A}" type="presParOf" srcId="{1273C7D8-F267-4148-A8EC-00A11491C502}" destId="{4D5BA67C-7877-4276-832D-2A1EE90BB3A0}" srcOrd="0" destOrd="0" presId="urn:microsoft.com/office/officeart/2005/8/layout/hierarchy2"/>
    <dgm:cxn modelId="{0595C2B5-EBCA-4559-A166-51EA3850D9CA}" type="presParOf" srcId="{4D5BA67C-7877-4276-832D-2A1EE90BB3A0}" destId="{426A3ED5-8D08-49D8-B259-1F7C58541DA1}" srcOrd="0" destOrd="0" presId="urn:microsoft.com/office/officeart/2005/8/layout/hierarchy2"/>
    <dgm:cxn modelId="{A74BEB0C-0E6B-48ED-97CC-BB83EC3C72A5}" type="presParOf" srcId="{1273C7D8-F267-4148-A8EC-00A11491C502}" destId="{8979612E-B322-4090-B70C-E195D830893E}" srcOrd="1" destOrd="0" presId="urn:microsoft.com/office/officeart/2005/8/layout/hierarchy2"/>
    <dgm:cxn modelId="{EFAB9387-C5CE-4E61-AE83-185C798A6A3F}" type="presParOf" srcId="{8979612E-B322-4090-B70C-E195D830893E}" destId="{B54FF068-BB69-4315-BA3B-853ED01C9F73}" srcOrd="0" destOrd="0" presId="urn:microsoft.com/office/officeart/2005/8/layout/hierarchy2"/>
    <dgm:cxn modelId="{1455F7D6-6ABF-4F60-8147-980ED9277344}" type="presParOf" srcId="{8979612E-B322-4090-B70C-E195D830893E}" destId="{0BECAC80-E153-4982-B714-7B4011135135}" srcOrd="1" destOrd="0" presId="urn:microsoft.com/office/officeart/2005/8/layout/hierarchy2"/>
    <dgm:cxn modelId="{74A9DF5E-EAB6-4958-9C9C-08247605E01F}" type="presParOf" srcId="{1273C7D8-F267-4148-A8EC-00A11491C502}" destId="{983DEC6C-B0E8-40F6-B469-B2E931D8AAE4}" srcOrd="2" destOrd="0" presId="urn:microsoft.com/office/officeart/2005/8/layout/hierarchy2"/>
    <dgm:cxn modelId="{802EBF6B-9BC4-4527-9E3C-E91E605A3903}" type="presParOf" srcId="{983DEC6C-B0E8-40F6-B469-B2E931D8AAE4}" destId="{FA4EC0ED-6951-4048-8FA0-026C40344669}" srcOrd="0" destOrd="0" presId="urn:microsoft.com/office/officeart/2005/8/layout/hierarchy2"/>
    <dgm:cxn modelId="{33772723-C324-4D26-AA0F-11BFC506849D}" type="presParOf" srcId="{1273C7D8-F267-4148-A8EC-00A11491C502}" destId="{14CB3D20-673B-4FB7-B7A2-6357265F0EA9}" srcOrd="3" destOrd="0" presId="urn:microsoft.com/office/officeart/2005/8/layout/hierarchy2"/>
    <dgm:cxn modelId="{8BBCD918-D2A9-4366-B497-3000CC822AA7}" type="presParOf" srcId="{14CB3D20-673B-4FB7-B7A2-6357265F0EA9}" destId="{B33BE6FE-6494-4A55-BB0A-F936E69BFF37}" srcOrd="0" destOrd="0" presId="urn:microsoft.com/office/officeart/2005/8/layout/hierarchy2"/>
    <dgm:cxn modelId="{B04229DB-9879-403C-9ADF-7B0A3C396C39}" type="presParOf" srcId="{14CB3D20-673B-4FB7-B7A2-6357265F0EA9}" destId="{3DD99D5A-9425-4FFA-A6FF-92A9D063F7BE}"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A266DD3-EEF1-4E1D-8B81-2E80CA7E3774}"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66176620-73DA-4B9C-A467-83E7D228258D}">
      <dgm:prSet phldrT="[Texto]"/>
      <dgm:spPr/>
      <dgm:t>
        <a:bodyPr/>
        <a:lstStyle/>
        <a:p>
          <a:r>
            <a:rPr lang="es-MX" b="1" dirty="0">
              <a:solidFill>
                <a:schemeClr val="tx1"/>
              </a:solidFill>
            </a:rPr>
            <a:t>POR UBICACIÓN</a:t>
          </a:r>
        </a:p>
      </dgm:t>
    </dgm:pt>
    <dgm:pt modelId="{7915C596-AB64-4F7A-83A0-C3F0854292E2}" type="parTrans" cxnId="{CE97BE4D-8645-45DD-8706-D56333C90A14}">
      <dgm:prSet/>
      <dgm:spPr/>
      <dgm:t>
        <a:bodyPr/>
        <a:lstStyle/>
        <a:p>
          <a:endParaRPr lang="es-MX"/>
        </a:p>
      </dgm:t>
    </dgm:pt>
    <dgm:pt modelId="{50325B83-38F0-444C-AD65-948E4A51F4B9}" type="sibTrans" cxnId="{CE97BE4D-8645-45DD-8706-D56333C90A14}">
      <dgm:prSet/>
      <dgm:spPr/>
      <dgm:t>
        <a:bodyPr/>
        <a:lstStyle/>
        <a:p>
          <a:endParaRPr lang="es-MX"/>
        </a:p>
      </dgm:t>
    </dgm:pt>
    <dgm:pt modelId="{1198FD19-7DE6-45DE-BE08-E09D40942F27}">
      <dgm:prSet phldrT="[Texto]"/>
      <dgm:spPr/>
      <dgm:t>
        <a:bodyPr/>
        <a:lstStyle/>
        <a:p>
          <a:r>
            <a:rPr lang="es-MX" b="1" dirty="0">
              <a:solidFill>
                <a:schemeClr val="tx1"/>
              </a:solidFill>
            </a:rPr>
            <a:t>CIUDADES PEQUEÑAS</a:t>
          </a:r>
        </a:p>
      </dgm:t>
    </dgm:pt>
    <dgm:pt modelId="{73F929A5-B6AC-43C6-A344-DACB2CA776AF}" type="parTrans" cxnId="{4F4F5E2D-AEDD-467C-86AB-951055206F58}">
      <dgm:prSet/>
      <dgm:spPr/>
      <dgm:t>
        <a:bodyPr/>
        <a:lstStyle/>
        <a:p>
          <a:endParaRPr lang="es-MX"/>
        </a:p>
      </dgm:t>
    </dgm:pt>
    <dgm:pt modelId="{C8A7638D-129C-471C-B5FD-6D5A131F9FAA}" type="sibTrans" cxnId="{4F4F5E2D-AEDD-467C-86AB-951055206F58}">
      <dgm:prSet/>
      <dgm:spPr/>
      <dgm:t>
        <a:bodyPr/>
        <a:lstStyle/>
        <a:p>
          <a:endParaRPr lang="es-MX"/>
        </a:p>
      </dgm:t>
    </dgm:pt>
    <dgm:pt modelId="{51CE4CE0-1CDD-43EA-A190-2C4D19596374}">
      <dgm:prSet phldrT="[Texto]"/>
      <dgm:spPr/>
      <dgm:t>
        <a:bodyPr/>
        <a:lstStyle/>
        <a:p>
          <a:r>
            <a:rPr lang="es-MX" b="1" dirty="0">
              <a:solidFill>
                <a:schemeClr val="tx1"/>
              </a:solidFill>
            </a:rPr>
            <a:t>GRANDES CIUDADES</a:t>
          </a:r>
        </a:p>
      </dgm:t>
    </dgm:pt>
    <dgm:pt modelId="{18C1A096-013E-4968-84D4-14DD5E1033C9}" type="parTrans" cxnId="{17C10DBA-BD0F-4DDC-A8A4-FCC8313A6AD7}">
      <dgm:prSet/>
      <dgm:spPr/>
      <dgm:t>
        <a:bodyPr/>
        <a:lstStyle/>
        <a:p>
          <a:endParaRPr lang="es-MX"/>
        </a:p>
      </dgm:t>
    </dgm:pt>
    <dgm:pt modelId="{3CD0E9B9-2DDA-40F3-BDA5-B2825D9FDBB9}" type="sibTrans" cxnId="{17C10DBA-BD0F-4DDC-A8A4-FCC8313A6AD7}">
      <dgm:prSet/>
      <dgm:spPr/>
      <dgm:t>
        <a:bodyPr/>
        <a:lstStyle/>
        <a:p>
          <a:endParaRPr lang="es-MX"/>
        </a:p>
      </dgm:t>
    </dgm:pt>
    <dgm:pt modelId="{71DA14E8-8449-4830-B234-0CE9D8D4AE6B}">
      <dgm:prSet/>
      <dgm:spPr/>
      <dgm:t>
        <a:bodyPr/>
        <a:lstStyle/>
        <a:p>
          <a:r>
            <a:rPr lang="es-MX" b="1" dirty="0">
              <a:solidFill>
                <a:schemeClr val="tx1"/>
              </a:solidFill>
            </a:rPr>
            <a:t>ALBERGUES</a:t>
          </a:r>
        </a:p>
      </dgm:t>
    </dgm:pt>
    <dgm:pt modelId="{5E02C932-2AD3-4789-A8F9-BAD4308B9181}" type="parTrans" cxnId="{697DF83F-762A-48A3-B2D7-2D16F8027CC5}">
      <dgm:prSet/>
      <dgm:spPr/>
      <dgm:t>
        <a:bodyPr/>
        <a:lstStyle/>
        <a:p>
          <a:endParaRPr lang="es-MX"/>
        </a:p>
      </dgm:t>
    </dgm:pt>
    <dgm:pt modelId="{3F7C8E90-28B6-4FF1-B0EC-5DF482A8084B}" type="sibTrans" cxnId="{697DF83F-762A-48A3-B2D7-2D16F8027CC5}">
      <dgm:prSet/>
      <dgm:spPr/>
      <dgm:t>
        <a:bodyPr/>
        <a:lstStyle/>
        <a:p>
          <a:endParaRPr lang="es-MX"/>
        </a:p>
      </dgm:t>
    </dgm:pt>
    <dgm:pt modelId="{48E24469-0CBF-4226-8BD5-7ECC522D90D9}">
      <dgm:prSet/>
      <dgm:spPr/>
      <dgm:t>
        <a:bodyPr/>
        <a:lstStyle/>
        <a:p>
          <a:r>
            <a:rPr lang="es-MX" b="1" dirty="0">
              <a:solidFill>
                <a:schemeClr val="tx1"/>
              </a:solidFill>
            </a:rPr>
            <a:t>AEROPUERTOS</a:t>
          </a:r>
        </a:p>
      </dgm:t>
    </dgm:pt>
    <dgm:pt modelId="{3686F655-2017-4ABA-B736-EC264500FA1A}" type="parTrans" cxnId="{37AE9F16-71FA-4743-9AA6-3D787ED716CC}">
      <dgm:prSet/>
      <dgm:spPr/>
      <dgm:t>
        <a:bodyPr/>
        <a:lstStyle/>
        <a:p>
          <a:endParaRPr lang="es-MX"/>
        </a:p>
      </dgm:t>
    </dgm:pt>
    <dgm:pt modelId="{E7E37CDC-AAF1-45EC-B23D-26980111B71D}" type="sibTrans" cxnId="{37AE9F16-71FA-4743-9AA6-3D787ED716CC}">
      <dgm:prSet/>
      <dgm:spPr/>
      <dgm:t>
        <a:bodyPr/>
        <a:lstStyle/>
        <a:p>
          <a:endParaRPr lang="es-MX"/>
        </a:p>
      </dgm:t>
    </dgm:pt>
    <dgm:pt modelId="{F1AC9B64-33AE-497C-8E1D-9D8AA417DA24}">
      <dgm:prSet/>
      <dgm:spPr/>
      <dgm:t>
        <a:bodyPr/>
        <a:lstStyle/>
        <a:p>
          <a:r>
            <a:rPr lang="es-MX" b="1" dirty="0">
              <a:solidFill>
                <a:schemeClr val="tx1"/>
              </a:solidFill>
            </a:rPr>
            <a:t>MOTELES</a:t>
          </a:r>
        </a:p>
      </dgm:t>
    </dgm:pt>
    <dgm:pt modelId="{C7DD9766-4FEC-4DC2-B18E-D4808B55AC76}" type="parTrans" cxnId="{139925ED-6035-4897-A8C7-47AD971310EF}">
      <dgm:prSet/>
      <dgm:spPr/>
      <dgm:t>
        <a:bodyPr/>
        <a:lstStyle/>
        <a:p>
          <a:endParaRPr lang="es-MX"/>
        </a:p>
      </dgm:t>
    </dgm:pt>
    <dgm:pt modelId="{A05BEC50-CF7B-468C-9DED-621BF34C4F8E}" type="sibTrans" cxnId="{139925ED-6035-4897-A8C7-47AD971310EF}">
      <dgm:prSet/>
      <dgm:spPr/>
      <dgm:t>
        <a:bodyPr/>
        <a:lstStyle/>
        <a:p>
          <a:endParaRPr lang="es-MX"/>
        </a:p>
      </dgm:t>
    </dgm:pt>
    <dgm:pt modelId="{F6843134-5F6C-466C-9738-7BA1DEF63B5E}" type="pres">
      <dgm:prSet presAssocID="{0A266DD3-EEF1-4E1D-8B81-2E80CA7E3774}" presName="diagram" presStyleCnt="0">
        <dgm:presLayoutVars>
          <dgm:chPref val="1"/>
          <dgm:dir/>
          <dgm:animOne val="branch"/>
          <dgm:animLvl val="lvl"/>
          <dgm:resizeHandles val="exact"/>
        </dgm:presLayoutVars>
      </dgm:prSet>
      <dgm:spPr/>
    </dgm:pt>
    <dgm:pt modelId="{ABAA44CC-91FC-48D1-B083-C8B0FF5AB863}" type="pres">
      <dgm:prSet presAssocID="{66176620-73DA-4B9C-A467-83E7D228258D}" presName="root1" presStyleCnt="0"/>
      <dgm:spPr/>
    </dgm:pt>
    <dgm:pt modelId="{CCE8AA4C-CC31-4E69-B0AB-CD213E64FA0C}" type="pres">
      <dgm:prSet presAssocID="{66176620-73DA-4B9C-A467-83E7D228258D}" presName="LevelOneTextNode" presStyleLbl="node0" presStyleIdx="0" presStyleCnt="1" custLinFactNeighborX="-96137" custLinFactNeighborY="-3969">
        <dgm:presLayoutVars>
          <dgm:chPref val="3"/>
        </dgm:presLayoutVars>
      </dgm:prSet>
      <dgm:spPr/>
    </dgm:pt>
    <dgm:pt modelId="{134F0153-7B9C-4DDE-A122-E396493E028D}" type="pres">
      <dgm:prSet presAssocID="{66176620-73DA-4B9C-A467-83E7D228258D}" presName="level2hierChild" presStyleCnt="0"/>
      <dgm:spPr/>
    </dgm:pt>
    <dgm:pt modelId="{8C890193-2654-41A6-ADB1-3376DCA64677}" type="pres">
      <dgm:prSet presAssocID="{73F929A5-B6AC-43C6-A344-DACB2CA776AF}" presName="conn2-1" presStyleLbl="parChTrans1D2" presStyleIdx="0" presStyleCnt="5"/>
      <dgm:spPr/>
    </dgm:pt>
    <dgm:pt modelId="{479081F1-0DF4-40B1-940A-E309E791C2A6}" type="pres">
      <dgm:prSet presAssocID="{73F929A5-B6AC-43C6-A344-DACB2CA776AF}" presName="connTx" presStyleLbl="parChTrans1D2" presStyleIdx="0" presStyleCnt="5"/>
      <dgm:spPr/>
    </dgm:pt>
    <dgm:pt modelId="{4279487F-0B02-44F9-95B2-AB36B15AAEA4}" type="pres">
      <dgm:prSet presAssocID="{1198FD19-7DE6-45DE-BE08-E09D40942F27}" presName="root2" presStyleCnt="0"/>
      <dgm:spPr/>
    </dgm:pt>
    <dgm:pt modelId="{D0FA211A-7616-429E-94EA-CF9B8751CB42}" type="pres">
      <dgm:prSet presAssocID="{1198FD19-7DE6-45DE-BE08-E09D40942F27}" presName="LevelTwoTextNode" presStyleLbl="node2" presStyleIdx="0" presStyleCnt="5">
        <dgm:presLayoutVars>
          <dgm:chPref val="3"/>
        </dgm:presLayoutVars>
      </dgm:prSet>
      <dgm:spPr/>
    </dgm:pt>
    <dgm:pt modelId="{202E3712-46D8-435C-9E11-44BC46CA1FD2}" type="pres">
      <dgm:prSet presAssocID="{1198FD19-7DE6-45DE-BE08-E09D40942F27}" presName="level3hierChild" presStyleCnt="0"/>
      <dgm:spPr/>
    </dgm:pt>
    <dgm:pt modelId="{B437BE8A-BF02-437E-81BB-946C85EC86D9}" type="pres">
      <dgm:prSet presAssocID="{18C1A096-013E-4968-84D4-14DD5E1033C9}" presName="conn2-1" presStyleLbl="parChTrans1D2" presStyleIdx="1" presStyleCnt="5"/>
      <dgm:spPr/>
    </dgm:pt>
    <dgm:pt modelId="{1858FB1E-32F2-48EE-BE5C-24F9BC5C9C39}" type="pres">
      <dgm:prSet presAssocID="{18C1A096-013E-4968-84D4-14DD5E1033C9}" presName="connTx" presStyleLbl="parChTrans1D2" presStyleIdx="1" presStyleCnt="5"/>
      <dgm:spPr/>
    </dgm:pt>
    <dgm:pt modelId="{E6F43E05-97CE-4360-9430-E1760CCE0579}" type="pres">
      <dgm:prSet presAssocID="{51CE4CE0-1CDD-43EA-A190-2C4D19596374}" presName="root2" presStyleCnt="0"/>
      <dgm:spPr/>
    </dgm:pt>
    <dgm:pt modelId="{AFDD6D23-7B19-484F-9600-5AE8B9D9D54C}" type="pres">
      <dgm:prSet presAssocID="{51CE4CE0-1CDD-43EA-A190-2C4D19596374}" presName="LevelTwoTextNode" presStyleLbl="node2" presStyleIdx="1" presStyleCnt="5">
        <dgm:presLayoutVars>
          <dgm:chPref val="3"/>
        </dgm:presLayoutVars>
      </dgm:prSet>
      <dgm:spPr/>
    </dgm:pt>
    <dgm:pt modelId="{FF18B288-76F8-49A7-80BE-61354D87B57F}" type="pres">
      <dgm:prSet presAssocID="{51CE4CE0-1CDD-43EA-A190-2C4D19596374}" presName="level3hierChild" presStyleCnt="0"/>
      <dgm:spPr/>
    </dgm:pt>
    <dgm:pt modelId="{93CD5910-C055-47E2-AFD6-9CEBB46E2AF3}" type="pres">
      <dgm:prSet presAssocID="{5E02C932-2AD3-4789-A8F9-BAD4308B9181}" presName="conn2-1" presStyleLbl="parChTrans1D2" presStyleIdx="2" presStyleCnt="5"/>
      <dgm:spPr/>
    </dgm:pt>
    <dgm:pt modelId="{7F2FF00D-1D34-4052-B5EB-587EBD8A1950}" type="pres">
      <dgm:prSet presAssocID="{5E02C932-2AD3-4789-A8F9-BAD4308B9181}" presName="connTx" presStyleLbl="parChTrans1D2" presStyleIdx="2" presStyleCnt="5"/>
      <dgm:spPr/>
    </dgm:pt>
    <dgm:pt modelId="{36590751-1AC4-41AB-94CC-70C50DC6530C}" type="pres">
      <dgm:prSet presAssocID="{71DA14E8-8449-4830-B234-0CE9D8D4AE6B}" presName="root2" presStyleCnt="0"/>
      <dgm:spPr/>
    </dgm:pt>
    <dgm:pt modelId="{26F02EF7-5615-4378-939B-FB0093302EBD}" type="pres">
      <dgm:prSet presAssocID="{71DA14E8-8449-4830-B234-0CE9D8D4AE6B}" presName="LevelTwoTextNode" presStyleLbl="node2" presStyleIdx="2" presStyleCnt="5">
        <dgm:presLayoutVars>
          <dgm:chPref val="3"/>
        </dgm:presLayoutVars>
      </dgm:prSet>
      <dgm:spPr/>
    </dgm:pt>
    <dgm:pt modelId="{29E66FD2-AFB4-4396-86A3-1835DBBFF105}" type="pres">
      <dgm:prSet presAssocID="{71DA14E8-8449-4830-B234-0CE9D8D4AE6B}" presName="level3hierChild" presStyleCnt="0"/>
      <dgm:spPr/>
    </dgm:pt>
    <dgm:pt modelId="{70BE07BF-6EC5-465A-B1C7-A32FA76C574E}" type="pres">
      <dgm:prSet presAssocID="{3686F655-2017-4ABA-B736-EC264500FA1A}" presName="conn2-1" presStyleLbl="parChTrans1D2" presStyleIdx="3" presStyleCnt="5"/>
      <dgm:spPr/>
    </dgm:pt>
    <dgm:pt modelId="{3A4B85B0-A164-4AE7-94A9-DD8461171571}" type="pres">
      <dgm:prSet presAssocID="{3686F655-2017-4ABA-B736-EC264500FA1A}" presName="connTx" presStyleLbl="parChTrans1D2" presStyleIdx="3" presStyleCnt="5"/>
      <dgm:spPr/>
    </dgm:pt>
    <dgm:pt modelId="{0D5CC063-4D8F-44D6-9F98-9F5633A24549}" type="pres">
      <dgm:prSet presAssocID="{48E24469-0CBF-4226-8BD5-7ECC522D90D9}" presName="root2" presStyleCnt="0"/>
      <dgm:spPr/>
    </dgm:pt>
    <dgm:pt modelId="{353A7433-EF7B-4E50-BF25-03009D058131}" type="pres">
      <dgm:prSet presAssocID="{48E24469-0CBF-4226-8BD5-7ECC522D90D9}" presName="LevelTwoTextNode" presStyleLbl="node2" presStyleIdx="3" presStyleCnt="5">
        <dgm:presLayoutVars>
          <dgm:chPref val="3"/>
        </dgm:presLayoutVars>
      </dgm:prSet>
      <dgm:spPr/>
    </dgm:pt>
    <dgm:pt modelId="{811EB4BE-82B6-4FBC-9322-E3D2A542CEEB}" type="pres">
      <dgm:prSet presAssocID="{48E24469-0CBF-4226-8BD5-7ECC522D90D9}" presName="level3hierChild" presStyleCnt="0"/>
      <dgm:spPr/>
    </dgm:pt>
    <dgm:pt modelId="{BF6A3D7F-DA57-40DD-9FA2-E45FBA10BAFB}" type="pres">
      <dgm:prSet presAssocID="{C7DD9766-4FEC-4DC2-B18E-D4808B55AC76}" presName="conn2-1" presStyleLbl="parChTrans1D2" presStyleIdx="4" presStyleCnt="5"/>
      <dgm:spPr/>
    </dgm:pt>
    <dgm:pt modelId="{41353342-145E-4D59-A7D7-21B044E2DFC6}" type="pres">
      <dgm:prSet presAssocID="{C7DD9766-4FEC-4DC2-B18E-D4808B55AC76}" presName="connTx" presStyleLbl="parChTrans1D2" presStyleIdx="4" presStyleCnt="5"/>
      <dgm:spPr/>
    </dgm:pt>
    <dgm:pt modelId="{E92C16A2-B207-45AB-953C-F682102B0E56}" type="pres">
      <dgm:prSet presAssocID="{F1AC9B64-33AE-497C-8E1D-9D8AA417DA24}" presName="root2" presStyleCnt="0"/>
      <dgm:spPr/>
    </dgm:pt>
    <dgm:pt modelId="{CC6AAFAE-1C9D-498D-A3D3-BACE800AC3C9}" type="pres">
      <dgm:prSet presAssocID="{F1AC9B64-33AE-497C-8E1D-9D8AA417DA24}" presName="LevelTwoTextNode" presStyleLbl="node2" presStyleIdx="4" presStyleCnt="5">
        <dgm:presLayoutVars>
          <dgm:chPref val="3"/>
        </dgm:presLayoutVars>
      </dgm:prSet>
      <dgm:spPr/>
    </dgm:pt>
    <dgm:pt modelId="{934C66C4-C4DA-4B04-B75A-B7CC443A28B8}" type="pres">
      <dgm:prSet presAssocID="{F1AC9B64-33AE-497C-8E1D-9D8AA417DA24}" presName="level3hierChild" presStyleCnt="0"/>
      <dgm:spPr/>
    </dgm:pt>
  </dgm:ptLst>
  <dgm:cxnLst>
    <dgm:cxn modelId="{E3D54D0B-C96C-412F-BF70-DC9FBFB80F3C}" type="presOf" srcId="{F1AC9B64-33AE-497C-8E1D-9D8AA417DA24}" destId="{CC6AAFAE-1C9D-498D-A3D3-BACE800AC3C9}" srcOrd="0" destOrd="0" presId="urn:microsoft.com/office/officeart/2005/8/layout/hierarchy2"/>
    <dgm:cxn modelId="{37AE9F16-71FA-4743-9AA6-3D787ED716CC}" srcId="{66176620-73DA-4B9C-A467-83E7D228258D}" destId="{48E24469-0CBF-4226-8BD5-7ECC522D90D9}" srcOrd="3" destOrd="0" parTransId="{3686F655-2017-4ABA-B736-EC264500FA1A}" sibTransId="{E7E37CDC-AAF1-45EC-B23D-26980111B71D}"/>
    <dgm:cxn modelId="{00669E1F-4762-4CCD-81B9-F6EB492F723B}" type="presOf" srcId="{5E02C932-2AD3-4789-A8F9-BAD4308B9181}" destId="{7F2FF00D-1D34-4052-B5EB-587EBD8A1950}" srcOrd="1" destOrd="0" presId="urn:microsoft.com/office/officeart/2005/8/layout/hierarchy2"/>
    <dgm:cxn modelId="{91D61028-E533-42D0-9550-AC5413550A2A}" type="presOf" srcId="{18C1A096-013E-4968-84D4-14DD5E1033C9}" destId="{1858FB1E-32F2-48EE-BE5C-24F9BC5C9C39}" srcOrd="1" destOrd="0" presId="urn:microsoft.com/office/officeart/2005/8/layout/hierarchy2"/>
    <dgm:cxn modelId="{4F4F5E2D-AEDD-467C-86AB-951055206F58}" srcId="{66176620-73DA-4B9C-A467-83E7D228258D}" destId="{1198FD19-7DE6-45DE-BE08-E09D40942F27}" srcOrd="0" destOrd="0" parTransId="{73F929A5-B6AC-43C6-A344-DACB2CA776AF}" sibTransId="{C8A7638D-129C-471C-B5FD-6D5A131F9FAA}"/>
    <dgm:cxn modelId="{697DF83F-762A-48A3-B2D7-2D16F8027CC5}" srcId="{66176620-73DA-4B9C-A467-83E7D228258D}" destId="{71DA14E8-8449-4830-B234-0CE9D8D4AE6B}" srcOrd="2" destOrd="0" parTransId="{5E02C932-2AD3-4789-A8F9-BAD4308B9181}" sibTransId="{3F7C8E90-28B6-4FF1-B0EC-5DF482A8084B}"/>
    <dgm:cxn modelId="{EC4C6244-1EF6-4AC1-B65E-45CE1992AEE2}" type="presOf" srcId="{48E24469-0CBF-4226-8BD5-7ECC522D90D9}" destId="{353A7433-EF7B-4E50-BF25-03009D058131}" srcOrd="0" destOrd="0" presId="urn:microsoft.com/office/officeart/2005/8/layout/hierarchy2"/>
    <dgm:cxn modelId="{2F32546B-C9B4-42F7-BF32-9D43C7600CB6}" type="presOf" srcId="{66176620-73DA-4B9C-A467-83E7D228258D}" destId="{CCE8AA4C-CC31-4E69-B0AB-CD213E64FA0C}" srcOrd="0" destOrd="0" presId="urn:microsoft.com/office/officeart/2005/8/layout/hierarchy2"/>
    <dgm:cxn modelId="{A319104C-E9B0-47A9-BFAF-52D4B75F0013}" type="presOf" srcId="{73F929A5-B6AC-43C6-A344-DACB2CA776AF}" destId="{8C890193-2654-41A6-ADB1-3376DCA64677}" srcOrd="0" destOrd="0" presId="urn:microsoft.com/office/officeart/2005/8/layout/hierarchy2"/>
    <dgm:cxn modelId="{CE97BE4D-8645-45DD-8706-D56333C90A14}" srcId="{0A266DD3-EEF1-4E1D-8B81-2E80CA7E3774}" destId="{66176620-73DA-4B9C-A467-83E7D228258D}" srcOrd="0" destOrd="0" parTransId="{7915C596-AB64-4F7A-83A0-C3F0854292E2}" sibTransId="{50325B83-38F0-444C-AD65-948E4A51F4B9}"/>
    <dgm:cxn modelId="{75213150-FED9-4ABF-9134-E920EA6BA350}" type="presOf" srcId="{1198FD19-7DE6-45DE-BE08-E09D40942F27}" destId="{D0FA211A-7616-429E-94EA-CF9B8751CB42}" srcOrd="0" destOrd="0" presId="urn:microsoft.com/office/officeart/2005/8/layout/hierarchy2"/>
    <dgm:cxn modelId="{D1BE5175-1DAF-4CF9-99A6-2AB0D1BD54B8}" type="presOf" srcId="{3686F655-2017-4ABA-B736-EC264500FA1A}" destId="{3A4B85B0-A164-4AE7-94A9-DD8461171571}" srcOrd="1" destOrd="0" presId="urn:microsoft.com/office/officeart/2005/8/layout/hierarchy2"/>
    <dgm:cxn modelId="{A8BA1A56-3C6A-4852-BA5A-919842EEBE9A}" type="presOf" srcId="{0A266DD3-EEF1-4E1D-8B81-2E80CA7E3774}" destId="{F6843134-5F6C-466C-9738-7BA1DEF63B5E}" srcOrd="0" destOrd="0" presId="urn:microsoft.com/office/officeart/2005/8/layout/hierarchy2"/>
    <dgm:cxn modelId="{740F7784-7859-4CC2-A9C5-845AE9732270}" type="presOf" srcId="{71DA14E8-8449-4830-B234-0CE9D8D4AE6B}" destId="{26F02EF7-5615-4378-939B-FB0093302EBD}" srcOrd="0" destOrd="0" presId="urn:microsoft.com/office/officeart/2005/8/layout/hierarchy2"/>
    <dgm:cxn modelId="{1CC07986-7F11-4EFB-B571-AB4364ACAA77}" type="presOf" srcId="{C7DD9766-4FEC-4DC2-B18E-D4808B55AC76}" destId="{BF6A3D7F-DA57-40DD-9FA2-E45FBA10BAFB}" srcOrd="0" destOrd="0" presId="urn:microsoft.com/office/officeart/2005/8/layout/hierarchy2"/>
    <dgm:cxn modelId="{5F435E8C-1165-4750-B851-B95AC486EE7B}" type="presOf" srcId="{C7DD9766-4FEC-4DC2-B18E-D4808B55AC76}" destId="{41353342-145E-4D59-A7D7-21B044E2DFC6}" srcOrd="1" destOrd="0" presId="urn:microsoft.com/office/officeart/2005/8/layout/hierarchy2"/>
    <dgm:cxn modelId="{DFB888AC-BCAA-4A5A-8301-20E32DD022D1}" type="presOf" srcId="{5E02C932-2AD3-4789-A8F9-BAD4308B9181}" destId="{93CD5910-C055-47E2-AFD6-9CEBB46E2AF3}" srcOrd="0" destOrd="0" presId="urn:microsoft.com/office/officeart/2005/8/layout/hierarchy2"/>
    <dgm:cxn modelId="{17C10DBA-BD0F-4DDC-A8A4-FCC8313A6AD7}" srcId="{66176620-73DA-4B9C-A467-83E7D228258D}" destId="{51CE4CE0-1CDD-43EA-A190-2C4D19596374}" srcOrd="1" destOrd="0" parTransId="{18C1A096-013E-4968-84D4-14DD5E1033C9}" sibTransId="{3CD0E9B9-2DDA-40F3-BDA5-B2825D9FDBB9}"/>
    <dgm:cxn modelId="{3BDE00BD-68FC-4774-890D-C7D72CFFBD6B}" type="presOf" srcId="{51CE4CE0-1CDD-43EA-A190-2C4D19596374}" destId="{AFDD6D23-7B19-484F-9600-5AE8B9D9D54C}" srcOrd="0" destOrd="0" presId="urn:microsoft.com/office/officeart/2005/8/layout/hierarchy2"/>
    <dgm:cxn modelId="{E7115BE2-A433-4D06-85FC-36CE0F9095D9}" type="presOf" srcId="{18C1A096-013E-4968-84D4-14DD5E1033C9}" destId="{B437BE8A-BF02-437E-81BB-946C85EC86D9}" srcOrd="0" destOrd="0" presId="urn:microsoft.com/office/officeart/2005/8/layout/hierarchy2"/>
    <dgm:cxn modelId="{E671F0E5-FAA5-4CC2-9F5A-454EEF900B38}" type="presOf" srcId="{3686F655-2017-4ABA-B736-EC264500FA1A}" destId="{70BE07BF-6EC5-465A-B1C7-A32FA76C574E}" srcOrd="0" destOrd="0" presId="urn:microsoft.com/office/officeart/2005/8/layout/hierarchy2"/>
    <dgm:cxn modelId="{28F1D1E8-76FA-4572-A348-E85EA093D899}" type="presOf" srcId="{73F929A5-B6AC-43C6-A344-DACB2CA776AF}" destId="{479081F1-0DF4-40B1-940A-E309E791C2A6}" srcOrd="1" destOrd="0" presId="urn:microsoft.com/office/officeart/2005/8/layout/hierarchy2"/>
    <dgm:cxn modelId="{139925ED-6035-4897-A8C7-47AD971310EF}" srcId="{66176620-73DA-4B9C-A467-83E7D228258D}" destId="{F1AC9B64-33AE-497C-8E1D-9D8AA417DA24}" srcOrd="4" destOrd="0" parTransId="{C7DD9766-4FEC-4DC2-B18E-D4808B55AC76}" sibTransId="{A05BEC50-CF7B-468C-9DED-621BF34C4F8E}"/>
    <dgm:cxn modelId="{074362D6-5136-4416-9E1E-4CBE667C6BA4}" type="presParOf" srcId="{F6843134-5F6C-466C-9738-7BA1DEF63B5E}" destId="{ABAA44CC-91FC-48D1-B083-C8B0FF5AB863}" srcOrd="0" destOrd="0" presId="urn:microsoft.com/office/officeart/2005/8/layout/hierarchy2"/>
    <dgm:cxn modelId="{EC8304FC-5CF0-4A94-87DA-AE324B3F0B15}" type="presParOf" srcId="{ABAA44CC-91FC-48D1-B083-C8B0FF5AB863}" destId="{CCE8AA4C-CC31-4E69-B0AB-CD213E64FA0C}" srcOrd="0" destOrd="0" presId="urn:microsoft.com/office/officeart/2005/8/layout/hierarchy2"/>
    <dgm:cxn modelId="{3910EA1A-F35A-47B9-BD5E-5822159ACBE1}" type="presParOf" srcId="{ABAA44CC-91FC-48D1-B083-C8B0FF5AB863}" destId="{134F0153-7B9C-4DDE-A122-E396493E028D}" srcOrd="1" destOrd="0" presId="urn:microsoft.com/office/officeart/2005/8/layout/hierarchy2"/>
    <dgm:cxn modelId="{8056A036-51BF-4385-AC72-1E5A6F6AF03E}" type="presParOf" srcId="{134F0153-7B9C-4DDE-A122-E396493E028D}" destId="{8C890193-2654-41A6-ADB1-3376DCA64677}" srcOrd="0" destOrd="0" presId="urn:microsoft.com/office/officeart/2005/8/layout/hierarchy2"/>
    <dgm:cxn modelId="{B838784B-67C7-44BE-84D6-271EBB543169}" type="presParOf" srcId="{8C890193-2654-41A6-ADB1-3376DCA64677}" destId="{479081F1-0DF4-40B1-940A-E309E791C2A6}" srcOrd="0" destOrd="0" presId="urn:microsoft.com/office/officeart/2005/8/layout/hierarchy2"/>
    <dgm:cxn modelId="{A4F48090-28CB-448F-8ED2-13C36305B110}" type="presParOf" srcId="{134F0153-7B9C-4DDE-A122-E396493E028D}" destId="{4279487F-0B02-44F9-95B2-AB36B15AAEA4}" srcOrd="1" destOrd="0" presId="urn:microsoft.com/office/officeart/2005/8/layout/hierarchy2"/>
    <dgm:cxn modelId="{55787EBA-4D31-4B49-9243-57B25C5A5EF0}" type="presParOf" srcId="{4279487F-0B02-44F9-95B2-AB36B15AAEA4}" destId="{D0FA211A-7616-429E-94EA-CF9B8751CB42}" srcOrd="0" destOrd="0" presId="urn:microsoft.com/office/officeart/2005/8/layout/hierarchy2"/>
    <dgm:cxn modelId="{FCFB6782-97E3-407C-ACF4-4E32900CAFD8}" type="presParOf" srcId="{4279487F-0B02-44F9-95B2-AB36B15AAEA4}" destId="{202E3712-46D8-435C-9E11-44BC46CA1FD2}" srcOrd="1" destOrd="0" presId="urn:microsoft.com/office/officeart/2005/8/layout/hierarchy2"/>
    <dgm:cxn modelId="{D2BA4E3E-6614-4787-AF33-1175B47BEBA0}" type="presParOf" srcId="{134F0153-7B9C-4DDE-A122-E396493E028D}" destId="{B437BE8A-BF02-437E-81BB-946C85EC86D9}" srcOrd="2" destOrd="0" presId="urn:microsoft.com/office/officeart/2005/8/layout/hierarchy2"/>
    <dgm:cxn modelId="{EA344FC3-BC87-4309-BDDD-8610A9B8EF8D}" type="presParOf" srcId="{B437BE8A-BF02-437E-81BB-946C85EC86D9}" destId="{1858FB1E-32F2-48EE-BE5C-24F9BC5C9C39}" srcOrd="0" destOrd="0" presId="urn:microsoft.com/office/officeart/2005/8/layout/hierarchy2"/>
    <dgm:cxn modelId="{3BF2025E-12D6-4C3E-8949-DEA2E9DB125E}" type="presParOf" srcId="{134F0153-7B9C-4DDE-A122-E396493E028D}" destId="{E6F43E05-97CE-4360-9430-E1760CCE0579}" srcOrd="3" destOrd="0" presId="urn:microsoft.com/office/officeart/2005/8/layout/hierarchy2"/>
    <dgm:cxn modelId="{3D98E402-B5B4-4ACB-8874-66F167A76CF7}" type="presParOf" srcId="{E6F43E05-97CE-4360-9430-E1760CCE0579}" destId="{AFDD6D23-7B19-484F-9600-5AE8B9D9D54C}" srcOrd="0" destOrd="0" presId="urn:microsoft.com/office/officeart/2005/8/layout/hierarchy2"/>
    <dgm:cxn modelId="{3F0D3E07-7443-4B7B-B5EC-7B722A5030EB}" type="presParOf" srcId="{E6F43E05-97CE-4360-9430-E1760CCE0579}" destId="{FF18B288-76F8-49A7-80BE-61354D87B57F}" srcOrd="1" destOrd="0" presId="urn:microsoft.com/office/officeart/2005/8/layout/hierarchy2"/>
    <dgm:cxn modelId="{FBFCE8BE-9D9B-47E0-8E84-3EF54E12501C}" type="presParOf" srcId="{134F0153-7B9C-4DDE-A122-E396493E028D}" destId="{93CD5910-C055-47E2-AFD6-9CEBB46E2AF3}" srcOrd="4" destOrd="0" presId="urn:microsoft.com/office/officeart/2005/8/layout/hierarchy2"/>
    <dgm:cxn modelId="{94E77480-D23D-4055-92C9-8C4BA8594A1B}" type="presParOf" srcId="{93CD5910-C055-47E2-AFD6-9CEBB46E2AF3}" destId="{7F2FF00D-1D34-4052-B5EB-587EBD8A1950}" srcOrd="0" destOrd="0" presId="urn:microsoft.com/office/officeart/2005/8/layout/hierarchy2"/>
    <dgm:cxn modelId="{36BF2E3F-5E1A-491E-B815-FF25B7891376}" type="presParOf" srcId="{134F0153-7B9C-4DDE-A122-E396493E028D}" destId="{36590751-1AC4-41AB-94CC-70C50DC6530C}" srcOrd="5" destOrd="0" presId="urn:microsoft.com/office/officeart/2005/8/layout/hierarchy2"/>
    <dgm:cxn modelId="{5196987C-0510-44DC-BBE2-20A52582ED44}" type="presParOf" srcId="{36590751-1AC4-41AB-94CC-70C50DC6530C}" destId="{26F02EF7-5615-4378-939B-FB0093302EBD}" srcOrd="0" destOrd="0" presId="urn:microsoft.com/office/officeart/2005/8/layout/hierarchy2"/>
    <dgm:cxn modelId="{2CE5983F-4F65-4A9A-9489-B1EA078B6141}" type="presParOf" srcId="{36590751-1AC4-41AB-94CC-70C50DC6530C}" destId="{29E66FD2-AFB4-4396-86A3-1835DBBFF105}" srcOrd="1" destOrd="0" presId="urn:microsoft.com/office/officeart/2005/8/layout/hierarchy2"/>
    <dgm:cxn modelId="{9AFD8464-0CBF-46AF-9B8B-07823D9E983F}" type="presParOf" srcId="{134F0153-7B9C-4DDE-A122-E396493E028D}" destId="{70BE07BF-6EC5-465A-B1C7-A32FA76C574E}" srcOrd="6" destOrd="0" presId="urn:microsoft.com/office/officeart/2005/8/layout/hierarchy2"/>
    <dgm:cxn modelId="{8C2F82A6-7456-45C3-9DB9-03512B3EC0BA}" type="presParOf" srcId="{70BE07BF-6EC5-465A-B1C7-A32FA76C574E}" destId="{3A4B85B0-A164-4AE7-94A9-DD8461171571}" srcOrd="0" destOrd="0" presId="urn:microsoft.com/office/officeart/2005/8/layout/hierarchy2"/>
    <dgm:cxn modelId="{508FBB27-AD78-4711-B3A2-DFE44AA84794}" type="presParOf" srcId="{134F0153-7B9C-4DDE-A122-E396493E028D}" destId="{0D5CC063-4D8F-44D6-9F98-9F5633A24549}" srcOrd="7" destOrd="0" presId="urn:microsoft.com/office/officeart/2005/8/layout/hierarchy2"/>
    <dgm:cxn modelId="{DBED6A7E-B493-4BD7-8CD2-2101BF4212DA}" type="presParOf" srcId="{0D5CC063-4D8F-44D6-9F98-9F5633A24549}" destId="{353A7433-EF7B-4E50-BF25-03009D058131}" srcOrd="0" destOrd="0" presId="urn:microsoft.com/office/officeart/2005/8/layout/hierarchy2"/>
    <dgm:cxn modelId="{84D89B89-1DF9-4C15-80D0-08A2DB26B575}" type="presParOf" srcId="{0D5CC063-4D8F-44D6-9F98-9F5633A24549}" destId="{811EB4BE-82B6-4FBC-9322-E3D2A542CEEB}" srcOrd="1" destOrd="0" presId="urn:microsoft.com/office/officeart/2005/8/layout/hierarchy2"/>
    <dgm:cxn modelId="{B787D21E-35C9-4F0A-AEDF-A946090F4392}" type="presParOf" srcId="{134F0153-7B9C-4DDE-A122-E396493E028D}" destId="{BF6A3D7F-DA57-40DD-9FA2-E45FBA10BAFB}" srcOrd="8" destOrd="0" presId="urn:microsoft.com/office/officeart/2005/8/layout/hierarchy2"/>
    <dgm:cxn modelId="{5BF0F93C-10BF-4929-9B5F-58C4941ED042}" type="presParOf" srcId="{BF6A3D7F-DA57-40DD-9FA2-E45FBA10BAFB}" destId="{41353342-145E-4D59-A7D7-21B044E2DFC6}" srcOrd="0" destOrd="0" presId="urn:microsoft.com/office/officeart/2005/8/layout/hierarchy2"/>
    <dgm:cxn modelId="{078FE11D-26D5-4906-9645-86E55237F0B4}" type="presParOf" srcId="{134F0153-7B9C-4DDE-A122-E396493E028D}" destId="{E92C16A2-B207-45AB-953C-F682102B0E56}" srcOrd="9" destOrd="0" presId="urn:microsoft.com/office/officeart/2005/8/layout/hierarchy2"/>
    <dgm:cxn modelId="{94F9DC17-EE02-4184-BF6F-90AB1ACBF681}" type="presParOf" srcId="{E92C16A2-B207-45AB-953C-F682102B0E56}" destId="{CC6AAFAE-1C9D-498D-A3D3-BACE800AC3C9}" srcOrd="0" destOrd="0" presId="urn:microsoft.com/office/officeart/2005/8/layout/hierarchy2"/>
    <dgm:cxn modelId="{3AD90353-4666-4AB9-943E-BB8839311168}" type="presParOf" srcId="{E92C16A2-B207-45AB-953C-F682102B0E56}" destId="{934C66C4-C4DA-4B04-B75A-B7CC443A28B8}"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A91402-3245-484F-BDCC-72C64CAB7D3D}">
      <dsp:nvSpPr>
        <dsp:cNvPr id="0" name=""/>
        <dsp:cNvSpPr/>
      </dsp:nvSpPr>
      <dsp:spPr>
        <a:xfrm>
          <a:off x="1219" y="1820701"/>
          <a:ext cx="3999483" cy="1999741"/>
        </a:xfrm>
        <a:prstGeom prst="roundRect">
          <a:avLst>
            <a:gd name="adj" fmla="val 10000"/>
          </a:avLst>
        </a:prstGeom>
        <a:gradFill rotWithShape="0">
          <a:gsLst>
            <a:gs pos="0">
              <a:schemeClr val="accent1">
                <a:hueOff val="0"/>
                <a:satOff val="0"/>
                <a:lumOff val="0"/>
                <a:alphaOff val="0"/>
                <a:tint val="67000"/>
                <a:satMod val="105000"/>
                <a:lumMod val="110000"/>
              </a:schemeClr>
            </a:gs>
            <a:gs pos="50000">
              <a:schemeClr val="accent1">
                <a:hueOff val="0"/>
                <a:satOff val="0"/>
                <a:lumOff val="0"/>
                <a:alphaOff val="0"/>
                <a:tint val="73000"/>
                <a:satMod val="103000"/>
                <a:lumMod val="105000"/>
              </a:schemeClr>
            </a:gs>
            <a:gs pos="100000">
              <a:schemeClr val="accent1">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305" tIns="27305" rIns="27305" bIns="27305" numCol="1" spcCol="1270" anchor="ctr" anchorCtr="0">
          <a:noAutofit/>
        </a:bodyPr>
        <a:lstStyle/>
        <a:p>
          <a:pPr marL="0" lvl="0" indent="0" algn="ctr" defTabSz="1911350">
            <a:lnSpc>
              <a:spcPct val="90000"/>
            </a:lnSpc>
            <a:spcBef>
              <a:spcPct val="0"/>
            </a:spcBef>
            <a:spcAft>
              <a:spcPct val="35000"/>
            </a:spcAft>
            <a:buNone/>
          </a:pPr>
          <a:r>
            <a:rPr lang="es-MX" sz="4300" b="1" kern="1200"/>
            <a:t>TIPOS BÁSICOS</a:t>
          </a:r>
        </a:p>
      </dsp:txBody>
      <dsp:txXfrm>
        <a:off x="59789" y="1879271"/>
        <a:ext cx="3882343" cy="1882601"/>
      </dsp:txXfrm>
    </dsp:sp>
    <dsp:sp modelId="{4D5BA67C-7877-4276-832D-2A1EE90BB3A0}">
      <dsp:nvSpPr>
        <dsp:cNvPr id="0" name=""/>
        <dsp:cNvSpPr/>
      </dsp:nvSpPr>
      <dsp:spPr>
        <a:xfrm rot="18770301">
          <a:off x="3623877" y="1925359"/>
          <a:ext cx="2354665" cy="63808"/>
        </a:xfrm>
        <a:custGeom>
          <a:avLst/>
          <a:gdLst/>
          <a:ahLst/>
          <a:cxnLst/>
          <a:rect l="0" t="0" r="0" b="0"/>
          <a:pathLst>
            <a:path>
              <a:moveTo>
                <a:pt x="0" y="31904"/>
              </a:moveTo>
              <a:lnTo>
                <a:pt x="2354665" y="31904"/>
              </a:lnTo>
            </a:path>
          </a:pathLst>
        </a:cu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s-MX" sz="900" kern="1200"/>
        </a:p>
      </dsp:txBody>
      <dsp:txXfrm>
        <a:off x="4742343" y="1898397"/>
        <a:ext cx="117733" cy="117733"/>
      </dsp:txXfrm>
    </dsp:sp>
    <dsp:sp modelId="{B54FF068-BB69-4315-BA3B-853ED01C9F73}">
      <dsp:nvSpPr>
        <dsp:cNvPr id="0" name=""/>
        <dsp:cNvSpPr/>
      </dsp:nvSpPr>
      <dsp:spPr>
        <a:xfrm>
          <a:off x="5601716" y="94084"/>
          <a:ext cx="3999483" cy="1999741"/>
        </a:xfrm>
        <a:prstGeom prst="roundRect">
          <a:avLst>
            <a:gd name="adj" fmla="val 10000"/>
          </a:avLst>
        </a:prstGeom>
        <a:gradFill rotWithShape="0">
          <a:gsLst>
            <a:gs pos="0">
              <a:schemeClr val="accent1">
                <a:hueOff val="0"/>
                <a:satOff val="0"/>
                <a:lumOff val="0"/>
                <a:alphaOff val="0"/>
                <a:tint val="67000"/>
                <a:satMod val="105000"/>
                <a:lumMod val="110000"/>
              </a:schemeClr>
            </a:gs>
            <a:gs pos="50000">
              <a:schemeClr val="accent1">
                <a:hueOff val="0"/>
                <a:satOff val="0"/>
                <a:lumOff val="0"/>
                <a:alphaOff val="0"/>
                <a:tint val="73000"/>
                <a:satMod val="103000"/>
                <a:lumMod val="105000"/>
              </a:schemeClr>
            </a:gs>
            <a:gs pos="100000">
              <a:schemeClr val="accent1">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305" tIns="27305" rIns="27305" bIns="27305" numCol="1" spcCol="1270" anchor="ctr" anchorCtr="0">
          <a:noAutofit/>
        </a:bodyPr>
        <a:lstStyle/>
        <a:p>
          <a:pPr marL="0" lvl="0" indent="0" algn="ctr" defTabSz="1911350">
            <a:lnSpc>
              <a:spcPct val="90000"/>
            </a:lnSpc>
            <a:spcBef>
              <a:spcPct val="0"/>
            </a:spcBef>
            <a:spcAft>
              <a:spcPct val="35000"/>
            </a:spcAft>
            <a:buNone/>
          </a:pPr>
          <a:r>
            <a:rPr lang="es-MX" sz="4300" b="1" kern="1200" dirty="0"/>
            <a:t>TRANSITORIO</a:t>
          </a:r>
        </a:p>
      </dsp:txBody>
      <dsp:txXfrm>
        <a:off x="5660286" y="152654"/>
        <a:ext cx="3882343" cy="1882601"/>
      </dsp:txXfrm>
    </dsp:sp>
    <dsp:sp modelId="{983DEC6C-B0E8-40F6-B469-B2E931D8AAE4}">
      <dsp:nvSpPr>
        <dsp:cNvPr id="0" name=""/>
        <dsp:cNvSpPr/>
      </dsp:nvSpPr>
      <dsp:spPr>
        <a:xfrm rot="2890310">
          <a:off x="3604478" y="3675023"/>
          <a:ext cx="2379004" cy="63808"/>
        </a:xfrm>
        <a:custGeom>
          <a:avLst/>
          <a:gdLst/>
          <a:ahLst/>
          <a:cxnLst/>
          <a:rect l="0" t="0" r="0" b="0"/>
          <a:pathLst>
            <a:path>
              <a:moveTo>
                <a:pt x="0" y="31904"/>
              </a:moveTo>
              <a:lnTo>
                <a:pt x="2379004" y="31904"/>
              </a:lnTo>
            </a:path>
          </a:pathLst>
        </a:cu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s-MX" sz="900" kern="1200"/>
        </a:p>
      </dsp:txBody>
      <dsp:txXfrm>
        <a:off x="4734505" y="3647452"/>
        <a:ext cx="118950" cy="118950"/>
      </dsp:txXfrm>
    </dsp:sp>
    <dsp:sp modelId="{B33BE6FE-6494-4A55-BB0A-F936E69BFF37}">
      <dsp:nvSpPr>
        <dsp:cNvPr id="0" name=""/>
        <dsp:cNvSpPr/>
      </dsp:nvSpPr>
      <dsp:spPr>
        <a:xfrm>
          <a:off x="5587258" y="3593412"/>
          <a:ext cx="3999483" cy="1999741"/>
        </a:xfrm>
        <a:prstGeom prst="roundRect">
          <a:avLst>
            <a:gd name="adj" fmla="val 10000"/>
          </a:avLst>
        </a:prstGeom>
        <a:gradFill rotWithShape="0">
          <a:gsLst>
            <a:gs pos="0">
              <a:schemeClr val="accent1">
                <a:hueOff val="0"/>
                <a:satOff val="0"/>
                <a:lumOff val="0"/>
                <a:alphaOff val="0"/>
                <a:tint val="67000"/>
                <a:satMod val="105000"/>
                <a:lumMod val="110000"/>
              </a:schemeClr>
            </a:gs>
            <a:gs pos="50000">
              <a:schemeClr val="accent1">
                <a:hueOff val="0"/>
                <a:satOff val="0"/>
                <a:lumOff val="0"/>
                <a:alphaOff val="0"/>
                <a:tint val="73000"/>
                <a:satMod val="103000"/>
                <a:lumMod val="105000"/>
              </a:schemeClr>
            </a:gs>
            <a:gs pos="100000">
              <a:schemeClr val="accent1">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305" tIns="27305" rIns="27305" bIns="27305" numCol="1" spcCol="1270" anchor="ctr" anchorCtr="0">
          <a:noAutofit/>
        </a:bodyPr>
        <a:lstStyle/>
        <a:p>
          <a:pPr marL="0" lvl="0" indent="0" algn="ctr" defTabSz="1911350">
            <a:lnSpc>
              <a:spcPct val="90000"/>
            </a:lnSpc>
            <a:spcBef>
              <a:spcPct val="0"/>
            </a:spcBef>
            <a:spcAft>
              <a:spcPct val="35000"/>
            </a:spcAft>
            <a:buNone/>
          </a:pPr>
          <a:r>
            <a:rPr lang="es-MX" sz="4300" b="1" kern="1200"/>
            <a:t>RESIDENCIAL DE DEPARTAMENTO</a:t>
          </a:r>
        </a:p>
      </dsp:txBody>
      <dsp:txXfrm>
        <a:off x="5645828" y="3651982"/>
        <a:ext cx="3882343" cy="18826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E8AA4C-CC31-4E69-B0AB-CD213E64FA0C}">
      <dsp:nvSpPr>
        <dsp:cNvPr id="0" name=""/>
        <dsp:cNvSpPr/>
      </dsp:nvSpPr>
      <dsp:spPr>
        <a:xfrm>
          <a:off x="989603" y="2634594"/>
          <a:ext cx="2329487" cy="1164743"/>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s-MX" sz="2700" b="1" kern="1200" dirty="0">
              <a:solidFill>
                <a:schemeClr val="tx1"/>
              </a:solidFill>
            </a:rPr>
            <a:t>POR UBICACIÓN</a:t>
          </a:r>
        </a:p>
      </dsp:txBody>
      <dsp:txXfrm>
        <a:off x="1023717" y="2668708"/>
        <a:ext cx="2261259" cy="1096515"/>
      </dsp:txXfrm>
    </dsp:sp>
    <dsp:sp modelId="{8C890193-2654-41A6-ADB1-3376DCA64677}">
      <dsp:nvSpPr>
        <dsp:cNvPr id="0" name=""/>
        <dsp:cNvSpPr/>
      </dsp:nvSpPr>
      <dsp:spPr>
        <a:xfrm rot="19218114">
          <a:off x="2843906" y="1884563"/>
          <a:ext cx="4121665" cy="32124"/>
        </a:xfrm>
        <a:custGeom>
          <a:avLst/>
          <a:gdLst/>
          <a:ahLst/>
          <a:cxnLst/>
          <a:rect l="0" t="0" r="0" b="0"/>
          <a:pathLst>
            <a:path>
              <a:moveTo>
                <a:pt x="0" y="16062"/>
              </a:moveTo>
              <a:lnTo>
                <a:pt x="4121665" y="16062"/>
              </a:lnTo>
            </a:path>
          </a:pathLst>
        </a:cu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66750">
            <a:lnSpc>
              <a:spcPct val="90000"/>
            </a:lnSpc>
            <a:spcBef>
              <a:spcPct val="0"/>
            </a:spcBef>
            <a:spcAft>
              <a:spcPct val="35000"/>
            </a:spcAft>
            <a:buNone/>
          </a:pPr>
          <a:endParaRPr lang="es-MX" sz="1500" kern="1200"/>
        </a:p>
      </dsp:txBody>
      <dsp:txXfrm>
        <a:off x="4801697" y="1797583"/>
        <a:ext cx="206083" cy="206083"/>
      </dsp:txXfrm>
    </dsp:sp>
    <dsp:sp modelId="{D0FA211A-7616-429E-94EA-CF9B8751CB42}">
      <dsp:nvSpPr>
        <dsp:cNvPr id="0" name=""/>
        <dsp:cNvSpPr/>
      </dsp:nvSpPr>
      <dsp:spPr>
        <a:xfrm>
          <a:off x="6490386" y="1912"/>
          <a:ext cx="2329487" cy="1164743"/>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s-MX" sz="2700" b="1" kern="1200" dirty="0">
              <a:solidFill>
                <a:schemeClr val="tx1"/>
              </a:solidFill>
            </a:rPr>
            <a:t>CIUDADES PEQUEÑAS</a:t>
          </a:r>
        </a:p>
      </dsp:txBody>
      <dsp:txXfrm>
        <a:off x="6524500" y="36026"/>
        <a:ext cx="2261259" cy="1096515"/>
      </dsp:txXfrm>
    </dsp:sp>
    <dsp:sp modelId="{B437BE8A-BF02-437E-81BB-946C85EC86D9}">
      <dsp:nvSpPr>
        <dsp:cNvPr id="0" name=""/>
        <dsp:cNvSpPr/>
      </dsp:nvSpPr>
      <dsp:spPr>
        <a:xfrm rot="20268887">
          <a:off x="3192317" y="2554290"/>
          <a:ext cx="3424842" cy="32124"/>
        </a:xfrm>
        <a:custGeom>
          <a:avLst/>
          <a:gdLst/>
          <a:ahLst/>
          <a:cxnLst/>
          <a:rect l="0" t="0" r="0" b="0"/>
          <a:pathLst>
            <a:path>
              <a:moveTo>
                <a:pt x="0" y="16062"/>
              </a:moveTo>
              <a:lnTo>
                <a:pt x="3424842" y="16062"/>
              </a:lnTo>
            </a:path>
          </a:pathLst>
        </a:cu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77850">
            <a:lnSpc>
              <a:spcPct val="90000"/>
            </a:lnSpc>
            <a:spcBef>
              <a:spcPct val="0"/>
            </a:spcBef>
            <a:spcAft>
              <a:spcPct val="35000"/>
            </a:spcAft>
            <a:buNone/>
          </a:pPr>
          <a:endParaRPr lang="es-MX" sz="1300" kern="1200"/>
        </a:p>
      </dsp:txBody>
      <dsp:txXfrm>
        <a:off x="4819118" y="2484731"/>
        <a:ext cx="171242" cy="171242"/>
      </dsp:txXfrm>
    </dsp:sp>
    <dsp:sp modelId="{AFDD6D23-7B19-484F-9600-5AE8B9D9D54C}">
      <dsp:nvSpPr>
        <dsp:cNvPr id="0" name=""/>
        <dsp:cNvSpPr/>
      </dsp:nvSpPr>
      <dsp:spPr>
        <a:xfrm>
          <a:off x="6490386" y="1341367"/>
          <a:ext cx="2329487" cy="1164743"/>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s-MX" sz="2700" b="1" kern="1200" dirty="0">
              <a:solidFill>
                <a:schemeClr val="tx1"/>
              </a:solidFill>
            </a:rPr>
            <a:t>GRANDES CIUDADES</a:t>
          </a:r>
        </a:p>
      </dsp:txBody>
      <dsp:txXfrm>
        <a:off x="6524500" y="1375481"/>
        <a:ext cx="2261259" cy="1096515"/>
      </dsp:txXfrm>
    </dsp:sp>
    <dsp:sp modelId="{93CD5910-C055-47E2-AFD6-9CEBB46E2AF3}">
      <dsp:nvSpPr>
        <dsp:cNvPr id="0" name=""/>
        <dsp:cNvSpPr/>
      </dsp:nvSpPr>
      <dsp:spPr>
        <a:xfrm rot="50109">
          <a:off x="3318923" y="3224018"/>
          <a:ext cx="3171631" cy="32124"/>
        </a:xfrm>
        <a:custGeom>
          <a:avLst/>
          <a:gdLst/>
          <a:ahLst/>
          <a:cxnLst/>
          <a:rect l="0" t="0" r="0" b="0"/>
          <a:pathLst>
            <a:path>
              <a:moveTo>
                <a:pt x="0" y="16062"/>
              </a:moveTo>
              <a:lnTo>
                <a:pt x="3171631" y="16062"/>
              </a:lnTo>
            </a:path>
          </a:pathLst>
        </a:cu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s-MX" sz="1200" kern="1200"/>
        </a:p>
      </dsp:txBody>
      <dsp:txXfrm>
        <a:off x="4825448" y="3160789"/>
        <a:ext cx="158581" cy="158581"/>
      </dsp:txXfrm>
    </dsp:sp>
    <dsp:sp modelId="{26F02EF7-5615-4378-939B-FB0093302EBD}">
      <dsp:nvSpPr>
        <dsp:cNvPr id="0" name=""/>
        <dsp:cNvSpPr/>
      </dsp:nvSpPr>
      <dsp:spPr>
        <a:xfrm>
          <a:off x="6490386" y="2680823"/>
          <a:ext cx="2329487" cy="1164743"/>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s-MX" sz="2700" b="1" kern="1200" dirty="0">
              <a:solidFill>
                <a:schemeClr val="tx1"/>
              </a:solidFill>
            </a:rPr>
            <a:t>ALBERGUES</a:t>
          </a:r>
        </a:p>
      </dsp:txBody>
      <dsp:txXfrm>
        <a:off x="6524500" y="2714937"/>
        <a:ext cx="2261259" cy="1096515"/>
      </dsp:txXfrm>
    </dsp:sp>
    <dsp:sp modelId="{70BE07BF-6EC5-465A-B1C7-A32FA76C574E}">
      <dsp:nvSpPr>
        <dsp:cNvPr id="0" name=""/>
        <dsp:cNvSpPr/>
      </dsp:nvSpPr>
      <dsp:spPr>
        <a:xfrm rot="1416163">
          <a:off x="3174332" y="3893746"/>
          <a:ext cx="3460813" cy="32124"/>
        </a:xfrm>
        <a:custGeom>
          <a:avLst/>
          <a:gdLst/>
          <a:ahLst/>
          <a:cxnLst/>
          <a:rect l="0" t="0" r="0" b="0"/>
          <a:pathLst>
            <a:path>
              <a:moveTo>
                <a:pt x="0" y="16062"/>
              </a:moveTo>
              <a:lnTo>
                <a:pt x="3460813" y="16062"/>
              </a:lnTo>
            </a:path>
          </a:pathLst>
        </a:cu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77850">
            <a:lnSpc>
              <a:spcPct val="90000"/>
            </a:lnSpc>
            <a:spcBef>
              <a:spcPct val="0"/>
            </a:spcBef>
            <a:spcAft>
              <a:spcPct val="35000"/>
            </a:spcAft>
            <a:buNone/>
          </a:pPr>
          <a:endParaRPr lang="es-MX" sz="1300" kern="1200"/>
        </a:p>
      </dsp:txBody>
      <dsp:txXfrm>
        <a:off x="4818218" y="3823288"/>
        <a:ext cx="173040" cy="173040"/>
      </dsp:txXfrm>
    </dsp:sp>
    <dsp:sp modelId="{353A7433-EF7B-4E50-BF25-03009D058131}">
      <dsp:nvSpPr>
        <dsp:cNvPr id="0" name=""/>
        <dsp:cNvSpPr/>
      </dsp:nvSpPr>
      <dsp:spPr>
        <a:xfrm>
          <a:off x="6490386" y="4020278"/>
          <a:ext cx="2329487" cy="1164743"/>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s-MX" sz="2700" b="1" kern="1200" dirty="0">
              <a:solidFill>
                <a:schemeClr val="tx1"/>
              </a:solidFill>
            </a:rPr>
            <a:t>AEROPUERTOS</a:t>
          </a:r>
        </a:p>
      </dsp:txBody>
      <dsp:txXfrm>
        <a:off x="6524500" y="4054392"/>
        <a:ext cx="2261259" cy="1096515"/>
      </dsp:txXfrm>
    </dsp:sp>
    <dsp:sp modelId="{BF6A3D7F-DA57-40DD-9FA2-E45FBA10BAFB}">
      <dsp:nvSpPr>
        <dsp:cNvPr id="0" name=""/>
        <dsp:cNvSpPr/>
      </dsp:nvSpPr>
      <dsp:spPr>
        <a:xfrm rot="2440377">
          <a:off x="2814075" y="4563474"/>
          <a:ext cx="4181327" cy="32124"/>
        </a:xfrm>
        <a:custGeom>
          <a:avLst/>
          <a:gdLst/>
          <a:ahLst/>
          <a:cxnLst/>
          <a:rect l="0" t="0" r="0" b="0"/>
          <a:pathLst>
            <a:path>
              <a:moveTo>
                <a:pt x="0" y="16062"/>
              </a:moveTo>
              <a:lnTo>
                <a:pt x="4181327" y="16062"/>
              </a:lnTo>
            </a:path>
          </a:pathLst>
        </a:cu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s-MX" sz="1600" kern="1200"/>
        </a:p>
      </dsp:txBody>
      <dsp:txXfrm>
        <a:off x="4800205" y="4475002"/>
        <a:ext cx="209066" cy="209066"/>
      </dsp:txXfrm>
    </dsp:sp>
    <dsp:sp modelId="{CC6AAFAE-1C9D-498D-A3D3-BACE800AC3C9}">
      <dsp:nvSpPr>
        <dsp:cNvPr id="0" name=""/>
        <dsp:cNvSpPr/>
      </dsp:nvSpPr>
      <dsp:spPr>
        <a:xfrm>
          <a:off x="6490386" y="5359734"/>
          <a:ext cx="2329487" cy="1164743"/>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s-MX" sz="2700" b="1" kern="1200" dirty="0">
              <a:solidFill>
                <a:schemeClr val="tx1"/>
              </a:solidFill>
            </a:rPr>
            <a:t>MOTELES</a:t>
          </a:r>
        </a:p>
      </dsp:txBody>
      <dsp:txXfrm>
        <a:off x="6524500" y="5393848"/>
        <a:ext cx="2261259" cy="109651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8/21/2018</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‹Nº›</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8/21/2018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8/21/2018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8/21/2018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8/21/2018</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8/21/2018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8/21/2018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8/21/2018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8/21/2018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8/21/2018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8/21/2018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8/21/2018</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‹Nº›</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VIDEOS" TargetMode="External"/><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senaintro.blackboard.com/bbcswebdav/institution/semillas/634122_1_VIRTUAL-2015/OAAPs/OAAP6_Fase3/swf/aa1_oa2/oa.pdf" TargetMode="External"/><Relationship Id="rId2" Type="http://schemas.openxmlformats.org/officeDocument/2006/relationships/hyperlink" Target="http://ictur.sectur.gob.mx/pdf/estudioseinvestigacion/estudiosfondosectorial/analisismejorespracticas/2012_FSIDITT_ClasificacionHotelera_FactorDelta_VersionCorta.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 Id="rId4" Type="http://schemas.openxmlformats.org/officeDocument/2006/relationships/hyperlink" Target="VIDEOS/videoplayback%20(1).mp4"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VIDEOS/videoplayback.mp4" TargetMode="External"/><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9A0C1C-8ABC-401B-8FE9-AC9327C4C58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11" name="Freeform 6">
            <a:extLst>
              <a:ext uri="{FF2B5EF4-FFF2-40B4-BE49-F238E27FC236}">
                <a16:creationId xmlns:a16="http://schemas.microsoft.com/office/drawing/2014/main" id="{A9D08DBA-0326-4C4E-ACFB-576F3ABDD2D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494670" y="2016617"/>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3" name="Freeform 6">
            <a:extLst>
              <a:ext uri="{FF2B5EF4-FFF2-40B4-BE49-F238E27FC236}">
                <a16:creationId xmlns:a16="http://schemas.microsoft.com/office/drawing/2014/main" id="{BA5783C3-2F96-40A7-A24F-30CB07AA392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649163" y="634028"/>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pic>
        <p:nvPicPr>
          <p:cNvPr id="4" name="Imagen 3">
            <a:extLst>
              <a:ext uri="{FF2B5EF4-FFF2-40B4-BE49-F238E27FC236}">
                <a16:creationId xmlns:a16="http://schemas.microsoft.com/office/drawing/2014/main" id="{D2F5022A-3538-4588-B39B-E5D80791645B}"/>
              </a:ext>
            </a:extLst>
          </p:cNvPr>
          <p:cNvPicPr>
            <a:picLocks noChangeAspect="1"/>
          </p:cNvPicPr>
          <p:nvPr/>
        </p:nvPicPr>
        <p:blipFill>
          <a:blip r:embed="rId2"/>
          <a:stretch>
            <a:fillRect/>
          </a:stretch>
        </p:blipFill>
        <p:spPr>
          <a:xfrm>
            <a:off x="1379023" y="2177457"/>
            <a:ext cx="5659222" cy="2702278"/>
          </a:xfrm>
          <a:prstGeom prst="rect">
            <a:avLst/>
          </a:prstGeom>
        </p:spPr>
      </p:pic>
      <p:sp>
        <p:nvSpPr>
          <p:cNvPr id="2" name="Título 1">
            <a:extLst>
              <a:ext uri="{FF2B5EF4-FFF2-40B4-BE49-F238E27FC236}">
                <a16:creationId xmlns:a16="http://schemas.microsoft.com/office/drawing/2014/main" id="{7E63375A-93D0-461E-9EC4-8D097F091051}"/>
              </a:ext>
            </a:extLst>
          </p:cNvPr>
          <p:cNvSpPr>
            <a:spLocks noGrp="1"/>
          </p:cNvSpPr>
          <p:nvPr>
            <p:ph type="ctrTitle"/>
          </p:nvPr>
        </p:nvSpPr>
        <p:spPr>
          <a:xfrm>
            <a:off x="8176973" y="2016617"/>
            <a:ext cx="3355942" cy="3732835"/>
          </a:xfrm>
        </p:spPr>
        <p:txBody>
          <a:bodyPr>
            <a:normAutofit/>
          </a:bodyPr>
          <a:lstStyle/>
          <a:p>
            <a:r>
              <a:rPr lang="es-MX" sz="6100" dirty="0"/>
              <a:t>TIPO DE HOTELES</a:t>
            </a:r>
            <a:br>
              <a:rPr lang="es-MX" sz="6100" dirty="0"/>
            </a:br>
            <a:r>
              <a:rPr lang="es-MX" sz="6100" dirty="0"/>
              <a:t>HTL</a:t>
            </a:r>
          </a:p>
        </p:txBody>
      </p:sp>
      <p:sp>
        <p:nvSpPr>
          <p:cNvPr id="3" name="Rectángulo 2">
            <a:extLst>
              <a:ext uri="{FF2B5EF4-FFF2-40B4-BE49-F238E27FC236}">
                <a16:creationId xmlns:a16="http://schemas.microsoft.com/office/drawing/2014/main" id="{FCDD7C51-072F-4433-A0E9-5B8F25028186}"/>
              </a:ext>
            </a:extLst>
          </p:cNvPr>
          <p:cNvSpPr/>
          <p:nvPr/>
        </p:nvSpPr>
        <p:spPr>
          <a:xfrm>
            <a:off x="4120478" y="270372"/>
            <a:ext cx="7875874" cy="1323439"/>
          </a:xfrm>
          <a:prstGeom prst="rect">
            <a:avLst/>
          </a:prstGeom>
        </p:spPr>
        <p:txBody>
          <a:bodyPr wrap="none">
            <a:spAutoFit/>
          </a:bodyPr>
          <a:lstStyle/>
          <a:p>
            <a:r>
              <a:rPr lang="es-MX" sz="4000" dirty="0"/>
              <a:t>UNIDAD 1. GENERALIDADES DE </a:t>
            </a:r>
          </a:p>
          <a:p>
            <a:r>
              <a:rPr lang="es-MX" sz="4000" dirty="0"/>
              <a:t>LA INDUSTRIA DE LA HOSPITALIDAD</a:t>
            </a:r>
          </a:p>
        </p:txBody>
      </p:sp>
      <p:sp>
        <p:nvSpPr>
          <p:cNvPr id="5" name="Rectángulo 4">
            <a:extLst>
              <a:ext uri="{FF2B5EF4-FFF2-40B4-BE49-F238E27FC236}">
                <a16:creationId xmlns:a16="http://schemas.microsoft.com/office/drawing/2014/main" id="{4B240E9A-0698-45DF-B0EF-0101912E1D0E}"/>
              </a:ext>
            </a:extLst>
          </p:cNvPr>
          <p:cNvSpPr/>
          <p:nvPr/>
        </p:nvSpPr>
        <p:spPr>
          <a:xfrm>
            <a:off x="7964557" y="1914941"/>
            <a:ext cx="3927999" cy="1200329"/>
          </a:xfrm>
          <a:prstGeom prst="rect">
            <a:avLst/>
          </a:prstGeom>
        </p:spPr>
        <p:txBody>
          <a:bodyPr wrap="square">
            <a:spAutoFit/>
          </a:bodyPr>
          <a:lstStyle/>
          <a:p>
            <a:r>
              <a:rPr lang="es-MX" dirty="0"/>
              <a:t>CONTENIDO: </a:t>
            </a:r>
          </a:p>
          <a:p>
            <a:r>
              <a:rPr lang="es-MX" dirty="0"/>
              <a:t>Tipología y clasificación de la industria de la hospitalidad. </a:t>
            </a:r>
          </a:p>
          <a:p>
            <a:r>
              <a:rPr lang="es-MX" dirty="0"/>
              <a:t>Tendencias de la hospitalidad</a:t>
            </a:r>
          </a:p>
        </p:txBody>
      </p:sp>
      <p:sp>
        <p:nvSpPr>
          <p:cNvPr id="6" name="CuadroTexto 5">
            <a:extLst>
              <a:ext uri="{FF2B5EF4-FFF2-40B4-BE49-F238E27FC236}">
                <a16:creationId xmlns:a16="http://schemas.microsoft.com/office/drawing/2014/main" id="{809BFEE4-24D9-4578-95D4-5484288BE747}"/>
              </a:ext>
            </a:extLst>
          </p:cNvPr>
          <p:cNvSpPr txBox="1"/>
          <p:nvPr/>
        </p:nvSpPr>
        <p:spPr>
          <a:xfrm>
            <a:off x="6887182" y="6464567"/>
            <a:ext cx="6082748" cy="369332"/>
          </a:xfrm>
          <a:prstGeom prst="rect">
            <a:avLst/>
          </a:prstGeom>
          <a:noFill/>
        </p:spPr>
        <p:txBody>
          <a:bodyPr wrap="square" rtlCol="0">
            <a:spAutoFit/>
          </a:bodyPr>
          <a:lstStyle/>
          <a:p>
            <a:r>
              <a:rPr lang="es-MX" dirty="0"/>
              <a:t>ELABORÓ: M. EN D.T. AURORA VÁZQUEZ MONTALVO</a:t>
            </a:r>
          </a:p>
        </p:txBody>
      </p:sp>
    </p:spTree>
    <p:extLst>
      <p:ext uri="{BB962C8B-B14F-4D97-AF65-F5344CB8AC3E}">
        <p14:creationId xmlns:p14="http://schemas.microsoft.com/office/powerpoint/2010/main" val="42860739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3CFD52DF-111A-4326-960D-CFD2A8D8C826}"/>
              </a:ext>
            </a:extLst>
          </p:cNvPr>
          <p:cNvPicPr>
            <a:picLocks noChangeAspect="1"/>
          </p:cNvPicPr>
          <p:nvPr/>
        </p:nvPicPr>
        <p:blipFill rotWithShape="1">
          <a:blip r:embed="rId2"/>
          <a:srcRect l="12163" r="10970" b="1"/>
          <a:stretch/>
        </p:blipFill>
        <p:spPr>
          <a:xfrm>
            <a:off x="-1" y="10"/>
            <a:ext cx="12188652" cy="6857990"/>
          </a:xfrm>
          <a:prstGeom prst="rect">
            <a:avLst/>
          </a:prstGeom>
        </p:spPr>
      </p:pic>
      <p:sp>
        <p:nvSpPr>
          <p:cNvPr id="9" name="Rectangle 8">
            <a:extLst>
              <a:ext uri="{FF2B5EF4-FFF2-40B4-BE49-F238E27FC236}">
                <a16:creationId xmlns:a16="http://schemas.microsoft.com/office/drawing/2014/main" id="{BC46CD03-D076-40A3-9AA4-2B7BB288B16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8" y="0"/>
            <a:ext cx="12192000" cy="6858000"/>
          </a:xfrm>
          <a:prstGeom prst="rect">
            <a:avLst/>
          </a:prstGeom>
          <a:gradFill flip="none" rotWithShape="1">
            <a:gsLst>
              <a:gs pos="30000">
                <a:schemeClr val="bg2">
                  <a:alpha val="75000"/>
                </a:schemeClr>
              </a:gs>
              <a:gs pos="100000">
                <a:schemeClr val="bg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title="Side bar">
            <a:extLst>
              <a:ext uri="{FF2B5EF4-FFF2-40B4-BE49-F238E27FC236}">
                <a16:creationId xmlns:a16="http://schemas.microsoft.com/office/drawing/2014/main" id="{88D28697-83F7-4C09-A9B2-6CAA5885562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id="{76289B5B-63C6-4E3A-8D54-B783669EF201}"/>
              </a:ext>
            </a:extLst>
          </p:cNvPr>
          <p:cNvSpPr>
            <a:spLocks noGrp="1"/>
          </p:cNvSpPr>
          <p:nvPr>
            <p:ph type="title"/>
          </p:nvPr>
        </p:nvSpPr>
        <p:spPr>
          <a:xfrm>
            <a:off x="1371600" y="685800"/>
            <a:ext cx="9601200" cy="1485900"/>
          </a:xfrm>
        </p:spPr>
        <p:txBody>
          <a:bodyPr>
            <a:normAutofit/>
          </a:bodyPr>
          <a:lstStyle/>
          <a:p>
            <a:r>
              <a:rPr lang="es-MX" dirty="0"/>
              <a:t>EVENTOS Y CONVENCIONES</a:t>
            </a:r>
            <a:endParaRPr lang="es-MX"/>
          </a:p>
        </p:txBody>
      </p:sp>
      <p:sp>
        <p:nvSpPr>
          <p:cNvPr id="3" name="Marcador de contenido 2">
            <a:extLst>
              <a:ext uri="{FF2B5EF4-FFF2-40B4-BE49-F238E27FC236}">
                <a16:creationId xmlns:a16="http://schemas.microsoft.com/office/drawing/2014/main" id="{BCC8975B-BC09-4212-85E7-246A4ED95FD5}"/>
              </a:ext>
            </a:extLst>
          </p:cNvPr>
          <p:cNvSpPr>
            <a:spLocks noGrp="1"/>
          </p:cNvSpPr>
          <p:nvPr>
            <p:ph idx="1"/>
          </p:nvPr>
        </p:nvSpPr>
        <p:spPr>
          <a:xfrm>
            <a:off x="1371600" y="1716258"/>
            <a:ext cx="9601200" cy="4151142"/>
          </a:xfrm>
        </p:spPr>
        <p:txBody>
          <a:bodyPr>
            <a:normAutofit/>
          </a:bodyPr>
          <a:lstStyle/>
          <a:p>
            <a:pPr algn="just"/>
            <a:r>
              <a:rPr lang="es-MX" sz="3200" dirty="0"/>
              <a:t>Hoteles que cuentan con espacios para realizar reuniones y eventos, cuentan con salones, mesas, materiales de apoyo y están acondicionadas adecuadamente para brindar el servicio que requiere el cliente. Algunos brindan servicios completos de banquetes. En estos establecimientos el hospedaje es un valor agregado. SECTUR, FACTOR DELTA, CONACYT Y CESTUR. (2012). </a:t>
            </a:r>
          </a:p>
        </p:txBody>
      </p:sp>
    </p:spTree>
    <p:extLst>
      <p:ext uri="{BB962C8B-B14F-4D97-AF65-F5344CB8AC3E}">
        <p14:creationId xmlns:p14="http://schemas.microsoft.com/office/powerpoint/2010/main" val="5047849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5E0D490E-6B4B-49C7-99D7-BA355E38B0C5}"/>
              </a:ext>
            </a:extLst>
          </p:cNvPr>
          <p:cNvPicPr>
            <a:picLocks noChangeAspect="1"/>
          </p:cNvPicPr>
          <p:nvPr/>
        </p:nvPicPr>
        <p:blipFill>
          <a:blip r:embed="rId2"/>
          <a:stretch>
            <a:fillRect/>
          </a:stretch>
        </p:blipFill>
        <p:spPr>
          <a:xfrm>
            <a:off x="2059405" y="406883"/>
            <a:ext cx="3258181" cy="2121334"/>
          </a:xfrm>
          <a:prstGeom prst="rect">
            <a:avLst/>
          </a:prstGeom>
        </p:spPr>
      </p:pic>
      <p:pic>
        <p:nvPicPr>
          <p:cNvPr id="3" name="Imagen 2">
            <a:extLst>
              <a:ext uri="{FF2B5EF4-FFF2-40B4-BE49-F238E27FC236}">
                <a16:creationId xmlns:a16="http://schemas.microsoft.com/office/drawing/2014/main" id="{9A3250CB-3BD9-40E9-B459-ADC61A7480CB}"/>
              </a:ext>
            </a:extLst>
          </p:cNvPr>
          <p:cNvPicPr>
            <a:picLocks noChangeAspect="1"/>
          </p:cNvPicPr>
          <p:nvPr/>
        </p:nvPicPr>
        <p:blipFill>
          <a:blip r:embed="rId3"/>
          <a:stretch>
            <a:fillRect/>
          </a:stretch>
        </p:blipFill>
        <p:spPr>
          <a:xfrm>
            <a:off x="1028512" y="2838156"/>
            <a:ext cx="5067488" cy="3429000"/>
          </a:xfrm>
          <a:prstGeom prst="rect">
            <a:avLst/>
          </a:prstGeom>
        </p:spPr>
      </p:pic>
      <p:pic>
        <p:nvPicPr>
          <p:cNvPr id="4" name="Imagen 3">
            <a:extLst>
              <a:ext uri="{FF2B5EF4-FFF2-40B4-BE49-F238E27FC236}">
                <a16:creationId xmlns:a16="http://schemas.microsoft.com/office/drawing/2014/main" id="{FAB4FFD2-A52F-4383-84C7-68DD8FD95FD5}"/>
              </a:ext>
            </a:extLst>
          </p:cNvPr>
          <p:cNvPicPr>
            <a:picLocks noChangeAspect="1"/>
          </p:cNvPicPr>
          <p:nvPr/>
        </p:nvPicPr>
        <p:blipFill>
          <a:blip r:embed="rId4"/>
          <a:stretch>
            <a:fillRect/>
          </a:stretch>
        </p:blipFill>
        <p:spPr>
          <a:xfrm>
            <a:off x="6400988" y="406883"/>
            <a:ext cx="4762500" cy="3333750"/>
          </a:xfrm>
          <a:prstGeom prst="rect">
            <a:avLst/>
          </a:prstGeom>
        </p:spPr>
      </p:pic>
      <p:pic>
        <p:nvPicPr>
          <p:cNvPr id="5" name="Imagen 4">
            <a:extLst>
              <a:ext uri="{FF2B5EF4-FFF2-40B4-BE49-F238E27FC236}">
                <a16:creationId xmlns:a16="http://schemas.microsoft.com/office/drawing/2014/main" id="{E417AB65-7676-4264-9849-FB01E7EA6158}"/>
              </a:ext>
            </a:extLst>
          </p:cNvPr>
          <p:cNvPicPr>
            <a:picLocks noChangeAspect="1"/>
          </p:cNvPicPr>
          <p:nvPr/>
        </p:nvPicPr>
        <p:blipFill>
          <a:blip r:embed="rId5"/>
          <a:stretch>
            <a:fillRect/>
          </a:stretch>
        </p:blipFill>
        <p:spPr>
          <a:xfrm>
            <a:off x="7339514" y="4074808"/>
            <a:ext cx="3823974" cy="2549316"/>
          </a:xfrm>
          <a:prstGeom prst="rect">
            <a:avLst/>
          </a:prstGeom>
        </p:spPr>
      </p:pic>
    </p:spTree>
    <p:extLst>
      <p:ext uri="{BB962C8B-B14F-4D97-AF65-F5344CB8AC3E}">
        <p14:creationId xmlns:p14="http://schemas.microsoft.com/office/powerpoint/2010/main" val="292609875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6A798648-F8A7-4E87-B094-238628D829AE}"/>
              </a:ext>
            </a:extLst>
          </p:cNvPr>
          <p:cNvPicPr>
            <a:picLocks noChangeAspect="1"/>
          </p:cNvPicPr>
          <p:nvPr/>
        </p:nvPicPr>
        <p:blipFill rotWithShape="1">
          <a:blip r:embed="rId2"/>
          <a:srcRect t="3532" r="1" b="12177"/>
          <a:stretch/>
        </p:blipFill>
        <p:spPr>
          <a:xfrm>
            <a:off x="-1" y="10"/>
            <a:ext cx="12188652" cy="6857990"/>
          </a:xfrm>
          <a:prstGeom prst="rect">
            <a:avLst/>
          </a:prstGeom>
        </p:spPr>
      </p:pic>
      <p:sp>
        <p:nvSpPr>
          <p:cNvPr id="9" name="Rectangle 8">
            <a:extLst>
              <a:ext uri="{FF2B5EF4-FFF2-40B4-BE49-F238E27FC236}">
                <a16:creationId xmlns:a16="http://schemas.microsoft.com/office/drawing/2014/main" id="{BC46CD03-D076-40A3-9AA4-2B7BB288B16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8" y="0"/>
            <a:ext cx="12192000" cy="6858000"/>
          </a:xfrm>
          <a:prstGeom prst="rect">
            <a:avLst/>
          </a:prstGeom>
          <a:gradFill flip="none" rotWithShape="1">
            <a:gsLst>
              <a:gs pos="30000">
                <a:schemeClr val="bg2">
                  <a:alpha val="75000"/>
                </a:schemeClr>
              </a:gs>
              <a:gs pos="100000">
                <a:schemeClr val="bg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title="Side bar">
            <a:extLst>
              <a:ext uri="{FF2B5EF4-FFF2-40B4-BE49-F238E27FC236}">
                <a16:creationId xmlns:a16="http://schemas.microsoft.com/office/drawing/2014/main" id="{88D28697-83F7-4C09-A9B2-6CAA5885562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id="{C56D18B0-DD6C-4F60-9EBB-7C3261E349BD}"/>
              </a:ext>
            </a:extLst>
          </p:cNvPr>
          <p:cNvSpPr>
            <a:spLocks noGrp="1"/>
          </p:cNvSpPr>
          <p:nvPr>
            <p:ph type="title"/>
          </p:nvPr>
        </p:nvSpPr>
        <p:spPr>
          <a:xfrm>
            <a:off x="1371600" y="685800"/>
            <a:ext cx="9601200" cy="1485900"/>
          </a:xfrm>
        </p:spPr>
        <p:txBody>
          <a:bodyPr>
            <a:normAutofit/>
          </a:bodyPr>
          <a:lstStyle/>
          <a:p>
            <a:r>
              <a:rPr lang="es-MX" dirty="0"/>
              <a:t>CAMA Y DESAYUNO</a:t>
            </a:r>
          </a:p>
        </p:txBody>
      </p:sp>
      <p:sp>
        <p:nvSpPr>
          <p:cNvPr id="3" name="Marcador de contenido 2">
            <a:extLst>
              <a:ext uri="{FF2B5EF4-FFF2-40B4-BE49-F238E27FC236}">
                <a16:creationId xmlns:a16="http://schemas.microsoft.com/office/drawing/2014/main" id="{68FD7CFE-A37A-48B8-BC57-92AE8F9CCD82}"/>
              </a:ext>
            </a:extLst>
          </p:cNvPr>
          <p:cNvSpPr>
            <a:spLocks noGrp="1"/>
          </p:cNvSpPr>
          <p:nvPr>
            <p:ph idx="1"/>
          </p:nvPr>
        </p:nvSpPr>
        <p:spPr>
          <a:xfrm>
            <a:off x="1371600" y="1639957"/>
            <a:ext cx="9601200" cy="4532243"/>
          </a:xfrm>
        </p:spPr>
        <p:txBody>
          <a:bodyPr>
            <a:normAutofit lnSpcReduction="10000"/>
          </a:bodyPr>
          <a:lstStyle/>
          <a:p>
            <a:pPr algn="just"/>
            <a:r>
              <a:rPr lang="es-MX" sz="4000" dirty="0"/>
              <a:t>Hoteles dirigidos a turistas que gustan de no permanecer en el hotel, su prioridad es conocer los lugares aledaños, su viaje es principalmente de placer. Cuentan sólo con servicio de desayunos, siendo éste el único alimento completo que ofrecen. SECTUR, FACTOR DELTA, CONACYT Y CESTUR. (2012). </a:t>
            </a:r>
          </a:p>
        </p:txBody>
      </p:sp>
    </p:spTree>
    <p:extLst>
      <p:ext uri="{BB962C8B-B14F-4D97-AF65-F5344CB8AC3E}">
        <p14:creationId xmlns:p14="http://schemas.microsoft.com/office/powerpoint/2010/main" val="32767374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566CAA70-61A3-45C3-A3E0-E36B6B69EA37}"/>
              </a:ext>
            </a:extLst>
          </p:cNvPr>
          <p:cNvPicPr>
            <a:picLocks noGrp="1" noChangeAspect="1"/>
          </p:cNvPicPr>
          <p:nvPr>
            <p:ph idx="1"/>
          </p:nvPr>
        </p:nvPicPr>
        <p:blipFill>
          <a:blip r:embed="rId2"/>
          <a:stretch>
            <a:fillRect/>
          </a:stretch>
        </p:blipFill>
        <p:spPr>
          <a:xfrm>
            <a:off x="1322381" y="414997"/>
            <a:ext cx="5394924" cy="3581400"/>
          </a:xfrm>
          <a:prstGeom prst="rect">
            <a:avLst/>
          </a:prstGeom>
        </p:spPr>
      </p:pic>
      <p:pic>
        <p:nvPicPr>
          <p:cNvPr id="5" name="Imagen 4">
            <a:extLst>
              <a:ext uri="{FF2B5EF4-FFF2-40B4-BE49-F238E27FC236}">
                <a16:creationId xmlns:a16="http://schemas.microsoft.com/office/drawing/2014/main" id="{D776F187-7ED7-4AF0-AD6C-ED82D3FC1277}"/>
              </a:ext>
            </a:extLst>
          </p:cNvPr>
          <p:cNvPicPr>
            <a:picLocks noChangeAspect="1"/>
          </p:cNvPicPr>
          <p:nvPr/>
        </p:nvPicPr>
        <p:blipFill>
          <a:blip r:embed="rId3"/>
          <a:stretch>
            <a:fillRect/>
          </a:stretch>
        </p:blipFill>
        <p:spPr>
          <a:xfrm>
            <a:off x="6987392" y="3429000"/>
            <a:ext cx="4847913" cy="3213662"/>
          </a:xfrm>
          <a:prstGeom prst="rect">
            <a:avLst/>
          </a:prstGeom>
        </p:spPr>
      </p:pic>
    </p:spTree>
    <p:extLst>
      <p:ext uri="{BB962C8B-B14F-4D97-AF65-F5344CB8AC3E}">
        <p14:creationId xmlns:p14="http://schemas.microsoft.com/office/powerpoint/2010/main" val="3126370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BA00525-95B8-4A81-B860-30969225FF30}"/>
              </a:ext>
            </a:extLst>
          </p:cNvPr>
          <p:cNvPicPr>
            <a:picLocks noChangeAspect="1"/>
          </p:cNvPicPr>
          <p:nvPr/>
        </p:nvPicPr>
        <p:blipFill rotWithShape="1">
          <a:blip r:embed="rId2"/>
          <a:srcRect t="16254" r="1" b="8726"/>
          <a:stretch/>
        </p:blipFill>
        <p:spPr>
          <a:xfrm>
            <a:off x="-1" y="10"/>
            <a:ext cx="12188652" cy="6857990"/>
          </a:xfrm>
          <a:prstGeom prst="rect">
            <a:avLst/>
          </a:prstGeom>
        </p:spPr>
      </p:pic>
      <p:sp>
        <p:nvSpPr>
          <p:cNvPr id="9" name="Rectangle 8">
            <a:extLst>
              <a:ext uri="{FF2B5EF4-FFF2-40B4-BE49-F238E27FC236}">
                <a16:creationId xmlns:a16="http://schemas.microsoft.com/office/drawing/2014/main" id="{BC46CD03-D076-40A3-9AA4-2B7BB288B16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8" y="0"/>
            <a:ext cx="12192000" cy="6858000"/>
          </a:xfrm>
          <a:prstGeom prst="rect">
            <a:avLst/>
          </a:prstGeom>
          <a:gradFill flip="none" rotWithShape="1">
            <a:gsLst>
              <a:gs pos="30000">
                <a:schemeClr val="bg2">
                  <a:alpha val="75000"/>
                </a:schemeClr>
              </a:gs>
              <a:gs pos="100000">
                <a:schemeClr val="bg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title="Side bar">
            <a:extLst>
              <a:ext uri="{FF2B5EF4-FFF2-40B4-BE49-F238E27FC236}">
                <a16:creationId xmlns:a16="http://schemas.microsoft.com/office/drawing/2014/main" id="{88D28697-83F7-4C09-A9B2-6CAA5885562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id="{7B9F3306-5F41-4B3B-BCF5-2F047CFD4AC3}"/>
              </a:ext>
            </a:extLst>
          </p:cNvPr>
          <p:cNvSpPr>
            <a:spLocks noGrp="1"/>
          </p:cNvSpPr>
          <p:nvPr>
            <p:ph type="title"/>
          </p:nvPr>
        </p:nvSpPr>
        <p:spPr>
          <a:xfrm>
            <a:off x="1371600" y="685800"/>
            <a:ext cx="9601200" cy="1485900"/>
          </a:xfrm>
        </p:spPr>
        <p:txBody>
          <a:bodyPr>
            <a:normAutofit/>
          </a:bodyPr>
          <a:lstStyle/>
          <a:p>
            <a:r>
              <a:rPr lang="es-MX" dirty="0"/>
              <a:t>EXPRESS</a:t>
            </a:r>
          </a:p>
        </p:txBody>
      </p:sp>
      <p:sp>
        <p:nvSpPr>
          <p:cNvPr id="3" name="Marcador de contenido 2">
            <a:extLst>
              <a:ext uri="{FF2B5EF4-FFF2-40B4-BE49-F238E27FC236}">
                <a16:creationId xmlns:a16="http://schemas.microsoft.com/office/drawing/2014/main" id="{E2FCFB22-F3DC-47AC-8B1F-B8153735541F}"/>
              </a:ext>
            </a:extLst>
          </p:cNvPr>
          <p:cNvSpPr>
            <a:spLocks noGrp="1"/>
          </p:cNvSpPr>
          <p:nvPr>
            <p:ph idx="1"/>
          </p:nvPr>
        </p:nvSpPr>
        <p:spPr>
          <a:xfrm>
            <a:off x="1371599" y="1631852"/>
            <a:ext cx="9840351" cy="4540348"/>
          </a:xfrm>
        </p:spPr>
        <p:txBody>
          <a:bodyPr>
            <a:normAutofit/>
          </a:bodyPr>
          <a:lstStyle/>
          <a:p>
            <a:pPr algn="just"/>
            <a:r>
              <a:rPr lang="es-MX" sz="3200" dirty="0"/>
              <a:t>Hoteles dirigidos a personas que su viaje principalmente es de negocios, acuden a trabajar a otros lugares que no son su lugar habitual y necesitan pasar la noche. En su mayoría, solo cuentan con servicio de desayunos, siendo éste el único alimento completo que ofrecen. SECTUR, FACTOR DELTA, CONACYT Y CESTUR. (2012). </a:t>
            </a:r>
          </a:p>
        </p:txBody>
      </p:sp>
    </p:spTree>
    <p:extLst>
      <p:ext uri="{BB962C8B-B14F-4D97-AF65-F5344CB8AC3E}">
        <p14:creationId xmlns:p14="http://schemas.microsoft.com/office/powerpoint/2010/main" val="24579728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03487ECF-F5AA-4FEC-9AD4-34400CAA5F9D}"/>
              </a:ext>
            </a:extLst>
          </p:cNvPr>
          <p:cNvPicPr>
            <a:picLocks noChangeAspect="1"/>
          </p:cNvPicPr>
          <p:nvPr/>
        </p:nvPicPr>
        <p:blipFill rotWithShape="1">
          <a:blip r:embed="rId2"/>
          <a:srcRect t="15707" r="1" b="1"/>
          <a:stretch/>
        </p:blipFill>
        <p:spPr>
          <a:xfrm>
            <a:off x="-1" y="10"/>
            <a:ext cx="12188652" cy="6857990"/>
          </a:xfrm>
          <a:prstGeom prst="rect">
            <a:avLst/>
          </a:prstGeom>
        </p:spPr>
      </p:pic>
      <p:sp>
        <p:nvSpPr>
          <p:cNvPr id="9" name="Rectangle 8">
            <a:extLst>
              <a:ext uri="{FF2B5EF4-FFF2-40B4-BE49-F238E27FC236}">
                <a16:creationId xmlns:a16="http://schemas.microsoft.com/office/drawing/2014/main" id="{BC46CD03-D076-40A3-9AA4-2B7BB288B16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8" y="0"/>
            <a:ext cx="12192000" cy="6858000"/>
          </a:xfrm>
          <a:prstGeom prst="rect">
            <a:avLst/>
          </a:prstGeom>
          <a:gradFill flip="none" rotWithShape="1">
            <a:gsLst>
              <a:gs pos="30000">
                <a:schemeClr val="bg2">
                  <a:alpha val="75000"/>
                </a:schemeClr>
              </a:gs>
              <a:gs pos="100000">
                <a:schemeClr val="bg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title="Side bar">
            <a:extLst>
              <a:ext uri="{FF2B5EF4-FFF2-40B4-BE49-F238E27FC236}">
                <a16:creationId xmlns:a16="http://schemas.microsoft.com/office/drawing/2014/main" id="{88D28697-83F7-4C09-A9B2-6CAA5885562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id="{ED7270F0-2161-46D4-92D5-222ADF40EDB0}"/>
              </a:ext>
            </a:extLst>
          </p:cNvPr>
          <p:cNvSpPr>
            <a:spLocks noGrp="1"/>
          </p:cNvSpPr>
          <p:nvPr>
            <p:ph type="title"/>
          </p:nvPr>
        </p:nvSpPr>
        <p:spPr>
          <a:xfrm>
            <a:off x="1371600" y="685800"/>
            <a:ext cx="9601200" cy="1485900"/>
          </a:xfrm>
        </p:spPr>
        <p:txBody>
          <a:bodyPr>
            <a:normAutofit/>
          </a:bodyPr>
          <a:lstStyle/>
          <a:p>
            <a:r>
              <a:rPr lang="es-MX" dirty="0"/>
              <a:t>NEGOCIOS</a:t>
            </a:r>
          </a:p>
        </p:txBody>
      </p:sp>
      <p:sp>
        <p:nvSpPr>
          <p:cNvPr id="3" name="Marcador de contenido 2">
            <a:extLst>
              <a:ext uri="{FF2B5EF4-FFF2-40B4-BE49-F238E27FC236}">
                <a16:creationId xmlns:a16="http://schemas.microsoft.com/office/drawing/2014/main" id="{74058FC5-4E02-482A-9D90-0A5B63CCED0F}"/>
              </a:ext>
            </a:extLst>
          </p:cNvPr>
          <p:cNvSpPr>
            <a:spLocks noGrp="1"/>
          </p:cNvSpPr>
          <p:nvPr>
            <p:ph idx="1"/>
          </p:nvPr>
        </p:nvSpPr>
        <p:spPr>
          <a:xfrm>
            <a:off x="1371599" y="2286000"/>
            <a:ext cx="10206111" cy="3886200"/>
          </a:xfrm>
        </p:spPr>
        <p:txBody>
          <a:bodyPr>
            <a:normAutofit/>
          </a:bodyPr>
          <a:lstStyle/>
          <a:p>
            <a:pPr algn="just"/>
            <a:r>
              <a:rPr lang="es-MX" sz="3600" dirty="0"/>
              <a:t>Hoteles dirigidos a personas que se trasladan de su lugar de origen para realizar actividades laborales sin importar la formalidad o informalidad de los mismos, ofrecen servicios que hacen placentera su estancia. SECTUR, FACTOR DELTA, CONACYT Y CESTUR. (2012). </a:t>
            </a:r>
          </a:p>
        </p:txBody>
      </p:sp>
    </p:spTree>
    <p:extLst>
      <p:ext uri="{BB962C8B-B14F-4D97-AF65-F5344CB8AC3E}">
        <p14:creationId xmlns:p14="http://schemas.microsoft.com/office/powerpoint/2010/main" val="192640313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578AA05-765D-4655-88E3-F71CC5726172}"/>
              </a:ext>
            </a:extLst>
          </p:cNvPr>
          <p:cNvPicPr>
            <a:picLocks noChangeAspect="1"/>
          </p:cNvPicPr>
          <p:nvPr/>
        </p:nvPicPr>
        <p:blipFill rotWithShape="1">
          <a:blip r:embed="rId2"/>
          <a:srcRect t="23187" r="1" b="1"/>
          <a:stretch/>
        </p:blipFill>
        <p:spPr>
          <a:xfrm>
            <a:off x="-1" y="10"/>
            <a:ext cx="12188652" cy="6857990"/>
          </a:xfrm>
          <a:prstGeom prst="rect">
            <a:avLst/>
          </a:prstGeom>
        </p:spPr>
      </p:pic>
      <p:sp>
        <p:nvSpPr>
          <p:cNvPr id="9" name="Rectangle 8">
            <a:extLst>
              <a:ext uri="{FF2B5EF4-FFF2-40B4-BE49-F238E27FC236}">
                <a16:creationId xmlns:a16="http://schemas.microsoft.com/office/drawing/2014/main" id="{BC46CD03-D076-40A3-9AA4-2B7BB288B16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8" y="0"/>
            <a:ext cx="12192000" cy="6858000"/>
          </a:xfrm>
          <a:prstGeom prst="rect">
            <a:avLst/>
          </a:prstGeom>
          <a:gradFill flip="none" rotWithShape="1">
            <a:gsLst>
              <a:gs pos="30000">
                <a:schemeClr val="bg2">
                  <a:alpha val="75000"/>
                </a:schemeClr>
              </a:gs>
              <a:gs pos="100000">
                <a:schemeClr val="bg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title="Side bar">
            <a:extLst>
              <a:ext uri="{FF2B5EF4-FFF2-40B4-BE49-F238E27FC236}">
                <a16:creationId xmlns:a16="http://schemas.microsoft.com/office/drawing/2014/main" id="{88D28697-83F7-4C09-A9B2-6CAA5885562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id="{41E95CC1-22AF-485F-A916-5F0092A3FF0F}"/>
              </a:ext>
            </a:extLst>
          </p:cNvPr>
          <p:cNvSpPr>
            <a:spLocks noGrp="1"/>
          </p:cNvSpPr>
          <p:nvPr>
            <p:ph type="title"/>
          </p:nvPr>
        </p:nvSpPr>
        <p:spPr>
          <a:xfrm>
            <a:off x="1371600" y="685800"/>
            <a:ext cx="9601200" cy="1485900"/>
          </a:xfrm>
        </p:spPr>
        <p:txBody>
          <a:bodyPr>
            <a:normAutofit/>
          </a:bodyPr>
          <a:lstStyle/>
          <a:p>
            <a:r>
              <a:rPr lang="es-MX" dirty="0"/>
              <a:t>PLAYA/VACACIONES</a:t>
            </a:r>
          </a:p>
        </p:txBody>
      </p:sp>
      <p:sp>
        <p:nvSpPr>
          <p:cNvPr id="3" name="Marcador de contenido 2">
            <a:extLst>
              <a:ext uri="{FF2B5EF4-FFF2-40B4-BE49-F238E27FC236}">
                <a16:creationId xmlns:a16="http://schemas.microsoft.com/office/drawing/2014/main" id="{7AF64931-62C8-4F9B-86D4-78BE9A2A58B0}"/>
              </a:ext>
            </a:extLst>
          </p:cNvPr>
          <p:cNvSpPr>
            <a:spLocks noGrp="1"/>
          </p:cNvSpPr>
          <p:nvPr>
            <p:ph idx="1"/>
          </p:nvPr>
        </p:nvSpPr>
        <p:spPr>
          <a:xfrm>
            <a:off x="1371600" y="2286000"/>
            <a:ext cx="9601200" cy="3581400"/>
          </a:xfrm>
        </p:spPr>
        <p:txBody>
          <a:bodyPr>
            <a:noAutofit/>
          </a:bodyPr>
          <a:lstStyle/>
          <a:p>
            <a:pPr algn="just"/>
            <a:r>
              <a:rPr lang="es-MX" sz="3600" dirty="0"/>
              <a:t>Hoteles cuya actividad principal es el ocio, relajación y la desvinculación de las labores diarias, no necesariamente tienen que estar en playa. Se ofrecen actividades deportivas y recreativas, aquí también están incluidos los hoteles de grandes dimensiones que cuentan con SPA. SECTUR, FACTOR DELTA, CONACYT Y CESTUR. (2012). </a:t>
            </a:r>
          </a:p>
        </p:txBody>
      </p:sp>
    </p:spTree>
    <p:extLst>
      <p:ext uri="{BB962C8B-B14F-4D97-AF65-F5344CB8AC3E}">
        <p14:creationId xmlns:p14="http://schemas.microsoft.com/office/powerpoint/2010/main" val="19662906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2028A487-0DC8-4539-B48E-A93D01709F01}"/>
              </a:ext>
            </a:extLst>
          </p:cNvPr>
          <p:cNvPicPr>
            <a:picLocks noChangeAspect="1"/>
          </p:cNvPicPr>
          <p:nvPr/>
        </p:nvPicPr>
        <p:blipFill rotWithShape="1">
          <a:blip r:embed="rId2"/>
          <a:srcRect t="6448" r="1" b="9260"/>
          <a:stretch/>
        </p:blipFill>
        <p:spPr>
          <a:xfrm>
            <a:off x="-1" y="10"/>
            <a:ext cx="12188652" cy="6857990"/>
          </a:xfrm>
          <a:prstGeom prst="rect">
            <a:avLst/>
          </a:prstGeom>
        </p:spPr>
      </p:pic>
      <p:sp>
        <p:nvSpPr>
          <p:cNvPr id="9" name="Rectangle 8">
            <a:extLst>
              <a:ext uri="{FF2B5EF4-FFF2-40B4-BE49-F238E27FC236}">
                <a16:creationId xmlns:a16="http://schemas.microsoft.com/office/drawing/2014/main" id="{BC46CD03-D076-40A3-9AA4-2B7BB288B16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8" y="0"/>
            <a:ext cx="12192000" cy="6858000"/>
          </a:xfrm>
          <a:prstGeom prst="rect">
            <a:avLst/>
          </a:prstGeom>
          <a:gradFill flip="none" rotWithShape="1">
            <a:gsLst>
              <a:gs pos="30000">
                <a:schemeClr val="bg2">
                  <a:alpha val="75000"/>
                </a:schemeClr>
              </a:gs>
              <a:gs pos="100000">
                <a:schemeClr val="bg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title="Side bar">
            <a:extLst>
              <a:ext uri="{FF2B5EF4-FFF2-40B4-BE49-F238E27FC236}">
                <a16:creationId xmlns:a16="http://schemas.microsoft.com/office/drawing/2014/main" id="{88D28697-83F7-4C09-A9B2-6CAA5885562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id="{9D244B3C-9071-4F11-9026-D2C6368B3697}"/>
              </a:ext>
            </a:extLst>
          </p:cNvPr>
          <p:cNvSpPr>
            <a:spLocks noGrp="1"/>
          </p:cNvSpPr>
          <p:nvPr>
            <p:ph type="title"/>
          </p:nvPr>
        </p:nvSpPr>
        <p:spPr>
          <a:xfrm>
            <a:off x="1371600" y="685800"/>
            <a:ext cx="9601200" cy="1485900"/>
          </a:xfrm>
        </p:spPr>
        <p:txBody>
          <a:bodyPr>
            <a:normAutofit/>
          </a:bodyPr>
          <a:lstStyle/>
          <a:p>
            <a:r>
              <a:rPr lang="es-MX" dirty="0"/>
              <a:t>HACIENDA</a:t>
            </a:r>
          </a:p>
        </p:txBody>
      </p:sp>
      <p:sp>
        <p:nvSpPr>
          <p:cNvPr id="3" name="Marcador de contenido 2">
            <a:extLst>
              <a:ext uri="{FF2B5EF4-FFF2-40B4-BE49-F238E27FC236}">
                <a16:creationId xmlns:a16="http://schemas.microsoft.com/office/drawing/2014/main" id="{7F20FC27-FC33-45A7-B914-9875745D10D9}"/>
              </a:ext>
            </a:extLst>
          </p:cNvPr>
          <p:cNvSpPr>
            <a:spLocks noGrp="1"/>
          </p:cNvSpPr>
          <p:nvPr>
            <p:ph idx="1"/>
          </p:nvPr>
        </p:nvSpPr>
        <p:spPr>
          <a:xfrm>
            <a:off x="1371600" y="1590260"/>
            <a:ext cx="9601200" cy="4277139"/>
          </a:xfrm>
        </p:spPr>
        <p:txBody>
          <a:bodyPr>
            <a:normAutofit lnSpcReduction="10000"/>
          </a:bodyPr>
          <a:lstStyle/>
          <a:p>
            <a:pPr algn="just"/>
            <a:r>
              <a:rPr lang="es-MX" sz="4400" dirty="0"/>
              <a:t>Hoteles de gran tamaño que en algún momento funcionaban como centros de trabajo y que ahora han sido remodelados si perder la esencia de la historia que poseen. SECTUR, FACTOR DELTA, CONACYT Y CESTUR. (2012). </a:t>
            </a:r>
          </a:p>
        </p:txBody>
      </p:sp>
    </p:spTree>
    <p:extLst>
      <p:ext uri="{BB962C8B-B14F-4D97-AF65-F5344CB8AC3E}">
        <p14:creationId xmlns:p14="http://schemas.microsoft.com/office/powerpoint/2010/main" val="34192397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FE7F357D-F6EA-4E0B-A4EE-45C4F0E824DB}"/>
              </a:ext>
            </a:extLst>
          </p:cNvPr>
          <p:cNvPicPr>
            <a:picLocks noChangeAspect="1"/>
          </p:cNvPicPr>
          <p:nvPr/>
        </p:nvPicPr>
        <p:blipFill rotWithShape="1">
          <a:blip r:embed="rId2"/>
          <a:srcRect t="7601" r="1" b="7790"/>
          <a:stretch/>
        </p:blipFill>
        <p:spPr>
          <a:xfrm>
            <a:off x="-1" y="10"/>
            <a:ext cx="12188652" cy="6857990"/>
          </a:xfrm>
          <a:prstGeom prst="rect">
            <a:avLst/>
          </a:prstGeom>
        </p:spPr>
      </p:pic>
      <p:sp>
        <p:nvSpPr>
          <p:cNvPr id="10" name="Rectangle 9">
            <a:extLst>
              <a:ext uri="{FF2B5EF4-FFF2-40B4-BE49-F238E27FC236}">
                <a16:creationId xmlns:a16="http://schemas.microsoft.com/office/drawing/2014/main" id="{BC46CD03-D076-40A3-9AA4-2B7BB288B16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8" y="0"/>
            <a:ext cx="12192000" cy="6858000"/>
          </a:xfrm>
          <a:prstGeom prst="rect">
            <a:avLst/>
          </a:prstGeom>
          <a:gradFill flip="none" rotWithShape="1">
            <a:gsLst>
              <a:gs pos="30000">
                <a:schemeClr val="bg2">
                  <a:alpha val="75000"/>
                </a:schemeClr>
              </a:gs>
              <a:gs pos="100000">
                <a:schemeClr val="bg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title="Side bar">
            <a:extLst>
              <a:ext uri="{FF2B5EF4-FFF2-40B4-BE49-F238E27FC236}">
                <a16:creationId xmlns:a16="http://schemas.microsoft.com/office/drawing/2014/main" id="{88D28697-83F7-4C09-A9B2-6CAA5885562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id="{E0A5EF86-E1AF-46EF-9697-507E8A5736DF}"/>
              </a:ext>
            </a:extLst>
          </p:cNvPr>
          <p:cNvSpPr>
            <a:spLocks noGrp="1"/>
          </p:cNvSpPr>
          <p:nvPr>
            <p:ph type="title"/>
          </p:nvPr>
        </p:nvSpPr>
        <p:spPr>
          <a:xfrm>
            <a:off x="1371600" y="685800"/>
            <a:ext cx="9601200" cy="1485900"/>
          </a:xfrm>
        </p:spPr>
        <p:txBody>
          <a:bodyPr>
            <a:normAutofit/>
          </a:bodyPr>
          <a:lstStyle/>
          <a:p>
            <a:r>
              <a:rPr lang="es-MX" dirty="0">
                <a:hlinkClick r:id="rId3" action="ppaction://hlinkfile"/>
              </a:rPr>
              <a:t>RESERVA</a:t>
            </a:r>
            <a:endParaRPr lang="es-MX" dirty="0"/>
          </a:p>
        </p:txBody>
      </p:sp>
      <p:sp>
        <p:nvSpPr>
          <p:cNvPr id="3" name="Marcador de contenido 2">
            <a:extLst>
              <a:ext uri="{FF2B5EF4-FFF2-40B4-BE49-F238E27FC236}">
                <a16:creationId xmlns:a16="http://schemas.microsoft.com/office/drawing/2014/main" id="{916E9FFF-7D69-4AE2-A3B6-DEDFFBEF4698}"/>
              </a:ext>
            </a:extLst>
          </p:cNvPr>
          <p:cNvSpPr>
            <a:spLocks noGrp="1"/>
          </p:cNvSpPr>
          <p:nvPr>
            <p:ph idx="1"/>
          </p:nvPr>
        </p:nvSpPr>
        <p:spPr>
          <a:xfrm>
            <a:off x="1371600" y="1431235"/>
            <a:ext cx="9601200" cy="4436165"/>
          </a:xfrm>
        </p:spPr>
        <p:txBody>
          <a:bodyPr>
            <a:normAutofit/>
          </a:bodyPr>
          <a:lstStyle/>
          <a:p>
            <a:pPr algn="just"/>
            <a:r>
              <a:rPr lang="es-MX" sz="3200" dirty="0"/>
              <a:t>Hoteles que se encuentran enclavados en la naturaleza, cuentan con mecanismos para cuidar recursos naturales por ej. paneles solares, programas de reciclaje, prácticas de reducción de consumo de energía, agua y residuos. Se ubican en lugares que no están saturados de hoteles turísticos, respetan la tradición y cultura local. SECTUR, FACTOR DELTA, CONACYT Y CESTUR. (2012). </a:t>
            </a:r>
          </a:p>
        </p:txBody>
      </p:sp>
    </p:spTree>
    <p:extLst>
      <p:ext uri="{BB962C8B-B14F-4D97-AF65-F5344CB8AC3E}">
        <p14:creationId xmlns:p14="http://schemas.microsoft.com/office/powerpoint/2010/main" val="35899832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578C2764-32C6-4C95-9150-C402B96E3638}"/>
              </a:ext>
            </a:extLst>
          </p:cNvPr>
          <p:cNvPicPr>
            <a:picLocks noChangeAspect="1"/>
          </p:cNvPicPr>
          <p:nvPr/>
        </p:nvPicPr>
        <p:blipFill rotWithShape="1">
          <a:blip r:embed="rId2"/>
          <a:srcRect t="415" r="1" b="1"/>
          <a:stretch/>
        </p:blipFill>
        <p:spPr>
          <a:xfrm>
            <a:off x="-1" y="10"/>
            <a:ext cx="12188652" cy="6857990"/>
          </a:xfrm>
          <a:prstGeom prst="rect">
            <a:avLst/>
          </a:prstGeom>
        </p:spPr>
      </p:pic>
      <p:sp>
        <p:nvSpPr>
          <p:cNvPr id="10" name="Rectangle 9">
            <a:extLst>
              <a:ext uri="{FF2B5EF4-FFF2-40B4-BE49-F238E27FC236}">
                <a16:creationId xmlns:a16="http://schemas.microsoft.com/office/drawing/2014/main" id="{BC46CD03-D076-40A3-9AA4-2B7BB288B16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8" y="0"/>
            <a:ext cx="12192000" cy="6858000"/>
          </a:xfrm>
          <a:prstGeom prst="rect">
            <a:avLst/>
          </a:prstGeom>
          <a:gradFill flip="none" rotWithShape="1">
            <a:gsLst>
              <a:gs pos="30000">
                <a:schemeClr val="bg2">
                  <a:alpha val="75000"/>
                </a:schemeClr>
              </a:gs>
              <a:gs pos="100000">
                <a:schemeClr val="bg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title="Side bar">
            <a:extLst>
              <a:ext uri="{FF2B5EF4-FFF2-40B4-BE49-F238E27FC236}">
                <a16:creationId xmlns:a16="http://schemas.microsoft.com/office/drawing/2014/main" id="{88D28697-83F7-4C09-A9B2-6CAA5885562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id="{7D1A983C-2015-48D6-AD67-5CB7A2AB444C}"/>
              </a:ext>
            </a:extLst>
          </p:cNvPr>
          <p:cNvSpPr>
            <a:spLocks noGrp="1"/>
          </p:cNvSpPr>
          <p:nvPr>
            <p:ph type="title"/>
          </p:nvPr>
        </p:nvSpPr>
        <p:spPr>
          <a:xfrm>
            <a:off x="1371600" y="685800"/>
            <a:ext cx="9601200" cy="1485900"/>
          </a:xfrm>
        </p:spPr>
        <p:txBody>
          <a:bodyPr>
            <a:normAutofit/>
          </a:bodyPr>
          <a:lstStyle/>
          <a:p>
            <a:r>
              <a:rPr lang="es-MX" dirty="0"/>
              <a:t>RESORT</a:t>
            </a:r>
          </a:p>
        </p:txBody>
      </p:sp>
      <p:sp>
        <p:nvSpPr>
          <p:cNvPr id="3" name="Marcador de contenido 2">
            <a:extLst>
              <a:ext uri="{FF2B5EF4-FFF2-40B4-BE49-F238E27FC236}">
                <a16:creationId xmlns:a16="http://schemas.microsoft.com/office/drawing/2014/main" id="{8EBB9E4D-0228-4B7F-8C43-23A19E04D827}"/>
              </a:ext>
            </a:extLst>
          </p:cNvPr>
          <p:cNvSpPr>
            <a:spLocks noGrp="1"/>
          </p:cNvSpPr>
          <p:nvPr>
            <p:ph idx="1"/>
          </p:nvPr>
        </p:nvSpPr>
        <p:spPr>
          <a:xfrm>
            <a:off x="1371600" y="1523999"/>
            <a:ext cx="9601200" cy="4956313"/>
          </a:xfrm>
        </p:spPr>
        <p:txBody>
          <a:bodyPr>
            <a:normAutofit/>
          </a:bodyPr>
          <a:lstStyle/>
          <a:p>
            <a:pPr algn="just"/>
            <a:r>
              <a:rPr lang="es-MX" sz="3200" dirty="0"/>
              <a:t>Tiene como propósito principal, ofrecer actividades recreativas y de descanso al aire libre, o en espaciosos recintos interiores asociados a su entorno natural. Posee un número significativo de instalaciones, equipamiento, infraestructura y variedad de servicios; todo ubicado dentro o en el entorno inmediato del predio en que se emplaza. Su ubicación preferiblemente se da en ambientes rurales como montañas, playas, campo, desierto o lagos, entre otros. SENA. (2015)</a:t>
            </a:r>
          </a:p>
        </p:txBody>
      </p:sp>
    </p:spTree>
    <p:extLst>
      <p:ext uri="{BB962C8B-B14F-4D97-AF65-F5344CB8AC3E}">
        <p14:creationId xmlns:p14="http://schemas.microsoft.com/office/powerpoint/2010/main" val="384276402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FB98C27D-0042-474C-A9BC-5ECB6F7D17D4}"/>
              </a:ext>
            </a:extLst>
          </p:cNvPr>
          <p:cNvPicPr>
            <a:picLocks noChangeAspect="1"/>
          </p:cNvPicPr>
          <p:nvPr/>
        </p:nvPicPr>
        <p:blipFill rotWithShape="1">
          <a:blip r:embed="rId2"/>
          <a:srcRect t="9975" r="1" b="1"/>
          <a:stretch/>
        </p:blipFill>
        <p:spPr>
          <a:xfrm>
            <a:off x="-1" y="10"/>
            <a:ext cx="12188652" cy="6857990"/>
          </a:xfrm>
          <a:prstGeom prst="rect">
            <a:avLst/>
          </a:prstGeom>
        </p:spPr>
      </p:pic>
      <p:sp>
        <p:nvSpPr>
          <p:cNvPr id="10" name="Rectangle 9">
            <a:extLst>
              <a:ext uri="{FF2B5EF4-FFF2-40B4-BE49-F238E27FC236}">
                <a16:creationId xmlns:a16="http://schemas.microsoft.com/office/drawing/2014/main" id="{2078F889-8780-48D5-8B9E-DF8B1306378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title="Side bar">
            <a:extLst>
              <a:ext uri="{FF2B5EF4-FFF2-40B4-BE49-F238E27FC236}">
                <a16:creationId xmlns:a16="http://schemas.microsoft.com/office/drawing/2014/main" id="{3A4CABA2-22A0-44B2-BD92-28FF73FCEA2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4" name="Marcador de contenido 3">
            <a:extLst>
              <a:ext uri="{FF2B5EF4-FFF2-40B4-BE49-F238E27FC236}">
                <a16:creationId xmlns:a16="http://schemas.microsoft.com/office/drawing/2014/main" id="{9F5D7CB3-53F5-422F-B015-DEEE33CB5F51}"/>
              </a:ext>
            </a:extLst>
          </p:cNvPr>
          <p:cNvGraphicFramePr>
            <a:graphicFrameLocks noGrp="1"/>
          </p:cNvGraphicFramePr>
          <p:nvPr>
            <p:ph idx="1"/>
            <p:extLst>
              <p:ext uri="{D42A27DB-BD31-4B8C-83A1-F6EECF244321}">
                <p14:modId xmlns:p14="http://schemas.microsoft.com/office/powerpoint/2010/main" val="1654123447"/>
              </p:ext>
            </p:extLst>
          </p:nvPr>
        </p:nvGraphicFramePr>
        <p:xfrm>
          <a:off x="1371600" y="731519"/>
          <a:ext cx="9601200" cy="56411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3868505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1500A8-85B2-4279-A4D2-1F55562049D6}"/>
              </a:ext>
            </a:extLst>
          </p:cNvPr>
          <p:cNvSpPr>
            <a:spLocks noGrp="1"/>
          </p:cNvSpPr>
          <p:nvPr>
            <p:ph type="title"/>
          </p:nvPr>
        </p:nvSpPr>
        <p:spPr/>
        <p:txBody>
          <a:bodyPr/>
          <a:lstStyle/>
          <a:p>
            <a:r>
              <a:rPr lang="es-MX" dirty="0"/>
              <a:t>REFERENCIAS</a:t>
            </a:r>
          </a:p>
        </p:txBody>
      </p:sp>
      <p:sp>
        <p:nvSpPr>
          <p:cNvPr id="6" name="Marcador de contenido 5">
            <a:extLst>
              <a:ext uri="{FF2B5EF4-FFF2-40B4-BE49-F238E27FC236}">
                <a16:creationId xmlns:a16="http://schemas.microsoft.com/office/drawing/2014/main" id="{A2BFD296-D1C8-4B7C-BD89-9C6798964F1F}"/>
              </a:ext>
            </a:extLst>
          </p:cNvPr>
          <p:cNvSpPr>
            <a:spLocks noGrp="1"/>
          </p:cNvSpPr>
          <p:nvPr>
            <p:ph idx="1"/>
          </p:nvPr>
        </p:nvSpPr>
        <p:spPr/>
        <p:txBody>
          <a:bodyPr/>
          <a:lstStyle/>
          <a:p>
            <a:pPr algn="just"/>
            <a:r>
              <a:rPr lang="es-MX" dirty="0"/>
              <a:t>SECTUR, FACTOR DELTA, CONACYT Y CESTUR. (2012). Sistema de clasificación hotelera mexicano. 19/02/2018, de SECTUR Sitio web: </a:t>
            </a:r>
            <a:r>
              <a:rPr lang="es-MX" dirty="0">
                <a:hlinkClick r:id="rId2"/>
              </a:rPr>
              <a:t>http://ictur.sectur.gob.mx/pdf/estudioseinvestigacion/estudiosfondosectorial/analisismejorespracticas/2012_FSIDITT_ClasificacionHotelera_FactorDelta_VersionCorta.pdf</a:t>
            </a:r>
            <a:endParaRPr lang="es-MX" dirty="0"/>
          </a:p>
          <a:p>
            <a:pPr algn="just"/>
            <a:r>
              <a:rPr lang="es-MX" dirty="0"/>
              <a:t>SENA. (2015). Clasificación de alojamientos. 19/02/2018, de FAVA Sitio web: </a:t>
            </a:r>
            <a:r>
              <a:rPr lang="es-MX" dirty="0">
                <a:hlinkClick r:id="rId3"/>
              </a:rPr>
              <a:t>https://senaintro.blackboard.com/bbcswebdav/institution/semillas/634122_1_VIRTUAL-2015/OAAPs/OAAP6_Fase3/swf/aa1_oa2/oa.pdf</a:t>
            </a:r>
            <a:endParaRPr lang="es-MX" dirty="0"/>
          </a:p>
          <a:p>
            <a:pPr algn="just"/>
            <a:endParaRPr lang="es-MX" dirty="0"/>
          </a:p>
        </p:txBody>
      </p:sp>
    </p:spTree>
    <p:extLst>
      <p:ext uri="{BB962C8B-B14F-4D97-AF65-F5344CB8AC3E}">
        <p14:creationId xmlns:p14="http://schemas.microsoft.com/office/powerpoint/2010/main" val="111449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C2AEA46C-3157-4A2C-B3EF-0F69F98D0DE6}"/>
              </a:ext>
            </a:extLst>
          </p:cNvPr>
          <p:cNvPicPr>
            <a:picLocks noChangeAspect="1"/>
          </p:cNvPicPr>
          <p:nvPr/>
        </p:nvPicPr>
        <p:blipFill rotWithShape="1">
          <a:blip r:embed="rId2"/>
          <a:srcRect t="9975" r="1" b="1"/>
          <a:stretch/>
        </p:blipFill>
        <p:spPr>
          <a:xfrm>
            <a:off x="-1" y="10"/>
            <a:ext cx="12188652" cy="6857990"/>
          </a:xfrm>
          <a:prstGeom prst="rect">
            <a:avLst/>
          </a:prstGeom>
        </p:spPr>
      </p:pic>
      <p:sp>
        <p:nvSpPr>
          <p:cNvPr id="19" name="Rectangle 18">
            <a:extLst>
              <a:ext uri="{FF2B5EF4-FFF2-40B4-BE49-F238E27FC236}">
                <a16:creationId xmlns:a16="http://schemas.microsoft.com/office/drawing/2014/main" id="{2078F889-8780-48D5-8B9E-DF8B1306378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title="Side bar">
            <a:extLst>
              <a:ext uri="{FF2B5EF4-FFF2-40B4-BE49-F238E27FC236}">
                <a16:creationId xmlns:a16="http://schemas.microsoft.com/office/drawing/2014/main" id="{3A4CABA2-22A0-44B2-BD92-28FF73FCEA2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4" name="Marcador de contenido 3">
            <a:extLst>
              <a:ext uri="{FF2B5EF4-FFF2-40B4-BE49-F238E27FC236}">
                <a16:creationId xmlns:a16="http://schemas.microsoft.com/office/drawing/2014/main" id="{EACD112B-3833-4FB2-85F9-706DD5449BED}"/>
              </a:ext>
            </a:extLst>
          </p:cNvPr>
          <p:cNvGraphicFramePr>
            <a:graphicFrameLocks noGrp="1"/>
          </p:cNvGraphicFramePr>
          <p:nvPr>
            <p:ph idx="1"/>
            <p:extLst>
              <p:ext uri="{D42A27DB-BD31-4B8C-83A1-F6EECF244321}">
                <p14:modId xmlns:p14="http://schemas.microsoft.com/office/powerpoint/2010/main" val="314661186"/>
              </p:ext>
            </p:extLst>
          </p:nvPr>
        </p:nvGraphicFramePr>
        <p:xfrm>
          <a:off x="-161778" y="212036"/>
          <a:ext cx="12048978" cy="65263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09981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B686B227-695A-4467-9A99-1068A7F1B497}"/>
              </a:ext>
            </a:extLst>
          </p:cNvPr>
          <p:cNvPicPr>
            <a:picLocks noChangeAspect="1"/>
          </p:cNvPicPr>
          <p:nvPr/>
        </p:nvPicPr>
        <p:blipFill rotWithShape="1">
          <a:blip r:embed="rId2"/>
          <a:srcRect t="13429" r="1" b="11552"/>
          <a:stretch/>
        </p:blipFill>
        <p:spPr>
          <a:xfrm>
            <a:off x="-1" y="10"/>
            <a:ext cx="12188652" cy="6857990"/>
          </a:xfrm>
          <a:prstGeom prst="rect">
            <a:avLst/>
          </a:prstGeom>
        </p:spPr>
      </p:pic>
      <p:sp>
        <p:nvSpPr>
          <p:cNvPr id="10" name="Rectangle 9">
            <a:extLst>
              <a:ext uri="{FF2B5EF4-FFF2-40B4-BE49-F238E27FC236}">
                <a16:creationId xmlns:a16="http://schemas.microsoft.com/office/drawing/2014/main" id="{BC46CD03-D076-40A3-9AA4-2B7BB288B16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8" y="0"/>
            <a:ext cx="12192000" cy="6858000"/>
          </a:xfrm>
          <a:prstGeom prst="rect">
            <a:avLst/>
          </a:prstGeom>
          <a:gradFill flip="none" rotWithShape="1">
            <a:gsLst>
              <a:gs pos="30000">
                <a:schemeClr val="bg2">
                  <a:alpha val="75000"/>
                </a:schemeClr>
              </a:gs>
              <a:gs pos="100000">
                <a:schemeClr val="bg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title="Side bar">
            <a:extLst>
              <a:ext uri="{FF2B5EF4-FFF2-40B4-BE49-F238E27FC236}">
                <a16:creationId xmlns:a16="http://schemas.microsoft.com/office/drawing/2014/main" id="{88D28697-83F7-4C09-A9B2-6CAA5885562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id="{CD7953D2-6ADE-4D2C-A90B-F968234DA3D6}"/>
              </a:ext>
            </a:extLst>
          </p:cNvPr>
          <p:cNvSpPr>
            <a:spLocks noGrp="1"/>
          </p:cNvSpPr>
          <p:nvPr>
            <p:ph type="title"/>
          </p:nvPr>
        </p:nvSpPr>
        <p:spPr>
          <a:xfrm>
            <a:off x="1371600" y="685800"/>
            <a:ext cx="9601200" cy="1485900"/>
          </a:xfrm>
        </p:spPr>
        <p:txBody>
          <a:bodyPr>
            <a:normAutofit/>
          </a:bodyPr>
          <a:lstStyle/>
          <a:p>
            <a:r>
              <a:rPr lang="es-MX"/>
              <a:t>HOTELES DE CIUDAD</a:t>
            </a:r>
          </a:p>
        </p:txBody>
      </p:sp>
      <p:sp>
        <p:nvSpPr>
          <p:cNvPr id="3" name="Marcador de contenido 2">
            <a:extLst>
              <a:ext uri="{FF2B5EF4-FFF2-40B4-BE49-F238E27FC236}">
                <a16:creationId xmlns:a16="http://schemas.microsoft.com/office/drawing/2014/main" id="{F4365839-F2B0-494A-8E70-F3A6FE5F95E4}"/>
              </a:ext>
            </a:extLst>
          </p:cNvPr>
          <p:cNvSpPr>
            <a:spLocks noGrp="1"/>
          </p:cNvSpPr>
          <p:nvPr>
            <p:ph idx="1"/>
          </p:nvPr>
        </p:nvSpPr>
        <p:spPr>
          <a:xfrm>
            <a:off x="1371600" y="1802296"/>
            <a:ext cx="9601200" cy="4065104"/>
          </a:xfrm>
        </p:spPr>
        <p:txBody>
          <a:bodyPr>
            <a:normAutofit/>
          </a:bodyPr>
          <a:lstStyle/>
          <a:p>
            <a:pPr algn="just"/>
            <a:r>
              <a:rPr lang="es-MX" sz="4000" dirty="0"/>
              <a:t>Se encuentran habitualmente en zonas con alta densidad de establecimientos comerciales y productivos, oficinas, terminales de transporte o espacios conectivos privilegiados. SECTUR, FACTOR DELTA, CONACYT Y CESTUR. (2012). </a:t>
            </a:r>
          </a:p>
        </p:txBody>
      </p:sp>
    </p:spTree>
    <p:extLst>
      <p:ext uri="{BB962C8B-B14F-4D97-AF65-F5344CB8AC3E}">
        <p14:creationId xmlns:p14="http://schemas.microsoft.com/office/powerpoint/2010/main" val="396504592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 name="Rectangle 10" title="Side bar">
            <a:extLst>
              <a:ext uri="{FF2B5EF4-FFF2-40B4-BE49-F238E27FC236}">
                <a16:creationId xmlns:a16="http://schemas.microsoft.com/office/drawing/2014/main" id="{0E880B70-9045-4B1E-A61A-E849BE8C838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title="Background Shape">
            <a:extLst>
              <a:ext uri="{FF2B5EF4-FFF2-40B4-BE49-F238E27FC236}">
                <a16:creationId xmlns:a16="http://schemas.microsoft.com/office/drawing/2014/main" id="{6D7D7F0C-622D-4D84-A68D-C1AF54B6347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title="Divider Bar">
            <a:extLst>
              <a:ext uri="{FF2B5EF4-FFF2-40B4-BE49-F238E27FC236}">
                <a16:creationId xmlns:a16="http://schemas.microsoft.com/office/drawing/2014/main" id="{02A2E7B6-CE50-4B96-A981-2A025073281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Imagen 5">
            <a:extLst>
              <a:ext uri="{FF2B5EF4-FFF2-40B4-BE49-F238E27FC236}">
                <a16:creationId xmlns:a16="http://schemas.microsoft.com/office/drawing/2014/main" id="{8C1D21CA-AA54-47CE-8FD7-B9D71878DD5B}"/>
              </a:ext>
            </a:extLst>
          </p:cNvPr>
          <p:cNvPicPr>
            <a:picLocks noChangeAspect="1"/>
          </p:cNvPicPr>
          <p:nvPr/>
        </p:nvPicPr>
        <p:blipFill>
          <a:blip r:embed="rId2"/>
          <a:stretch>
            <a:fillRect/>
          </a:stretch>
        </p:blipFill>
        <p:spPr>
          <a:xfrm>
            <a:off x="6530796" y="3513767"/>
            <a:ext cx="4657847" cy="2713196"/>
          </a:xfrm>
          <a:prstGeom prst="rect">
            <a:avLst/>
          </a:prstGeom>
        </p:spPr>
      </p:pic>
      <p:pic>
        <p:nvPicPr>
          <p:cNvPr id="5" name="Marcador de contenido 4">
            <a:extLst>
              <a:ext uri="{FF2B5EF4-FFF2-40B4-BE49-F238E27FC236}">
                <a16:creationId xmlns:a16="http://schemas.microsoft.com/office/drawing/2014/main" id="{DE0D4552-A7E1-4341-A6FD-D26913C6191D}"/>
              </a:ext>
            </a:extLst>
          </p:cNvPr>
          <p:cNvPicPr>
            <a:picLocks noGrp="1" noChangeAspect="1"/>
          </p:cNvPicPr>
          <p:nvPr>
            <p:ph idx="1"/>
          </p:nvPr>
        </p:nvPicPr>
        <p:blipFill>
          <a:blip r:embed="rId3"/>
          <a:stretch>
            <a:fillRect/>
          </a:stretch>
        </p:blipFill>
        <p:spPr>
          <a:xfrm>
            <a:off x="6167683" y="663745"/>
            <a:ext cx="5384074" cy="2665116"/>
          </a:xfrm>
          <a:prstGeom prst="rect">
            <a:avLst/>
          </a:prstGeom>
        </p:spPr>
      </p:pic>
      <p:sp>
        <p:nvSpPr>
          <p:cNvPr id="2" name="Título 1">
            <a:extLst>
              <a:ext uri="{FF2B5EF4-FFF2-40B4-BE49-F238E27FC236}">
                <a16:creationId xmlns:a16="http://schemas.microsoft.com/office/drawing/2014/main" id="{45FD61A3-3ACC-4DA9-A0C3-92253D26E960}"/>
              </a:ext>
            </a:extLst>
          </p:cNvPr>
          <p:cNvSpPr>
            <a:spLocks noGrp="1"/>
          </p:cNvSpPr>
          <p:nvPr>
            <p:ph type="title"/>
          </p:nvPr>
        </p:nvSpPr>
        <p:spPr>
          <a:xfrm>
            <a:off x="640081" y="631373"/>
            <a:ext cx="4018839" cy="2035628"/>
          </a:xfrm>
        </p:spPr>
        <p:txBody>
          <a:bodyPr vert="horz" lIns="91440" tIns="45720" rIns="91440" bIns="45720" rtlCol="0" anchor="t">
            <a:normAutofit/>
          </a:bodyPr>
          <a:lstStyle/>
          <a:p>
            <a:pPr>
              <a:lnSpc>
                <a:spcPct val="89000"/>
              </a:lnSpc>
            </a:pPr>
            <a:r>
              <a:rPr lang="en-US" sz="4400" b="1" dirty="0">
                <a:hlinkClick r:id="rId4" action="ppaction://hlinkfile"/>
              </a:rPr>
              <a:t>ALBERGUES</a:t>
            </a:r>
            <a:endParaRPr lang="en-US" sz="4400" b="1" dirty="0"/>
          </a:p>
        </p:txBody>
      </p:sp>
      <p:sp>
        <p:nvSpPr>
          <p:cNvPr id="4" name="Marcador de texto 3">
            <a:extLst>
              <a:ext uri="{FF2B5EF4-FFF2-40B4-BE49-F238E27FC236}">
                <a16:creationId xmlns:a16="http://schemas.microsoft.com/office/drawing/2014/main" id="{D772F063-E209-4ADB-B26E-B9BA22AD82C9}"/>
              </a:ext>
            </a:extLst>
          </p:cNvPr>
          <p:cNvSpPr>
            <a:spLocks noGrp="1"/>
          </p:cNvSpPr>
          <p:nvPr>
            <p:ph type="body" sz="half" idx="2"/>
          </p:nvPr>
        </p:nvSpPr>
        <p:spPr>
          <a:xfrm>
            <a:off x="640081" y="1477109"/>
            <a:ext cx="4010296" cy="4760406"/>
          </a:xfrm>
        </p:spPr>
        <p:txBody>
          <a:bodyPr vert="horz" lIns="91440" tIns="45720" rIns="91440" bIns="45720" rtlCol="0">
            <a:normAutofit/>
          </a:bodyPr>
          <a:lstStyle/>
          <a:p>
            <a:pPr indent="-384048" algn="just">
              <a:lnSpc>
                <a:spcPct val="94000"/>
              </a:lnSpc>
              <a:spcAft>
                <a:spcPts val="200"/>
              </a:spcAft>
            </a:pPr>
            <a:r>
              <a:rPr lang="en-US" sz="2800" dirty="0" err="1"/>
              <a:t>Algunos</a:t>
            </a:r>
            <a:r>
              <a:rPr lang="en-US" sz="2800" dirty="0"/>
              <a:t> </a:t>
            </a:r>
            <a:r>
              <a:rPr lang="en-US" sz="2800" dirty="0" err="1"/>
              <a:t>albergues</a:t>
            </a:r>
            <a:r>
              <a:rPr lang="en-US" sz="2800" dirty="0"/>
              <a:t> </a:t>
            </a:r>
            <a:r>
              <a:rPr lang="en-US" sz="2800" dirty="0" err="1"/>
              <a:t>cuentan</a:t>
            </a:r>
            <a:r>
              <a:rPr lang="en-US" sz="2800" dirty="0"/>
              <a:t> con </a:t>
            </a:r>
            <a:r>
              <a:rPr lang="en-US" sz="2800" dirty="0" err="1"/>
              <a:t>todos</a:t>
            </a:r>
            <a:r>
              <a:rPr lang="en-US" sz="2800" dirty="0"/>
              <a:t> </a:t>
            </a:r>
            <a:r>
              <a:rPr lang="en-US" sz="2800" dirty="0" err="1"/>
              <a:t>los</a:t>
            </a:r>
            <a:r>
              <a:rPr lang="en-US" sz="2800" dirty="0"/>
              <a:t> </a:t>
            </a:r>
            <a:r>
              <a:rPr lang="en-US" sz="2800" dirty="0" err="1"/>
              <a:t>servicios</a:t>
            </a:r>
            <a:r>
              <a:rPr lang="en-US" sz="2800" dirty="0"/>
              <a:t> para que no </a:t>
            </a:r>
            <a:r>
              <a:rPr lang="en-US" sz="2800" dirty="0" err="1"/>
              <a:t>salgas</a:t>
            </a:r>
            <a:r>
              <a:rPr lang="en-US" sz="2800" dirty="0"/>
              <a:t> de </a:t>
            </a:r>
            <a:r>
              <a:rPr lang="en-US" sz="2800" dirty="0" err="1"/>
              <a:t>él</a:t>
            </a:r>
            <a:r>
              <a:rPr lang="en-US" sz="2800" dirty="0"/>
              <a:t>.</a:t>
            </a:r>
          </a:p>
          <a:p>
            <a:pPr indent="-384048" algn="just">
              <a:lnSpc>
                <a:spcPct val="94000"/>
              </a:lnSpc>
              <a:spcAft>
                <a:spcPts val="200"/>
              </a:spcAft>
            </a:pPr>
            <a:endParaRPr lang="en-US" sz="2800" dirty="0"/>
          </a:p>
          <a:p>
            <a:pPr indent="-384048" algn="just">
              <a:lnSpc>
                <a:spcPct val="94000"/>
              </a:lnSpc>
              <a:spcAft>
                <a:spcPts val="200"/>
              </a:spcAft>
            </a:pPr>
            <a:r>
              <a:rPr lang="en-US" sz="2800" dirty="0" err="1"/>
              <a:t>Otro</a:t>
            </a:r>
            <a:r>
              <a:rPr lang="en-US" sz="2800" dirty="0"/>
              <a:t> </a:t>
            </a:r>
            <a:r>
              <a:rPr lang="en-US" sz="2800" dirty="0" err="1"/>
              <a:t>tipo</a:t>
            </a:r>
            <a:r>
              <a:rPr lang="en-US" sz="2800" dirty="0"/>
              <a:t> de </a:t>
            </a:r>
            <a:r>
              <a:rPr lang="en-US" sz="2800" dirty="0" err="1"/>
              <a:t>albergues</a:t>
            </a:r>
            <a:r>
              <a:rPr lang="en-US" sz="2800" dirty="0"/>
              <a:t> se </a:t>
            </a:r>
            <a:r>
              <a:rPr lang="en-US" sz="2800" dirty="0" err="1"/>
              <a:t>encuentra</a:t>
            </a:r>
            <a:r>
              <a:rPr lang="en-US" sz="2800" dirty="0"/>
              <a:t> </a:t>
            </a:r>
            <a:r>
              <a:rPr lang="en-US" sz="2800" dirty="0" err="1"/>
              <a:t>cercano</a:t>
            </a:r>
            <a:r>
              <a:rPr lang="en-US" sz="2800" dirty="0"/>
              <a:t> a </a:t>
            </a:r>
            <a:r>
              <a:rPr lang="en-US" sz="2800" dirty="0" err="1"/>
              <a:t>áreas</a:t>
            </a:r>
            <a:r>
              <a:rPr lang="en-US" sz="2800" dirty="0"/>
              <a:t> </a:t>
            </a:r>
            <a:r>
              <a:rPr lang="en-US" sz="2800" dirty="0" err="1"/>
              <a:t>recreacionales</a:t>
            </a:r>
            <a:r>
              <a:rPr lang="en-US" sz="2800" dirty="0"/>
              <a:t> </a:t>
            </a:r>
            <a:r>
              <a:rPr lang="en-US" sz="2800" dirty="0" err="1"/>
              <a:t>como</a:t>
            </a:r>
            <a:r>
              <a:rPr lang="en-US" sz="2800" dirty="0"/>
              <a:t>: playas, </a:t>
            </a:r>
            <a:r>
              <a:rPr lang="en-US" sz="2800" dirty="0" err="1"/>
              <a:t>lagos</a:t>
            </a:r>
            <a:r>
              <a:rPr lang="en-US" sz="2800" dirty="0"/>
              <a:t>, </a:t>
            </a:r>
            <a:r>
              <a:rPr lang="en-US" sz="2800" dirty="0" err="1"/>
              <a:t>santuarios</a:t>
            </a:r>
            <a:r>
              <a:rPr lang="en-US" sz="2800" dirty="0"/>
              <a:t>, </a:t>
            </a:r>
            <a:r>
              <a:rPr lang="en-US" sz="2800" dirty="0" err="1"/>
              <a:t>parques</a:t>
            </a:r>
            <a:r>
              <a:rPr lang="en-US" sz="2800" dirty="0"/>
              <a:t>, etc.</a:t>
            </a:r>
          </a:p>
        </p:txBody>
      </p:sp>
    </p:spTree>
    <p:extLst>
      <p:ext uri="{BB962C8B-B14F-4D97-AF65-F5344CB8AC3E}">
        <p14:creationId xmlns:p14="http://schemas.microsoft.com/office/powerpoint/2010/main" val="387261194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Rectangle 9" title="Side bar">
            <a:extLst>
              <a:ext uri="{FF2B5EF4-FFF2-40B4-BE49-F238E27FC236}">
                <a16:creationId xmlns:a16="http://schemas.microsoft.com/office/drawing/2014/main" id="{2793B903-AB42-42A0-AE97-93D366679CA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title="Background Shape">
            <a:extLst>
              <a:ext uri="{FF2B5EF4-FFF2-40B4-BE49-F238E27FC236}">
                <a16:creationId xmlns:a16="http://schemas.microsoft.com/office/drawing/2014/main" id="{A1F7F14B-ED51-4057-8897-4FC72CA2B97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title="Divider Bar">
            <a:extLst>
              <a:ext uri="{FF2B5EF4-FFF2-40B4-BE49-F238E27FC236}">
                <a16:creationId xmlns:a16="http://schemas.microsoft.com/office/drawing/2014/main" id="{09CB4F78-37FA-4A6C-B624-E7F7D691681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Marcador de contenido 4">
            <a:extLst>
              <a:ext uri="{FF2B5EF4-FFF2-40B4-BE49-F238E27FC236}">
                <a16:creationId xmlns:a16="http://schemas.microsoft.com/office/drawing/2014/main" id="{8E31651C-F101-45AA-B7FA-C580D9F1042E}"/>
              </a:ext>
            </a:extLst>
          </p:cNvPr>
          <p:cNvPicPr>
            <a:picLocks noGrp="1" noChangeAspect="1"/>
          </p:cNvPicPr>
          <p:nvPr>
            <p:ph idx="1"/>
          </p:nvPr>
        </p:nvPicPr>
        <p:blipFill>
          <a:blip r:embed="rId2"/>
          <a:stretch>
            <a:fillRect/>
          </a:stretch>
        </p:blipFill>
        <p:spPr>
          <a:xfrm>
            <a:off x="6167683" y="2215187"/>
            <a:ext cx="5384074" cy="2436293"/>
          </a:xfrm>
          <a:prstGeom prst="rect">
            <a:avLst/>
          </a:prstGeom>
        </p:spPr>
      </p:pic>
      <p:sp>
        <p:nvSpPr>
          <p:cNvPr id="2" name="Título 1">
            <a:extLst>
              <a:ext uri="{FF2B5EF4-FFF2-40B4-BE49-F238E27FC236}">
                <a16:creationId xmlns:a16="http://schemas.microsoft.com/office/drawing/2014/main" id="{F4A7FC6F-E0DA-40FD-87C1-4BAD5859E07C}"/>
              </a:ext>
            </a:extLst>
          </p:cNvPr>
          <p:cNvSpPr>
            <a:spLocks noGrp="1"/>
          </p:cNvSpPr>
          <p:nvPr>
            <p:ph type="title"/>
          </p:nvPr>
        </p:nvSpPr>
        <p:spPr>
          <a:xfrm>
            <a:off x="640081" y="631373"/>
            <a:ext cx="4018839" cy="2035628"/>
          </a:xfrm>
        </p:spPr>
        <p:txBody>
          <a:bodyPr vert="horz" lIns="91440" tIns="45720" rIns="91440" bIns="45720" rtlCol="0" anchor="t">
            <a:normAutofit/>
          </a:bodyPr>
          <a:lstStyle/>
          <a:p>
            <a:pPr>
              <a:lnSpc>
                <a:spcPct val="89000"/>
              </a:lnSpc>
            </a:pPr>
            <a:r>
              <a:rPr lang="en-US" sz="4400" dirty="0">
                <a:solidFill>
                  <a:srgbClr val="191B0E"/>
                </a:solidFill>
                <a:hlinkClick r:id="rId3" action="ppaction://hlinkfile"/>
              </a:rPr>
              <a:t>AEROPUERTOS</a:t>
            </a:r>
            <a:endParaRPr lang="en-US" sz="4400" dirty="0">
              <a:solidFill>
                <a:srgbClr val="191B0E"/>
              </a:solidFill>
            </a:endParaRPr>
          </a:p>
        </p:txBody>
      </p:sp>
      <p:sp>
        <p:nvSpPr>
          <p:cNvPr id="4" name="Marcador de texto 3">
            <a:extLst>
              <a:ext uri="{FF2B5EF4-FFF2-40B4-BE49-F238E27FC236}">
                <a16:creationId xmlns:a16="http://schemas.microsoft.com/office/drawing/2014/main" id="{5923580C-F968-4E93-9770-26678704C884}"/>
              </a:ext>
            </a:extLst>
          </p:cNvPr>
          <p:cNvSpPr>
            <a:spLocks noGrp="1"/>
          </p:cNvSpPr>
          <p:nvPr>
            <p:ph type="body" sz="half" idx="2"/>
          </p:nvPr>
        </p:nvSpPr>
        <p:spPr>
          <a:xfrm>
            <a:off x="411481" y="1266093"/>
            <a:ext cx="4677354" cy="4971422"/>
          </a:xfrm>
        </p:spPr>
        <p:txBody>
          <a:bodyPr vert="horz" lIns="91440" tIns="45720" rIns="91440" bIns="45720" rtlCol="0">
            <a:normAutofit/>
          </a:bodyPr>
          <a:lstStyle/>
          <a:p>
            <a:pPr marL="384048" indent="-384048" algn="just">
              <a:lnSpc>
                <a:spcPct val="94000"/>
              </a:lnSpc>
              <a:spcAft>
                <a:spcPts val="200"/>
              </a:spcAft>
            </a:pPr>
            <a:r>
              <a:rPr lang="en-US" sz="3600" dirty="0">
                <a:solidFill>
                  <a:srgbClr val="191B0E"/>
                </a:solidFill>
              </a:rPr>
              <a:t>Los </a:t>
            </a:r>
            <a:r>
              <a:rPr lang="en-US" sz="3600" dirty="0" err="1">
                <a:solidFill>
                  <a:srgbClr val="191B0E"/>
                </a:solidFill>
              </a:rPr>
              <a:t>aeropuertos</a:t>
            </a:r>
            <a:r>
              <a:rPr lang="en-US" sz="3600" dirty="0">
                <a:solidFill>
                  <a:srgbClr val="191B0E"/>
                </a:solidFill>
              </a:rPr>
              <a:t> se </a:t>
            </a:r>
            <a:r>
              <a:rPr lang="en-US" sz="3600" dirty="0" err="1">
                <a:solidFill>
                  <a:srgbClr val="191B0E"/>
                </a:solidFill>
              </a:rPr>
              <a:t>encuentran</a:t>
            </a:r>
            <a:r>
              <a:rPr lang="en-US" sz="3600" dirty="0">
                <a:solidFill>
                  <a:srgbClr val="191B0E"/>
                </a:solidFill>
              </a:rPr>
              <a:t> </a:t>
            </a:r>
            <a:r>
              <a:rPr lang="en-US" sz="3600" dirty="0" err="1">
                <a:solidFill>
                  <a:srgbClr val="191B0E"/>
                </a:solidFill>
              </a:rPr>
              <a:t>lejanos</a:t>
            </a:r>
            <a:r>
              <a:rPr lang="en-US" sz="3600" dirty="0">
                <a:solidFill>
                  <a:srgbClr val="191B0E"/>
                </a:solidFill>
              </a:rPr>
              <a:t> a las </a:t>
            </a:r>
            <a:r>
              <a:rPr lang="en-US" sz="3600" dirty="0" err="1">
                <a:solidFill>
                  <a:srgbClr val="191B0E"/>
                </a:solidFill>
              </a:rPr>
              <a:t>grandes</a:t>
            </a:r>
            <a:r>
              <a:rPr lang="en-US" sz="3600" dirty="0">
                <a:solidFill>
                  <a:srgbClr val="191B0E"/>
                </a:solidFill>
              </a:rPr>
              <a:t> </a:t>
            </a:r>
            <a:r>
              <a:rPr lang="en-US" sz="3600" dirty="0" err="1">
                <a:solidFill>
                  <a:srgbClr val="191B0E"/>
                </a:solidFill>
              </a:rPr>
              <a:t>ciudades</a:t>
            </a:r>
            <a:r>
              <a:rPr lang="en-US" sz="3600" dirty="0">
                <a:solidFill>
                  <a:srgbClr val="191B0E"/>
                </a:solidFill>
              </a:rPr>
              <a:t>, </a:t>
            </a:r>
            <a:r>
              <a:rPr lang="en-US" sz="3600" dirty="0" err="1">
                <a:solidFill>
                  <a:srgbClr val="191B0E"/>
                </a:solidFill>
              </a:rPr>
              <a:t>por</a:t>
            </a:r>
            <a:r>
              <a:rPr lang="en-US" sz="3600" dirty="0">
                <a:solidFill>
                  <a:srgbClr val="191B0E"/>
                </a:solidFill>
              </a:rPr>
              <a:t> lo </a:t>
            </a:r>
            <a:r>
              <a:rPr lang="en-US" sz="3600" dirty="0" err="1">
                <a:solidFill>
                  <a:srgbClr val="191B0E"/>
                </a:solidFill>
              </a:rPr>
              <a:t>tanto</a:t>
            </a:r>
            <a:r>
              <a:rPr lang="en-US" sz="3600" dirty="0">
                <a:solidFill>
                  <a:srgbClr val="191B0E"/>
                </a:solidFill>
              </a:rPr>
              <a:t> hay hotels </a:t>
            </a:r>
            <a:r>
              <a:rPr lang="en-US" sz="3600" dirty="0" err="1">
                <a:solidFill>
                  <a:srgbClr val="191B0E"/>
                </a:solidFill>
              </a:rPr>
              <a:t>cercanos</a:t>
            </a:r>
            <a:r>
              <a:rPr lang="en-US" sz="3600" dirty="0">
                <a:solidFill>
                  <a:srgbClr val="191B0E"/>
                </a:solidFill>
              </a:rPr>
              <a:t> para </a:t>
            </a:r>
            <a:r>
              <a:rPr lang="en-US" sz="3600" dirty="0" err="1">
                <a:solidFill>
                  <a:srgbClr val="191B0E"/>
                </a:solidFill>
              </a:rPr>
              <a:t>brindar</a:t>
            </a:r>
            <a:r>
              <a:rPr lang="en-US" sz="3600" dirty="0">
                <a:solidFill>
                  <a:srgbClr val="191B0E"/>
                </a:solidFill>
              </a:rPr>
              <a:t> el </a:t>
            </a:r>
            <a:r>
              <a:rPr lang="en-US" sz="3600" dirty="0" err="1">
                <a:solidFill>
                  <a:srgbClr val="191B0E"/>
                </a:solidFill>
              </a:rPr>
              <a:t>servicio</a:t>
            </a:r>
            <a:r>
              <a:rPr lang="en-US" sz="3600" dirty="0">
                <a:solidFill>
                  <a:srgbClr val="191B0E"/>
                </a:solidFill>
              </a:rPr>
              <a:t>.</a:t>
            </a:r>
          </a:p>
        </p:txBody>
      </p:sp>
    </p:spTree>
    <p:extLst>
      <p:ext uri="{BB962C8B-B14F-4D97-AF65-F5344CB8AC3E}">
        <p14:creationId xmlns:p14="http://schemas.microsoft.com/office/powerpoint/2010/main" val="383244567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970B21BF-7F72-4E3B-A65B-0A92563F2499}"/>
              </a:ext>
            </a:extLst>
          </p:cNvPr>
          <p:cNvPicPr>
            <a:picLocks noChangeAspect="1"/>
          </p:cNvPicPr>
          <p:nvPr/>
        </p:nvPicPr>
        <p:blipFill rotWithShape="1">
          <a:blip r:embed="rId2"/>
          <a:srcRect t="23651" b="5133"/>
          <a:stretch/>
        </p:blipFill>
        <p:spPr>
          <a:xfrm>
            <a:off x="20" y="10"/>
            <a:ext cx="12191980" cy="6859300"/>
          </a:xfrm>
          <a:prstGeom prst="rect">
            <a:avLst/>
          </a:prstGeom>
        </p:spPr>
      </p:pic>
      <p:sp>
        <p:nvSpPr>
          <p:cNvPr id="9" name="Rectangle 8">
            <a:extLst>
              <a:ext uri="{FF2B5EF4-FFF2-40B4-BE49-F238E27FC236}">
                <a16:creationId xmlns:a16="http://schemas.microsoft.com/office/drawing/2014/main" id="{EF1A96B9-F717-4812-9DB0-C99D994623B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5560" y="1137137"/>
            <a:ext cx="9867482" cy="4570327"/>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6">
            <a:extLst>
              <a:ext uri="{FF2B5EF4-FFF2-40B4-BE49-F238E27FC236}">
                <a16:creationId xmlns:a16="http://schemas.microsoft.com/office/drawing/2014/main" id="{BB5C5996-5C1E-4768-90AE-87BED835C60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3" name="Freeform 6">
            <a:extLst>
              <a:ext uri="{FF2B5EF4-FFF2-40B4-BE49-F238E27FC236}">
                <a16:creationId xmlns:a16="http://schemas.microsoft.com/office/drawing/2014/main" id="{226038F9-8CE0-4A41-9EF0-3A27023DEF3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2" name="Título 1">
            <a:extLst>
              <a:ext uri="{FF2B5EF4-FFF2-40B4-BE49-F238E27FC236}">
                <a16:creationId xmlns:a16="http://schemas.microsoft.com/office/drawing/2014/main" id="{564C89AE-2B82-4BDC-B40F-ED1497D547DC}"/>
              </a:ext>
            </a:extLst>
          </p:cNvPr>
          <p:cNvSpPr>
            <a:spLocks noGrp="1"/>
          </p:cNvSpPr>
          <p:nvPr>
            <p:ph type="ctrTitle"/>
          </p:nvPr>
        </p:nvSpPr>
        <p:spPr>
          <a:xfrm>
            <a:off x="1915128" y="1788454"/>
            <a:ext cx="8361229" cy="2098226"/>
          </a:xfrm>
        </p:spPr>
        <p:txBody>
          <a:bodyPr>
            <a:normAutofit/>
          </a:bodyPr>
          <a:lstStyle/>
          <a:p>
            <a:r>
              <a:rPr lang="es-MX" dirty="0"/>
              <a:t>OTRAS CLASIFICACIONES</a:t>
            </a:r>
          </a:p>
        </p:txBody>
      </p:sp>
    </p:spTree>
    <p:extLst>
      <p:ext uri="{BB962C8B-B14F-4D97-AF65-F5344CB8AC3E}">
        <p14:creationId xmlns:p14="http://schemas.microsoft.com/office/powerpoint/2010/main" val="13992538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82BB0ACD-FFA7-4B83-8F7F-19040E5200CC}"/>
              </a:ext>
            </a:extLst>
          </p:cNvPr>
          <p:cNvPicPr>
            <a:picLocks noChangeAspect="1"/>
          </p:cNvPicPr>
          <p:nvPr/>
        </p:nvPicPr>
        <p:blipFill rotWithShape="1">
          <a:blip r:embed="rId2"/>
          <a:srcRect t="7016" r="1" b="8693"/>
          <a:stretch/>
        </p:blipFill>
        <p:spPr>
          <a:xfrm>
            <a:off x="-1" y="10"/>
            <a:ext cx="12188652" cy="6857990"/>
          </a:xfrm>
          <a:prstGeom prst="rect">
            <a:avLst/>
          </a:prstGeom>
        </p:spPr>
      </p:pic>
      <p:sp>
        <p:nvSpPr>
          <p:cNvPr id="10" name="Rectangle 9">
            <a:extLst>
              <a:ext uri="{FF2B5EF4-FFF2-40B4-BE49-F238E27FC236}">
                <a16:creationId xmlns:a16="http://schemas.microsoft.com/office/drawing/2014/main" id="{BC46CD03-D076-40A3-9AA4-2B7BB288B16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8" y="0"/>
            <a:ext cx="12192000" cy="6858000"/>
          </a:xfrm>
          <a:prstGeom prst="rect">
            <a:avLst/>
          </a:prstGeom>
          <a:gradFill flip="none" rotWithShape="1">
            <a:gsLst>
              <a:gs pos="30000">
                <a:schemeClr val="bg2">
                  <a:alpha val="75000"/>
                </a:schemeClr>
              </a:gs>
              <a:gs pos="100000">
                <a:schemeClr val="bg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title="Side bar">
            <a:extLst>
              <a:ext uri="{FF2B5EF4-FFF2-40B4-BE49-F238E27FC236}">
                <a16:creationId xmlns:a16="http://schemas.microsoft.com/office/drawing/2014/main" id="{88D28697-83F7-4C09-A9B2-6CAA5885562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id="{F96D8F86-4308-41F1-B614-A8C733DAE773}"/>
              </a:ext>
            </a:extLst>
          </p:cNvPr>
          <p:cNvSpPr>
            <a:spLocks noGrp="1"/>
          </p:cNvSpPr>
          <p:nvPr>
            <p:ph type="title"/>
          </p:nvPr>
        </p:nvSpPr>
        <p:spPr>
          <a:xfrm>
            <a:off x="1371600" y="685800"/>
            <a:ext cx="9601200" cy="1485900"/>
          </a:xfrm>
        </p:spPr>
        <p:txBody>
          <a:bodyPr>
            <a:normAutofit/>
          </a:bodyPr>
          <a:lstStyle/>
          <a:p>
            <a:r>
              <a:rPr lang="es-MX" dirty="0"/>
              <a:t>BOUTIQUE</a:t>
            </a:r>
            <a:endParaRPr lang="es-MX"/>
          </a:p>
        </p:txBody>
      </p:sp>
      <p:sp>
        <p:nvSpPr>
          <p:cNvPr id="3" name="Marcador de contenido 2">
            <a:extLst>
              <a:ext uri="{FF2B5EF4-FFF2-40B4-BE49-F238E27FC236}">
                <a16:creationId xmlns:a16="http://schemas.microsoft.com/office/drawing/2014/main" id="{AC67F765-5C7A-423E-A38C-D51EFF09F9BD}"/>
              </a:ext>
            </a:extLst>
          </p:cNvPr>
          <p:cNvSpPr>
            <a:spLocks noGrp="1"/>
          </p:cNvSpPr>
          <p:nvPr>
            <p:ph idx="1"/>
          </p:nvPr>
        </p:nvSpPr>
        <p:spPr>
          <a:xfrm>
            <a:off x="1371600" y="1561513"/>
            <a:ext cx="9601200" cy="4783015"/>
          </a:xfrm>
        </p:spPr>
        <p:txBody>
          <a:bodyPr>
            <a:normAutofit/>
          </a:bodyPr>
          <a:lstStyle/>
          <a:p>
            <a:pPr algn="just"/>
            <a:r>
              <a:rPr lang="es-MX" sz="2800" dirty="0"/>
              <a:t>Estos hoteles cuentan con pocas habitaciones, idealmente menos de 30, y en muchas ocasiones las características de espacio y decoración distinguen claramente a cada una de ellas. Los hoteles boutique van orientados al turismo de esparcimiento; ofrecen un servicio personalizado que en muchas ocasiones incluye servicio de masajes y SPA. La arquitectura, decoración y mobiliario generalmente dan una personalidad distintiva al lugar. SECTUR, FACTOR DELTA, CONACYT Y CESTUR. (2012). </a:t>
            </a:r>
          </a:p>
        </p:txBody>
      </p:sp>
    </p:spTree>
    <p:extLst>
      <p:ext uri="{BB962C8B-B14F-4D97-AF65-F5344CB8AC3E}">
        <p14:creationId xmlns:p14="http://schemas.microsoft.com/office/powerpoint/2010/main" val="438102779"/>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AB537AA2-3BF9-4DCA-99C6-3F722FC70A6C}"/>
              </a:ext>
            </a:extLst>
          </p:cNvPr>
          <p:cNvPicPr>
            <a:picLocks noChangeAspect="1"/>
          </p:cNvPicPr>
          <p:nvPr/>
        </p:nvPicPr>
        <p:blipFill>
          <a:blip r:embed="rId2"/>
          <a:stretch>
            <a:fillRect/>
          </a:stretch>
        </p:blipFill>
        <p:spPr>
          <a:xfrm>
            <a:off x="1147415" y="180118"/>
            <a:ext cx="5394061" cy="3587312"/>
          </a:xfrm>
          <a:prstGeom prst="rect">
            <a:avLst/>
          </a:prstGeom>
        </p:spPr>
      </p:pic>
      <p:pic>
        <p:nvPicPr>
          <p:cNvPr id="3" name="Imagen 2">
            <a:extLst>
              <a:ext uri="{FF2B5EF4-FFF2-40B4-BE49-F238E27FC236}">
                <a16:creationId xmlns:a16="http://schemas.microsoft.com/office/drawing/2014/main" id="{4FACB82E-5E45-4B37-9537-A9434777A2CC}"/>
              </a:ext>
            </a:extLst>
          </p:cNvPr>
          <p:cNvPicPr>
            <a:picLocks noChangeAspect="1"/>
          </p:cNvPicPr>
          <p:nvPr/>
        </p:nvPicPr>
        <p:blipFill>
          <a:blip r:embed="rId3"/>
          <a:stretch>
            <a:fillRect/>
          </a:stretch>
        </p:blipFill>
        <p:spPr>
          <a:xfrm>
            <a:off x="6648589" y="180118"/>
            <a:ext cx="5424715" cy="3587312"/>
          </a:xfrm>
          <a:prstGeom prst="rect">
            <a:avLst/>
          </a:prstGeom>
        </p:spPr>
      </p:pic>
      <p:pic>
        <p:nvPicPr>
          <p:cNvPr id="4" name="Imagen 3">
            <a:extLst>
              <a:ext uri="{FF2B5EF4-FFF2-40B4-BE49-F238E27FC236}">
                <a16:creationId xmlns:a16="http://schemas.microsoft.com/office/drawing/2014/main" id="{67B30CAE-8838-4D0E-8B44-EBC8C2B0F83D}"/>
              </a:ext>
            </a:extLst>
          </p:cNvPr>
          <p:cNvPicPr>
            <a:picLocks noChangeAspect="1"/>
          </p:cNvPicPr>
          <p:nvPr/>
        </p:nvPicPr>
        <p:blipFill>
          <a:blip r:embed="rId4"/>
          <a:stretch>
            <a:fillRect/>
          </a:stretch>
        </p:blipFill>
        <p:spPr>
          <a:xfrm>
            <a:off x="4695678" y="4051546"/>
            <a:ext cx="4940691" cy="2776668"/>
          </a:xfrm>
          <a:prstGeom prst="rect">
            <a:avLst/>
          </a:prstGeom>
        </p:spPr>
      </p:pic>
    </p:spTree>
    <p:extLst>
      <p:ext uri="{BB962C8B-B14F-4D97-AF65-F5344CB8AC3E}">
        <p14:creationId xmlns:p14="http://schemas.microsoft.com/office/powerpoint/2010/main" val="107442922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theme/theme1.xml><?xml version="1.0" encoding="utf-8"?>
<a:theme xmlns:a="http://schemas.openxmlformats.org/drawingml/2006/main" name="Recorte">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TM10001105[[fn=Recorte]]</Template>
  <TotalTime>256</TotalTime>
  <Words>833</Words>
  <Application>Microsoft Office PowerPoint</Application>
  <PresentationFormat>Panorámica</PresentationFormat>
  <Paragraphs>46</Paragraphs>
  <Slides>20</Slides>
  <Notes>0</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20</vt:i4>
      </vt:variant>
    </vt:vector>
  </HeadingPairs>
  <TitlesOfParts>
    <vt:vector size="22" baseType="lpstr">
      <vt:lpstr>Franklin Gothic Book</vt:lpstr>
      <vt:lpstr>Recorte</vt:lpstr>
      <vt:lpstr>TIPO DE HOTELES HTL</vt:lpstr>
      <vt:lpstr>Presentación de PowerPoint</vt:lpstr>
      <vt:lpstr>Presentación de PowerPoint</vt:lpstr>
      <vt:lpstr>HOTELES DE CIUDAD</vt:lpstr>
      <vt:lpstr>ALBERGUES</vt:lpstr>
      <vt:lpstr>AEROPUERTOS</vt:lpstr>
      <vt:lpstr>OTRAS CLASIFICACIONES</vt:lpstr>
      <vt:lpstr>BOUTIQUE</vt:lpstr>
      <vt:lpstr>Presentación de PowerPoint</vt:lpstr>
      <vt:lpstr>EVENTOS Y CONVENCIONES</vt:lpstr>
      <vt:lpstr>Presentación de PowerPoint</vt:lpstr>
      <vt:lpstr>CAMA Y DESAYUNO</vt:lpstr>
      <vt:lpstr>Presentación de PowerPoint</vt:lpstr>
      <vt:lpstr>EXPRESS</vt:lpstr>
      <vt:lpstr>NEGOCIOS</vt:lpstr>
      <vt:lpstr>PLAYA/VACACIONES</vt:lpstr>
      <vt:lpstr>HACIENDA</vt:lpstr>
      <vt:lpstr>RESERVA</vt:lpstr>
      <vt:lpstr>RESORT</vt:lpstr>
      <vt:lpstr>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TIPO DE HOTELES HTL</dc:title>
  <dc:creator>Aurora</dc:creator>
  <cp:lastModifiedBy>Aurora Vazquez Montalvo</cp:lastModifiedBy>
  <cp:revision>49</cp:revision>
  <dcterms:created xsi:type="dcterms:W3CDTF">2018-02-19T21:58:20Z</dcterms:created>
  <dcterms:modified xsi:type="dcterms:W3CDTF">2018-08-21T21:08:41Z</dcterms:modified>
</cp:coreProperties>
</file>