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20"/>
  </p:notesMasterIdLst>
  <p:handoutMasterIdLst>
    <p:handoutMasterId r:id="rId21"/>
  </p:handoutMasterIdLst>
  <p:sldIdLst>
    <p:sldId id="265" r:id="rId5"/>
    <p:sldId id="310" r:id="rId6"/>
    <p:sldId id="320" r:id="rId7"/>
    <p:sldId id="322" r:id="rId8"/>
    <p:sldId id="321" r:id="rId9"/>
    <p:sldId id="323" r:id="rId10"/>
    <p:sldId id="324" r:id="rId11"/>
    <p:sldId id="325" r:id="rId12"/>
    <p:sldId id="326" r:id="rId13"/>
    <p:sldId id="315" r:id="rId14"/>
    <p:sldId id="314" r:id="rId15"/>
    <p:sldId id="316" r:id="rId16"/>
    <p:sldId id="329" r:id="rId17"/>
    <p:sldId id="328" r:id="rId18"/>
    <p:sldId id="327" r:id="rId19"/>
  </p:sldIdLst>
  <p:sldSz cx="12188825" cy="6858000"/>
  <p:notesSz cx="6858000" cy="9144000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9" autoAdjust="0"/>
  </p:normalViewPr>
  <p:slideViewPr>
    <p:cSldViewPr showGuides="1">
      <p:cViewPr varScale="1">
        <p:scale>
          <a:sx n="70" d="100"/>
          <a:sy n="70" d="100"/>
        </p:scale>
        <p:origin x="738" y="60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00" d="100"/>
          <a:sy n="100" d="100"/>
        </p:scale>
        <p:origin x="280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F6F933-CFCA-49A9-8B21-5FD767EF45E2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5F1B898-1AAE-43FB-80DE-51A2549DE859}">
      <dgm:prSet phldrT="[Texto]" custT="1"/>
      <dgm:spPr/>
      <dgm:t>
        <a:bodyPr/>
        <a:lstStyle/>
        <a:p>
          <a:r>
            <a:rPr lang="es-MX" sz="1600" dirty="0"/>
            <a:t>GERENCIA DE DIVISIÓN CUARTOS</a:t>
          </a:r>
        </a:p>
      </dgm:t>
    </dgm:pt>
    <dgm:pt modelId="{8B682FD7-322E-4DF3-BDD2-CCCD7362BFF8}" type="parTrans" cxnId="{10FA3A58-E7DD-4186-9611-481007A6CAF9}">
      <dgm:prSet/>
      <dgm:spPr/>
      <dgm:t>
        <a:bodyPr/>
        <a:lstStyle/>
        <a:p>
          <a:endParaRPr lang="es-MX" sz="1600"/>
        </a:p>
      </dgm:t>
    </dgm:pt>
    <dgm:pt modelId="{BF04B8E4-BCDD-4C55-9BC0-C7A40A7E6D87}" type="sibTrans" cxnId="{10FA3A58-E7DD-4186-9611-481007A6CAF9}">
      <dgm:prSet/>
      <dgm:spPr/>
      <dgm:t>
        <a:bodyPr/>
        <a:lstStyle/>
        <a:p>
          <a:endParaRPr lang="es-MX" sz="1600"/>
        </a:p>
      </dgm:t>
    </dgm:pt>
    <dgm:pt modelId="{CC5AE8F4-62A8-43F5-BF3E-59C0D2BEBA07}">
      <dgm:prSet phldrT="[Texto]" custT="1"/>
      <dgm:spPr/>
      <dgm:t>
        <a:bodyPr/>
        <a:lstStyle/>
        <a:p>
          <a:r>
            <a:rPr lang="es-MX" sz="1600" dirty="0"/>
            <a:t>RESERVACIONES</a:t>
          </a:r>
        </a:p>
      </dgm:t>
    </dgm:pt>
    <dgm:pt modelId="{5A20C1CE-37F7-40EF-B5C2-A57035DD2F0E}" type="parTrans" cxnId="{57A69C0D-3649-4559-96AF-C90E98979418}">
      <dgm:prSet/>
      <dgm:spPr/>
      <dgm:t>
        <a:bodyPr/>
        <a:lstStyle/>
        <a:p>
          <a:endParaRPr lang="es-MX" sz="1600"/>
        </a:p>
      </dgm:t>
    </dgm:pt>
    <dgm:pt modelId="{15EC6262-CABD-4845-BC16-B4F355C3E852}" type="sibTrans" cxnId="{57A69C0D-3649-4559-96AF-C90E98979418}">
      <dgm:prSet/>
      <dgm:spPr/>
      <dgm:t>
        <a:bodyPr/>
        <a:lstStyle/>
        <a:p>
          <a:endParaRPr lang="es-MX" sz="1600"/>
        </a:p>
      </dgm:t>
    </dgm:pt>
    <dgm:pt modelId="{3B37F731-B4E8-4071-B681-8813AEC1EFCB}">
      <dgm:prSet phldrT="[Texto]" custT="1"/>
      <dgm:spPr/>
      <dgm:t>
        <a:bodyPr/>
        <a:lstStyle/>
        <a:p>
          <a:r>
            <a:rPr lang="es-MX" sz="1600" dirty="0"/>
            <a:t>RECEPCIÓN</a:t>
          </a:r>
        </a:p>
      </dgm:t>
    </dgm:pt>
    <dgm:pt modelId="{FA31ECD1-D333-4CD5-9B1D-E88E67AF48C3}" type="parTrans" cxnId="{8663C0F7-4538-44C3-9BA9-63B7E11D8BAF}">
      <dgm:prSet/>
      <dgm:spPr/>
      <dgm:t>
        <a:bodyPr/>
        <a:lstStyle/>
        <a:p>
          <a:endParaRPr lang="es-MX" sz="1600"/>
        </a:p>
      </dgm:t>
    </dgm:pt>
    <dgm:pt modelId="{42F5DD47-C553-41F6-9B88-7CA36FEF8F1E}" type="sibTrans" cxnId="{8663C0F7-4538-44C3-9BA9-63B7E11D8BAF}">
      <dgm:prSet/>
      <dgm:spPr/>
      <dgm:t>
        <a:bodyPr/>
        <a:lstStyle/>
        <a:p>
          <a:endParaRPr lang="es-MX" sz="1600"/>
        </a:p>
      </dgm:t>
    </dgm:pt>
    <dgm:pt modelId="{46322987-364C-4D60-98AD-1AC5D7275B63}">
      <dgm:prSet phldrT="[Texto]" custT="1"/>
      <dgm:spPr/>
      <dgm:t>
        <a:bodyPr/>
        <a:lstStyle/>
        <a:p>
          <a:r>
            <a:rPr lang="es-MX" sz="1600" dirty="0"/>
            <a:t>BELL BOYS</a:t>
          </a:r>
        </a:p>
      </dgm:t>
    </dgm:pt>
    <dgm:pt modelId="{875523FF-2F93-4A1B-B8F7-F61E70B135C1}" type="parTrans" cxnId="{6BD80243-AD24-4CEF-8D55-E0ACDAF7C170}">
      <dgm:prSet/>
      <dgm:spPr/>
      <dgm:t>
        <a:bodyPr/>
        <a:lstStyle/>
        <a:p>
          <a:endParaRPr lang="es-MX" sz="1600"/>
        </a:p>
      </dgm:t>
    </dgm:pt>
    <dgm:pt modelId="{0638D133-5019-4651-A777-78A35F84CB0F}" type="sibTrans" cxnId="{6BD80243-AD24-4CEF-8D55-E0ACDAF7C170}">
      <dgm:prSet/>
      <dgm:spPr/>
      <dgm:t>
        <a:bodyPr/>
        <a:lstStyle/>
        <a:p>
          <a:endParaRPr lang="es-MX" sz="1600"/>
        </a:p>
      </dgm:t>
    </dgm:pt>
    <dgm:pt modelId="{E1F15B8C-857A-4397-AA8A-6D5E5FD2AA8C}">
      <dgm:prSet custT="1"/>
      <dgm:spPr/>
      <dgm:t>
        <a:bodyPr/>
        <a:lstStyle/>
        <a:p>
          <a:r>
            <a:rPr lang="es-MX" sz="1600" dirty="0"/>
            <a:t>GERENCIA NOCTURNA</a:t>
          </a:r>
        </a:p>
      </dgm:t>
    </dgm:pt>
    <dgm:pt modelId="{E13977A4-0469-4494-BF6F-DCCAA0B9EFFA}" type="parTrans" cxnId="{60BCEA46-741C-4C52-8C0C-A33852E92E74}">
      <dgm:prSet/>
      <dgm:spPr/>
      <dgm:t>
        <a:bodyPr/>
        <a:lstStyle/>
        <a:p>
          <a:endParaRPr lang="es-MX" sz="1600"/>
        </a:p>
      </dgm:t>
    </dgm:pt>
    <dgm:pt modelId="{3E9F7505-9EC5-498D-93C5-018939D4790C}" type="sibTrans" cxnId="{60BCEA46-741C-4C52-8C0C-A33852E92E74}">
      <dgm:prSet/>
      <dgm:spPr/>
      <dgm:t>
        <a:bodyPr/>
        <a:lstStyle/>
        <a:p>
          <a:endParaRPr lang="es-MX" sz="1600"/>
        </a:p>
      </dgm:t>
    </dgm:pt>
    <dgm:pt modelId="{75412683-6D54-4F5E-A710-DD42DD28BAF6}">
      <dgm:prSet custT="1"/>
      <dgm:spPr/>
      <dgm:t>
        <a:bodyPr/>
        <a:lstStyle/>
        <a:p>
          <a:r>
            <a:rPr lang="es-MX" sz="1600" dirty="0"/>
            <a:t>AMA DE LLAVES</a:t>
          </a:r>
        </a:p>
      </dgm:t>
    </dgm:pt>
    <dgm:pt modelId="{39D03F44-E2DB-4D9F-AB2A-8ACFD72F5E0A}" type="parTrans" cxnId="{B5D4338F-A8D2-42B9-8044-A34A5A0383CD}">
      <dgm:prSet/>
      <dgm:spPr/>
      <dgm:t>
        <a:bodyPr/>
        <a:lstStyle/>
        <a:p>
          <a:endParaRPr lang="es-MX" sz="1600"/>
        </a:p>
      </dgm:t>
    </dgm:pt>
    <dgm:pt modelId="{93A57E05-E3F9-4754-A738-7321FC4571E5}" type="sibTrans" cxnId="{B5D4338F-A8D2-42B9-8044-A34A5A0383CD}">
      <dgm:prSet/>
      <dgm:spPr/>
      <dgm:t>
        <a:bodyPr/>
        <a:lstStyle/>
        <a:p>
          <a:endParaRPr lang="es-MX" sz="1600"/>
        </a:p>
      </dgm:t>
    </dgm:pt>
    <dgm:pt modelId="{0646820B-2CEA-481A-86BF-FC501CCD4BF9}">
      <dgm:prSet custT="1"/>
      <dgm:spPr/>
      <dgm:t>
        <a:bodyPr/>
        <a:lstStyle/>
        <a:p>
          <a:r>
            <a:rPr lang="es-MX" sz="1600" dirty="0"/>
            <a:t>LAVANDERÍA</a:t>
          </a:r>
        </a:p>
      </dgm:t>
    </dgm:pt>
    <dgm:pt modelId="{7C9E995B-684A-49F5-8D7E-777F7124D53E}" type="parTrans" cxnId="{81E14F75-880D-49A0-BE26-A76117A3F873}">
      <dgm:prSet/>
      <dgm:spPr/>
      <dgm:t>
        <a:bodyPr/>
        <a:lstStyle/>
        <a:p>
          <a:endParaRPr lang="es-MX" sz="1600"/>
        </a:p>
      </dgm:t>
    </dgm:pt>
    <dgm:pt modelId="{614985E3-0EA2-42AF-A71C-F368D4A36E36}" type="sibTrans" cxnId="{81E14F75-880D-49A0-BE26-A76117A3F873}">
      <dgm:prSet/>
      <dgm:spPr/>
      <dgm:t>
        <a:bodyPr/>
        <a:lstStyle/>
        <a:p>
          <a:endParaRPr lang="es-MX" sz="1600"/>
        </a:p>
      </dgm:t>
    </dgm:pt>
    <dgm:pt modelId="{A9FF5F13-53C3-46F5-960D-2D6059112377}">
      <dgm:prSet custT="1"/>
      <dgm:spPr/>
      <dgm:t>
        <a:bodyPr/>
        <a:lstStyle/>
        <a:p>
          <a:r>
            <a:rPr lang="es-MX" sz="1600" dirty="0"/>
            <a:t>TELÉFONOS</a:t>
          </a:r>
        </a:p>
      </dgm:t>
    </dgm:pt>
    <dgm:pt modelId="{D0E4A02A-4D45-4268-B2B9-3889F6661FFB}" type="parTrans" cxnId="{3E4DAC60-E76A-44CC-B1CA-A5961AD3F0C0}">
      <dgm:prSet/>
      <dgm:spPr/>
      <dgm:t>
        <a:bodyPr/>
        <a:lstStyle/>
        <a:p>
          <a:endParaRPr lang="es-MX" sz="1600"/>
        </a:p>
      </dgm:t>
    </dgm:pt>
    <dgm:pt modelId="{FB24BC51-440B-4D98-8469-276BCE53121F}" type="sibTrans" cxnId="{3E4DAC60-E76A-44CC-B1CA-A5961AD3F0C0}">
      <dgm:prSet/>
      <dgm:spPr/>
      <dgm:t>
        <a:bodyPr/>
        <a:lstStyle/>
        <a:p>
          <a:endParaRPr lang="es-MX" sz="1600"/>
        </a:p>
      </dgm:t>
    </dgm:pt>
    <dgm:pt modelId="{85086389-2FB7-4C32-B89B-B645B769D00A}" type="pres">
      <dgm:prSet presAssocID="{BCF6F933-CFCA-49A9-8B21-5FD767EF45E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60333EF-EC1F-4227-9475-7ECD5787EA6A}" type="pres">
      <dgm:prSet presAssocID="{E5F1B898-1AAE-43FB-80DE-51A2549DE859}" presName="hierRoot1" presStyleCnt="0"/>
      <dgm:spPr/>
    </dgm:pt>
    <dgm:pt modelId="{ED157D63-DCFF-408C-8738-C5434426E0D1}" type="pres">
      <dgm:prSet presAssocID="{E5F1B898-1AAE-43FB-80DE-51A2549DE859}" presName="composite" presStyleCnt="0"/>
      <dgm:spPr/>
    </dgm:pt>
    <dgm:pt modelId="{4F68DD87-0C11-4888-A546-FFADE95ED206}" type="pres">
      <dgm:prSet presAssocID="{E5F1B898-1AAE-43FB-80DE-51A2549DE859}" presName="background" presStyleLbl="node0" presStyleIdx="0" presStyleCnt="1"/>
      <dgm:spPr/>
    </dgm:pt>
    <dgm:pt modelId="{7907DABE-B7C0-4657-BD2E-DE0D10F2D176}" type="pres">
      <dgm:prSet presAssocID="{E5F1B898-1AAE-43FB-80DE-51A2549DE859}" presName="text" presStyleLbl="fgAcc0" presStyleIdx="0" presStyleCnt="1">
        <dgm:presLayoutVars>
          <dgm:chPref val="3"/>
        </dgm:presLayoutVars>
      </dgm:prSet>
      <dgm:spPr/>
    </dgm:pt>
    <dgm:pt modelId="{368ABBE5-7C56-4A3A-8987-DFD963D63188}" type="pres">
      <dgm:prSet presAssocID="{E5F1B898-1AAE-43FB-80DE-51A2549DE859}" presName="hierChild2" presStyleCnt="0"/>
      <dgm:spPr/>
    </dgm:pt>
    <dgm:pt modelId="{74372596-5AC9-405A-A667-8B935B907C47}" type="pres">
      <dgm:prSet presAssocID="{5A20C1CE-37F7-40EF-B5C2-A57035DD2F0E}" presName="Name10" presStyleLbl="parChTrans1D2" presStyleIdx="0" presStyleCnt="6"/>
      <dgm:spPr/>
    </dgm:pt>
    <dgm:pt modelId="{E409A23D-873A-43F3-8495-CC85AB3908CD}" type="pres">
      <dgm:prSet presAssocID="{CC5AE8F4-62A8-43F5-BF3E-59C0D2BEBA07}" presName="hierRoot2" presStyleCnt="0"/>
      <dgm:spPr/>
    </dgm:pt>
    <dgm:pt modelId="{26781E35-DB39-4B36-A398-9983CC5F1F9C}" type="pres">
      <dgm:prSet presAssocID="{CC5AE8F4-62A8-43F5-BF3E-59C0D2BEBA07}" presName="composite2" presStyleCnt="0"/>
      <dgm:spPr/>
    </dgm:pt>
    <dgm:pt modelId="{183EB397-946D-4BF9-ADE7-23922BD63F0F}" type="pres">
      <dgm:prSet presAssocID="{CC5AE8F4-62A8-43F5-BF3E-59C0D2BEBA07}" presName="background2" presStyleLbl="node2" presStyleIdx="0" presStyleCnt="6"/>
      <dgm:spPr/>
    </dgm:pt>
    <dgm:pt modelId="{1A4EBEDF-B069-415F-98C3-9A7C2AB2C227}" type="pres">
      <dgm:prSet presAssocID="{CC5AE8F4-62A8-43F5-BF3E-59C0D2BEBA07}" presName="text2" presStyleLbl="fgAcc2" presStyleIdx="0" presStyleCnt="6">
        <dgm:presLayoutVars>
          <dgm:chPref val="3"/>
        </dgm:presLayoutVars>
      </dgm:prSet>
      <dgm:spPr/>
    </dgm:pt>
    <dgm:pt modelId="{730DC535-5E99-4FBA-8AE7-A8477B37A7BC}" type="pres">
      <dgm:prSet presAssocID="{CC5AE8F4-62A8-43F5-BF3E-59C0D2BEBA07}" presName="hierChild3" presStyleCnt="0"/>
      <dgm:spPr/>
    </dgm:pt>
    <dgm:pt modelId="{0E09D48D-5B65-41F2-B51F-77F5E9203FD9}" type="pres">
      <dgm:prSet presAssocID="{FA31ECD1-D333-4CD5-9B1D-E88E67AF48C3}" presName="Name10" presStyleLbl="parChTrans1D2" presStyleIdx="1" presStyleCnt="6"/>
      <dgm:spPr/>
    </dgm:pt>
    <dgm:pt modelId="{DF4C55BB-EEBC-46B4-B096-5042A46B9912}" type="pres">
      <dgm:prSet presAssocID="{3B37F731-B4E8-4071-B681-8813AEC1EFCB}" presName="hierRoot2" presStyleCnt="0"/>
      <dgm:spPr/>
    </dgm:pt>
    <dgm:pt modelId="{57F455E2-1AF3-49B0-9A10-78A4362DA2F5}" type="pres">
      <dgm:prSet presAssocID="{3B37F731-B4E8-4071-B681-8813AEC1EFCB}" presName="composite2" presStyleCnt="0"/>
      <dgm:spPr/>
    </dgm:pt>
    <dgm:pt modelId="{65FCACD8-62C4-4F05-8EBB-A7D71242DA10}" type="pres">
      <dgm:prSet presAssocID="{3B37F731-B4E8-4071-B681-8813AEC1EFCB}" presName="background2" presStyleLbl="node2" presStyleIdx="1" presStyleCnt="6"/>
      <dgm:spPr/>
    </dgm:pt>
    <dgm:pt modelId="{3C915B5C-7E0A-4FA5-9AFC-2BC268692D43}" type="pres">
      <dgm:prSet presAssocID="{3B37F731-B4E8-4071-B681-8813AEC1EFCB}" presName="text2" presStyleLbl="fgAcc2" presStyleIdx="1" presStyleCnt="6">
        <dgm:presLayoutVars>
          <dgm:chPref val="3"/>
        </dgm:presLayoutVars>
      </dgm:prSet>
      <dgm:spPr/>
    </dgm:pt>
    <dgm:pt modelId="{6D5B5995-2699-498A-88F9-BB82C8E677A7}" type="pres">
      <dgm:prSet presAssocID="{3B37F731-B4E8-4071-B681-8813AEC1EFCB}" presName="hierChild3" presStyleCnt="0"/>
      <dgm:spPr/>
    </dgm:pt>
    <dgm:pt modelId="{57670810-7AF1-4C62-B5D5-5002C17C8157}" type="pres">
      <dgm:prSet presAssocID="{875523FF-2F93-4A1B-B8F7-F61E70B135C1}" presName="Name17" presStyleLbl="parChTrans1D3" presStyleIdx="0" presStyleCnt="1"/>
      <dgm:spPr/>
    </dgm:pt>
    <dgm:pt modelId="{FDA6D451-7D00-4E5B-BC20-8D2E4FF898A5}" type="pres">
      <dgm:prSet presAssocID="{46322987-364C-4D60-98AD-1AC5D7275B63}" presName="hierRoot3" presStyleCnt="0"/>
      <dgm:spPr/>
    </dgm:pt>
    <dgm:pt modelId="{F65E893A-A1A0-4AFF-87D7-95DFCE430F4E}" type="pres">
      <dgm:prSet presAssocID="{46322987-364C-4D60-98AD-1AC5D7275B63}" presName="composite3" presStyleCnt="0"/>
      <dgm:spPr/>
    </dgm:pt>
    <dgm:pt modelId="{7FD73696-11B1-4938-89CA-85440468B959}" type="pres">
      <dgm:prSet presAssocID="{46322987-364C-4D60-98AD-1AC5D7275B63}" presName="background3" presStyleLbl="node3" presStyleIdx="0" presStyleCnt="1"/>
      <dgm:spPr/>
    </dgm:pt>
    <dgm:pt modelId="{387D6C40-A895-4D59-8D43-09248AF43AB6}" type="pres">
      <dgm:prSet presAssocID="{46322987-364C-4D60-98AD-1AC5D7275B63}" presName="text3" presStyleLbl="fgAcc3" presStyleIdx="0" presStyleCnt="1">
        <dgm:presLayoutVars>
          <dgm:chPref val="3"/>
        </dgm:presLayoutVars>
      </dgm:prSet>
      <dgm:spPr/>
    </dgm:pt>
    <dgm:pt modelId="{62A61780-58EF-4C2D-ACBA-BD1684F7EAFB}" type="pres">
      <dgm:prSet presAssocID="{46322987-364C-4D60-98AD-1AC5D7275B63}" presName="hierChild4" presStyleCnt="0"/>
      <dgm:spPr/>
    </dgm:pt>
    <dgm:pt modelId="{6D77643C-4740-4610-877B-545738A148D8}" type="pres">
      <dgm:prSet presAssocID="{E13977A4-0469-4494-BF6F-DCCAA0B9EFFA}" presName="Name10" presStyleLbl="parChTrans1D2" presStyleIdx="2" presStyleCnt="6"/>
      <dgm:spPr/>
    </dgm:pt>
    <dgm:pt modelId="{5A817B0E-0DAC-49E0-AADE-938DDB8E6438}" type="pres">
      <dgm:prSet presAssocID="{E1F15B8C-857A-4397-AA8A-6D5E5FD2AA8C}" presName="hierRoot2" presStyleCnt="0"/>
      <dgm:spPr/>
    </dgm:pt>
    <dgm:pt modelId="{F9B5CC8A-0DA7-4854-BFFE-6D1F37465040}" type="pres">
      <dgm:prSet presAssocID="{E1F15B8C-857A-4397-AA8A-6D5E5FD2AA8C}" presName="composite2" presStyleCnt="0"/>
      <dgm:spPr/>
    </dgm:pt>
    <dgm:pt modelId="{4F1522C1-1198-437A-A512-19E13CEF94A9}" type="pres">
      <dgm:prSet presAssocID="{E1F15B8C-857A-4397-AA8A-6D5E5FD2AA8C}" presName="background2" presStyleLbl="node2" presStyleIdx="2" presStyleCnt="6"/>
      <dgm:spPr/>
    </dgm:pt>
    <dgm:pt modelId="{5880040F-1EB9-4C43-B31E-E4763A24A413}" type="pres">
      <dgm:prSet presAssocID="{E1F15B8C-857A-4397-AA8A-6D5E5FD2AA8C}" presName="text2" presStyleLbl="fgAcc2" presStyleIdx="2" presStyleCnt="6">
        <dgm:presLayoutVars>
          <dgm:chPref val="3"/>
        </dgm:presLayoutVars>
      </dgm:prSet>
      <dgm:spPr/>
    </dgm:pt>
    <dgm:pt modelId="{9F6E9A56-DF62-4ADE-82AE-BD294965B475}" type="pres">
      <dgm:prSet presAssocID="{E1F15B8C-857A-4397-AA8A-6D5E5FD2AA8C}" presName="hierChild3" presStyleCnt="0"/>
      <dgm:spPr/>
    </dgm:pt>
    <dgm:pt modelId="{6661E3BC-BAD0-4D1D-9D91-649FCD5AAB54}" type="pres">
      <dgm:prSet presAssocID="{39D03F44-E2DB-4D9F-AB2A-8ACFD72F5E0A}" presName="Name10" presStyleLbl="parChTrans1D2" presStyleIdx="3" presStyleCnt="6"/>
      <dgm:spPr/>
    </dgm:pt>
    <dgm:pt modelId="{055B69BB-544E-4589-B885-53068F26C4A9}" type="pres">
      <dgm:prSet presAssocID="{75412683-6D54-4F5E-A710-DD42DD28BAF6}" presName="hierRoot2" presStyleCnt="0"/>
      <dgm:spPr/>
    </dgm:pt>
    <dgm:pt modelId="{CEDD9085-B02B-48CC-B8AF-512EA7F156A5}" type="pres">
      <dgm:prSet presAssocID="{75412683-6D54-4F5E-A710-DD42DD28BAF6}" presName="composite2" presStyleCnt="0"/>
      <dgm:spPr/>
    </dgm:pt>
    <dgm:pt modelId="{89284F0F-55AE-4957-BE09-7B28C59F6D9D}" type="pres">
      <dgm:prSet presAssocID="{75412683-6D54-4F5E-A710-DD42DD28BAF6}" presName="background2" presStyleLbl="node2" presStyleIdx="3" presStyleCnt="6"/>
      <dgm:spPr/>
    </dgm:pt>
    <dgm:pt modelId="{67FFAD2C-6D84-4838-89C8-4904E012AA2A}" type="pres">
      <dgm:prSet presAssocID="{75412683-6D54-4F5E-A710-DD42DD28BAF6}" presName="text2" presStyleLbl="fgAcc2" presStyleIdx="3" presStyleCnt="6">
        <dgm:presLayoutVars>
          <dgm:chPref val="3"/>
        </dgm:presLayoutVars>
      </dgm:prSet>
      <dgm:spPr/>
    </dgm:pt>
    <dgm:pt modelId="{32E36CE7-9F4A-4F70-A4E7-EC383572B865}" type="pres">
      <dgm:prSet presAssocID="{75412683-6D54-4F5E-A710-DD42DD28BAF6}" presName="hierChild3" presStyleCnt="0"/>
      <dgm:spPr/>
    </dgm:pt>
    <dgm:pt modelId="{D8A98F17-52FA-489B-B138-26064E8AEC8B}" type="pres">
      <dgm:prSet presAssocID="{7C9E995B-684A-49F5-8D7E-777F7124D53E}" presName="Name10" presStyleLbl="parChTrans1D2" presStyleIdx="4" presStyleCnt="6"/>
      <dgm:spPr/>
    </dgm:pt>
    <dgm:pt modelId="{7BC88412-CD1E-4519-AF60-43D98BFF2C95}" type="pres">
      <dgm:prSet presAssocID="{0646820B-2CEA-481A-86BF-FC501CCD4BF9}" presName="hierRoot2" presStyleCnt="0"/>
      <dgm:spPr/>
    </dgm:pt>
    <dgm:pt modelId="{79DF15DE-1BBA-46C0-86A5-C1C83E8C21CC}" type="pres">
      <dgm:prSet presAssocID="{0646820B-2CEA-481A-86BF-FC501CCD4BF9}" presName="composite2" presStyleCnt="0"/>
      <dgm:spPr/>
    </dgm:pt>
    <dgm:pt modelId="{DDE4AFE1-74C6-416F-9CD4-1FB8C0AA7DCB}" type="pres">
      <dgm:prSet presAssocID="{0646820B-2CEA-481A-86BF-FC501CCD4BF9}" presName="background2" presStyleLbl="node2" presStyleIdx="4" presStyleCnt="6"/>
      <dgm:spPr/>
    </dgm:pt>
    <dgm:pt modelId="{23345918-72B6-4764-95CD-9A4C31A3831E}" type="pres">
      <dgm:prSet presAssocID="{0646820B-2CEA-481A-86BF-FC501CCD4BF9}" presName="text2" presStyleLbl="fgAcc2" presStyleIdx="4" presStyleCnt="6">
        <dgm:presLayoutVars>
          <dgm:chPref val="3"/>
        </dgm:presLayoutVars>
      </dgm:prSet>
      <dgm:spPr/>
    </dgm:pt>
    <dgm:pt modelId="{8C0EEF28-5D89-4686-A136-66C787E88062}" type="pres">
      <dgm:prSet presAssocID="{0646820B-2CEA-481A-86BF-FC501CCD4BF9}" presName="hierChild3" presStyleCnt="0"/>
      <dgm:spPr/>
    </dgm:pt>
    <dgm:pt modelId="{30E0EE1A-1998-41A4-81B8-999A4DEC3DA7}" type="pres">
      <dgm:prSet presAssocID="{D0E4A02A-4D45-4268-B2B9-3889F6661FFB}" presName="Name10" presStyleLbl="parChTrans1D2" presStyleIdx="5" presStyleCnt="6"/>
      <dgm:spPr/>
    </dgm:pt>
    <dgm:pt modelId="{A0EED7DC-3896-4183-8701-5F9D2A0338BD}" type="pres">
      <dgm:prSet presAssocID="{A9FF5F13-53C3-46F5-960D-2D6059112377}" presName="hierRoot2" presStyleCnt="0"/>
      <dgm:spPr/>
    </dgm:pt>
    <dgm:pt modelId="{49276558-08E6-408A-97B4-2EB3EF07DE27}" type="pres">
      <dgm:prSet presAssocID="{A9FF5F13-53C3-46F5-960D-2D6059112377}" presName="composite2" presStyleCnt="0"/>
      <dgm:spPr/>
    </dgm:pt>
    <dgm:pt modelId="{C297E3DB-5BCD-46B4-AB8E-77A8C33E1034}" type="pres">
      <dgm:prSet presAssocID="{A9FF5F13-53C3-46F5-960D-2D6059112377}" presName="background2" presStyleLbl="node2" presStyleIdx="5" presStyleCnt="6"/>
      <dgm:spPr/>
    </dgm:pt>
    <dgm:pt modelId="{BA44BC90-6E2B-4386-9967-BCBD9280E7A4}" type="pres">
      <dgm:prSet presAssocID="{A9FF5F13-53C3-46F5-960D-2D6059112377}" presName="text2" presStyleLbl="fgAcc2" presStyleIdx="5" presStyleCnt="6">
        <dgm:presLayoutVars>
          <dgm:chPref val="3"/>
        </dgm:presLayoutVars>
      </dgm:prSet>
      <dgm:spPr/>
    </dgm:pt>
    <dgm:pt modelId="{901587EE-A4DD-41CD-8374-A781CB7667BF}" type="pres">
      <dgm:prSet presAssocID="{A9FF5F13-53C3-46F5-960D-2D6059112377}" presName="hierChild3" presStyleCnt="0"/>
      <dgm:spPr/>
    </dgm:pt>
  </dgm:ptLst>
  <dgm:cxnLst>
    <dgm:cxn modelId="{6FF1FD08-413C-4238-9EEE-CBF8F047AC81}" type="presOf" srcId="{E1F15B8C-857A-4397-AA8A-6D5E5FD2AA8C}" destId="{5880040F-1EB9-4C43-B31E-E4763A24A413}" srcOrd="0" destOrd="0" presId="urn:microsoft.com/office/officeart/2005/8/layout/hierarchy1"/>
    <dgm:cxn modelId="{A4C0890A-8402-4FC2-9ACE-308B073C1720}" type="presOf" srcId="{5A20C1CE-37F7-40EF-B5C2-A57035DD2F0E}" destId="{74372596-5AC9-405A-A667-8B935B907C47}" srcOrd="0" destOrd="0" presId="urn:microsoft.com/office/officeart/2005/8/layout/hierarchy1"/>
    <dgm:cxn modelId="{57A69C0D-3649-4559-96AF-C90E98979418}" srcId="{E5F1B898-1AAE-43FB-80DE-51A2549DE859}" destId="{CC5AE8F4-62A8-43F5-BF3E-59C0D2BEBA07}" srcOrd="0" destOrd="0" parTransId="{5A20C1CE-37F7-40EF-B5C2-A57035DD2F0E}" sibTransId="{15EC6262-CABD-4845-BC16-B4F355C3E852}"/>
    <dgm:cxn modelId="{64893436-9576-435D-802A-78D868948566}" type="presOf" srcId="{A9FF5F13-53C3-46F5-960D-2D6059112377}" destId="{BA44BC90-6E2B-4386-9967-BCBD9280E7A4}" srcOrd="0" destOrd="0" presId="urn:microsoft.com/office/officeart/2005/8/layout/hierarchy1"/>
    <dgm:cxn modelId="{74BE1D38-D776-49B2-8F68-2DD5D50BC590}" type="presOf" srcId="{D0E4A02A-4D45-4268-B2B9-3889F6661FFB}" destId="{30E0EE1A-1998-41A4-81B8-999A4DEC3DA7}" srcOrd="0" destOrd="0" presId="urn:microsoft.com/office/officeart/2005/8/layout/hierarchy1"/>
    <dgm:cxn modelId="{DD82F339-93C7-45E5-AC18-260D1ECDBD71}" type="presOf" srcId="{3B37F731-B4E8-4071-B681-8813AEC1EFCB}" destId="{3C915B5C-7E0A-4FA5-9AFC-2BC268692D43}" srcOrd="0" destOrd="0" presId="urn:microsoft.com/office/officeart/2005/8/layout/hierarchy1"/>
    <dgm:cxn modelId="{3E4DAC60-E76A-44CC-B1CA-A5961AD3F0C0}" srcId="{E5F1B898-1AAE-43FB-80DE-51A2549DE859}" destId="{A9FF5F13-53C3-46F5-960D-2D6059112377}" srcOrd="5" destOrd="0" parTransId="{D0E4A02A-4D45-4268-B2B9-3889F6661FFB}" sibTransId="{FB24BC51-440B-4D98-8469-276BCE53121F}"/>
    <dgm:cxn modelId="{6BD80243-AD24-4CEF-8D55-E0ACDAF7C170}" srcId="{3B37F731-B4E8-4071-B681-8813AEC1EFCB}" destId="{46322987-364C-4D60-98AD-1AC5D7275B63}" srcOrd="0" destOrd="0" parTransId="{875523FF-2F93-4A1B-B8F7-F61E70B135C1}" sibTransId="{0638D133-5019-4651-A777-78A35F84CB0F}"/>
    <dgm:cxn modelId="{60BCEA46-741C-4C52-8C0C-A33852E92E74}" srcId="{E5F1B898-1AAE-43FB-80DE-51A2549DE859}" destId="{E1F15B8C-857A-4397-AA8A-6D5E5FD2AA8C}" srcOrd="2" destOrd="0" parTransId="{E13977A4-0469-4494-BF6F-DCCAA0B9EFFA}" sibTransId="{3E9F7505-9EC5-498D-93C5-018939D4790C}"/>
    <dgm:cxn modelId="{D61F9151-F4B4-48CE-BC0B-39D2C07C15A7}" type="presOf" srcId="{CC5AE8F4-62A8-43F5-BF3E-59C0D2BEBA07}" destId="{1A4EBEDF-B069-415F-98C3-9A7C2AB2C227}" srcOrd="0" destOrd="0" presId="urn:microsoft.com/office/officeart/2005/8/layout/hierarchy1"/>
    <dgm:cxn modelId="{58393172-7BA8-4DCB-8B56-948A0FD4B774}" type="presOf" srcId="{7C9E995B-684A-49F5-8D7E-777F7124D53E}" destId="{D8A98F17-52FA-489B-B138-26064E8AEC8B}" srcOrd="0" destOrd="0" presId="urn:microsoft.com/office/officeart/2005/8/layout/hierarchy1"/>
    <dgm:cxn modelId="{2275C572-2D52-486E-B189-FAF4AA95FF26}" type="presOf" srcId="{875523FF-2F93-4A1B-B8F7-F61E70B135C1}" destId="{57670810-7AF1-4C62-B5D5-5002C17C8157}" srcOrd="0" destOrd="0" presId="urn:microsoft.com/office/officeart/2005/8/layout/hierarchy1"/>
    <dgm:cxn modelId="{81E14F75-880D-49A0-BE26-A76117A3F873}" srcId="{E5F1B898-1AAE-43FB-80DE-51A2549DE859}" destId="{0646820B-2CEA-481A-86BF-FC501CCD4BF9}" srcOrd="4" destOrd="0" parTransId="{7C9E995B-684A-49F5-8D7E-777F7124D53E}" sibTransId="{614985E3-0EA2-42AF-A71C-F368D4A36E36}"/>
    <dgm:cxn modelId="{10FA3A58-E7DD-4186-9611-481007A6CAF9}" srcId="{BCF6F933-CFCA-49A9-8B21-5FD767EF45E2}" destId="{E5F1B898-1AAE-43FB-80DE-51A2549DE859}" srcOrd="0" destOrd="0" parTransId="{8B682FD7-322E-4DF3-BDD2-CCCD7362BFF8}" sibTransId="{BF04B8E4-BCDD-4C55-9BC0-C7A40A7E6D87}"/>
    <dgm:cxn modelId="{2B99C387-3A00-474C-AA2A-6AFABAE7DE20}" type="presOf" srcId="{E5F1B898-1AAE-43FB-80DE-51A2549DE859}" destId="{7907DABE-B7C0-4657-BD2E-DE0D10F2D176}" srcOrd="0" destOrd="0" presId="urn:microsoft.com/office/officeart/2005/8/layout/hierarchy1"/>
    <dgm:cxn modelId="{B5D4338F-A8D2-42B9-8044-A34A5A0383CD}" srcId="{E5F1B898-1AAE-43FB-80DE-51A2549DE859}" destId="{75412683-6D54-4F5E-A710-DD42DD28BAF6}" srcOrd="3" destOrd="0" parTransId="{39D03F44-E2DB-4D9F-AB2A-8ACFD72F5E0A}" sibTransId="{93A57E05-E3F9-4754-A738-7321FC4571E5}"/>
    <dgm:cxn modelId="{BC4BD0A0-BA7C-480D-9FB4-44B4FB9CB2C5}" type="presOf" srcId="{E13977A4-0469-4494-BF6F-DCCAA0B9EFFA}" destId="{6D77643C-4740-4610-877B-545738A148D8}" srcOrd="0" destOrd="0" presId="urn:microsoft.com/office/officeart/2005/8/layout/hierarchy1"/>
    <dgm:cxn modelId="{3131BFA3-5F79-4B39-B6C9-68C0580B0E3B}" type="presOf" srcId="{39D03F44-E2DB-4D9F-AB2A-8ACFD72F5E0A}" destId="{6661E3BC-BAD0-4D1D-9D91-649FCD5AAB54}" srcOrd="0" destOrd="0" presId="urn:microsoft.com/office/officeart/2005/8/layout/hierarchy1"/>
    <dgm:cxn modelId="{75B838A6-2061-43ED-8062-6FCD8805B0E8}" type="presOf" srcId="{BCF6F933-CFCA-49A9-8B21-5FD767EF45E2}" destId="{85086389-2FB7-4C32-B89B-B645B769D00A}" srcOrd="0" destOrd="0" presId="urn:microsoft.com/office/officeart/2005/8/layout/hierarchy1"/>
    <dgm:cxn modelId="{E549E1A6-004D-47D3-9D73-A589CB4F462B}" type="presOf" srcId="{75412683-6D54-4F5E-A710-DD42DD28BAF6}" destId="{67FFAD2C-6D84-4838-89C8-4904E012AA2A}" srcOrd="0" destOrd="0" presId="urn:microsoft.com/office/officeart/2005/8/layout/hierarchy1"/>
    <dgm:cxn modelId="{17C865D1-3DE7-476F-86C2-3BFDFD2E767E}" type="presOf" srcId="{FA31ECD1-D333-4CD5-9B1D-E88E67AF48C3}" destId="{0E09D48D-5B65-41F2-B51F-77F5E9203FD9}" srcOrd="0" destOrd="0" presId="urn:microsoft.com/office/officeart/2005/8/layout/hierarchy1"/>
    <dgm:cxn modelId="{918D9EE4-75E3-48AC-949C-F8CA0F36D289}" type="presOf" srcId="{0646820B-2CEA-481A-86BF-FC501CCD4BF9}" destId="{23345918-72B6-4764-95CD-9A4C31A3831E}" srcOrd="0" destOrd="0" presId="urn:microsoft.com/office/officeart/2005/8/layout/hierarchy1"/>
    <dgm:cxn modelId="{C0D903F4-A6A8-4373-9F57-A08410BCF8E5}" type="presOf" srcId="{46322987-364C-4D60-98AD-1AC5D7275B63}" destId="{387D6C40-A895-4D59-8D43-09248AF43AB6}" srcOrd="0" destOrd="0" presId="urn:microsoft.com/office/officeart/2005/8/layout/hierarchy1"/>
    <dgm:cxn modelId="{8663C0F7-4538-44C3-9BA9-63B7E11D8BAF}" srcId="{E5F1B898-1AAE-43FB-80DE-51A2549DE859}" destId="{3B37F731-B4E8-4071-B681-8813AEC1EFCB}" srcOrd="1" destOrd="0" parTransId="{FA31ECD1-D333-4CD5-9B1D-E88E67AF48C3}" sibTransId="{42F5DD47-C553-41F6-9B88-7CA36FEF8F1E}"/>
    <dgm:cxn modelId="{93ED35CD-2565-4D5A-A429-CE8A7EE2B4E3}" type="presParOf" srcId="{85086389-2FB7-4C32-B89B-B645B769D00A}" destId="{660333EF-EC1F-4227-9475-7ECD5787EA6A}" srcOrd="0" destOrd="0" presId="urn:microsoft.com/office/officeart/2005/8/layout/hierarchy1"/>
    <dgm:cxn modelId="{BE47EAF2-428F-4666-87BF-EB9DD2EFAABE}" type="presParOf" srcId="{660333EF-EC1F-4227-9475-7ECD5787EA6A}" destId="{ED157D63-DCFF-408C-8738-C5434426E0D1}" srcOrd="0" destOrd="0" presId="urn:microsoft.com/office/officeart/2005/8/layout/hierarchy1"/>
    <dgm:cxn modelId="{1EC3AB16-88D0-4575-9C6A-F89E9B93E249}" type="presParOf" srcId="{ED157D63-DCFF-408C-8738-C5434426E0D1}" destId="{4F68DD87-0C11-4888-A546-FFADE95ED206}" srcOrd="0" destOrd="0" presId="urn:microsoft.com/office/officeart/2005/8/layout/hierarchy1"/>
    <dgm:cxn modelId="{9170B733-F2E5-47CE-A13C-68DF92ED90C5}" type="presParOf" srcId="{ED157D63-DCFF-408C-8738-C5434426E0D1}" destId="{7907DABE-B7C0-4657-BD2E-DE0D10F2D176}" srcOrd="1" destOrd="0" presId="urn:microsoft.com/office/officeart/2005/8/layout/hierarchy1"/>
    <dgm:cxn modelId="{73964C76-CCF7-4274-961E-FAD358175C11}" type="presParOf" srcId="{660333EF-EC1F-4227-9475-7ECD5787EA6A}" destId="{368ABBE5-7C56-4A3A-8987-DFD963D63188}" srcOrd="1" destOrd="0" presId="urn:microsoft.com/office/officeart/2005/8/layout/hierarchy1"/>
    <dgm:cxn modelId="{94A60968-3370-4B1F-969E-19B2C28B0DCA}" type="presParOf" srcId="{368ABBE5-7C56-4A3A-8987-DFD963D63188}" destId="{74372596-5AC9-405A-A667-8B935B907C47}" srcOrd="0" destOrd="0" presId="urn:microsoft.com/office/officeart/2005/8/layout/hierarchy1"/>
    <dgm:cxn modelId="{B7FCF1E4-30D4-492E-8AC6-634FFBD475EB}" type="presParOf" srcId="{368ABBE5-7C56-4A3A-8987-DFD963D63188}" destId="{E409A23D-873A-43F3-8495-CC85AB3908CD}" srcOrd="1" destOrd="0" presId="urn:microsoft.com/office/officeart/2005/8/layout/hierarchy1"/>
    <dgm:cxn modelId="{56187BF0-C735-4D91-A361-CDA558E5C14D}" type="presParOf" srcId="{E409A23D-873A-43F3-8495-CC85AB3908CD}" destId="{26781E35-DB39-4B36-A398-9983CC5F1F9C}" srcOrd="0" destOrd="0" presId="urn:microsoft.com/office/officeart/2005/8/layout/hierarchy1"/>
    <dgm:cxn modelId="{E228C911-DF83-4C67-A63A-25AB64ADFF6F}" type="presParOf" srcId="{26781E35-DB39-4B36-A398-9983CC5F1F9C}" destId="{183EB397-946D-4BF9-ADE7-23922BD63F0F}" srcOrd="0" destOrd="0" presId="urn:microsoft.com/office/officeart/2005/8/layout/hierarchy1"/>
    <dgm:cxn modelId="{1711904D-08B3-450F-ABD3-E736984A3F28}" type="presParOf" srcId="{26781E35-DB39-4B36-A398-9983CC5F1F9C}" destId="{1A4EBEDF-B069-415F-98C3-9A7C2AB2C227}" srcOrd="1" destOrd="0" presId="urn:microsoft.com/office/officeart/2005/8/layout/hierarchy1"/>
    <dgm:cxn modelId="{716AD048-E6A1-4B7D-B696-F6546AC7BC07}" type="presParOf" srcId="{E409A23D-873A-43F3-8495-CC85AB3908CD}" destId="{730DC535-5E99-4FBA-8AE7-A8477B37A7BC}" srcOrd="1" destOrd="0" presId="urn:microsoft.com/office/officeart/2005/8/layout/hierarchy1"/>
    <dgm:cxn modelId="{B7D80539-7879-4178-BFD2-A8D6CD69DD40}" type="presParOf" srcId="{368ABBE5-7C56-4A3A-8987-DFD963D63188}" destId="{0E09D48D-5B65-41F2-B51F-77F5E9203FD9}" srcOrd="2" destOrd="0" presId="urn:microsoft.com/office/officeart/2005/8/layout/hierarchy1"/>
    <dgm:cxn modelId="{E962EAC3-B6DB-491B-A273-F1AEBC71C68D}" type="presParOf" srcId="{368ABBE5-7C56-4A3A-8987-DFD963D63188}" destId="{DF4C55BB-EEBC-46B4-B096-5042A46B9912}" srcOrd="3" destOrd="0" presId="urn:microsoft.com/office/officeart/2005/8/layout/hierarchy1"/>
    <dgm:cxn modelId="{C05AE4B9-30AE-48EB-A2AF-DB84FA2BB479}" type="presParOf" srcId="{DF4C55BB-EEBC-46B4-B096-5042A46B9912}" destId="{57F455E2-1AF3-49B0-9A10-78A4362DA2F5}" srcOrd="0" destOrd="0" presId="urn:microsoft.com/office/officeart/2005/8/layout/hierarchy1"/>
    <dgm:cxn modelId="{83A2F9AD-58DA-4933-9543-CD276C297C40}" type="presParOf" srcId="{57F455E2-1AF3-49B0-9A10-78A4362DA2F5}" destId="{65FCACD8-62C4-4F05-8EBB-A7D71242DA10}" srcOrd="0" destOrd="0" presId="urn:microsoft.com/office/officeart/2005/8/layout/hierarchy1"/>
    <dgm:cxn modelId="{D9A2CFAD-6EF4-49FF-8C73-B62B029D60A8}" type="presParOf" srcId="{57F455E2-1AF3-49B0-9A10-78A4362DA2F5}" destId="{3C915B5C-7E0A-4FA5-9AFC-2BC268692D43}" srcOrd="1" destOrd="0" presId="urn:microsoft.com/office/officeart/2005/8/layout/hierarchy1"/>
    <dgm:cxn modelId="{EDE50267-0279-4BAB-84B8-9D566DA404D0}" type="presParOf" srcId="{DF4C55BB-EEBC-46B4-B096-5042A46B9912}" destId="{6D5B5995-2699-498A-88F9-BB82C8E677A7}" srcOrd="1" destOrd="0" presId="urn:microsoft.com/office/officeart/2005/8/layout/hierarchy1"/>
    <dgm:cxn modelId="{E154506F-5E57-4EB4-93E0-CFC8FE953343}" type="presParOf" srcId="{6D5B5995-2699-498A-88F9-BB82C8E677A7}" destId="{57670810-7AF1-4C62-B5D5-5002C17C8157}" srcOrd="0" destOrd="0" presId="urn:microsoft.com/office/officeart/2005/8/layout/hierarchy1"/>
    <dgm:cxn modelId="{8648EF2C-24B0-4DC7-8183-9FCA9D9B288D}" type="presParOf" srcId="{6D5B5995-2699-498A-88F9-BB82C8E677A7}" destId="{FDA6D451-7D00-4E5B-BC20-8D2E4FF898A5}" srcOrd="1" destOrd="0" presId="urn:microsoft.com/office/officeart/2005/8/layout/hierarchy1"/>
    <dgm:cxn modelId="{26BB752E-C990-436F-A6F4-810A8118190D}" type="presParOf" srcId="{FDA6D451-7D00-4E5B-BC20-8D2E4FF898A5}" destId="{F65E893A-A1A0-4AFF-87D7-95DFCE430F4E}" srcOrd="0" destOrd="0" presId="urn:microsoft.com/office/officeart/2005/8/layout/hierarchy1"/>
    <dgm:cxn modelId="{49F85E61-AD2E-4CD3-AC35-47A6823589CD}" type="presParOf" srcId="{F65E893A-A1A0-4AFF-87D7-95DFCE430F4E}" destId="{7FD73696-11B1-4938-89CA-85440468B959}" srcOrd="0" destOrd="0" presId="urn:microsoft.com/office/officeart/2005/8/layout/hierarchy1"/>
    <dgm:cxn modelId="{1D35C53B-E994-4281-BBCA-9300011058A4}" type="presParOf" srcId="{F65E893A-A1A0-4AFF-87D7-95DFCE430F4E}" destId="{387D6C40-A895-4D59-8D43-09248AF43AB6}" srcOrd="1" destOrd="0" presId="urn:microsoft.com/office/officeart/2005/8/layout/hierarchy1"/>
    <dgm:cxn modelId="{77E00ABD-8B0B-42FA-BA0F-C983C685DEA6}" type="presParOf" srcId="{FDA6D451-7D00-4E5B-BC20-8D2E4FF898A5}" destId="{62A61780-58EF-4C2D-ACBA-BD1684F7EAFB}" srcOrd="1" destOrd="0" presId="urn:microsoft.com/office/officeart/2005/8/layout/hierarchy1"/>
    <dgm:cxn modelId="{CDC69550-6EE8-4202-95C9-6E55D5236928}" type="presParOf" srcId="{368ABBE5-7C56-4A3A-8987-DFD963D63188}" destId="{6D77643C-4740-4610-877B-545738A148D8}" srcOrd="4" destOrd="0" presId="urn:microsoft.com/office/officeart/2005/8/layout/hierarchy1"/>
    <dgm:cxn modelId="{03320F5C-8762-45CA-A58A-0C44A1C5BB6A}" type="presParOf" srcId="{368ABBE5-7C56-4A3A-8987-DFD963D63188}" destId="{5A817B0E-0DAC-49E0-AADE-938DDB8E6438}" srcOrd="5" destOrd="0" presId="urn:microsoft.com/office/officeart/2005/8/layout/hierarchy1"/>
    <dgm:cxn modelId="{8D775F0F-5C20-4564-ACE2-BE2068DBF778}" type="presParOf" srcId="{5A817B0E-0DAC-49E0-AADE-938DDB8E6438}" destId="{F9B5CC8A-0DA7-4854-BFFE-6D1F37465040}" srcOrd="0" destOrd="0" presId="urn:microsoft.com/office/officeart/2005/8/layout/hierarchy1"/>
    <dgm:cxn modelId="{A2C7D6FD-DFCD-436A-91CF-8AB9C563C066}" type="presParOf" srcId="{F9B5CC8A-0DA7-4854-BFFE-6D1F37465040}" destId="{4F1522C1-1198-437A-A512-19E13CEF94A9}" srcOrd="0" destOrd="0" presId="urn:microsoft.com/office/officeart/2005/8/layout/hierarchy1"/>
    <dgm:cxn modelId="{21DB952C-D9D0-4B1A-B482-12A61988B7F4}" type="presParOf" srcId="{F9B5CC8A-0DA7-4854-BFFE-6D1F37465040}" destId="{5880040F-1EB9-4C43-B31E-E4763A24A413}" srcOrd="1" destOrd="0" presId="urn:microsoft.com/office/officeart/2005/8/layout/hierarchy1"/>
    <dgm:cxn modelId="{E98422F3-D8B9-4E21-8191-60C69E4B9485}" type="presParOf" srcId="{5A817B0E-0DAC-49E0-AADE-938DDB8E6438}" destId="{9F6E9A56-DF62-4ADE-82AE-BD294965B475}" srcOrd="1" destOrd="0" presId="urn:microsoft.com/office/officeart/2005/8/layout/hierarchy1"/>
    <dgm:cxn modelId="{13890CF8-BD2E-4A00-AA40-522EEA493C40}" type="presParOf" srcId="{368ABBE5-7C56-4A3A-8987-DFD963D63188}" destId="{6661E3BC-BAD0-4D1D-9D91-649FCD5AAB54}" srcOrd="6" destOrd="0" presId="urn:microsoft.com/office/officeart/2005/8/layout/hierarchy1"/>
    <dgm:cxn modelId="{5F595F81-E9E7-4270-A60C-0E92980B40EF}" type="presParOf" srcId="{368ABBE5-7C56-4A3A-8987-DFD963D63188}" destId="{055B69BB-544E-4589-B885-53068F26C4A9}" srcOrd="7" destOrd="0" presId="urn:microsoft.com/office/officeart/2005/8/layout/hierarchy1"/>
    <dgm:cxn modelId="{84B8A84D-B795-4C63-B30E-3FFC8DA12245}" type="presParOf" srcId="{055B69BB-544E-4589-B885-53068F26C4A9}" destId="{CEDD9085-B02B-48CC-B8AF-512EA7F156A5}" srcOrd="0" destOrd="0" presId="urn:microsoft.com/office/officeart/2005/8/layout/hierarchy1"/>
    <dgm:cxn modelId="{4E3299D2-FDFD-4F42-A580-936E190C15A8}" type="presParOf" srcId="{CEDD9085-B02B-48CC-B8AF-512EA7F156A5}" destId="{89284F0F-55AE-4957-BE09-7B28C59F6D9D}" srcOrd="0" destOrd="0" presId="urn:microsoft.com/office/officeart/2005/8/layout/hierarchy1"/>
    <dgm:cxn modelId="{66DF3E57-108D-41EB-AC93-C93D68D37BA6}" type="presParOf" srcId="{CEDD9085-B02B-48CC-B8AF-512EA7F156A5}" destId="{67FFAD2C-6D84-4838-89C8-4904E012AA2A}" srcOrd="1" destOrd="0" presId="urn:microsoft.com/office/officeart/2005/8/layout/hierarchy1"/>
    <dgm:cxn modelId="{E22F1E58-254A-40D6-B2D4-59AE2BD293F8}" type="presParOf" srcId="{055B69BB-544E-4589-B885-53068F26C4A9}" destId="{32E36CE7-9F4A-4F70-A4E7-EC383572B865}" srcOrd="1" destOrd="0" presId="urn:microsoft.com/office/officeart/2005/8/layout/hierarchy1"/>
    <dgm:cxn modelId="{2CAFB61A-3C2A-4CFA-B25F-7DCF0447311B}" type="presParOf" srcId="{368ABBE5-7C56-4A3A-8987-DFD963D63188}" destId="{D8A98F17-52FA-489B-B138-26064E8AEC8B}" srcOrd="8" destOrd="0" presId="urn:microsoft.com/office/officeart/2005/8/layout/hierarchy1"/>
    <dgm:cxn modelId="{7C107DA2-FE8E-4D48-B4FB-3901A98A91E2}" type="presParOf" srcId="{368ABBE5-7C56-4A3A-8987-DFD963D63188}" destId="{7BC88412-CD1E-4519-AF60-43D98BFF2C95}" srcOrd="9" destOrd="0" presId="urn:microsoft.com/office/officeart/2005/8/layout/hierarchy1"/>
    <dgm:cxn modelId="{7E929366-7E43-40C1-BA0E-D5B6AFF08BEE}" type="presParOf" srcId="{7BC88412-CD1E-4519-AF60-43D98BFF2C95}" destId="{79DF15DE-1BBA-46C0-86A5-C1C83E8C21CC}" srcOrd="0" destOrd="0" presId="urn:microsoft.com/office/officeart/2005/8/layout/hierarchy1"/>
    <dgm:cxn modelId="{5D0D63CB-A410-4B2C-8086-006642A1F1B3}" type="presParOf" srcId="{79DF15DE-1BBA-46C0-86A5-C1C83E8C21CC}" destId="{DDE4AFE1-74C6-416F-9CD4-1FB8C0AA7DCB}" srcOrd="0" destOrd="0" presId="urn:microsoft.com/office/officeart/2005/8/layout/hierarchy1"/>
    <dgm:cxn modelId="{73D83160-9C1D-40D5-A5D7-D32953A19668}" type="presParOf" srcId="{79DF15DE-1BBA-46C0-86A5-C1C83E8C21CC}" destId="{23345918-72B6-4764-95CD-9A4C31A3831E}" srcOrd="1" destOrd="0" presId="urn:microsoft.com/office/officeart/2005/8/layout/hierarchy1"/>
    <dgm:cxn modelId="{04D4B016-4BED-47E5-95E6-5ECEDA9FD8F5}" type="presParOf" srcId="{7BC88412-CD1E-4519-AF60-43D98BFF2C95}" destId="{8C0EEF28-5D89-4686-A136-66C787E88062}" srcOrd="1" destOrd="0" presId="urn:microsoft.com/office/officeart/2005/8/layout/hierarchy1"/>
    <dgm:cxn modelId="{7186DEAB-8FFA-4E9E-BD26-0E855E4043E3}" type="presParOf" srcId="{368ABBE5-7C56-4A3A-8987-DFD963D63188}" destId="{30E0EE1A-1998-41A4-81B8-999A4DEC3DA7}" srcOrd="10" destOrd="0" presId="urn:microsoft.com/office/officeart/2005/8/layout/hierarchy1"/>
    <dgm:cxn modelId="{8537E848-79D2-4FA9-BEBD-A59998591DD8}" type="presParOf" srcId="{368ABBE5-7C56-4A3A-8987-DFD963D63188}" destId="{A0EED7DC-3896-4183-8701-5F9D2A0338BD}" srcOrd="11" destOrd="0" presId="urn:microsoft.com/office/officeart/2005/8/layout/hierarchy1"/>
    <dgm:cxn modelId="{CBDC6654-50A9-432C-B878-497BC4271F2C}" type="presParOf" srcId="{A0EED7DC-3896-4183-8701-5F9D2A0338BD}" destId="{49276558-08E6-408A-97B4-2EB3EF07DE27}" srcOrd="0" destOrd="0" presId="urn:microsoft.com/office/officeart/2005/8/layout/hierarchy1"/>
    <dgm:cxn modelId="{5C436023-9799-4245-920C-17544E3F23D8}" type="presParOf" srcId="{49276558-08E6-408A-97B4-2EB3EF07DE27}" destId="{C297E3DB-5BCD-46B4-AB8E-77A8C33E1034}" srcOrd="0" destOrd="0" presId="urn:microsoft.com/office/officeart/2005/8/layout/hierarchy1"/>
    <dgm:cxn modelId="{5DA25537-0A00-4CC4-8B3B-1B8CE2DA6741}" type="presParOf" srcId="{49276558-08E6-408A-97B4-2EB3EF07DE27}" destId="{BA44BC90-6E2B-4386-9967-BCBD9280E7A4}" srcOrd="1" destOrd="0" presId="urn:microsoft.com/office/officeart/2005/8/layout/hierarchy1"/>
    <dgm:cxn modelId="{A598DCCA-4AA0-4066-B347-E7ACE0CD227F}" type="presParOf" srcId="{A0EED7DC-3896-4183-8701-5F9D2A0338BD}" destId="{901587EE-A4DD-41CD-8374-A781CB7667B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C98023-BC46-4C77-9D25-E9FD30CFAB75}" type="doc">
      <dgm:prSet loTypeId="urn:microsoft.com/office/officeart/2005/8/layout/vProcess5" loCatId="process" qsTypeId="urn:microsoft.com/office/officeart/2005/8/quickstyle/simple3" qsCatId="simple" csTypeId="urn:microsoft.com/office/officeart/2005/8/colors/accent1_3" csCatId="accent1"/>
      <dgm:spPr/>
      <dgm:t>
        <a:bodyPr/>
        <a:lstStyle/>
        <a:p>
          <a:endParaRPr lang="en-US"/>
        </a:p>
      </dgm:t>
    </dgm:pt>
    <dgm:pt modelId="{6D2DE46E-BB8C-4288-A353-697085E26B5A}">
      <dgm:prSet custT="1"/>
      <dgm:spPr/>
      <dgm:t>
        <a:bodyPr/>
        <a:lstStyle/>
        <a:p>
          <a:r>
            <a:rPr lang="es-MX" sz="2800" baseline="0"/>
            <a:t>Observar disponibilidad de la fecha solicitada.</a:t>
          </a:r>
          <a:endParaRPr lang="en-US" sz="2800"/>
        </a:p>
      </dgm:t>
    </dgm:pt>
    <dgm:pt modelId="{9CD23F4A-5CA1-4DB1-8059-3F39029AFAF6}" type="parTrans" cxnId="{81CD048D-9C33-4957-82DE-B653435735D7}">
      <dgm:prSet/>
      <dgm:spPr/>
      <dgm:t>
        <a:bodyPr/>
        <a:lstStyle/>
        <a:p>
          <a:endParaRPr lang="en-US" sz="2800"/>
        </a:p>
      </dgm:t>
    </dgm:pt>
    <dgm:pt modelId="{47C8B820-EEE4-4399-BB73-A887075834D2}" type="sibTrans" cxnId="{81CD048D-9C33-4957-82DE-B653435735D7}">
      <dgm:prSet custT="1"/>
      <dgm:spPr/>
      <dgm:t>
        <a:bodyPr/>
        <a:lstStyle/>
        <a:p>
          <a:endParaRPr lang="en-US" sz="2800"/>
        </a:p>
      </dgm:t>
    </dgm:pt>
    <dgm:pt modelId="{7D3E0236-C37D-42D6-92D5-8C60E407A010}">
      <dgm:prSet custT="1"/>
      <dgm:spPr/>
      <dgm:t>
        <a:bodyPr/>
        <a:lstStyle/>
        <a:p>
          <a:r>
            <a:rPr lang="es-MX" sz="2800" baseline="0"/>
            <a:t>Llenar la forma de confirmación de reservación.</a:t>
          </a:r>
          <a:endParaRPr lang="en-US" sz="2800"/>
        </a:p>
      </dgm:t>
    </dgm:pt>
    <dgm:pt modelId="{68CD321A-AFD6-4839-B144-09EB182385F2}" type="parTrans" cxnId="{3DA86E40-C005-450C-A400-20234BAC2224}">
      <dgm:prSet/>
      <dgm:spPr/>
      <dgm:t>
        <a:bodyPr/>
        <a:lstStyle/>
        <a:p>
          <a:endParaRPr lang="en-US" sz="2800"/>
        </a:p>
      </dgm:t>
    </dgm:pt>
    <dgm:pt modelId="{E4D381F2-8DE1-4251-B18A-9F5B9479EFDB}" type="sibTrans" cxnId="{3DA86E40-C005-450C-A400-20234BAC2224}">
      <dgm:prSet custT="1"/>
      <dgm:spPr/>
      <dgm:t>
        <a:bodyPr/>
        <a:lstStyle/>
        <a:p>
          <a:endParaRPr lang="en-US" sz="2800"/>
        </a:p>
      </dgm:t>
    </dgm:pt>
    <dgm:pt modelId="{A3B94637-3691-4A3D-B67F-A991EAE06080}">
      <dgm:prSet custT="1"/>
      <dgm:spPr/>
      <dgm:t>
        <a:bodyPr/>
        <a:lstStyle/>
        <a:p>
          <a:r>
            <a:rPr lang="es-MX" sz="2800" baseline="0"/>
            <a:t>Dar de alta la reservación en el sistema o de forma manual.</a:t>
          </a:r>
          <a:endParaRPr lang="en-US" sz="2800"/>
        </a:p>
      </dgm:t>
    </dgm:pt>
    <dgm:pt modelId="{06BF9FB3-591B-466C-867B-143EE6CDF458}" type="parTrans" cxnId="{2E77407B-9E12-469D-894B-EB6F0DDB807C}">
      <dgm:prSet/>
      <dgm:spPr/>
      <dgm:t>
        <a:bodyPr/>
        <a:lstStyle/>
        <a:p>
          <a:endParaRPr lang="en-US" sz="2800"/>
        </a:p>
      </dgm:t>
    </dgm:pt>
    <dgm:pt modelId="{D8016E85-3C25-40FC-88EC-3CFFF71D5856}" type="sibTrans" cxnId="{2E77407B-9E12-469D-894B-EB6F0DDB807C}">
      <dgm:prSet custT="1"/>
      <dgm:spPr/>
      <dgm:t>
        <a:bodyPr/>
        <a:lstStyle/>
        <a:p>
          <a:endParaRPr lang="en-US" sz="2800"/>
        </a:p>
      </dgm:t>
    </dgm:pt>
    <dgm:pt modelId="{1DEF87BF-D9BC-4355-8544-1D1ACEB69E62}">
      <dgm:prSet custT="1"/>
      <dgm:spPr/>
      <dgm:t>
        <a:bodyPr/>
        <a:lstStyle/>
        <a:p>
          <a:r>
            <a:rPr lang="es-MX" sz="2800" baseline="0"/>
            <a:t>Archivar la forma impresa de forma cronológica.</a:t>
          </a:r>
          <a:endParaRPr lang="en-US" sz="2800"/>
        </a:p>
      </dgm:t>
    </dgm:pt>
    <dgm:pt modelId="{F4301816-DFD7-4340-9DAC-5CCAD8B565E6}" type="parTrans" cxnId="{9FE12255-5A04-433A-B864-C3A50BA0FF61}">
      <dgm:prSet/>
      <dgm:spPr/>
      <dgm:t>
        <a:bodyPr/>
        <a:lstStyle/>
        <a:p>
          <a:endParaRPr lang="en-US" sz="2800"/>
        </a:p>
      </dgm:t>
    </dgm:pt>
    <dgm:pt modelId="{6860C7A9-DF10-41A2-BB86-47F6EEB4805E}" type="sibTrans" cxnId="{9FE12255-5A04-433A-B864-C3A50BA0FF61}">
      <dgm:prSet/>
      <dgm:spPr/>
      <dgm:t>
        <a:bodyPr/>
        <a:lstStyle/>
        <a:p>
          <a:endParaRPr lang="en-US" sz="2800"/>
        </a:p>
      </dgm:t>
    </dgm:pt>
    <dgm:pt modelId="{F26D1F54-AD88-4B26-B942-8E0A69D41614}" type="pres">
      <dgm:prSet presAssocID="{01C98023-BC46-4C77-9D25-E9FD30CFAB75}" presName="outerComposite" presStyleCnt="0">
        <dgm:presLayoutVars>
          <dgm:chMax val="5"/>
          <dgm:dir/>
          <dgm:resizeHandles val="exact"/>
        </dgm:presLayoutVars>
      </dgm:prSet>
      <dgm:spPr/>
    </dgm:pt>
    <dgm:pt modelId="{E5D383C7-B680-476D-899D-CAB8232CE3AD}" type="pres">
      <dgm:prSet presAssocID="{01C98023-BC46-4C77-9D25-E9FD30CFAB75}" presName="dummyMaxCanvas" presStyleCnt="0">
        <dgm:presLayoutVars/>
      </dgm:prSet>
      <dgm:spPr/>
    </dgm:pt>
    <dgm:pt modelId="{05FE3DFD-BB2A-4CB7-BDBB-E81E6FBCBD7D}" type="pres">
      <dgm:prSet presAssocID="{01C98023-BC46-4C77-9D25-E9FD30CFAB75}" presName="FourNodes_1" presStyleLbl="node1" presStyleIdx="0" presStyleCnt="4">
        <dgm:presLayoutVars>
          <dgm:bulletEnabled val="1"/>
        </dgm:presLayoutVars>
      </dgm:prSet>
      <dgm:spPr/>
    </dgm:pt>
    <dgm:pt modelId="{263987F9-D4AA-4636-A010-F7FB65B508AC}" type="pres">
      <dgm:prSet presAssocID="{01C98023-BC46-4C77-9D25-E9FD30CFAB75}" presName="FourNodes_2" presStyleLbl="node1" presStyleIdx="1" presStyleCnt="4">
        <dgm:presLayoutVars>
          <dgm:bulletEnabled val="1"/>
        </dgm:presLayoutVars>
      </dgm:prSet>
      <dgm:spPr/>
    </dgm:pt>
    <dgm:pt modelId="{6EA1498F-7A4D-4ADA-BE43-B9AF867B5DD9}" type="pres">
      <dgm:prSet presAssocID="{01C98023-BC46-4C77-9D25-E9FD30CFAB75}" presName="FourNodes_3" presStyleLbl="node1" presStyleIdx="2" presStyleCnt="4">
        <dgm:presLayoutVars>
          <dgm:bulletEnabled val="1"/>
        </dgm:presLayoutVars>
      </dgm:prSet>
      <dgm:spPr/>
    </dgm:pt>
    <dgm:pt modelId="{3B08971C-E350-4636-88F8-E807A8BF45FD}" type="pres">
      <dgm:prSet presAssocID="{01C98023-BC46-4C77-9D25-E9FD30CFAB75}" presName="FourNodes_4" presStyleLbl="node1" presStyleIdx="3" presStyleCnt="4">
        <dgm:presLayoutVars>
          <dgm:bulletEnabled val="1"/>
        </dgm:presLayoutVars>
      </dgm:prSet>
      <dgm:spPr/>
    </dgm:pt>
    <dgm:pt modelId="{25E72909-0F08-419F-9750-A0235A226FA5}" type="pres">
      <dgm:prSet presAssocID="{01C98023-BC46-4C77-9D25-E9FD30CFAB75}" presName="FourConn_1-2" presStyleLbl="fgAccFollowNode1" presStyleIdx="0" presStyleCnt="3">
        <dgm:presLayoutVars>
          <dgm:bulletEnabled val="1"/>
        </dgm:presLayoutVars>
      </dgm:prSet>
      <dgm:spPr/>
    </dgm:pt>
    <dgm:pt modelId="{98C50368-1A00-4CD5-8BC6-6F7DDB8B924B}" type="pres">
      <dgm:prSet presAssocID="{01C98023-BC46-4C77-9D25-E9FD30CFAB75}" presName="FourConn_2-3" presStyleLbl="fgAccFollowNode1" presStyleIdx="1" presStyleCnt="3">
        <dgm:presLayoutVars>
          <dgm:bulletEnabled val="1"/>
        </dgm:presLayoutVars>
      </dgm:prSet>
      <dgm:spPr/>
    </dgm:pt>
    <dgm:pt modelId="{41388D0F-62B5-4A6A-8DB1-1D937DC1CF93}" type="pres">
      <dgm:prSet presAssocID="{01C98023-BC46-4C77-9D25-E9FD30CFAB75}" presName="FourConn_3-4" presStyleLbl="fgAccFollowNode1" presStyleIdx="2" presStyleCnt="3">
        <dgm:presLayoutVars>
          <dgm:bulletEnabled val="1"/>
        </dgm:presLayoutVars>
      </dgm:prSet>
      <dgm:spPr/>
    </dgm:pt>
    <dgm:pt modelId="{BE572350-9AA5-4ADE-9E5F-D621E31BAD97}" type="pres">
      <dgm:prSet presAssocID="{01C98023-BC46-4C77-9D25-E9FD30CFAB75}" presName="FourNodes_1_text" presStyleLbl="node1" presStyleIdx="3" presStyleCnt="4">
        <dgm:presLayoutVars>
          <dgm:bulletEnabled val="1"/>
        </dgm:presLayoutVars>
      </dgm:prSet>
      <dgm:spPr/>
    </dgm:pt>
    <dgm:pt modelId="{8AEA3308-4854-43C1-90EA-C2FDCF879410}" type="pres">
      <dgm:prSet presAssocID="{01C98023-BC46-4C77-9D25-E9FD30CFAB75}" presName="FourNodes_2_text" presStyleLbl="node1" presStyleIdx="3" presStyleCnt="4">
        <dgm:presLayoutVars>
          <dgm:bulletEnabled val="1"/>
        </dgm:presLayoutVars>
      </dgm:prSet>
      <dgm:spPr/>
    </dgm:pt>
    <dgm:pt modelId="{0D592ACC-3CA9-4AD7-9F01-DE5042555E46}" type="pres">
      <dgm:prSet presAssocID="{01C98023-BC46-4C77-9D25-E9FD30CFAB75}" presName="FourNodes_3_text" presStyleLbl="node1" presStyleIdx="3" presStyleCnt="4">
        <dgm:presLayoutVars>
          <dgm:bulletEnabled val="1"/>
        </dgm:presLayoutVars>
      </dgm:prSet>
      <dgm:spPr/>
    </dgm:pt>
    <dgm:pt modelId="{AD4E021C-0804-4FC6-B5BA-C71ABBD0D6E3}" type="pres">
      <dgm:prSet presAssocID="{01C98023-BC46-4C77-9D25-E9FD30CFAB75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F2491404-18BE-4C7C-AD47-0FF893A45B9F}" type="presOf" srcId="{7D3E0236-C37D-42D6-92D5-8C60E407A010}" destId="{8AEA3308-4854-43C1-90EA-C2FDCF879410}" srcOrd="1" destOrd="0" presId="urn:microsoft.com/office/officeart/2005/8/layout/vProcess5"/>
    <dgm:cxn modelId="{E737AF34-8ABB-4C12-943E-126606A16CE6}" type="presOf" srcId="{1DEF87BF-D9BC-4355-8544-1D1ACEB69E62}" destId="{AD4E021C-0804-4FC6-B5BA-C71ABBD0D6E3}" srcOrd="1" destOrd="0" presId="urn:microsoft.com/office/officeart/2005/8/layout/vProcess5"/>
    <dgm:cxn modelId="{3DA86E40-C005-450C-A400-20234BAC2224}" srcId="{01C98023-BC46-4C77-9D25-E9FD30CFAB75}" destId="{7D3E0236-C37D-42D6-92D5-8C60E407A010}" srcOrd="1" destOrd="0" parTransId="{68CD321A-AFD6-4839-B144-09EB182385F2}" sibTransId="{E4D381F2-8DE1-4251-B18A-9F5B9479EFDB}"/>
    <dgm:cxn modelId="{1B999B52-6CF2-4B58-8727-675251175805}" type="presOf" srcId="{01C98023-BC46-4C77-9D25-E9FD30CFAB75}" destId="{F26D1F54-AD88-4B26-B942-8E0A69D41614}" srcOrd="0" destOrd="0" presId="urn:microsoft.com/office/officeart/2005/8/layout/vProcess5"/>
    <dgm:cxn modelId="{9FE12255-5A04-433A-B864-C3A50BA0FF61}" srcId="{01C98023-BC46-4C77-9D25-E9FD30CFAB75}" destId="{1DEF87BF-D9BC-4355-8544-1D1ACEB69E62}" srcOrd="3" destOrd="0" parTransId="{F4301816-DFD7-4340-9DAC-5CCAD8B565E6}" sibTransId="{6860C7A9-DF10-41A2-BB86-47F6EEB4805E}"/>
    <dgm:cxn modelId="{B6BD9156-C127-4A61-B146-CE6704A34155}" type="presOf" srcId="{1DEF87BF-D9BC-4355-8544-1D1ACEB69E62}" destId="{3B08971C-E350-4636-88F8-E807A8BF45FD}" srcOrd="0" destOrd="0" presId="urn:microsoft.com/office/officeart/2005/8/layout/vProcess5"/>
    <dgm:cxn modelId="{F5123077-B7B4-4181-ABC6-6B4974C0BEB1}" type="presOf" srcId="{6D2DE46E-BB8C-4288-A353-697085E26B5A}" destId="{BE572350-9AA5-4ADE-9E5F-D621E31BAD97}" srcOrd="1" destOrd="0" presId="urn:microsoft.com/office/officeart/2005/8/layout/vProcess5"/>
    <dgm:cxn modelId="{2E77407B-9E12-469D-894B-EB6F0DDB807C}" srcId="{01C98023-BC46-4C77-9D25-E9FD30CFAB75}" destId="{A3B94637-3691-4A3D-B67F-A991EAE06080}" srcOrd="2" destOrd="0" parTransId="{06BF9FB3-591B-466C-867B-143EE6CDF458}" sibTransId="{D8016E85-3C25-40FC-88EC-3CFFF71D5856}"/>
    <dgm:cxn modelId="{95F7DF7E-2B12-46B2-BB5B-BDCEA1AE0B29}" type="presOf" srcId="{A3B94637-3691-4A3D-B67F-A991EAE06080}" destId="{6EA1498F-7A4D-4ADA-BE43-B9AF867B5DD9}" srcOrd="0" destOrd="0" presId="urn:microsoft.com/office/officeart/2005/8/layout/vProcess5"/>
    <dgm:cxn modelId="{81CD048D-9C33-4957-82DE-B653435735D7}" srcId="{01C98023-BC46-4C77-9D25-E9FD30CFAB75}" destId="{6D2DE46E-BB8C-4288-A353-697085E26B5A}" srcOrd="0" destOrd="0" parTransId="{9CD23F4A-5CA1-4DB1-8059-3F39029AFAF6}" sibTransId="{47C8B820-EEE4-4399-BB73-A887075834D2}"/>
    <dgm:cxn modelId="{89F27C8D-FD3E-4AF7-AF50-88440E44B379}" type="presOf" srcId="{7D3E0236-C37D-42D6-92D5-8C60E407A010}" destId="{263987F9-D4AA-4636-A010-F7FB65B508AC}" srcOrd="0" destOrd="0" presId="urn:microsoft.com/office/officeart/2005/8/layout/vProcess5"/>
    <dgm:cxn modelId="{90AA10AF-BA1D-4F1A-8FDD-502EDE71A945}" type="presOf" srcId="{E4D381F2-8DE1-4251-B18A-9F5B9479EFDB}" destId="{98C50368-1A00-4CD5-8BC6-6F7DDB8B924B}" srcOrd="0" destOrd="0" presId="urn:microsoft.com/office/officeart/2005/8/layout/vProcess5"/>
    <dgm:cxn modelId="{605A92B5-9875-4DD1-9E94-56096D9955D7}" type="presOf" srcId="{6D2DE46E-BB8C-4288-A353-697085E26B5A}" destId="{05FE3DFD-BB2A-4CB7-BDBB-E81E6FBCBD7D}" srcOrd="0" destOrd="0" presId="urn:microsoft.com/office/officeart/2005/8/layout/vProcess5"/>
    <dgm:cxn modelId="{8E1BC9B7-207B-4CE5-A540-3CCEE75E67EF}" type="presOf" srcId="{D8016E85-3C25-40FC-88EC-3CFFF71D5856}" destId="{41388D0F-62B5-4A6A-8DB1-1D937DC1CF93}" srcOrd="0" destOrd="0" presId="urn:microsoft.com/office/officeart/2005/8/layout/vProcess5"/>
    <dgm:cxn modelId="{DEA54FEC-3CE8-4154-A2E0-3DEA34C52110}" type="presOf" srcId="{47C8B820-EEE4-4399-BB73-A887075834D2}" destId="{25E72909-0F08-419F-9750-A0235A226FA5}" srcOrd="0" destOrd="0" presId="urn:microsoft.com/office/officeart/2005/8/layout/vProcess5"/>
    <dgm:cxn modelId="{C38003F0-EEEB-4E80-8675-AE98D3B759A0}" type="presOf" srcId="{A3B94637-3691-4A3D-B67F-A991EAE06080}" destId="{0D592ACC-3CA9-4AD7-9F01-DE5042555E46}" srcOrd="1" destOrd="0" presId="urn:microsoft.com/office/officeart/2005/8/layout/vProcess5"/>
    <dgm:cxn modelId="{794A772D-9166-4833-B2EC-94A30F878777}" type="presParOf" srcId="{F26D1F54-AD88-4B26-B942-8E0A69D41614}" destId="{E5D383C7-B680-476D-899D-CAB8232CE3AD}" srcOrd="0" destOrd="0" presId="urn:microsoft.com/office/officeart/2005/8/layout/vProcess5"/>
    <dgm:cxn modelId="{3F18DC51-961B-43D4-9369-ECF78E636F2C}" type="presParOf" srcId="{F26D1F54-AD88-4B26-B942-8E0A69D41614}" destId="{05FE3DFD-BB2A-4CB7-BDBB-E81E6FBCBD7D}" srcOrd="1" destOrd="0" presId="urn:microsoft.com/office/officeart/2005/8/layout/vProcess5"/>
    <dgm:cxn modelId="{09BDDD9D-5D0F-4BF2-8E4B-4D52D6763AFD}" type="presParOf" srcId="{F26D1F54-AD88-4B26-B942-8E0A69D41614}" destId="{263987F9-D4AA-4636-A010-F7FB65B508AC}" srcOrd="2" destOrd="0" presId="urn:microsoft.com/office/officeart/2005/8/layout/vProcess5"/>
    <dgm:cxn modelId="{25E9A6B9-8D48-49D3-BBA4-DEFA8EF8964C}" type="presParOf" srcId="{F26D1F54-AD88-4B26-B942-8E0A69D41614}" destId="{6EA1498F-7A4D-4ADA-BE43-B9AF867B5DD9}" srcOrd="3" destOrd="0" presId="urn:microsoft.com/office/officeart/2005/8/layout/vProcess5"/>
    <dgm:cxn modelId="{2587CD2A-2629-426C-9263-FF07B03AD2A5}" type="presParOf" srcId="{F26D1F54-AD88-4B26-B942-8E0A69D41614}" destId="{3B08971C-E350-4636-88F8-E807A8BF45FD}" srcOrd="4" destOrd="0" presId="urn:microsoft.com/office/officeart/2005/8/layout/vProcess5"/>
    <dgm:cxn modelId="{2AD0B7EA-5E94-4657-9E38-6A36F8B9CB1B}" type="presParOf" srcId="{F26D1F54-AD88-4B26-B942-8E0A69D41614}" destId="{25E72909-0F08-419F-9750-A0235A226FA5}" srcOrd="5" destOrd="0" presId="urn:microsoft.com/office/officeart/2005/8/layout/vProcess5"/>
    <dgm:cxn modelId="{43C9B8DA-5B73-4BB9-A8E9-21A2D6A30FEC}" type="presParOf" srcId="{F26D1F54-AD88-4B26-B942-8E0A69D41614}" destId="{98C50368-1A00-4CD5-8BC6-6F7DDB8B924B}" srcOrd="6" destOrd="0" presId="urn:microsoft.com/office/officeart/2005/8/layout/vProcess5"/>
    <dgm:cxn modelId="{9B4C5858-025E-4570-815C-93363D5D7728}" type="presParOf" srcId="{F26D1F54-AD88-4B26-B942-8E0A69D41614}" destId="{41388D0F-62B5-4A6A-8DB1-1D937DC1CF93}" srcOrd="7" destOrd="0" presId="urn:microsoft.com/office/officeart/2005/8/layout/vProcess5"/>
    <dgm:cxn modelId="{AF96575D-BD65-460C-818F-8A974073A05A}" type="presParOf" srcId="{F26D1F54-AD88-4B26-B942-8E0A69D41614}" destId="{BE572350-9AA5-4ADE-9E5F-D621E31BAD97}" srcOrd="8" destOrd="0" presId="urn:microsoft.com/office/officeart/2005/8/layout/vProcess5"/>
    <dgm:cxn modelId="{090FF5B8-B61F-4BA9-A1D6-4D8C768DF886}" type="presParOf" srcId="{F26D1F54-AD88-4B26-B942-8E0A69D41614}" destId="{8AEA3308-4854-43C1-90EA-C2FDCF879410}" srcOrd="9" destOrd="0" presId="urn:microsoft.com/office/officeart/2005/8/layout/vProcess5"/>
    <dgm:cxn modelId="{72CF7CBA-B911-4F1E-97A7-3765A522F69C}" type="presParOf" srcId="{F26D1F54-AD88-4B26-B942-8E0A69D41614}" destId="{0D592ACC-3CA9-4AD7-9F01-DE5042555E46}" srcOrd="10" destOrd="0" presId="urn:microsoft.com/office/officeart/2005/8/layout/vProcess5"/>
    <dgm:cxn modelId="{6E089B5E-381E-4803-BD65-565C6C532C82}" type="presParOf" srcId="{F26D1F54-AD88-4B26-B942-8E0A69D41614}" destId="{AD4E021C-0804-4FC6-B5BA-C71ABBD0D6E3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E0EE1A-1998-41A4-81B8-999A4DEC3DA7}">
      <dsp:nvSpPr>
        <dsp:cNvPr id="0" name=""/>
        <dsp:cNvSpPr/>
      </dsp:nvSpPr>
      <dsp:spPr>
        <a:xfrm>
          <a:off x="5884737" y="1556681"/>
          <a:ext cx="5055942" cy="481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946"/>
              </a:lnTo>
              <a:lnTo>
                <a:pt x="5055942" y="327946"/>
              </a:lnTo>
              <a:lnTo>
                <a:pt x="5055942" y="481233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A98F17-52FA-489B-B138-26064E8AEC8B}">
      <dsp:nvSpPr>
        <dsp:cNvPr id="0" name=""/>
        <dsp:cNvSpPr/>
      </dsp:nvSpPr>
      <dsp:spPr>
        <a:xfrm>
          <a:off x="5884737" y="1556681"/>
          <a:ext cx="3033565" cy="481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946"/>
              </a:lnTo>
              <a:lnTo>
                <a:pt x="3033565" y="327946"/>
              </a:lnTo>
              <a:lnTo>
                <a:pt x="3033565" y="481233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61E3BC-BAD0-4D1D-9D91-649FCD5AAB54}">
      <dsp:nvSpPr>
        <dsp:cNvPr id="0" name=""/>
        <dsp:cNvSpPr/>
      </dsp:nvSpPr>
      <dsp:spPr>
        <a:xfrm>
          <a:off x="5884737" y="1556681"/>
          <a:ext cx="1011188" cy="481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946"/>
              </a:lnTo>
              <a:lnTo>
                <a:pt x="1011188" y="327946"/>
              </a:lnTo>
              <a:lnTo>
                <a:pt x="1011188" y="481233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77643C-4740-4610-877B-545738A148D8}">
      <dsp:nvSpPr>
        <dsp:cNvPr id="0" name=""/>
        <dsp:cNvSpPr/>
      </dsp:nvSpPr>
      <dsp:spPr>
        <a:xfrm>
          <a:off x="4873549" y="1556681"/>
          <a:ext cx="1011188" cy="481233"/>
        </a:xfrm>
        <a:custGeom>
          <a:avLst/>
          <a:gdLst/>
          <a:ahLst/>
          <a:cxnLst/>
          <a:rect l="0" t="0" r="0" b="0"/>
          <a:pathLst>
            <a:path>
              <a:moveTo>
                <a:pt x="1011188" y="0"/>
              </a:moveTo>
              <a:lnTo>
                <a:pt x="1011188" y="327946"/>
              </a:lnTo>
              <a:lnTo>
                <a:pt x="0" y="327946"/>
              </a:lnTo>
              <a:lnTo>
                <a:pt x="0" y="481233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670810-7AF1-4C62-B5D5-5002C17C8157}">
      <dsp:nvSpPr>
        <dsp:cNvPr id="0" name=""/>
        <dsp:cNvSpPr/>
      </dsp:nvSpPr>
      <dsp:spPr>
        <a:xfrm>
          <a:off x="2805452" y="3088632"/>
          <a:ext cx="91440" cy="4812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233"/>
              </a:lnTo>
            </a:path>
          </a:pathLst>
        </a:custGeom>
        <a:noFill/>
        <a:ln w="1397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09D48D-5B65-41F2-B51F-77F5E9203FD9}">
      <dsp:nvSpPr>
        <dsp:cNvPr id="0" name=""/>
        <dsp:cNvSpPr/>
      </dsp:nvSpPr>
      <dsp:spPr>
        <a:xfrm>
          <a:off x="2851172" y="1556681"/>
          <a:ext cx="3033565" cy="481233"/>
        </a:xfrm>
        <a:custGeom>
          <a:avLst/>
          <a:gdLst/>
          <a:ahLst/>
          <a:cxnLst/>
          <a:rect l="0" t="0" r="0" b="0"/>
          <a:pathLst>
            <a:path>
              <a:moveTo>
                <a:pt x="3033565" y="0"/>
              </a:moveTo>
              <a:lnTo>
                <a:pt x="3033565" y="327946"/>
              </a:lnTo>
              <a:lnTo>
                <a:pt x="0" y="327946"/>
              </a:lnTo>
              <a:lnTo>
                <a:pt x="0" y="481233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372596-5AC9-405A-A667-8B935B907C47}">
      <dsp:nvSpPr>
        <dsp:cNvPr id="0" name=""/>
        <dsp:cNvSpPr/>
      </dsp:nvSpPr>
      <dsp:spPr>
        <a:xfrm>
          <a:off x="828795" y="1556681"/>
          <a:ext cx="5055942" cy="481233"/>
        </a:xfrm>
        <a:custGeom>
          <a:avLst/>
          <a:gdLst/>
          <a:ahLst/>
          <a:cxnLst/>
          <a:rect l="0" t="0" r="0" b="0"/>
          <a:pathLst>
            <a:path>
              <a:moveTo>
                <a:pt x="5055942" y="0"/>
              </a:moveTo>
              <a:lnTo>
                <a:pt x="5055942" y="327946"/>
              </a:lnTo>
              <a:lnTo>
                <a:pt x="0" y="327946"/>
              </a:lnTo>
              <a:lnTo>
                <a:pt x="0" y="481233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68DD87-0C11-4888-A546-FFADE95ED206}">
      <dsp:nvSpPr>
        <dsp:cNvPr id="0" name=""/>
        <dsp:cNvSpPr/>
      </dsp:nvSpPr>
      <dsp:spPr>
        <a:xfrm>
          <a:off x="5057401" y="505965"/>
          <a:ext cx="1654672" cy="1050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07DABE-B7C0-4657-BD2E-DE0D10F2D176}">
      <dsp:nvSpPr>
        <dsp:cNvPr id="0" name=""/>
        <dsp:cNvSpPr/>
      </dsp:nvSpPr>
      <dsp:spPr>
        <a:xfrm>
          <a:off x="5241254" y="680624"/>
          <a:ext cx="1654672" cy="1050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GERENCIA DE DIVISIÓN CUARTOS</a:t>
          </a:r>
        </a:p>
      </dsp:txBody>
      <dsp:txXfrm>
        <a:off x="5272028" y="711398"/>
        <a:ext cx="1593124" cy="989168"/>
      </dsp:txXfrm>
    </dsp:sp>
    <dsp:sp modelId="{183EB397-946D-4BF9-ADE7-23922BD63F0F}">
      <dsp:nvSpPr>
        <dsp:cNvPr id="0" name=""/>
        <dsp:cNvSpPr/>
      </dsp:nvSpPr>
      <dsp:spPr>
        <a:xfrm>
          <a:off x="1459" y="2037915"/>
          <a:ext cx="1654672" cy="1050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4EBEDF-B069-415F-98C3-9A7C2AB2C227}">
      <dsp:nvSpPr>
        <dsp:cNvPr id="0" name=""/>
        <dsp:cNvSpPr/>
      </dsp:nvSpPr>
      <dsp:spPr>
        <a:xfrm>
          <a:off x="185311" y="2212575"/>
          <a:ext cx="1654672" cy="1050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RESERVACIONES</a:t>
          </a:r>
        </a:p>
      </dsp:txBody>
      <dsp:txXfrm>
        <a:off x="216085" y="2243349"/>
        <a:ext cx="1593124" cy="989168"/>
      </dsp:txXfrm>
    </dsp:sp>
    <dsp:sp modelId="{65FCACD8-62C4-4F05-8EBB-A7D71242DA10}">
      <dsp:nvSpPr>
        <dsp:cNvPr id="0" name=""/>
        <dsp:cNvSpPr/>
      </dsp:nvSpPr>
      <dsp:spPr>
        <a:xfrm>
          <a:off x="2023836" y="2037915"/>
          <a:ext cx="1654672" cy="1050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915B5C-7E0A-4FA5-9AFC-2BC268692D43}">
      <dsp:nvSpPr>
        <dsp:cNvPr id="0" name=""/>
        <dsp:cNvSpPr/>
      </dsp:nvSpPr>
      <dsp:spPr>
        <a:xfrm>
          <a:off x="2207688" y="2212575"/>
          <a:ext cx="1654672" cy="1050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RECEPCIÓN</a:t>
          </a:r>
        </a:p>
      </dsp:txBody>
      <dsp:txXfrm>
        <a:off x="2238462" y="2243349"/>
        <a:ext cx="1593124" cy="989168"/>
      </dsp:txXfrm>
    </dsp:sp>
    <dsp:sp modelId="{7FD73696-11B1-4938-89CA-85440468B959}">
      <dsp:nvSpPr>
        <dsp:cNvPr id="0" name=""/>
        <dsp:cNvSpPr/>
      </dsp:nvSpPr>
      <dsp:spPr>
        <a:xfrm>
          <a:off x="2023836" y="3569866"/>
          <a:ext cx="1654672" cy="1050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7D6C40-A895-4D59-8D43-09248AF43AB6}">
      <dsp:nvSpPr>
        <dsp:cNvPr id="0" name=""/>
        <dsp:cNvSpPr/>
      </dsp:nvSpPr>
      <dsp:spPr>
        <a:xfrm>
          <a:off x="2207688" y="3744526"/>
          <a:ext cx="1654672" cy="1050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BELL BOYS</a:t>
          </a:r>
        </a:p>
      </dsp:txBody>
      <dsp:txXfrm>
        <a:off x="2238462" y="3775300"/>
        <a:ext cx="1593124" cy="989168"/>
      </dsp:txXfrm>
    </dsp:sp>
    <dsp:sp modelId="{4F1522C1-1198-437A-A512-19E13CEF94A9}">
      <dsp:nvSpPr>
        <dsp:cNvPr id="0" name=""/>
        <dsp:cNvSpPr/>
      </dsp:nvSpPr>
      <dsp:spPr>
        <a:xfrm>
          <a:off x="4046213" y="2037915"/>
          <a:ext cx="1654672" cy="1050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80040F-1EB9-4C43-B31E-E4763A24A413}">
      <dsp:nvSpPr>
        <dsp:cNvPr id="0" name=""/>
        <dsp:cNvSpPr/>
      </dsp:nvSpPr>
      <dsp:spPr>
        <a:xfrm>
          <a:off x="4230065" y="2212575"/>
          <a:ext cx="1654672" cy="1050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GERENCIA NOCTURNA</a:t>
          </a:r>
        </a:p>
      </dsp:txBody>
      <dsp:txXfrm>
        <a:off x="4260839" y="2243349"/>
        <a:ext cx="1593124" cy="989168"/>
      </dsp:txXfrm>
    </dsp:sp>
    <dsp:sp modelId="{89284F0F-55AE-4957-BE09-7B28C59F6D9D}">
      <dsp:nvSpPr>
        <dsp:cNvPr id="0" name=""/>
        <dsp:cNvSpPr/>
      </dsp:nvSpPr>
      <dsp:spPr>
        <a:xfrm>
          <a:off x="6068590" y="2037915"/>
          <a:ext cx="1654672" cy="1050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FFAD2C-6D84-4838-89C8-4904E012AA2A}">
      <dsp:nvSpPr>
        <dsp:cNvPr id="0" name=""/>
        <dsp:cNvSpPr/>
      </dsp:nvSpPr>
      <dsp:spPr>
        <a:xfrm>
          <a:off x="6252442" y="2212575"/>
          <a:ext cx="1654672" cy="1050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AMA DE LLAVES</a:t>
          </a:r>
        </a:p>
      </dsp:txBody>
      <dsp:txXfrm>
        <a:off x="6283216" y="2243349"/>
        <a:ext cx="1593124" cy="989168"/>
      </dsp:txXfrm>
    </dsp:sp>
    <dsp:sp modelId="{DDE4AFE1-74C6-416F-9CD4-1FB8C0AA7DCB}">
      <dsp:nvSpPr>
        <dsp:cNvPr id="0" name=""/>
        <dsp:cNvSpPr/>
      </dsp:nvSpPr>
      <dsp:spPr>
        <a:xfrm>
          <a:off x="8090967" y="2037915"/>
          <a:ext cx="1654672" cy="1050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345918-72B6-4764-95CD-9A4C31A3831E}">
      <dsp:nvSpPr>
        <dsp:cNvPr id="0" name=""/>
        <dsp:cNvSpPr/>
      </dsp:nvSpPr>
      <dsp:spPr>
        <a:xfrm>
          <a:off x="8274819" y="2212575"/>
          <a:ext cx="1654672" cy="1050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LAVANDERÍA</a:t>
          </a:r>
        </a:p>
      </dsp:txBody>
      <dsp:txXfrm>
        <a:off x="8305593" y="2243349"/>
        <a:ext cx="1593124" cy="989168"/>
      </dsp:txXfrm>
    </dsp:sp>
    <dsp:sp modelId="{C297E3DB-5BCD-46B4-AB8E-77A8C33E1034}">
      <dsp:nvSpPr>
        <dsp:cNvPr id="0" name=""/>
        <dsp:cNvSpPr/>
      </dsp:nvSpPr>
      <dsp:spPr>
        <a:xfrm>
          <a:off x="10113344" y="2037915"/>
          <a:ext cx="1654672" cy="1050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44BC90-6E2B-4386-9967-BCBD9280E7A4}">
      <dsp:nvSpPr>
        <dsp:cNvPr id="0" name=""/>
        <dsp:cNvSpPr/>
      </dsp:nvSpPr>
      <dsp:spPr>
        <a:xfrm>
          <a:off x="10297196" y="2212575"/>
          <a:ext cx="1654672" cy="1050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TELÉFONOS</a:t>
          </a:r>
        </a:p>
      </dsp:txBody>
      <dsp:txXfrm>
        <a:off x="10327970" y="2243349"/>
        <a:ext cx="1593124" cy="9891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FE3DFD-BB2A-4CB7-BDBB-E81E6FBCBD7D}">
      <dsp:nvSpPr>
        <dsp:cNvPr id="0" name=""/>
        <dsp:cNvSpPr/>
      </dsp:nvSpPr>
      <dsp:spPr>
        <a:xfrm>
          <a:off x="0" y="0"/>
          <a:ext cx="5664489" cy="142575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baseline="0"/>
            <a:t>Observar disponibilidad de la fecha solicitada.</a:t>
          </a:r>
          <a:endParaRPr lang="en-US" sz="2800" kern="1200"/>
        </a:p>
      </dsp:txBody>
      <dsp:txXfrm>
        <a:off x="41759" y="41759"/>
        <a:ext cx="4005508" cy="1342240"/>
      </dsp:txXfrm>
    </dsp:sp>
    <dsp:sp modelId="{263987F9-D4AA-4636-A010-F7FB65B508AC}">
      <dsp:nvSpPr>
        <dsp:cNvPr id="0" name=""/>
        <dsp:cNvSpPr/>
      </dsp:nvSpPr>
      <dsp:spPr>
        <a:xfrm>
          <a:off x="474401" y="1684987"/>
          <a:ext cx="5664489" cy="142575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-327"/>
            <a:lumOff val="923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baseline="0"/>
            <a:t>Llenar la forma de confirmación de reservación.</a:t>
          </a:r>
          <a:endParaRPr lang="en-US" sz="2800" kern="1200"/>
        </a:p>
      </dsp:txBody>
      <dsp:txXfrm>
        <a:off x="516160" y="1726746"/>
        <a:ext cx="4179827" cy="1342240"/>
      </dsp:txXfrm>
    </dsp:sp>
    <dsp:sp modelId="{6EA1498F-7A4D-4ADA-BE43-B9AF867B5DD9}">
      <dsp:nvSpPr>
        <dsp:cNvPr id="0" name=""/>
        <dsp:cNvSpPr/>
      </dsp:nvSpPr>
      <dsp:spPr>
        <a:xfrm>
          <a:off x="941721" y="3369974"/>
          <a:ext cx="5664489" cy="142575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-655"/>
            <a:lumOff val="1846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baseline="0"/>
            <a:t>Dar de alta la reservación en el sistema o de forma manual.</a:t>
          </a:r>
          <a:endParaRPr lang="en-US" sz="2800" kern="1200"/>
        </a:p>
      </dsp:txBody>
      <dsp:txXfrm>
        <a:off x="983480" y="3411733"/>
        <a:ext cx="4186908" cy="1342240"/>
      </dsp:txXfrm>
    </dsp:sp>
    <dsp:sp modelId="{3B08971C-E350-4636-88F8-E807A8BF45FD}">
      <dsp:nvSpPr>
        <dsp:cNvPr id="0" name=""/>
        <dsp:cNvSpPr/>
      </dsp:nvSpPr>
      <dsp:spPr>
        <a:xfrm>
          <a:off x="1416122" y="5054961"/>
          <a:ext cx="5664489" cy="142575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-982"/>
            <a:lumOff val="2769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baseline="0"/>
            <a:t>Archivar la forma impresa de forma cronológica.</a:t>
          </a:r>
          <a:endParaRPr lang="en-US" sz="2800" kern="1200"/>
        </a:p>
      </dsp:txBody>
      <dsp:txXfrm>
        <a:off x="1457881" y="5096720"/>
        <a:ext cx="4179827" cy="1342240"/>
      </dsp:txXfrm>
    </dsp:sp>
    <dsp:sp modelId="{25E72909-0F08-419F-9750-A0235A226FA5}">
      <dsp:nvSpPr>
        <dsp:cNvPr id="0" name=""/>
        <dsp:cNvSpPr/>
      </dsp:nvSpPr>
      <dsp:spPr>
        <a:xfrm>
          <a:off x="4737746" y="1092001"/>
          <a:ext cx="926742" cy="92674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4946263" y="1092001"/>
        <a:ext cx="509708" cy="697373"/>
      </dsp:txXfrm>
    </dsp:sp>
    <dsp:sp modelId="{98C50368-1A00-4CD5-8BC6-6F7DDB8B924B}">
      <dsp:nvSpPr>
        <dsp:cNvPr id="0" name=""/>
        <dsp:cNvSpPr/>
      </dsp:nvSpPr>
      <dsp:spPr>
        <a:xfrm>
          <a:off x="5212147" y="2776988"/>
          <a:ext cx="926742" cy="92674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5420664" y="2776988"/>
        <a:ext cx="509708" cy="697373"/>
      </dsp:txXfrm>
    </dsp:sp>
    <dsp:sp modelId="{41388D0F-62B5-4A6A-8DB1-1D937DC1CF93}">
      <dsp:nvSpPr>
        <dsp:cNvPr id="0" name=""/>
        <dsp:cNvSpPr/>
      </dsp:nvSpPr>
      <dsp:spPr>
        <a:xfrm>
          <a:off x="5679468" y="4461975"/>
          <a:ext cx="926742" cy="92674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5887985" y="4461975"/>
        <a:ext cx="509708" cy="697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A61EFE9-9F30-4528-BDDA-C859CD15CA56}" type="datetime1">
              <a:rPr lang="es-ES" smtClean="0"/>
              <a:t>21/08/2018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9F912AB-2776-42F2-A957-313FC7EFEDB9}" type="slidenum">
              <a:rPr lang="es-ES"/>
              <a:pPr algn="r"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7373BEA-F5F3-4B6E-BA6B-D76E24101839}" type="datetime1">
              <a:rPr lang="es-ES" smtClean="0"/>
              <a:pPr/>
              <a:t>21/08/2018</a:t>
            </a:fld>
            <a:endParaRPr lang="es-ES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93199CD-3E1B-4AE6-990F-76F925F5EA9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544" y="758952"/>
            <a:ext cx="9415867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198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544" y="4800600"/>
            <a:ext cx="9415867" cy="1691640"/>
          </a:xfrm>
        </p:spPr>
        <p:txBody>
          <a:bodyPr>
            <a:normAutofit/>
          </a:bodyPr>
          <a:lstStyle>
            <a:lvl1pPr marL="0" indent="0" algn="l">
              <a:buNone/>
              <a:defRPr sz="2199" baseline="0">
                <a:solidFill>
                  <a:schemeClr val="tx1">
                    <a:lumMod val="75000"/>
                  </a:schemeClr>
                </a:solidFill>
              </a:defRPr>
            </a:lvl1pPr>
            <a:lvl2pPr marL="457063" indent="0" algn="ctr">
              <a:buNone/>
              <a:defRPr sz="2199"/>
            </a:lvl2pPr>
            <a:lvl3pPr marL="914126" indent="0" algn="ctr">
              <a:buNone/>
              <a:defRPr sz="2199"/>
            </a:lvl3pPr>
            <a:lvl4pPr marL="1371189" indent="0" algn="ctr">
              <a:buNone/>
              <a:defRPr sz="1999"/>
            </a:lvl4pPr>
            <a:lvl5pPr marL="1828251" indent="0" algn="ctr">
              <a:buNone/>
              <a:defRPr sz="1999"/>
            </a:lvl5pPr>
            <a:lvl6pPr marL="2285314" indent="0" algn="ctr">
              <a:buNone/>
              <a:defRPr sz="1999"/>
            </a:lvl6pPr>
            <a:lvl7pPr marL="2742377" indent="0" algn="ctr">
              <a:buNone/>
              <a:defRPr sz="1999"/>
            </a:lvl7pPr>
            <a:lvl8pPr marL="3199440" indent="0" algn="ctr">
              <a:buNone/>
              <a:defRPr sz="1999"/>
            </a:lvl8pPr>
            <a:lvl9pPr marL="3656503" indent="0" algn="ctr">
              <a:buNone/>
              <a:defRPr sz="1999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0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17164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609F-0362-4067-A47A-9F1CA2E45A65}" type="datetime1">
              <a:rPr lang="es-ES" smtClean="0"/>
              <a:pPr/>
              <a:t>21/08/2018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0641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6448" y="381000"/>
            <a:ext cx="2475855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1801" y="381000"/>
            <a:ext cx="7732286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D9F-A6BB-400D-8F4D-616EB46A9405}" type="datetime1">
              <a:rPr lang="es-ES" smtClean="0"/>
              <a:pPr/>
              <a:t>21/08/2018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48133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7170E197-1079-4777-8273-53286CD6A787}" type="datetime1">
              <a:rPr lang="es-ES" smtClean="0"/>
              <a:pPr algn="r"/>
              <a:t>21/08/2018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1297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544" y="758952"/>
            <a:ext cx="9415867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198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544" y="4800600"/>
            <a:ext cx="9415867" cy="1691640"/>
          </a:xfrm>
        </p:spPr>
        <p:txBody>
          <a:bodyPr anchor="t">
            <a:normAutofit/>
          </a:bodyPr>
          <a:lstStyle>
            <a:lvl1pPr marL="0" indent="0">
              <a:buNone/>
              <a:defRPr sz="21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F1AF-E5B2-41DB-BFF8-672C5BBF646A}" type="datetime1">
              <a:rPr lang="es-ES" smtClean="0"/>
              <a:pPr/>
              <a:t>21/08/2018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0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909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543" y="1828801"/>
            <a:ext cx="4479393" cy="4351337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4885" y="1828801"/>
            <a:ext cx="4479393" cy="4351337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E17C630-F8FA-4DCB-87FA-91D30885A2FD}" type="datetime1">
              <a:rPr lang="es-ES" smtClean="0"/>
              <a:pPr algn="r"/>
              <a:t>21/08/2018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45714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543" y="1713655"/>
            <a:ext cx="4479393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99" b="0">
                <a:solidFill>
                  <a:schemeClr val="tx2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543" y="2507550"/>
            <a:ext cx="4479393" cy="3664650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4885" y="1713655"/>
            <a:ext cx="4479393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1999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marL="0" lvl="0" indent="0" algn="l" defTabSz="914126" rtl="0" eaLnBrk="1" latinLnBrk="0" hangingPunct="1">
              <a:lnSpc>
                <a:spcPct val="90000"/>
              </a:lnSpc>
              <a:spcBef>
                <a:spcPts val="1999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4885" y="2507550"/>
            <a:ext cx="4479393" cy="3664650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6C6-356A-48AB-A8EF-572AE4A11929}" type="datetime1">
              <a:rPr lang="es-ES" smtClean="0"/>
              <a:pPr/>
              <a:t>21/08/2018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4900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86D9-BDBD-4090-B19D-04E04F3CB648}" type="datetime1">
              <a:rPr lang="es-ES" smtClean="0"/>
              <a:pPr/>
              <a:t>21/08/2018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9216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D0FB-1285-4974-8D4E-BCFCC0FA7978}" type="datetime1">
              <a:rPr lang="es-ES" smtClean="0"/>
              <a:pPr/>
              <a:t>21/08/2018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67804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029" y="457201"/>
            <a:ext cx="3199567" cy="1600197"/>
          </a:xfrm>
        </p:spPr>
        <p:txBody>
          <a:bodyPr anchor="b">
            <a:normAutofit/>
          </a:bodyPr>
          <a:lstStyle>
            <a:lvl1pPr>
              <a:defRPr sz="3199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3094" y="685800"/>
            <a:ext cx="6077483" cy="5486400"/>
          </a:xfrm>
        </p:spPr>
        <p:txBody>
          <a:bodyPr/>
          <a:lstStyle>
            <a:lvl1pPr>
              <a:defRPr sz="1999"/>
            </a:lvl1pPr>
            <a:lvl2pPr>
              <a:defRPr sz="1799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029" y="2099735"/>
            <a:ext cx="3199567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96D5-80C9-4ED7-89C2-CE590C3C6CB2}" type="datetime1">
              <a:rPr lang="es-ES" smtClean="0"/>
              <a:pPr/>
              <a:t>21/08/2018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735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89899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2" y="5257800"/>
            <a:ext cx="9979600" cy="914400"/>
          </a:xfrm>
        </p:spPr>
        <p:txBody>
          <a:bodyPr anchor="b">
            <a:normAutofit/>
          </a:bodyPr>
          <a:lstStyle>
            <a:lvl1pPr>
              <a:defRPr sz="2799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11289899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199">
                <a:solidFill>
                  <a:schemeClr val="bg1"/>
                </a:solidFill>
              </a:defRPr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162" y="6108590"/>
            <a:ext cx="99796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1BAB-2490-48FD-81BA-E5EB85DA87AE}" type="datetime1">
              <a:rPr lang="es-ES" smtClean="0"/>
              <a:pPr/>
              <a:t>21/08/2018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91686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89899" y="0"/>
            <a:ext cx="91416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543" y="365760"/>
            <a:ext cx="9690116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543" y="1828801"/>
            <a:ext cx="859312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4483" y="998585"/>
            <a:ext cx="1904999" cy="365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pPr algn="r"/>
            <a:fld id="{7170E197-1079-4777-8273-53286CD6A787}" type="datetime1">
              <a:rPr lang="es-ES" smtClean="0"/>
              <a:pPr algn="r"/>
              <a:t>21/08/2018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6281" y="4046585"/>
            <a:ext cx="3581400" cy="365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9899" y="6172201"/>
            <a:ext cx="914162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599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2A013F82-EE5E-44EE-A61D-E31C6657F26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3431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25" indent="-182825" algn="l" defTabSz="914126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799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063" indent="-182825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301" indent="-182825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538" indent="-182825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79776" indent="-182825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599520" indent="-228531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899430" indent="-228531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199340" indent="-228531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499250" indent="-228531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B0C39A-F8CA-4A79-AFFC-E9780FB1991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825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4A1DD07-2AF4-4E9E-98A0-6C7FC2066B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/>
          </a:blip>
          <a:srcRect t="12829" b="2879"/>
          <a:stretch/>
        </p:blipFill>
        <p:spPr>
          <a:xfrm>
            <a:off x="20" y="-2"/>
            <a:ext cx="12188805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8C1B9D8-212A-444E-B28D-25DA596183C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89899" y="0"/>
            <a:ext cx="914162" cy="6858000"/>
          </a:xfrm>
          <a:prstGeom prst="rect">
            <a:avLst/>
          </a:prstGeom>
          <a:solidFill>
            <a:srgbClr val="30303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8C6639-F651-4D15-A695-E9D03BB2AED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50" y="0"/>
            <a:ext cx="457081" cy="6858000"/>
          </a:xfrm>
          <a:prstGeom prst="rect">
            <a:avLst/>
          </a:prstGeom>
          <a:solidFill>
            <a:srgbClr val="30303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1451040" y="4934772"/>
            <a:ext cx="9415867" cy="1384049"/>
          </a:xfrm>
        </p:spPr>
        <p:txBody>
          <a:bodyPr rtlCol="0">
            <a:normAutofit/>
          </a:bodyPr>
          <a:lstStyle/>
          <a:p>
            <a:pPr rtl="0"/>
            <a:r>
              <a:rPr lang="es-ES" dirty="0"/>
              <a:t>DEPARTAMENTOS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C6267E7-4CC0-481B-965C-CCC0533986E4}"/>
              </a:ext>
            </a:extLst>
          </p:cNvPr>
          <p:cNvSpPr/>
          <p:nvPr/>
        </p:nvSpPr>
        <p:spPr>
          <a:xfrm>
            <a:off x="155570" y="476672"/>
            <a:ext cx="1214146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4400" dirty="0"/>
              <a:t>UNIDAD 2. GESTIÓN </a:t>
            </a:r>
          </a:p>
          <a:p>
            <a:pPr algn="ctr"/>
            <a:r>
              <a:rPr lang="es-MX" sz="4400" dirty="0"/>
              <a:t>DE LA INDUSTRIA DE LA HOSPITALIDAD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28DC93F-124F-48FC-BD07-B9EDFF914DBB}"/>
              </a:ext>
            </a:extLst>
          </p:cNvPr>
          <p:cNvSpPr/>
          <p:nvPr/>
        </p:nvSpPr>
        <p:spPr>
          <a:xfrm>
            <a:off x="459431" y="2305613"/>
            <a:ext cx="609282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800" dirty="0"/>
              <a:t>CONTENIDO: </a:t>
            </a:r>
          </a:p>
          <a:p>
            <a:r>
              <a:rPr lang="es-MX" sz="2800" dirty="0"/>
              <a:t>Gestión de instalaciones y mantenimiento </a:t>
            </a:r>
          </a:p>
          <a:p>
            <a:r>
              <a:rPr lang="es-MX" sz="2800" dirty="0"/>
              <a:t>Gestión de seguridad e higiene  </a:t>
            </a:r>
          </a:p>
          <a:p>
            <a:r>
              <a:rPr lang="es-MX" sz="2800" dirty="0"/>
              <a:t>Gestión de relaciones con el cliente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17C37C8-2415-4710-B18C-9FC52AC4B669}"/>
              </a:ext>
            </a:extLst>
          </p:cNvPr>
          <p:cNvSpPr txBox="1"/>
          <p:nvPr/>
        </p:nvSpPr>
        <p:spPr>
          <a:xfrm>
            <a:off x="5590356" y="6475303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ELABORÓ: M. EN D.T. AURORA VÁZQUEZ MONTALVO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C6092AC-8897-4416-A14E-257DAC901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60" y="546347"/>
            <a:ext cx="8640960" cy="6144711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BA581A6F-6B2B-43F1-9344-A1B045E3B508}"/>
              </a:ext>
            </a:extLst>
          </p:cNvPr>
          <p:cNvSpPr/>
          <p:nvPr/>
        </p:nvSpPr>
        <p:spPr>
          <a:xfrm>
            <a:off x="9334772" y="6506392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268142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6DC2106-47A5-456C-8BA9-AF2F19005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79" y="980728"/>
            <a:ext cx="10880670" cy="488514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C33D339-D991-4D9E-9E5D-DB0EABEA1ECE}"/>
              </a:ext>
            </a:extLst>
          </p:cNvPr>
          <p:cNvSpPr/>
          <p:nvPr/>
        </p:nvSpPr>
        <p:spPr>
          <a:xfrm>
            <a:off x="5518348" y="6237312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247816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5786352-6C2A-4529-BAD1-194A8C044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56" y="779084"/>
            <a:ext cx="11295015" cy="49305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9D4C3E56-B70D-4F4D-BC2C-8FEFE9F327A4}"/>
              </a:ext>
            </a:extLst>
          </p:cNvPr>
          <p:cNvSpPr/>
          <p:nvPr/>
        </p:nvSpPr>
        <p:spPr>
          <a:xfrm>
            <a:off x="8542684" y="6097443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259050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2511BA-8CDD-45D1-9F5D-9BC92048DF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Pronóstico de ocupación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20B63DB-545F-42D6-BE0A-5AA52D947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802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E99ED6D-365F-4CAE-942F-ECA78F74BD7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89899" y="0"/>
            <a:ext cx="91416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2E1877-3902-4B70-8515-0964EDC30C7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28989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2A5863-EFF7-462C-8FF5-B710B33E263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6887" y="480060"/>
            <a:ext cx="10330537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DE72C69-8A8D-4EB2-91EB-B2E1786D4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234" y="332656"/>
            <a:ext cx="7661430" cy="620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0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4B99EE-DED9-4E2E-A98D-271B9A4B5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2715D7-06E3-4A1F-AB80-69A652C94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Báez, S. (2005). Hotelería. México: Continental.</a:t>
            </a:r>
          </a:p>
        </p:txBody>
      </p:sp>
    </p:spTree>
    <p:extLst>
      <p:ext uri="{BB962C8B-B14F-4D97-AF65-F5344CB8AC3E}">
        <p14:creationId xmlns:p14="http://schemas.microsoft.com/office/powerpoint/2010/main" val="3119324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EBB64E94-E7ED-4961-8032-38B33EEB7A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810" r="17175" b="2"/>
          <a:stretch/>
        </p:blipFill>
        <p:spPr>
          <a:xfrm rot="21600000">
            <a:off x="4512311" y="82887"/>
            <a:ext cx="7236988" cy="686081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A9A78A9-F780-46DC-B38D-0F839C7790F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8021" y="0"/>
            <a:ext cx="7231878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1713879-E8D0-4209-B401-EFECBBB883F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812"/>
            <a:ext cx="4058021" cy="6860812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4" name="Marcador de posición de contenido 13"/>
          <p:cNvSpPr>
            <a:spLocks noGrp="1"/>
          </p:cNvSpPr>
          <p:nvPr>
            <p:ph type="subTitle" idx="1"/>
          </p:nvPr>
        </p:nvSpPr>
        <p:spPr>
          <a:xfrm>
            <a:off x="189756" y="1268760"/>
            <a:ext cx="6480720" cy="5760640"/>
          </a:xfrm>
          <a:noFill/>
        </p:spPr>
        <p:txBody>
          <a:bodyPr rtlCol="0" anchor="ctr">
            <a:normAutofit lnSpcReduction="10000"/>
          </a:bodyPr>
          <a:lstStyle/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DEPARTAMENTO DE RESERVACIONES.</a:t>
            </a:r>
          </a:p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DEPARTAMENTO DE RECEPCIÓN.</a:t>
            </a:r>
          </a:p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CAJA DE RECEPCIÓN.</a:t>
            </a:r>
          </a:p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DEPARTAMENTO DE TELÉFONOS.</a:t>
            </a:r>
          </a:p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DEPARTAMENTO DE BELL BOYS.</a:t>
            </a:r>
          </a:p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DEPARTAMENTO DE AMA DE LLAVES.</a:t>
            </a:r>
          </a:p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DEPARTAMENTO DE LAVANDERÍA.</a:t>
            </a:r>
          </a:p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DEPARTAMENTO DE SEGURIDAD.</a:t>
            </a:r>
          </a:p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DEPARTAMENTO DE MANTENIMIENTO.</a:t>
            </a:r>
          </a:p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DEPARTAMENTO DE RELACIONES PÚBLICAS.</a:t>
            </a:r>
          </a:p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DEPARTAEMNTO DE RECURSOS HUMANOS</a:t>
            </a:r>
          </a:p>
          <a:p>
            <a:pPr algn="ctr" rtl="0"/>
            <a:r>
              <a:rPr lang="es-ES" sz="2000" b="1" dirty="0">
                <a:solidFill>
                  <a:srgbClr val="FFFFFF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DEPARTAMENTO DE COMPRAS.</a:t>
            </a:r>
          </a:p>
          <a:p>
            <a:pPr algn="r" rtl="0"/>
            <a:endParaRPr lang="es-ES" sz="1100" dirty="0">
              <a:solidFill>
                <a:srgbClr val="FFFFFF"/>
              </a:solidFill>
            </a:endParaRPr>
          </a:p>
          <a:p>
            <a:pPr algn="r" rtl="0"/>
            <a:endParaRPr lang="es-ES" sz="1100" dirty="0">
              <a:solidFill>
                <a:srgbClr val="FFFFFF"/>
              </a:solidFill>
            </a:endParaRPr>
          </a:p>
          <a:p>
            <a:pPr algn="r" rtl="0"/>
            <a:endParaRPr lang="es-ES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56AB3B-CB2E-4C50-BD13-984184EB1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959768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/>
              <a:t>ORGANIGRAMA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CF1F245-196C-4FC3-B199-73C1AE9F11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3981659"/>
              </p:ext>
            </p:extLst>
          </p:nvPr>
        </p:nvGraphicFramePr>
        <p:xfrm>
          <a:off x="117748" y="1556792"/>
          <a:ext cx="11953328" cy="5301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FBCB005A-2850-46A1-8505-27B7252E5A0C}"/>
              </a:ext>
            </a:extLst>
          </p:cNvPr>
          <p:cNvSpPr/>
          <p:nvPr/>
        </p:nvSpPr>
        <p:spPr>
          <a:xfrm>
            <a:off x="9190756" y="6443193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32961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DE021BD-1116-4F17-9FD8-FEB0B1D259B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2898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71AD163-4C9D-4F71-94DF-DC40F405B9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7240"/>
          <a:stretch/>
        </p:blipFill>
        <p:spPr>
          <a:xfrm>
            <a:off x="20" y="10"/>
            <a:ext cx="11289879" cy="51053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4053421-3C7E-4167-AAC2-1B30B2C0160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2811"/>
            <a:ext cx="11289900" cy="5108211"/>
          </a:xfrm>
          <a:prstGeom prst="rect">
            <a:avLst/>
          </a:prstGeom>
          <a:solidFill>
            <a:srgbClr val="0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71DD9B-7A66-493F-BB4A-1CF4294C6E1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105400"/>
            <a:ext cx="11289899" cy="17526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3E30630-0D37-46CB-875B-4F9B5030A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3972" y="2132856"/>
            <a:ext cx="8260976" cy="4603750"/>
          </a:xfrm>
          <a:noFill/>
        </p:spPr>
        <p:txBody>
          <a:bodyPr anchor="b">
            <a:normAutofit/>
          </a:bodyPr>
          <a:lstStyle/>
          <a:p>
            <a:pPr algn="ctr"/>
            <a:r>
              <a:rPr lang="es-MX" sz="5300" dirty="0">
                <a:solidFill>
                  <a:srgbClr val="FFFFFF"/>
                </a:solidFill>
              </a:rPr>
              <a:t>DEPARTAMENTO DE RESERVACIONES</a:t>
            </a:r>
          </a:p>
        </p:txBody>
      </p:sp>
    </p:spTree>
    <p:extLst>
      <p:ext uri="{BB962C8B-B14F-4D97-AF65-F5344CB8AC3E}">
        <p14:creationId xmlns:p14="http://schemas.microsoft.com/office/powerpoint/2010/main" val="117062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89683EB-D202-4B4D-B1BD-8BA6965FBEF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204061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869DB8D-7D38-46C1-9A67-183C354024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/>
          </a:blip>
          <a:srcRect b="24980"/>
          <a:stretch/>
        </p:blipFill>
        <p:spPr>
          <a:xfrm>
            <a:off x="20" y="10"/>
            <a:ext cx="12188805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F246E76-A855-473C-9C24-9EEE2D11F3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89899" y="0"/>
            <a:ext cx="914162" cy="6858000"/>
          </a:xfrm>
          <a:prstGeom prst="rect">
            <a:avLst/>
          </a:prstGeom>
          <a:solidFill>
            <a:schemeClr val="bg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E97E679-436B-45A7-8F7C-8913A1D0A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543" y="365760"/>
            <a:ext cx="9690116" cy="1325562"/>
          </a:xfrm>
        </p:spPr>
        <p:txBody>
          <a:bodyPr>
            <a:normAutofit/>
          </a:bodyPr>
          <a:lstStyle/>
          <a:p>
            <a:pPr algn="ctr"/>
            <a:r>
              <a:rPr lang="es-MX" b="1" dirty="0"/>
              <a:t>DEPARTAMENTO DE RESERVACIONES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68B646-60FD-465E-9699-F8B1A6887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812" y="1828800"/>
            <a:ext cx="10873207" cy="4768552"/>
          </a:xfrm>
        </p:spPr>
        <p:txBody>
          <a:bodyPr>
            <a:normAutofit lnSpcReduction="10000"/>
          </a:bodyPr>
          <a:lstStyle/>
          <a:p>
            <a:r>
              <a:rPr lang="es-MX" sz="2800" b="1" dirty="0"/>
              <a:t>Departamento en constante comunicación con el departamento de recepción, debe estar informado de:</a:t>
            </a:r>
          </a:p>
          <a:p>
            <a:pPr marL="457200" indent="-457200">
              <a:buFont typeface="+mj-lt"/>
              <a:buAutoNum type="arabicParenR"/>
            </a:pPr>
            <a:r>
              <a:rPr lang="es-MX" sz="2800" b="1" dirty="0"/>
              <a:t>Las entradas sin reservación.</a:t>
            </a:r>
          </a:p>
          <a:p>
            <a:pPr marL="457200" indent="-457200">
              <a:buFont typeface="+mj-lt"/>
              <a:buAutoNum type="arabicParenR"/>
            </a:pPr>
            <a:r>
              <a:rPr lang="es-MX" sz="2800" b="1" dirty="0"/>
              <a:t>Salidas anticipadas.</a:t>
            </a:r>
          </a:p>
          <a:p>
            <a:pPr marL="457200" indent="-457200">
              <a:buFont typeface="+mj-lt"/>
              <a:buAutoNum type="arabicParenR"/>
            </a:pPr>
            <a:r>
              <a:rPr lang="es-MX" sz="2800" b="1" dirty="0"/>
              <a:t>Salidas pendientes.</a:t>
            </a:r>
          </a:p>
          <a:p>
            <a:pPr marL="457200" indent="-457200">
              <a:buFont typeface="+mj-lt"/>
              <a:buAutoNum type="arabicParenR"/>
            </a:pPr>
            <a:r>
              <a:rPr lang="es-MX" sz="2800" b="1" dirty="0"/>
              <a:t>Reservaciones cuyos titulares no se presentaron (con o sin depósito).</a:t>
            </a:r>
          </a:p>
          <a:p>
            <a:pPr marL="457200" indent="-457200">
              <a:buFont typeface="+mj-lt"/>
              <a:buAutoNum type="arabicParenR"/>
            </a:pPr>
            <a:r>
              <a:rPr lang="es-MX" sz="2800" b="1" dirty="0"/>
              <a:t>Curtos de uso casa del personal ejecutivo del hotel.</a:t>
            </a:r>
          </a:p>
          <a:p>
            <a:pPr marL="457200" indent="-457200">
              <a:buFont typeface="+mj-lt"/>
              <a:buAutoNum type="arabicParenR"/>
            </a:pPr>
            <a:r>
              <a:rPr lang="es-MX" sz="2800" b="1" dirty="0"/>
              <a:t>Cuartos bloqueados por reparación.</a:t>
            </a:r>
          </a:p>
          <a:p>
            <a:pPr marL="457200" indent="-457200">
              <a:buFont typeface="+mj-lt"/>
              <a:buAutoNum type="arabicParenR"/>
            </a:pPr>
            <a:endParaRPr lang="es-MX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D12C04F-D4A3-47FA-ADA1-B920AD4B2CA3}"/>
              </a:ext>
            </a:extLst>
          </p:cNvPr>
          <p:cNvSpPr/>
          <p:nvPr/>
        </p:nvSpPr>
        <p:spPr>
          <a:xfrm>
            <a:off x="10169237" y="6412686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24037380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2529F6E-BB8E-4D33-86D6-7B3D8C7CD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788" y="620688"/>
            <a:ext cx="10369152" cy="5904656"/>
          </a:xfrm>
        </p:spPr>
        <p:txBody>
          <a:bodyPr>
            <a:noAutofit/>
          </a:bodyPr>
          <a:lstStyle/>
          <a:p>
            <a:pPr algn="just"/>
            <a:r>
              <a:rPr lang="es-MX" sz="4800"/>
              <a:t>Este reporte lo elabora el recepcionista nocturno y se entrega al departamento de reservaciones para actualizar la información, estos reportes también pueden ser manuales o existen sistemas que se actualizan automáticamente.</a:t>
            </a:r>
            <a:endParaRPr lang="es-MX" sz="48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C7DB6FC-6662-4276-828D-48EC0AFFE9BC}"/>
              </a:ext>
            </a:extLst>
          </p:cNvPr>
          <p:cNvSpPr/>
          <p:nvPr/>
        </p:nvSpPr>
        <p:spPr>
          <a:xfrm>
            <a:off x="9118748" y="6340678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2194406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35062-B5DC-434D-9B58-EB290E1DA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/>
              <a:t>FORMATOS IMPRESOS DEL DEPARTAMENTO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E123FA-F3DC-441C-A596-18B0BAACD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788" y="1828801"/>
            <a:ext cx="11089232" cy="5029199"/>
          </a:xfrm>
        </p:spPr>
        <p:txBody>
          <a:bodyPr>
            <a:normAutofit fontScale="47500" lnSpcReduction="20000"/>
          </a:bodyPr>
          <a:lstStyle/>
          <a:p>
            <a:r>
              <a:rPr lang="es-MX" sz="3200" b="1" dirty="0"/>
              <a:t>Confirmación de habitación.</a:t>
            </a:r>
          </a:p>
          <a:p>
            <a:r>
              <a:rPr lang="es-MX" sz="3200" b="1" dirty="0"/>
              <a:t>Cambio de reservación.</a:t>
            </a:r>
          </a:p>
          <a:p>
            <a:r>
              <a:rPr lang="es-MX" sz="3200" b="1" dirty="0"/>
              <a:t>Reservación cancelada.</a:t>
            </a:r>
          </a:p>
          <a:p>
            <a:r>
              <a:rPr lang="es-MX" sz="3200" b="1" dirty="0"/>
              <a:t>Solicitud de extensión.</a:t>
            </a:r>
          </a:p>
          <a:p>
            <a:r>
              <a:rPr lang="es-MX" sz="3200" b="1" dirty="0"/>
              <a:t>Recibo de depósito.</a:t>
            </a:r>
          </a:p>
          <a:p>
            <a:r>
              <a:rPr lang="es-MX" sz="3200" b="1" dirty="0"/>
              <a:t>Relación diaria de depósitos recibidos.</a:t>
            </a:r>
          </a:p>
          <a:p>
            <a:r>
              <a:rPr lang="es-MX" sz="3200" b="1" dirty="0"/>
              <a:t>Solicitud de reembolsos.</a:t>
            </a:r>
          </a:p>
          <a:p>
            <a:r>
              <a:rPr lang="es-MX" sz="3200" b="1" dirty="0"/>
              <a:t>Pronostico semanal de ocupación.</a:t>
            </a:r>
          </a:p>
          <a:p>
            <a:r>
              <a:rPr lang="es-MX" sz="3200" b="1" dirty="0"/>
              <a:t>Pronostico mensual de ocupación.</a:t>
            </a:r>
          </a:p>
          <a:p>
            <a:r>
              <a:rPr lang="es-MX" sz="3200" b="1" dirty="0"/>
              <a:t>Reporte de fechas abiertas y cerradas.</a:t>
            </a:r>
          </a:p>
          <a:p>
            <a:r>
              <a:rPr lang="es-MX" sz="3200" b="1" dirty="0"/>
              <a:t>Reporte de asistencia de personal.</a:t>
            </a:r>
          </a:p>
          <a:p>
            <a:r>
              <a:rPr lang="es-MX" sz="3200" b="1" dirty="0"/>
              <a:t>Pago de comisiones.</a:t>
            </a:r>
          </a:p>
          <a:p>
            <a:r>
              <a:rPr lang="es-MX" sz="3200" b="1" dirty="0"/>
              <a:t>Notificación de paquetes.</a:t>
            </a:r>
          </a:p>
          <a:p>
            <a:endParaRPr lang="es-MX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5D24BF2-3BBE-47F2-9C06-62958BF4B912}"/>
              </a:ext>
            </a:extLst>
          </p:cNvPr>
          <p:cNvSpPr/>
          <p:nvPr/>
        </p:nvSpPr>
        <p:spPr>
          <a:xfrm>
            <a:off x="9262764" y="6307574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2424241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B6E9B7AF-2367-453A-AFAA-D6EBE6B007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1804" y="260647"/>
            <a:ext cx="9703986" cy="633670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219AE45-8A21-4210-9A04-0C419E008525}"/>
              </a:ext>
            </a:extLst>
          </p:cNvPr>
          <p:cNvSpPr/>
          <p:nvPr/>
        </p:nvSpPr>
        <p:spPr>
          <a:xfrm>
            <a:off x="9046740" y="6454861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3857722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0B3D270-B19D-4DB8-BD3C-3E707485B51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436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BDAF94-B52E-4307-B54C-EF413086FC7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89899" y="0"/>
            <a:ext cx="91416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FDF5A60-52EA-423B-A996-3C165C1C4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755" y="2564904"/>
            <a:ext cx="3456384" cy="5183777"/>
          </a:xfrm>
        </p:spPr>
        <p:txBody>
          <a:bodyPr anchor="ctr">
            <a:normAutofit/>
          </a:bodyPr>
          <a:lstStyle/>
          <a:p>
            <a:pPr algn="ctr"/>
            <a:r>
              <a:rPr lang="es-MX" sz="3200" b="1" dirty="0">
                <a:solidFill>
                  <a:srgbClr val="FFFFFF"/>
                </a:solidFill>
              </a:rPr>
              <a:t>PASOS A SEGUIR PARA HACER UNA RESERVACIÓN</a:t>
            </a:r>
          </a:p>
        </p:txBody>
      </p:sp>
      <p:graphicFrame>
        <p:nvGraphicFramePr>
          <p:cNvPr id="7" name="Marcador de contenido 2">
            <a:extLst>
              <a:ext uri="{FF2B5EF4-FFF2-40B4-BE49-F238E27FC236}">
                <a16:creationId xmlns:a16="http://schemas.microsoft.com/office/drawing/2014/main" id="{E3420F0B-F23C-4407-8CDA-1EEB44FE53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0045548"/>
              </p:ext>
            </p:extLst>
          </p:nvPr>
        </p:nvGraphicFramePr>
        <p:xfrm>
          <a:off x="4244115" y="188640"/>
          <a:ext cx="7080612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A228C20C-E880-4F9F-91E9-DEADAF8A9F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017" y="1052736"/>
            <a:ext cx="3364704" cy="252028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AB0B929C-BD25-4ABB-B6E3-6A087137E8B4}"/>
              </a:ext>
            </a:extLst>
          </p:cNvPr>
          <p:cNvSpPr/>
          <p:nvPr/>
        </p:nvSpPr>
        <p:spPr>
          <a:xfrm>
            <a:off x="1075637" y="6300028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Báez, S. (2005). </a:t>
            </a:r>
          </a:p>
        </p:txBody>
      </p:sp>
    </p:spTree>
    <p:extLst>
      <p:ext uri="{BB962C8B-B14F-4D97-AF65-F5344CB8AC3E}">
        <p14:creationId xmlns:p14="http://schemas.microsoft.com/office/powerpoint/2010/main" val="7263573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Visualización">
  <a:themeElements>
    <a:clrScheme name="Visualización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sualización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sualización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Tema de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E41224-0370-4595-877C-23316CD80004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customXml/itemProps3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0</TotalTime>
  <Words>388</Words>
  <Application>Microsoft Office PowerPoint</Application>
  <PresentationFormat>Personalizado</PresentationFormat>
  <Paragraphs>71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Century Schoolbook</vt:lpstr>
      <vt:lpstr>Corbel</vt:lpstr>
      <vt:lpstr>Segoe UI Black</vt:lpstr>
      <vt:lpstr>Wingdings 2</vt:lpstr>
      <vt:lpstr>Visualización</vt:lpstr>
      <vt:lpstr>DEPARTAMENTOS</vt:lpstr>
      <vt:lpstr>Presentación de PowerPoint</vt:lpstr>
      <vt:lpstr>ORGANIGRAMA</vt:lpstr>
      <vt:lpstr>DEPARTAMENTO DE RESERVACIONES</vt:lpstr>
      <vt:lpstr>DEPARTAMENTO DE RESERVACIONES</vt:lpstr>
      <vt:lpstr>Presentación de PowerPoint</vt:lpstr>
      <vt:lpstr>FORMATOS IMPRESOS DEL DEPARTAMENTO</vt:lpstr>
      <vt:lpstr>Presentación de PowerPoint</vt:lpstr>
      <vt:lpstr>PASOS A SEGUIR PARA HACER UNA RESERVACIÓN</vt:lpstr>
      <vt:lpstr>Presentación de PowerPoint</vt:lpstr>
      <vt:lpstr>Presentación de PowerPoint</vt:lpstr>
      <vt:lpstr>Presentación de PowerPoint</vt:lpstr>
      <vt:lpstr>Pronóstico de ocupación</vt:lpstr>
      <vt:lpstr>Presentación de PowerPoint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2018-02-26T23:48:26Z</dcterms:created>
  <dcterms:modified xsi:type="dcterms:W3CDTF">2018-08-21T21:20:16Z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