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269" r:id="rId2"/>
    <p:sldId id="270" r:id="rId3"/>
    <p:sldId id="281" r:id="rId4"/>
    <p:sldId id="292" r:id="rId5"/>
    <p:sldId id="286" r:id="rId6"/>
    <p:sldId id="284" r:id="rId7"/>
    <p:sldId id="285" r:id="rId8"/>
    <p:sldId id="271" r:id="rId9"/>
    <p:sldId id="287" r:id="rId10"/>
    <p:sldId id="288" r:id="rId11"/>
    <p:sldId id="290" r:id="rId12"/>
    <p:sldId id="293" r:id="rId13"/>
    <p:sldId id="289" r:id="rId14"/>
    <p:sldId id="291" r:id="rId15"/>
    <p:sldId id="294" r:id="rId16"/>
    <p:sldId id="279" r:id="rId17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738" y="72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4146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image" Target="../media/image5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0AB8BE-F460-4627-B3EB-9BD37A2BD976}" type="doc">
      <dgm:prSet loTypeId="urn:microsoft.com/office/officeart/2005/8/layout/radial5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31ACA1E-FF66-4F83-A84F-0595370A0788}">
      <dgm:prSet phldrT="[Texto]"/>
      <dgm:spPr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r>
            <a:rPr lang="es-MX" b="1">
              <a:latin typeface="Arial Black" panose="020B0A04020102020204" pitchFamily="34" charset="0"/>
            </a:rPr>
            <a:t>GEOGRAFÍ</a:t>
          </a:r>
          <a:r>
            <a:rPr lang="es-MX" b="1"/>
            <a:t>A</a:t>
          </a:r>
        </a:p>
      </dgm:t>
    </dgm:pt>
    <dgm:pt modelId="{4E25C3E8-F8EC-4297-BE59-1F1713111E5C}" type="parTrans" cxnId="{634BBE46-A867-4D8F-9CA0-2F0CB90B1D13}">
      <dgm:prSet/>
      <dgm:spPr/>
      <dgm:t>
        <a:bodyPr/>
        <a:lstStyle/>
        <a:p>
          <a:endParaRPr lang="es-MX"/>
        </a:p>
      </dgm:t>
    </dgm:pt>
    <dgm:pt modelId="{CF1A8AEE-489C-452B-A6F2-A32947AF93DA}" type="sibTrans" cxnId="{634BBE46-A867-4D8F-9CA0-2F0CB90B1D13}">
      <dgm:prSet/>
      <dgm:spPr/>
      <dgm:t>
        <a:bodyPr/>
        <a:lstStyle/>
        <a:p>
          <a:endParaRPr lang="es-MX"/>
        </a:p>
      </dgm:t>
    </dgm:pt>
    <dgm:pt modelId="{031ACFFB-8EE4-4233-BD52-320E7D691A8E}">
      <dgm:prSet phldrT="[Texto]"/>
      <dgm:spPr/>
      <dgm:t>
        <a:bodyPr/>
        <a:lstStyle/>
        <a:p>
          <a:r>
            <a:rPr lang="es-MX" dirty="0"/>
            <a:t>Espacio geográfico</a:t>
          </a:r>
        </a:p>
      </dgm:t>
    </dgm:pt>
    <dgm:pt modelId="{06D8561E-4D66-4442-A4DA-F22C71155D5D}" type="parTrans" cxnId="{C12ADED6-AE04-414F-8167-FD9E57CE1F1B}">
      <dgm:prSet/>
      <dgm:spPr/>
      <dgm:t>
        <a:bodyPr/>
        <a:lstStyle/>
        <a:p>
          <a:endParaRPr lang="es-MX"/>
        </a:p>
      </dgm:t>
    </dgm:pt>
    <dgm:pt modelId="{0F92F756-1807-4DCC-A4D8-003A6085670E}" type="sibTrans" cxnId="{C12ADED6-AE04-414F-8167-FD9E57CE1F1B}">
      <dgm:prSet/>
      <dgm:spPr/>
      <dgm:t>
        <a:bodyPr/>
        <a:lstStyle/>
        <a:p>
          <a:endParaRPr lang="es-MX"/>
        </a:p>
      </dgm:t>
    </dgm:pt>
    <dgm:pt modelId="{CDF56E68-859E-404B-A102-7196FBDA407B}">
      <dgm:prSet phldrT="[Texto]"/>
      <dgm:spPr/>
      <dgm:t>
        <a:bodyPr/>
        <a:lstStyle/>
        <a:p>
          <a:r>
            <a:rPr lang="es-MX" dirty="0"/>
            <a:t>Ríos</a:t>
          </a:r>
        </a:p>
      </dgm:t>
    </dgm:pt>
    <dgm:pt modelId="{DF027BA8-F7F6-42B5-A88B-7D96FDAAB231}" type="parTrans" cxnId="{C733B5F8-A7C9-4B68-AB1A-5BE8BEA32FEC}">
      <dgm:prSet/>
      <dgm:spPr/>
      <dgm:t>
        <a:bodyPr/>
        <a:lstStyle/>
        <a:p>
          <a:endParaRPr lang="es-MX"/>
        </a:p>
      </dgm:t>
    </dgm:pt>
    <dgm:pt modelId="{273E9F0A-36AB-484B-9ABB-166D5F9C6749}" type="sibTrans" cxnId="{C733B5F8-A7C9-4B68-AB1A-5BE8BEA32FEC}">
      <dgm:prSet/>
      <dgm:spPr/>
      <dgm:t>
        <a:bodyPr/>
        <a:lstStyle/>
        <a:p>
          <a:endParaRPr lang="es-MX"/>
        </a:p>
      </dgm:t>
    </dgm:pt>
    <dgm:pt modelId="{7E5C812E-DA48-485D-AA91-340D360A2BE4}">
      <dgm:prSet phldrT="[Texto]"/>
      <dgm:spPr/>
      <dgm:t>
        <a:bodyPr/>
        <a:lstStyle/>
        <a:p>
          <a:r>
            <a:rPr lang="es-MX" dirty="0"/>
            <a:t>Montañas</a:t>
          </a:r>
        </a:p>
      </dgm:t>
    </dgm:pt>
    <dgm:pt modelId="{D0681BE6-E587-4E1B-8CFD-27B61A7651CF}" type="parTrans" cxnId="{5277FCA4-74FF-4C89-92C4-729ED9FDA72D}">
      <dgm:prSet/>
      <dgm:spPr/>
      <dgm:t>
        <a:bodyPr/>
        <a:lstStyle/>
        <a:p>
          <a:endParaRPr lang="es-MX"/>
        </a:p>
      </dgm:t>
    </dgm:pt>
    <dgm:pt modelId="{AFEAC26A-2F68-4F26-9656-5F839DD7960D}" type="sibTrans" cxnId="{5277FCA4-74FF-4C89-92C4-729ED9FDA72D}">
      <dgm:prSet/>
      <dgm:spPr/>
      <dgm:t>
        <a:bodyPr/>
        <a:lstStyle/>
        <a:p>
          <a:endParaRPr lang="es-MX"/>
        </a:p>
      </dgm:t>
    </dgm:pt>
    <dgm:pt modelId="{27AFD811-67AF-4151-9F3A-C93184414CBC}">
      <dgm:prSet phldrT="[Texto]"/>
      <dgm:spPr/>
      <dgm:t>
        <a:bodyPr/>
        <a:lstStyle/>
        <a:p>
          <a:r>
            <a:rPr lang="es-MX" dirty="0"/>
            <a:t>Lagos</a:t>
          </a:r>
        </a:p>
      </dgm:t>
    </dgm:pt>
    <dgm:pt modelId="{522949BC-1104-40E6-8DF6-2916B6F148A6}" type="parTrans" cxnId="{29599C59-3910-4DF1-8061-7FFD922C1522}">
      <dgm:prSet/>
      <dgm:spPr/>
      <dgm:t>
        <a:bodyPr/>
        <a:lstStyle/>
        <a:p>
          <a:endParaRPr lang="es-MX"/>
        </a:p>
      </dgm:t>
    </dgm:pt>
    <dgm:pt modelId="{E7DC52A1-5742-4970-AAA1-4C557C4722D6}" type="sibTrans" cxnId="{29599C59-3910-4DF1-8061-7FFD922C1522}">
      <dgm:prSet/>
      <dgm:spPr/>
      <dgm:t>
        <a:bodyPr/>
        <a:lstStyle/>
        <a:p>
          <a:endParaRPr lang="es-MX"/>
        </a:p>
      </dgm:t>
    </dgm:pt>
    <dgm:pt modelId="{169C62A2-6A09-4ADD-BCDE-E42CD87B02E7}">
      <dgm:prSet/>
      <dgm:spPr/>
      <dgm:t>
        <a:bodyPr/>
        <a:lstStyle/>
        <a:p>
          <a:r>
            <a:rPr lang="es-MX" dirty="0"/>
            <a:t>Fenómenos políticos</a:t>
          </a:r>
        </a:p>
      </dgm:t>
    </dgm:pt>
    <dgm:pt modelId="{F6655781-98D4-4E93-933E-C7C5E99221F4}" type="parTrans" cxnId="{59173E54-6A35-462C-AD50-637E8CDBF443}">
      <dgm:prSet/>
      <dgm:spPr/>
      <dgm:t>
        <a:bodyPr/>
        <a:lstStyle/>
        <a:p>
          <a:endParaRPr lang="es-MX"/>
        </a:p>
      </dgm:t>
    </dgm:pt>
    <dgm:pt modelId="{F097A4FE-6D03-45D8-A9A1-A09F7B50A618}" type="sibTrans" cxnId="{59173E54-6A35-462C-AD50-637E8CDBF443}">
      <dgm:prSet/>
      <dgm:spPr/>
      <dgm:t>
        <a:bodyPr/>
        <a:lstStyle/>
        <a:p>
          <a:endParaRPr lang="es-MX"/>
        </a:p>
      </dgm:t>
    </dgm:pt>
    <dgm:pt modelId="{74184311-0315-4391-86B5-A4FA53E1878F}">
      <dgm:prSet/>
      <dgm:spPr/>
      <dgm:t>
        <a:bodyPr/>
        <a:lstStyle/>
        <a:p>
          <a:r>
            <a:rPr lang="es-MX" dirty="0"/>
            <a:t>Fenómenos económicos</a:t>
          </a:r>
        </a:p>
      </dgm:t>
    </dgm:pt>
    <dgm:pt modelId="{A1943443-68BB-4CC9-8D94-35894F3B0605}" type="parTrans" cxnId="{10AB2C35-A92B-4360-9D6B-20D1C391C509}">
      <dgm:prSet/>
      <dgm:spPr/>
      <dgm:t>
        <a:bodyPr/>
        <a:lstStyle/>
        <a:p>
          <a:endParaRPr lang="es-MX"/>
        </a:p>
      </dgm:t>
    </dgm:pt>
    <dgm:pt modelId="{62F1B765-5F8A-4DF2-8EC0-41130A203BA3}" type="sibTrans" cxnId="{10AB2C35-A92B-4360-9D6B-20D1C391C509}">
      <dgm:prSet/>
      <dgm:spPr/>
      <dgm:t>
        <a:bodyPr/>
        <a:lstStyle/>
        <a:p>
          <a:endParaRPr lang="es-MX"/>
        </a:p>
      </dgm:t>
    </dgm:pt>
    <dgm:pt modelId="{3E6A2AE4-FDBC-45A8-AE71-CD82B857B27A}">
      <dgm:prSet/>
      <dgm:spPr/>
      <dgm:t>
        <a:bodyPr/>
        <a:lstStyle/>
        <a:p>
          <a:r>
            <a:rPr lang="es-MX" dirty="0"/>
            <a:t>Fenómenos sociales</a:t>
          </a:r>
        </a:p>
      </dgm:t>
    </dgm:pt>
    <dgm:pt modelId="{EC489A80-82BC-4D52-833A-0D817E01CA7F}" type="parTrans" cxnId="{B9A38BAA-5796-496B-BE9A-4FEDD18CC0A3}">
      <dgm:prSet/>
      <dgm:spPr/>
      <dgm:t>
        <a:bodyPr/>
        <a:lstStyle/>
        <a:p>
          <a:endParaRPr lang="es-MX"/>
        </a:p>
      </dgm:t>
    </dgm:pt>
    <dgm:pt modelId="{8605F044-DED6-46E5-A956-3738D06F6B8A}" type="sibTrans" cxnId="{B9A38BAA-5796-496B-BE9A-4FEDD18CC0A3}">
      <dgm:prSet/>
      <dgm:spPr/>
      <dgm:t>
        <a:bodyPr/>
        <a:lstStyle/>
        <a:p>
          <a:endParaRPr lang="es-MX"/>
        </a:p>
      </dgm:t>
    </dgm:pt>
    <dgm:pt modelId="{9856C60A-1930-4DC8-910B-7C8E0EFED337}">
      <dgm:prSet/>
      <dgm:spPr/>
      <dgm:t>
        <a:bodyPr/>
        <a:lstStyle/>
        <a:p>
          <a:endParaRPr lang="es-MX"/>
        </a:p>
      </dgm:t>
    </dgm:pt>
    <dgm:pt modelId="{9DD1C5F7-C9CF-46D1-AAF2-4A3420304738}" type="parTrans" cxnId="{D9ACCF69-5A93-4B3B-8077-8A1FCFB61A81}">
      <dgm:prSet/>
      <dgm:spPr/>
      <dgm:t>
        <a:bodyPr/>
        <a:lstStyle/>
        <a:p>
          <a:endParaRPr lang="es-MX"/>
        </a:p>
      </dgm:t>
    </dgm:pt>
    <dgm:pt modelId="{569A1091-3AC5-43C1-B34E-A3CED2782662}" type="sibTrans" cxnId="{D9ACCF69-5A93-4B3B-8077-8A1FCFB61A81}">
      <dgm:prSet/>
      <dgm:spPr/>
      <dgm:t>
        <a:bodyPr/>
        <a:lstStyle/>
        <a:p>
          <a:endParaRPr lang="es-MX"/>
        </a:p>
      </dgm:t>
    </dgm:pt>
    <dgm:pt modelId="{6EC3DCEA-6863-4595-9FEC-E155CAD16FF8}">
      <dgm:prSet/>
      <dgm:spPr/>
      <dgm:t>
        <a:bodyPr/>
        <a:lstStyle/>
        <a:p>
          <a:endParaRPr lang="es-MX"/>
        </a:p>
      </dgm:t>
    </dgm:pt>
    <dgm:pt modelId="{C335C16D-C066-4050-96B8-56BD6778845D}" type="parTrans" cxnId="{318E21C8-2F42-4D14-BAC9-3502719B7EA6}">
      <dgm:prSet/>
      <dgm:spPr/>
      <dgm:t>
        <a:bodyPr/>
        <a:lstStyle/>
        <a:p>
          <a:endParaRPr lang="es-MX"/>
        </a:p>
      </dgm:t>
    </dgm:pt>
    <dgm:pt modelId="{0041C842-BD14-46E2-ADCC-A186F5CB0651}" type="sibTrans" cxnId="{318E21C8-2F42-4D14-BAC9-3502719B7EA6}">
      <dgm:prSet/>
      <dgm:spPr/>
      <dgm:t>
        <a:bodyPr/>
        <a:lstStyle/>
        <a:p>
          <a:endParaRPr lang="es-MX"/>
        </a:p>
      </dgm:t>
    </dgm:pt>
    <dgm:pt modelId="{1E0FBE3D-E9C5-4DE4-9A84-1F416F4CEA53}" type="pres">
      <dgm:prSet presAssocID="{A40AB8BE-F460-4627-B3EB-9BD37A2BD97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8340F61-2B73-429F-94EC-55697B6F1D05}" type="pres">
      <dgm:prSet presAssocID="{A31ACA1E-FF66-4F83-A84F-0595370A0788}" presName="centerShape" presStyleLbl="node0" presStyleIdx="0" presStyleCnt="1"/>
      <dgm:spPr/>
    </dgm:pt>
    <dgm:pt modelId="{BE831708-F248-49F7-BDF4-4196FC2F05D4}" type="pres">
      <dgm:prSet presAssocID="{06D8561E-4D66-4442-A4DA-F22C71155D5D}" presName="parTrans" presStyleLbl="sibTrans2D1" presStyleIdx="0" presStyleCnt="7"/>
      <dgm:spPr/>
    </dgm:pt>
    <dgm:pt modelId="{2550F218-612A-4A94-AA3D-E624B018A529}" type="pres">
      <dgm:prSet presAssocID="{06D8561E-4D66-4442-A4DA-F22C71155D5D}" presName="connectorText" presStyleLbl="sibTrans2D1" presStyleIdx="0" presStyleCnt="7"/>
      <dgm:spPr/>
    </dgm:pt>
    <dgm:pt modelId="{A2D6AAEF-C0C7-4ED2-89F8-AC49A62AC4A1}" type="pres">
      <dgm:prSet presAssocID="{031ACFFB-8EE4-4233-BD52-320E7D691A8E}" presName="node" presStyleLbl="node1" presStyleIdx="0" presStyleCnt="7">
        <dgm:presLayoutVars>
          <dgm:bulletEnabled val="1"/>
        </dgm:presLayoutVars>
      </dgm:prSet>
      <dgm:spPr/>
    </dgm:pt>
    <dgm:pt modelId="{4B81F3EC-558B-4340-B5CC-3FA4F50F0E53}" type="pres">
      <dgm:prSet presAssocID="{EC489A80-82BC-4D52-833A-0D817E01CA7F}" presName="parTrans" presStyleLbl="sibTrans2D1" presStyleIdx="1" presStyleCnt="7"/>
      <dgm:spPr/>
    </dgm:pt>
    <dgm:pt modelId="{2A9F710C-2F77-431A-A8D0-B5A4778C350C}" type="pres">
      <dgm:prSet presAssocID="{EC489A80-82BC-4D52-833A-0D817E01CA7F}" presName="connectorText" presStyleLbl="sibTrans2D1" presStyleIdx="1" presStyleCnt="7"/>
      <dgm:spPr/>
    </dgm:pt>
    <dgm:pt modelId="{A9E06B7C-4A2C-466A-8EBE-C1E687E8B954}" type="pres">
      <dgm:prSet presAssocID="{3E6A2AE4-FDBC-45A8-AE71-CD82B857B27A}" presName="node" presStyleLbl="node1" presStyleIdx="1" presStyleCnt="7">
        <dgm:presLayoutVars>
          <dgm:bulletEnabled val="1"/>
        </dgm:presLayoutVars>
      </dgm:prSet>
      <dgm:spPr/>
    </dgm:pt>
    <dgm:pt modelId="{DE9459FE-6D63-4553-9653-9195A5C5F852}" type="pres">
      <dgm:prSet presAssocID="{A1943443-68BB-4CC9-8D94-35894F3B0605}" presName="parTrans" presStyleLbl="sibTrans2D1" presStyleIdx="2" presStyleCnt="7"/>
      <dgm:spPr/>
    </dgm:pt>
    <dgm:pt modelId="{674683EE-BFED-45FD-906F-5F5803530109}" type="pres">
      <dgm:prSet presAssocID="{A1943443-68BB-4CC9-8D94-35894F3B0605}" presName="connectorText" presStyleLbl="sibTrans2D1" presStyleIdx="2" presStyleCnt="7"/>
      <dgm:spPr/>
    </dgm:pt>
    <dgm:pt modelId="{177E12FB-89FE-4430-AC99-410A9C254055}" type="pres">
      <dgm:prSet presAssocID="{74184311-0315-4391-86B5-A4FA53E1878F}" presName="node" presStyleLbl="node1" presStyleIdx="2" presStyleCnt="7">
        <dgm:presLayoutVars>
          <dgm:bulletEnabled val="1"/>
        </dgm:presLayoutVars>
      </dgm:prSet>
      <dgm:spPr/>
    </dgm:pt>
    <dgm:pt modelId="{FA3B687F-DF37-46CD-8C4D-3B83D382B16A}" type="pres">
      <dgm:prSet presAssocID="{F6655781-98D4-4E93-933E-C7C5E99221F4}" presName="parTrans" presStyleLbl="sibTrans2D1" presStyleIdx="3" presStyleCnt="7"/>
      <dgm:spPr/>
    </dgm:pt>
    <dgm:pt modelId="{9CB5AB45-9D6B-40B9-ABE3-FF474BFCF916}" type="pres">
      <dgm:prSet presAssocID="{F6655781-98D4-4E93-933E-C7C5E99221F4}" presName="connectorText" presStyleLbl="sibTrans2D1" presStyleIdx="3" presStyleCnt="7"/>
      <dgm:spPr/>
    </dgm:pt>
    <dgm:pt modelId="{E0269F26-9EA6-4A3D-8A13-893402CF6FFE}" type="pres">
      <dgm:prSet presAssocID="{169C62A2-6A09-4ADD-BCDE-E42CD87B02E7}" presName="node" presStyleLbl="node1" presStyleIdx="3" presStyleCnt="7">
        <dgm:presLayoutVars>
          <dgm:bulletEnabled val="1"/>
        </dgm:presLayoutVars>
      </dgm:prSet>
      <dgm:spPr/>
    </dgm:pt>
    <dgm:pt modelId="{5FB6EB7D-C81D-4243-A52F-AA1DA33D3165}" type="pres">
      <dgm:prSet presAssocID="{DF027BA8-F7F6-42B5-A88B-7D96FDAAB231}" presName="parTrans" presStyleLbl="sibTrans2D1" presStyleIdx="4" presStyleCnt="7"/>
      <dgm:spPr/>
    </dgm:pt>
    <dgm:pt modelId="{BE6CC1D0-8548-4976-96FC-65CF2A9E214A}" type="pres">
      <dgm:prSet presAssocID="{DF027BA8-F7F6-42B5-A88B-7D96FDAAB231}" presName="connectorText" presStyleLbl="sibTrans2D1" presStyleIdx="4" presStyleCnt="7"/>
      <dgm:spPr/>
    </dgm:pt>
    <dgm:pt modelId="{586922A5-5C96-4C41-8971-41C4EDEC4038}" type="pres">
      <dgm:prSet presAssocID="{CDF56E68-859E-404B-A102-7196FBDA407B}" presName="node" presStyleLbl="node1" presStyleIdx="4" presStyleCnt="7">
        <dgm:presLayoutVars>
          <dgm:bulletEnabled val="1"/>
        </dgm:presLayoutVars>
      </dgm:prSet>
      <dgm:spPr/>
    </dgm:pt>
    <dgm:pt modelId="{89F9E1B4-23C3-49F5-BB23-4872905E33CD}" type="pres">
      <dgm:prSet presAssocID="{D0681BE6-E587-4E1B-8CFD-27B61A7651CF}" presName="parTrans" presStyleLbl="sibTrans2D1" presStyleIdx="5" presStyleCnt="7"/>
      <dgm:spPr/>
    </dgm:pt>
    <dgm:pt modelId="{7F8302F5-40FB-48C6-A2BB-6CC3C837B7FE}" type="pres">
      <dgm:prSet presAssocID="{D0681BE6-E587-4E1B-8CFD-27B61A7651CF}" presName="connectorText" presStyleLbl="sibTrans2D1" presStyleIdx="5" presStyleCnt="7"/>
      <dgm:spPr/>
    </dgm:pt>
    <dgm:pt modelId="{5E71E048-93AB-46B8-95CD-F3A295CF7896}" type="pres">
      <dgm:prSet presAssocID="{7E5C812E-DA48-485D-AA91-340D360A2BE4}" presName="node" presStyleLbl="node1" presStyleIdx="5" presStyleCnt="7">
        <dgm:presLayoutVars>
          <dgm:bulletEnabled val="1"/>
        </dgm:presLayoutVars>
      </dgm:prSet>
      <dgm:spPr/>
    </dgm:pt>
    <dgm:pt modelId="{C8F660E8-80DA-4ED9-A11A-FF842A3BFC51}" type="pres">
      <dgm:prSet presAssocID="{522949BC-1104-40E6-8DF6-2916B6F148A6}" presName="parTrans" presStyleLbl="sibTrans2D1" presStyleIdx="6" presStyleCnt="7"/>
      <dgm:spPr/>
    </dgm:pt>
    <dgm:pt modelId="{6169D755-15F9-409A-9069-F8D6C65E3F52}" type="pres">
      <dgm:prSet presAssocID="{522949BC-1104-40E6-8DF6-2916B6F148A6}" presName="connectorText" presStyleLbl="sibTrans2D1" presStyleIdx="6" presStyleCnt="7"/>
      <dgm:spPr/>
    </dgm:pt>
    <dgm:pt modelId="{EB1277E3-6225-4D73-9EB7-EB2A47893A57}" type="pres">
      <dgm:prSet presAssocID="{27AFD811-67AF-4151-9F3A-C93184414CBC}" presName="node" presStyleLbl="node1" presStyleIdx="6" presStyleCnt="7">
        <dgm:presLayoutVars>
          <dgm:bulletEnabled val="1"/>
        </dgm:presLayoutVars>
      </dgm:prSet>
      <dgm:spPr/>
    </dgm:pt>
  </dgm:ptLst>
  <dgm:cxnLst>
    <dgm:cxn modelId="{860E6C0B-A7C9-4EB5-99F5-2B836F8E594A}" type="presOf" srcId="{169C62A2-6A09-4ADD-BCDE-E42CD87B02E7}" destId="{E0269F26-9EA6-4A3D-8A13-893402CF6FFE}" srcOrd="0" destOrd="0" presId="urn:microsoft.com/office/officeart/2005/8/layout/radial5"/>
    <dgm:cxn modelId="{E3DA7B1A-05B2-4AEB-A5FC-06C6840594B2}" type="presOf" srcId="{A1943443-68BB-4CC9-8D94-35894F3B0605}" destId="{DE9459FE-6D63-4553-9653-9195A5C5F852}" srcOrd="0" destOrd="0" presId="urn:microsoft.com/office/officeart/2005/8/layout/radial5"/>
    <dgm:cxn modelId="{40D27521-801F-43CF-8893-38B547BD0209}" type="presOf" srcId="{A31ACA1E-FF66-4F83-A84F-0595370A0788}" destId="{18340F61-2B73-429F-94EC-55697B6F1D05}" srcOrd="0" destOrd="0" presId="urn:microsoft.com/office/officeart/2005/8/layout/radial5"/>
    <dgm:cxn modelId="{10AB2C35-A92B-4360-9D6B-20D1C391C509}" srcId="{A31ACA1E-FF66-4F83-A84F-0595370A0788}" destId="{74184311-0315-4391-86B5-A4FA53E1878F}" srcOrd="2" destOrd="0" parTransId="{A1943443-68BB-4CC9-8D94-35894F3B0605}" sibTransId="{62F1B765-5F8A-4DF2-8EC0-41130A203BA3}"/>
    <dgm:cxn modelId="{C4A0F641-AAEB-4792-9B8E-F5D12A0204CD}" type="presOf" srcId="{A40AB8BE-F460-4627-B3EB-9BD37A2BD976}" destId="{1E0FBE3D-E9C5-4DE4-9A84-1F416F4CEA53}" srcOrd="0" destOrd="0" presId="urn:microsoft.com/office/officeart/2005/8/layout/radial5"/>
    <dgm:cxn modelId="{634BBE46-A867-4D8F-9CA0-2F0CB90B1D13}" srcId="{A40AB8BE-F460-4627-B3EB-9BD37A2BD976}" destId="{A31ACA1E-FF66-4F83-A84F-0595370A0788}" srcOrd="0" destOrd="0" parTransId="{4E25C3E8-F8EC-4297-BE59-1F1713111E5C}" sibTransId="{CF1A8AEE-489C-452B-A6F2-A32947AF93DA}"/>
    <dgm:cxn modelId="{D2D3F068-BAD4-4FFD-A2C3-204BC7FFB092}" type="presOf" srcId="{D0681BE6-E587-4E1B-8CFD-27B61A7651CF}" destId="{7F8302F5-40FB-48C6-A2BB-6CC3C837B7FE}" srcOrd="1" destOrd="0" presId="urn:microsoft.com/office/officeart/2005/8/layout/radial5"/>
    <dgm:cxn modelId="{D9ACCF69-5A93-4B3B-8077-8A1FCFB61A81}" srcId="{A40AB8BE-F460-4627-B3EB-9BD37A2BD976}" destId="{9856C60A-1930-4DC8-910B-7C8E0EFED337}" srcOrd="1" destOrd="0" parTransId="{9DD1C5F7-C9CF-46D1-AAF2-4A3420304738}" sibTransId="{569A1091-3AC5-43C1-B34E-A3CED2782662}"/>
    <dgm:cxn modelId="{59173E54-6A35-462C-AD50-637E8CDBF443}" srcId="{A31ACA1E-FF66-4F83-A84F-0595370A0788}" destId="{169C62A2-6A09-4ADD-BCDE-E42CD87B02E7}" srcOrd="3" destOrd="0" parTransId="{F6655781-98D4-4E93-933E-C7C5E99221F4}" sibTransId="{F097A4FE-6D03-45D8-A9A1-A09F7B50A618}"/>
    <dgm:cxn modelId="{36D84154-4B2A-49D2-B989-27F4425F2B8D}" type="presOf" srcId="{EC489A80-82BC-4D52-833A-0D817E01CA7F}" destId="{4B81F3EC-558B-4340-B5CC-3FA4F50F0E53}" srcOrd="0" destOrd="0" presId="urn:microsoft.com/office/officeart/2005/8/layout/radial5"/>
    <dgm:cxn modelId="{EFA7B976-2B09-4180-99D2-8EDAC5C1E4CB}" type="presOf" srcId="{522949BC-1104-40E6-8DF6-2916B6F148A6}" destId="{6169D755-15F9-409A-9069-F8D6C65E3F52}" srcOrd="1" destOrd="0" presId="urn:microsoft.com/office/officeart/2005/8/layout/radial5"/>
    <dgm:cxn modelId="{6FC8C856-2FA9-4A2B-B38D-02B6C9388ED8}" type="presOf" srcId="{CDF56E68-859E-404B-A102-7196FBDA407B}" destId="{586922A5-5C96-4C41-8971-41C4EDEC4038}" srcOrd="0" destOrd="0" presId="urn:microsoft.com/office/officeart/2005/8/layout/radial5"/>
    <dgm:cxn modelId="{61A8C278-1561-4388-8493-67E7D99FA1C5}" type="presOf" srcId="{031ACFFB-8EE4-4233-BD52-320E7D691A8E}" destId="{A2D6AAEF-C0C7-4ED2-89F8-AC49A62AC4A1}" srcOrd="0" destOrd="0" presId="urn:microsoft.com/office/officeart/2005/8/layout/radial5"/>
    <dgm:cxn modelId="{29599C59-3910-4DF1-8061-7FFD922C1522}" srcId="{A31ACA1E-FF66-4F83-A84F-0595370A0788}" destId="{27AFD811-67AF-4151-9F3A-C93184414CBC}" srcOrd="6" destOrd="0" parTransId="{522949BC-1104-40E6-8DF6-2916B6F148A6}" sibTransId="{E7DC52A1-5742-4970-AAA1-4C557C4722D6}"/>
    <dgm:cxn modelId="{37BDFC8D-D27A-4151-B484-C1C117D1027C}" type="presOf" srcId="{A1943443-68BB-4CC9-8D94-35894F3B0605}" destId="{674683EE-BFED-45FD-906F-5F5803530109}" srcOrd="1" destOrd="0" presId="urn:microsoft.com/office/officeart/2005/8/layout/radial5"/>
    <dgm:cxn modelId="{DEB1CE8F-4DBD-4192-BE19-14C049D797C3}" type="presOf" srcId="{522949BC-1104-40E6-8DF6-2916B6F148A6}" destId="{C8F660E8-80DA-4ED9-A11A-FF842A3BFC51}" srcOrd="0" destOrd="0" presId="urn:microsoft.com/office/officeart/2005/8/layout/radial5"/>
    <dgm:cxn modelId="{06AF29A3-4A6B-4F36-93A6-259D81B68C5E}" type="presOf" srcId="{EC489A80-82BC-4D52-833A-0D817E01CA7F}" destId="{2A9F710C-2F77-431A-A8D0-B5A4778C350C}" srcOrd="1" destOrd="0" presId="urn:microsoft.com/office/officeart/2005/8/layout/radial5"/>
    <dgm:cxn modelId="{BF4356A4-F417-4EF3-95AD-2EF53F907826}" type="presOf" srcId="{DF027BA8-F7F6-42B5-A88B-7D96FDAAB231}" destId="{BE6CC1D0-8548-4976-96FC-65CF2A9E214A}" srcOrd="1" destOrd="0" presId="urn:microsoft.com/office/officeart/2005/8/layout/radial5"/>
    <dgm:cxn modelId="{5277FCA4-74FF-4C89-92C4-729ED9FDA72D}" srcId="{A31ACA1E-FF66-4F83-A84F-0595370A0788}" destId="{7E5C812E-DA48-485D-AA91-340D360A2BE4}" srcOrd="5" destOrd="0" parTransId="{D0681BE6-E587-4E1B-8CFD-27B61A7651CF}" sibTransId="{AFEAC26A-2F68-4F26-9656-5F839DD7960D}"/>
    <dgm:cxn modelId="{B9A38BAA-5796-496B-BE9A-4FEDD18CC0A3}" srcId="{A31ACA1E-FF66-4F83-A84F-0595370A0788}" destId="{3E6A2AE4-FDBC-45A8-AE71-CD82B857B27A}" srcOrd="1" destOrd="0" parTransId="{EC489A80-82BC-4D52-833A-0D817E01CA7F}" sibTransId="{8605F044-DED6-46E5-A956-3738D06F6B8A}"/>
    <dgm:cxn modelId="{171ED5BB-5CBF-4775-8129-A199315014BE}" type="presOf" srcId="{3E6A2AE4-FDBC-45A8-AE71-CD82B857B27A}" destId="{A9E06B7C-4A2C-466A-8EBE-C1E687E8B954}" srcOrd="0" destOrd="0" presId="urn:microsoft.com/office/officeart/2005/8/layout/radial5"/>
    <dgm:cxn modelId="{F02633C5-14F4-413C-AAF1-DCC26D806C48}" type="presOf" srcId="{F6655781-98D4-4E93-933E-C7C5E99221F4}" destId="{9CB5AB45-9D6B-40B9-ABE3-FF474BFCF916}" srcOrd="1" destOrd="0" presId="urn:microsoft.com/office/officeart/2005/8/layout/radial5"/>
    <dgm:cxn modelId="{318E21C8-2F42-4D14-BAC9-3502719B7EA6}" srcId="{A40AB8BE-F460-4627-B3EB-9BD37A2BD976}" destId="{6EC3DCEA-6863-4595-9FEC-E155CAD16FF8}" srcOrd="2" destOrd="0" parTransId="{C335C16D-C066-4050-96B8-56BD6778845D}" sibTransId="{0041C842-BD14-46E2-ADCC-A186F5CB0651}"/>
    <dgm:cxn modelId="{56CBE0CA-312D-4DE7-8ABA-BDFB9AD8FA90}" type="presOf" srcId="{06D8561E-4D66-4442-A4DA-F22C71155D5D}" destId="{2550F218-612A-4A94-AA3D-E624B018A529}" srcOrd="1" destOrd="0" presId="urn:microsoft.com/office/officeart/2005/8/layout/radial5"/>
    <dgm:cxn modelId="{478C1ACE-EA52-450B-99B0-8F5B3C9D7BF0}" type="presOf" srcId="{D0681BE6-E587-4E1B-8CFD-27B61A7651CF}" destId="{89F9E1B4-23C3-49F5-BB23-4872905E33CD}" srcOrd="0" destOrd="0" presId="urn:microsoft.com/office/officeart/2005/8/layout/radial5"/>
    <dgm:cxn modelId="{4C6EFDD5-5EDC-40CB-B1E7-B61AB6956BA7}" type="presOf" srcId="{F6655781-98D4-4E93-933E-C7C5E99221F4}" destId="{FA3B687F-DF37-46CD-8C4D-3B83D382B16A}" srcOrd="0" destOrd="0" presId="urn:microsoft.com/office/officeart/2005/8/layout/radial5"/>
    <dgm:cxn modelId="{C12ADED6-AE04-414F-8167-FD9E57CE1F1B}" srcId="{A31ACA1E-FF66-4F83-A84F-0595370A0788}" destId="{031ACFFB-8EE4-4233-BD52-320E7D691A8E}" srcOrd="0" destOrd="0" parTransId="{06D8561E-4D66-4442-A4DA-F22C71155D5D}" sibTransId="{0F92F756-1807-4DCC-A4D8-003A6085670E}"/>
    <dgm:cxn modelId="{EAAD9ED9-3B10-49D1-8DE5-79F63D00C65B}" type="presOf" srcId="{27AFD811-67AF-4151-9F3A-C93184414CBC}" destId="{EB1277E3-6225-4D73-9EB7-EB2A47893A57}" srcOrd="0" destOrd="0" presId="urn:microsoft.com/office/officeart/2005/8/layout/radial5"/>
    <dgm:cxn modelId="{24C01ADD-00D7-4CFA-9175-C2F8B4C63988}" type="presOf" srcId="{7E5C812E-DA48-485D-AA91-340D360A2BE4}" destId="{5E71E048-93AB-46B8-95CD-F3A295CF7896}" srcOrd="0" destOrd="0" presId="urn:microsoft.com/office/officeart/2005/8/layout/radial5"/>
    <dgm:cxn modelId="{A7EC08F0-F972-49E4-BF1F-0FBE68E0CA87}" type="presOf" srcId="{DF027BA8-F7F6-42B5-A88B-7D96FDAAB231}" destId="{5FB6EB7D-C81D-4243-A52F-AA1DA33D3165}" srcOrd="0" destOrd="0" presId="urn:microsoft.com/office/officeart/2005/8/layout/radial5"/>
    <dgm:cxn modelId="{C733B5F8-A7C9-4B68-AB1A-5BE8BEA32FEC}" srcId="{A31ACA1E-FF66-4F83-A84F-0595370A0788}" destId="{CDF56E68-859E-404B-A102-7196FBDA407B}" srcOrd="4" destOrd="0" parTransId="{DF027BA8-F7F6-42B5-A88B-7D96FDAAB231}" sibTransId="{273E9F0A-36AB-484B-9ABB-166D5F9C6749}"/>
    <dgm:cxn modelId="{33CA05FD-9200-4344-AA38-E343476BB8C0}" type="presOf" srcId="{06D8561E-4D66-4442-A4DA-F22C71155D5D}" destId="{BE831708-F248-49F7-BDF4-4196FC2F05D4}" srcOrd="0" destOrd="0" presId="urn:microsoft.com/office/officeart/2005/8/layout/radial5"/>
    <dgm:cxn modelId="{CDBEF5FE-93AD-4DB9-AAE0-DD40C2C9D17F}" type="presOf" srcId="{74184311-0315-4391-86B5-A4FA53E1878F}" destId="{177E12FB-89FE-4430-AC99-410A9C254055}" srcOrd="0" destOrd="0" presId="urn:microsoft.com/office/officeart/2005/8/layout/radial5"/>
    <dgm:cxn modelId="{526B0893-B931-4C05-BE2D-248334851A48}" type="presParOf" srcId="{1E0FBE3D-E9C5-4DE4-9A84-1F416F4CEA53}" destId="{18340F61-2B73-429F-94EC-55697B6F1D05}" srcOrd="0" destOrd="0" presId="urn:microsoft.com/office/officeart/2005/8/layout/radial5"/>
    <dgm:cxn modelId="{BD1095BF-C8E8-43DC-8152-660F71D03F82}" type="presParOf" srcId="{1E0FBE3D-E9C5-4DE4-9A84-1F416F4CEA53}" destId="{BE831708-F248-49F7-BDF4-4196FC2F05D4}" srcOrd="1" destOrd="0" presId="urn:microsoft.com/office/officeart/2005/8/layout/radial5"/>
    <dgm:cxn modelId="{90505A9F-DAF9-4130-B679-D1A97098641D}" type="presParOf" srcId="{BE831708-F248-49F7-BDF4-4196FC2F05D4}" destId="{2550F218-612A-4A94-AA3D-E624B018A529}" srcOrd="0" destOrd="0" presId="urn:microsoft.com/office/officeart/2005/8/layout/radial5"/>
    <dgm:cxn modelId="{F0D99C6B-C037-4D38-A52C-B2836C7A3300}" type="presParOf" srcId="{1E0FBE3D-E9C5-4DE4-9A84-1F416F4CEA53}" destId="{A2D6AAEF-C0C7-4ED2-89F8-AC49A62AC4A1}" srcOrd="2" destOrd="0" presId="urn:microsoft.com/office/officeart/2005/8/layout/radial5"/>
    <dgm:cxn modelId="{633F0689-B79A-461B-BD16-ED59A8370AF9}" type="presParOf" srcId="{1E0FBE3D-E9C5-4DE4-9A84-1F416F4CEA53}" destId="{4B81F3EC-558B-4340-B5CC-3FA4F50F0E53}" srcOrd="3" destOrd="0" presId="urn:microsoft.com/office/officeart/2005/8/layout/radial5"/>
    <dgm:cxn modelId="{EC63FBCC-593A-4EB1-B297-6831558BCBF3}" type="presParOf" srcId="{4B81F3EC-558B-4340-B5CC-3FA4F50F0E53}" destId="{2A9F710C-2F77-431A-A8D0-B5A4778C350C}" srcOrd="0" destOrd="0" presId="urn:microsoft.com/office/officeart/2005/8/layout/radial5"/>
    <dgm:cxn modelId="{51DE21BA-54EE-48BA-A7BF-A8926314753B}" type="presParOf" srcId="{1E0FBE3D-E9C5-4DE4-9A84-1F416F4CEA53}" destId="{A9E06B7C-4A2C-466A-8EBE-C1E687E8B954}" srcOrd="4" destOrd="0" presId="urn:microsoft.com/office/officeart/2005/8/layout/radial5"/>
    <dgm:cxn modelId="{7123A8D1-28DE-4335-9023-E223D9B7AE15}" type="presParOf" srcId="{1E0FBE3D-E9C5-4DE4-9A84-1F416F4CEA53}" destId="{DE9459FE-6D63-4553-9653-9195A5C5F852}" srcOrd="5" destOrd="0" presId="urn:microsoft.com/office/officeart/2005/8/layout/radial5"/>
    <dgm:cxn modelId="{DC0247F7-88D1-4307-944D-92D1A76F9AC0}" type="presParOf" srcId="{DE9459FE-6D63-4553-9653-9195A5C5F852}" destId="{674683EE-BFED-45FD-906F-5F5803530109}" srcOrd="0" destOrd="0" presId="urn:microsoft.com/office/officeart/2005/8/layout/radial5"/>
    <dgm:cxn modelId="{3427A118-A074-41C3-B8E1-E82E36FC6008}" type="presParOf" srcId="{1E0FBE3D-E9C5-4DE4-9A84-1F416F4CEA53}" destId="{177E12FB-89FE-4430-AC99-410A9C254055}" srcOrd="6" destOrd="0" presId="urn:microsoft.com/office/officeart/2005/8/layout/radial5"/>
    <dgm:cxn modelId="{2048CEFB-FE36-4EBA-9702-DB455353AC60}" type="presParOf" srcId="{1E0FBE3D-E9C5-4DE4-9A84-1F416F4CEA53}" destId="{FA3B687F-DF37-46CD-8C4D-3B83D382B16A}" srcOrd="7" destOrd="0" presId="urn:microsoft.com/office/officeart/2005/8/layout/radial5"/>
    <dgm:cxn modelId="{F909D1EE-35A6-4C2E-8104-9C90BC142DA5}" type="presParOf" srcId="{FA3B687F-DF37-46CD-8C4D-3B83D382B16A}" destId="{9CB5AB45-9D6B-40B9-ABE3-FF474BFCF916}" srcOrd="0" destOrd="0" presId="urn:microsoft.com/office/officeart/2005/8/layout/radial5"/>
    <dgm:cxn modelId="{D7E67003-BB46-4DB1-909B-EB2F3A84A422}" type="presParOf" srcId="{1E0FBE3D-E9C5-4DE4-9A84-1F416F4CEA53}" destId="{E0269F26-9EA6-4A3D-8A13-893402CF6FFE}" srcOrd="8" destOrd="0" presId="urn:microsoft.com/office/officeart/2005/8/layout/radial5"/>
    <dgm:cxn modelId="{71A1CDDA-2619-4D9D-9814-77619D7D7576}" type="presParOf" srcId="{1E0FBE3D-E9C5-4DE4-9A84-1F416F4CEA53}" destId="{5FB6EB7D-C81D-4243-A52F-AA1DA33D3165}" srcOrd="9" destOrd="0" presId="urn:microsoft.com/office/officeart/2005/8/layout/radial5"/>
    <dgm:cxn modelId="{703E97D2-9BD6-464C-9DA9-91107F7FE600}" type="presParOf" srcId="{5FB6EB7D-C81D-4243-A52F-AA1DA33D3165}" destId="{BE6CC1D0-8548-4976-96FC-65CF2A9E214A}" srcOrd="0" destOrd="0" presId="urn:microsoft.com/office/officeart/2005/8/layout/radial5"/>
    <dgm:cxn modelId="{99B09420-A887-46A5-BC12-3F5999BCF0CC}" type="presParOf" srcId="{1E0FBE3D-E9C5-4DE4-9A84-1F416F4CEA53}" destId="{586922A5-5C96-4C41-8971-41C4EDEC4038}" srcOrd="10" destOrd="0" presId="urn:microsoft.com/office/officeart/2005/8/layout/radial5"/>
    <dgm:cxn modelId="{BB5B00C8-47BA-4BC0-828C-C4C17C7D4036}" type="presParOf" srcId="{1E0FBE3D-E9C5-4DE4-9A84-1F416F4CEA53}" destId="{89F9E1B4-23C3-49F5-BB23-4872905E33CD}" srcOrd="11" destOrd="0" presId="urn:microsoft.com/office/officeart/2005/8/layout/radial5"/>
    <dgm:cxn modelId="{2EAF3F2E-F67C-4FED-8EB5-A57FAD95DE22}" type="presParOf" srcId="{89F9E1B4-23C3-49F5-BB23-4872905E33CD}" destId="{7F8302F5-40FB-48C6-A2BB-6CC3C837B7FE}" srcOrd="0" destOrd="0" presId="urn:microsoft.com/office/officeart/2005/8/layout/radial5"/>
    <dgm:cxn modelId="{48553F73-C0D5-42F6-9D63-25CCC6F5F437}" type="presParOf" srcId="{1E0FBE3D-E9C5-4DE4-9A84-1F416F4CEA53}" destId="{5E71E048-93AB-46B8-95CD-F3A295CF7896}" srcOrd="12" destOrd="0" presId="urn:microsoft.com/office/officeart/2005/8/layout/radial5"/>
    <dgm:cxn modelId="{B8E3A81E-DC8B-4458-9AA4-21842ED29071}" type="presParOf" srcId="{1E0FBE3D-E9C5-4DE4-9A84-1F416F4CEA53}" destId="{C8F660E8-80DA-4ED9-A11A-FF842A3BFC51}" srcOrd="13" destOrd="0" presId="urn:microsoft.com/office/officeart/2005/8/layout/radial5"/>
    <dgm:cxn modelId="{AC61F5F2-1B68-4AFC-9410-A12995265205}" type="presParOf" srcId="{C8F660E8-80DA-4ED9-A11A-FF842A3BFC51}" destId="{6169D755-15F9-409A-9069-F8D6C65E3F52}" srcOrd="0" destOrd="0" presId="urn:microsoft.com/office/officeart/2005/8/layout/radial5"/>
    <dgm:cxn modelId="{764C2C8C-BDC1-439E-85A7-F06A5752220E}" type="presParOf" srcId="{1E0FBE3D-E9C5-4DE4-9A84-1F416F4CEA53}" destId="{EB1277E3-6225-4D73-9EB7-EB2A47893A57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E2F217-89DF-4909-9424-3992BADB02E1}" type="doc">
      <dgm:prSet loTypeId="urn:microsoft.com/office/officeart/2005/8/layout/h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4608193-2341-4085-B1C4-E24049DCEB0E}">
      <dgm:prSet phldrT="[Texto]"/>
      <dgm:spPr/>
      <dgm:t>
        <a:bodyPr/>
        <a:lstStyle/>
        <a:p>
          <a:r>
            <a:rPr lang="es-MX" b="1" dirty="0">
              <a:solidFill>
                <a:srgbClr val="002060"/>
              </a:solidFill>
            </a:rPr>
            <a:t>MESOPOTAMIA</a:t>
          </a:r>
        </a:p>
        <a:p>
          <a:r>
            <a:rPr lang="es-MX" b="1" dirty="0">
              <a:solidFill>
                <a:srgbClr val="002060"/>
              </a:solidFill>
            </a:rPr>
            <a:t>Y EGIPTO</a:t>
          </a:r>
        </a:p>
      </dgm:t>
    </dgm:pt>
    <dgm:pt modelId="{E6EB3008-11AD-44C3-B854-DFA3D50EF76B}" type="parTrans" cxnId="{70C3D90B-DF7B-4E05-A1A8-055339649440}">
      <dgm:prSet/>
      <dgm:spPr/>
      <dgm:t>
        <a:bodyPr/>
        <a:lstStyle/>
        <a:p>
          <a:endParaRPr lang="es-MX"/>
        </a:p>
      </dgm:t>
    </dgm:pt>
    <dgm:pt modelId="{8530AD1E-979C-4E33-9CF6-3FA31C90BFED}" type="sibTrans" cxnId="{70C3D90B-DF7B-4E05-A1A8-055339649440}">
      <dgm:prSet/>
      <dgm:spPr/>
      <dgm:t>
        <a:bodyPr/>
        <a:lstStyle/>
        <a:p>
          <a:endParaRPr lang="es-MX"/>
        </a:p>
      </dgm:t>
    </dgm:pt>
    <dgm:pt modelId="{EC7244FA-0570-452B-B917-9FE318F6DD1F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Desarrollan el cálculo y la geometría.  </a:t>
          </a:r>
        </a:p>
      </dgm:t>
    </dgm:pt>
    <dgm:pt modelId="{16C59501-A940-449F-B634-F2202B402414}" type="parTrans" cxnId="{57B4FAB3-B7B9-42AD-B486-2690F0CBEE43}">
      <dgm:prSet/>
      <dgm:spPr/>
      <dgm:t>
        <a:bodyPr/>
        <a:lstStyle/>
        <a:p>
          <a:endParaRPr lang="es-MX"/>
        </a:p>
      </dgm:t>
    </dgm:pt>
    <dgm:pt modelId="{22D76037-18D8-490E-B281-E0640551E006}" type="sibTrans" cxnId="{57B4FAB3-B7B9-42AD-B486-2690F0CBEE43}">
      <dgm:prSet/>
      <dgm:spPr/>
      <dgm:t>
        <a:bodyPr/>
        <a:lstStyle/>
        <a:p>
          <a:endParaRPr lang="es-MX"/>
        </a:p>
      </dgm:t>
    </dgm:pt>
    <dgm:pt modelId="{AA2CAAE7-7EF0-4099-B122-B38E1A6DC89D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Para sus construcciones utilizaban los astros y los cálculos matemáticos.</a:t>
          </a:r>
        </a:p>
      </dgm:t>
    </dgm:pt>
    <dgm:pt modelId="{A2FCD4B1-0B75-465C-A116-E732F68A2300}" type="parTrans" cxnId="{906CB449-84EB-4F21-9FBC-EDFD745F4EEE}">
      <dgm:prSet/>
      <dgm:spPr/>
      <dgm:t>
        <a:bodyPr/>
        <a:lstStyle/>
        <a:p>
          <a:endParaRPr lang="es-MX"/>
        </a:p>
      </dgm:t>
    </dgm:pt>
    <dgm:pt modelId="{82EC8F34-AA45-4018-9F9F-50B819B66DB1}" type="sibTrans" cxnId="{906CB449-84EB-4F21-9FBC-EDFD745F4EEE}">
      <dgm:prSet/>
      <dgm:spPr/>
      <dgm:t>
        <a:bodyPr/>
        <a:lstStyle/>
        <a:p>
          <a:endParaRPr lang="es-MX"/>
        </a:p>
      </dgm:t>
    </dgm:pt>
    <dgm:pt modelId="{ACDE9FBA-0937-485F-88F7-2582153D7E89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Uso del calendario para prever la crecida del río. </a:t>
          </a:r>
        </a:p>
      </dgm:t>
    </dgm:pt>
    <dgm:pt modelId="{6BA28066-4E18-4D20-8793-AE1F46D53AC1}" type="parTrans" cxnId="{ED7A1059-4B20-4A5F-8A0A-08519A17EC16}">
      <dgm:prSet/>
      <dgm:spPr/>
      <dgm:t>
        <a:bodyPr/>
        <a:lstStyle/>
        <a:p>
          <a:endParaRPr lang="es-MX"/>
        </a:p>
      </dgm:t>
    </dgm:pt>
    <dgm:pt modelId="{497CADC3-82C5-4408-9573-85EE0295AFD2}" type="sibTrans" cxnId="{ED7A1059-4B20-4A5F-8A0A-08519A17EC16}">
      <dgm:prSet/>
      <dgm:spPr/>
      <dgm:t>
        <a:bodyPr/>
        <a:lstStyle/>
        <a:p>
          <a:endParaRPr lang="es-MX"/>
        </a:p>
      </dgm:t>
    </dgm:pt>
    <dgm:pt modelId="{0202CE23-34A5-41EB-B8BB-6C35CB81A263}" type="pres">
      <dgm:prSet presAssocID="{26E2F217-89DF-4909-9424-3992BADB02E1}" presName="composite" presStyleCnt="0">
        <dgm:presLayoutVars>
          <dgm:chMax val="1"/>
          <dgm:dir/>
          <dgm:resizeHandles val="exact"/>
        </dgm:presLayoutVars>
      </dgm:prSet>
      <dgm:spPr/>
    </dgm:pt>
    <dgm:pt modelId="{1F1F1734-AA35-45FA-BA1D-D2980FD347A8}" type="pres">
      <dgm:prSet presAssocID="{24608193-2341-4085-B1C4-E24049DCEB0E}" presName="roof" presStyleLbl="dkBgShp" presStyleIdx="0" presStyleCnt="2"/>
      <dgm:spPr/>
    </dgm:pt>
    <dgm:pt modelId="{E06AE2E7-897F-4692-B708-2B431B5F7A39}" type="pres">
      <dgm:prSet presAssocID="{24608193-2341-4085-B1C4-E24049DCEB0E}" presName="pillars" presStyleCnt="0"/>
      <dgm:spPr/>
    </dgm:pt>
    <dgm:pt modelId="{80F8932D-6779-43E0-B0CA-8215E7695062}" type="pres">
      <dgm:prSet presAssocID="{24608193-2341-4085-B1C4-E24049DCEB0E}" presName="pillar1" presStyleLbl="node1" presStyleIdx="0" presStyleCnt="3">
        <dgm:presLayoutVars>
          <dgm:bulletEnabled val="1"/>
        </dgm:presLayoutVars>
      </dgm:prSet>
      <dgm:spPr/>
    </dgm:pt>
    <dgm:pt modelId="{06F5A1CD-AF7C-490E-B589-B12EFCC34F1C}" type="pres">
      <dgm:prSet presAssocID="{AA2CAAE7-7EF0-4099-B122-B38E1A6DC89D}" presName="pillarX" presStyleLbl="node1" presStyleIdx="1" presStyleCnt="3">
        <dgm:presLayoutVars>
          <dgm:bulletEnabled val="1"/>
        </dgm:presLayoutVars>
      </dgm:prSet>
      <dgm:spPr/>
    </dgm:pt>
    <dgm:pt modelId="{01210F2A-CF54-445A-AB40-C350912E095F}" type="pres">
      <dgm:prSet presAssocID="{ACDE9FBA-0937-485F-88F7-2582153D7E89}" presName="pillarX" presStyleLbl="node1" presStyleIdx="2" presStyleCnt="3">
        <dgm:presLayoutVars>
          <dgm:bulletEnabled val="1"/>
        </dgm:presLayoutVars>
      </dgm:prSet>
      <dgm:spPr/>
    </dgm:pt>
    <dgm:pt modelId="{FA66D348-D1EB-4D27-8331-A0CE762AD8B4}" type="pres">
      <dgm:prSet presAssocID="{24608193-2341-4085-B1C4-E24049DCEB0E}" presName="base" presStyleLbl="dkBgShp" presStyleIdx="1" presStyleCnt="2"/>
      <dgm:spPr/>
    </dgm:pt>
  </dgm:ptLst>
  <dgm:cxnLst>
    <dgm:cxn modelId="{70C3D90B-DF7B-4E05-A1A8-055339649440}" srcId="{26E2F217-89DF-4909-9424-3992BADB02E1}" destId="{24608193-2341-4085-B1C4-E24049DCEB0E}" srcOrd="0" destOrd="0" parTransId="{E6EB3008-11AD-44C3-B854-DFA3D50EF76B}" sibTransId="{8530AD1E-979C-4E33-9CF6-3FA31C90BFED}"/>
    <dgm:cxn modelId="{1BFF3226-F6E1-4B6C-9108-D892CEBF2479}" type="presOf" srcId="{24608193-2341-4085-B1C4-E24049DCEB0E}" destId="{1F1F1734-AA35-45FA-BA1D-D2980FD347A8}" srcOrd="0" destOrd="0" presId="urn:microsoft.com/office/officeart/2005/8/layout/hList3"/>
    <dgm:cxn modelId="{906CB449-84EB-4F21-9FBC-EDFD745F4EEE}" srcId="{24608193-2341-4085-B1C4-E24049DCEB0E}" destId="{AA2CAAE7-7EF0-4099-B122-B38E1A6DC89D}" srcOrd="1" destOrd="0" parTransId="{A2FCD4B1-0B75-465C-A116-E732F68A2300}" sibTransId="{82EC8F34-AA45-4018-9F9F-50B819B66DB1}"/>
    <dgm:cxn modelId="{ED7A1059-4B20-4A5F-8A0A-08519A17EC16}" srcId="{24608193-2341-4085-B1C4-E24049DCEB0E}" destId="{ACDE9FBA-0937-485F-88F7-2582153D7E89}" srcOrd="2" destOrd="0" parTransId="{6BA28066-4E18-4D20-8793-AE1F46D53AC1}" sibTransId="{497CADC3-82C5-4408-9573-85EE0295AFD2}"/>
    <dgm:cxn modelId="{4919EC9D-5242-4DE7-8FC7-428B025FAD89}" type="presOf" srcId="{AA2CAAE7-7EF0-4099-B122-B38E1A6DC89D}" destId="{06F5A1CD-AF7C-490E-B589-B12EFCC34F1C}" srcOrd="0" destOrd="0" presId="urn:microsoft.com/office/officeart/2005/8/layout/hList3"/>
    <dgm:cxn modelId="{57B4FAB3-B7B9-42AD-B486-2690F0CBEE43}" srcId="{24608193-2341-4085-B1C4-E24049DCEB0E}" destId="{EC7244FA-0570-452B-B917-9FE318F6DD1F}" srcOrd="0" destOrd="0" parTransId="{16C59501-A940-449F-B634-F2202B402414}" sibTransId="{22D76037-18D8-490E-B281-E0640551E006}"/>
    <dgm:cxn modelId="{CCA7D6B7-7084-4F5A-80B8-1B780AA8EE55}" type="presOf" srcId="{EC7244FA-0570-452B-B917-9FE318F6DD1F}" destId="{80F8932D-6779-43E0-B0CA-8215E7695062}" srcOrd="0" destOrd="0" presId="urn:microsoft.com/office/officeart/2005/8/layout/hList3"/>
    <dgm:cxn modelId="{01BF92CA-BEA5-49BD-9556-3A874FC905C0}" type="presOf" srcId="{ACDE9FBA-0937-485F-88F7-2582153D7E89}" destId="{01210F2A-CF54-445A-AB40-C350912E095F}" srcOrd="0" destOrd="0" presId="urn:microsoft.com/office/officeart/2005/8/layout/hList3"/>
    <dgm:cxn modelId="{3717C6DD-5634-4E52-8023-6EA21CB10702}" type="presOf" srcId="{26E2F217-89DF-4909-9424-3992BADB02E1}" destId="{0202CE23-34A5-41EB-B8BB-6C35CB81A263}" srcOrd="0" destOrd="0" presId="urn:microsoft.com/office/officeart/2005/8/layout/hList3"/>
    <dgm:cxn modelId="{1467F0C2-1ACD-4545-BFC8-9DF5C445F9A6}" type="presParOf" srcId="{0202CE23-34A5-41EB-B8BB-6C35CB81A263}" destId="{1F1F1734-AA35-45FA-BA1D-D2980FD347A8}" srcOrd="0" destOrd="0" presId="urn:microsoft.com/office/officeart/2005/8/layout/hList3"/>
    <dgm:cxn modelId="{1514ADC9-2265-49DC-ACB2-B053AC6E594E}" type="presParOf" srcId="{0202CE23-34A5-41EB-B8BB-6C35CB81A263}" destId="{E06AE2E7-897F-4692-B708-2B431B5F7A39}" srcOrd="1" destOrd="0" presId="urn:microsoft.com/office/officeart/2005/8/layout/hList3"/>
    <dgm:cxn modelId="{DD7D75FD-9EBE-48DE-B7B7-3C0AEBB0600E}" type="presParOf" srcId="{E06AE2E7-897F-4692-B708-2B431B5F7A39}" destId="{80F8932D-6779-43E0-B0CA-8215E7695062}" srcOrd="0" destOrd="0" presId="urn:microsoft.com/office/officeart/2005/8/layout/hList3"/>
    <dgm:cxn modelId="{7E4D16A0-4117-4955-ADCC-53B88AF2ABF3}" type="presParOf" srcId="{E06AE2E7-897F-4692-B708-2B431B5F7A39}" destId="{06F5A1CD-AF7C-490E-B589-B12EFCC34F1C}" srcOrd="1" destOrd="0" presId="urn:microsoft.com/office/officeart/2005/8/layout/hList3"/>
    <dgm:cxn modelId="{570BAFAA-82BC-49B8-8027-42DE1DAA8564}" type="presParOf" srcId="{E06AE2E7-897F-4692-B708-2B431B5F7A39}" destId="{01210F2A-CF54-445A-AB40-C350912E095F}" srcOrd="2" destOrd="0" presId="urn:microsoft.com/office/officeart/2005/8/layout/hList3"/>
    <dgm:cxn modelId="{84F6397D-94B1-4559-B530-FE0E8FBA9925}" type="presParOf" srcId="{0202CE23-34A5-41EB-B8BB-6C35CB81A263}" destId="{FA66D348-D1EB-4D27-8331-A0CE762AD8B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68B687-E486-45C0-B212-27929A2BAA78}" type="doc">
      <dgm:prSet loTypeId="urn:microsoft.com/office/officeart/2005/8/layout/h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3B459A8-4A50-4723-8FC1-40F900EEB081}">
      <dgm:prSet phldrT="[Texto]" custT="1"/>
      <dgm:spPr/>
      <dgm:t>
        <a:bodyPr/>
        <a:lstStyle/>
        <a:p>
          <a:endParaRPr lang="es-MX" sz="2800" dirty="0"/>
        </a:p>
        <a:p>
          <a:r>
            <a:rPr lang="es-MX" sz="2800" dirty="0">
              <a:solidFill>
                <a:srgbClr val="002060"/>
              </a:solidFill>
            </a:rPr>
            <a:t>                     </a:t>
          </a:r>
          <a:r>
            <a:rPr lang="es-MX" sz="3200" b="1" dirty="0">
              <a:solidFill>
                <a:srgbClr val="002060"/>
              </a:solidFill>
            </a:rPr>
            <a:t>GRECIA</a:t>
          </a:r>
        </a:p>
        <a:p>
          <a:r>
            <a:rPr lang="es-MX" sz="3200" b="1" dirty="0">
              <a:solidFill>
                <a:srgbClr val="002060"/>
              </a:solidFill>
            </a:rPr>
            <a:t>                   VII </a:t>
          </a:r>
          <a:r>
            <a:rPr lang="es-MX" sz="3200" b="1" dirty="0" err="1">
              <a:solidFill>
                <a:srgbClr val="002060"/>
              </a:solidFill>
            </a:rPr>
            <a:t>a.C</a:t>
          </a:r>
          <a:r>
            <a:rPr lang="es-MX" sz="3200" b="1" dirty="0">
              <a:solidFill>
                <a:srgbClr val="002060"/>
              </a:solidFill>
            </a:rPr>
            <a:t> al II d.C.</a:t>
          </a:r>
        </a:p>
        <a:p>
          <a:endParaRPr lang="es-MX" sz="3600" dirty="0"/>
        </a:p>
      </dgm:t>
    </dgm:pt>
    <dgm:pt modelId="{63A84134-182B-4B5E-A4BD-82659D9668AD}" type="parTrans" cxnId="{30889253-E2B7-4B27-8113-2C5BAF0B5B33}">
      <dgm:prSet/>
      <dgm:spPr/>
      <dgm:t>
        <a:bodyPr/>
        <a:lstStyle/>
        <a:p>
          <a:endParaRPr lang="es-MX"/>
        </a:p>
      </dgm:t>
    </dgm:pt>
    <dgm:pt modelId="{3E06206C-5E1C-4AF1-8766-EC1BDB378959}" type="sibTrans" cxnId="{30889253-E2B7-4B27-8113-2C5BAF0B5B33}">
      <dgm:prSet/>
      <dgm:spPr/>
      <dgm:t>
        <a:bodyPr/>
        <a:lstStyle/>
        <a:p>
          <a:endParaRPr lang="es-MX"/>
        </a:p>
      </dgm:t>
    </dgm:pt>
    <dgm:pt modelId="{3C3DE685-DB80-44B0-97CD-DC3049764E76}">
      <dgm:prSet phldrT="[Texto]"/>
      <dgm:spPr/>
      <dgm:t>
        <a:bodyPr/>
        <a:lstStyle/>
        <a:p>
          <a:endParaRPr lang="es-MX" dirty="0"/>
        </a:p>
        <a:p>
          <a:r>
            <a:rPr lang="es-MX" dirty="0">
              <a:solidFill>
                <a:srgbClr val="002060"/>
              </a:solidFill>
            </a:rPr>
            <a:t>Tales de Mileto había identificado al elemento agua como elemento principal del origen del cosmos.</a:t>
          </a:r>
        </a:p>
        <a:p>
          <a:endParaRPr lang="es-MX" dirty="0"/>
        </a:p>
      </dgm:t>
    </dgm:pt>
    <dgm:pt modelId="{9060D3D7-7BE6-452B-8FD6-19E248DC9B95}" type="parTrans" cxnId="{8955EC48-0744-4D4F-9A86-26F0E88DB421}">
      <dgm:prSet/>
      <dgm:spPr/>
      <dgm:t>
        <a:bodyPr/>
        <a:lstStyle/>
        <a:p>
          <a:endParaRPr lang="es-MX"/>
        </a:p>
      </dgm:t>
    </dgm:pt>
    <dgm:pt modelId="{0DE2C0B5-51E2-4AAD-BD9B-69EE85BF50F9}" type="sibTrans" cxnId="{8955EC48-0744-4D4F-9A86-26F0E88DB421}">
      <dgm:prSet/>
      <dgm:spPr/>
      <dgm:t>
        <a:bodyPr/>
        <a:lstStyle/>
        <a:p>
          <a:endParaRPr lang="es-MX"/>
        </a:p>
      </dgm:t>
    </dgm:pt>
    <dgm:pt modelId="{9F3299CC-20E1-46B7-A0DF-055DF67349F8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2400" dirty="0">
              <a:solidFill>
                <a:srgbClr val="002060"/>
              </a:solidFill>
            </a:rPr>
            <a:t>Anaxímenes </a:t>
          </a:r>
          <a:r>
            <a:rPr lang="pt-BR" sz="2400" dirty="0" err="1">
              <a:solidFill>
                <a:srgbClr val="002060"/>
              </a:solidFill>
            </a:rPr>
            <a:t>había</a:t>
          </a:r>
          <a:r>
            <a:rPr lang="pt-BR" sz="2400" dirty="0">
              <a:solidFill>
                <a:srgbClr val="002060"/>
              </a:solidFill>
            </a:rPr>
            <a:t> encontrado </a:t>
          </a:r>
          <a:r>
            <a:rPr lang="pt-BR" sz="2400" dirty="0" err="1">
              <a:solidFill>
                <a:srgbClr val="002060"/>
              </a:solidFill>
            </a:rPr>
            <a:t>el</a:t>
          </a:r>
          <a:r>
            <a:rPr lang="pt-BR" sz="2400" dirty="0">
              <a:solidFill>
                <a:srgbClr val="002060"/>
              </a:solidFill>
            </a:rPr>
            <a:t> </a:t>
          </a:r>
          <a:r>
            <a:rPr lang="pt-BR" sz="2400" dirty="0" err="1">
              <a:solidFill>
                <a:srgbClr val="002060"/>
              </a:solidFill>
            </a:rPr>
            <a:t>origen</a:t>
          </a:r>
          <a:r>
            <a:rPr lang="pt-BR" sz="2400" dirty="0">
              <a:solidFill>
                <a:srgbClr val="002060"/>
              </a:solidFill>
            </a:rPr>
            <a:t> de todo </a:t>
          </a:r>
          <a:r>
            <a:rPr lang="pt-BR" sz="2400" dirty="0" err="1">
              <a:solidFill>
                <a:srgbClr val="002060"/>
              </a:solidFill>
            </a:rPr>
            <a:t>en</a:t>
          </a:r>
          <a:r>
            <a:rPr lang="pt-BR" sz="2400" dirty="0">
              <a:solidFill>
                <a:srgbClr val="002060"/>
              </a:solidFill>
            </a:rPr>
            <a:t> </a:t>
          </a:r>
          <a:r>
            <a:rPr lang="pt-BR" sz="2400" dirty="0" err="1">
              <a:solidFill>
                <a:srgbClr val="002060"/>
              </a:solidFill>
            </a:rPr>
            <a:t>el</a:t>
          </a:r>
          <a:r>
            <a:rPr lang="pt-BR" sz="2400" dirty="0">
              <a:solidFill>
                <a:srgbClr val="002060"/>
              </a:solidFill>
            </a:rPr>
            <a:t> aire.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2400" dirty="0">
            <a:solidFill>
              <a:srgbClr val="002060"/>
            </a:solidFill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2400" dirty="0" err="1">
              <a:solidFill>
                <a:srgbClr val="002060"/>
              </a:solidFill>
            </a:rPr>
            <a:t>Ptolomeo</a:t>
          </a:r>
          <a:r>
            <a:rPr lang="pt-BR" sz="2400" dirty="0">
              <a:solidFill>
                <a:srgbClr val="002060"/>
              </a:solidFill>
            </a:rPr>
            <a:t> </a:t>
          </a:r>
          <a:r>
            <a:rPr lang="pt-BR" sz="2400" dirty="0" err="1">
              <a:solidFill>
                <a:srgbClr val="002060"/>
              </a:solidFill>
            </a:rPr>
            <a:t>creó</a:t>
          </a:r>
          <a:r>
            <a:rPr lang="pt-BR" sz="2400" dirty="0">
              <a:solidFill>
                <a:srgbClr val="002060"/>
              </a:solidFill>
            </a:rPr>
            <a:t> </a:t>
          </a:r>
          <a:r>
            <a:rPr lang="pt-BR" sz="2400" dirty="0" err="1">
              <a:solidFill>
                <a:srgbClr val="002060"/>
              </a:solidFill>
            </a:rPr>
            <a:t>la</a:t>
          </a:r>
          <a:r>
            <a:rPr lang="pt-BR" sz="2400" dirty="0">
              <a:solidFill>
                <a:srgbClr val="002060"/>
              </a:solidFill>
            </a:rPr>
            <a:t> teoria </a:t>
          </a:r>
          <a:r>
            <a:rPr lang="pt-BR" sz="2400" dirty="0" err="1">
              <a:solidFill>
                <a:srgbClr val="002060"/>
              </a:solidFill>
            </a:rPr>
            <a:t>geocéntrica</a:t>
          </a:r>
          <a:r>
            <a:rPr lang="pt-BR" sz="2400" dirty="0">
              <a:solidFill>
                <a:srgbClr val="002060"/>
              </a:solidFill>
            </a:rPr>
            <a:t>,.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2400" dirty="0">
            <a:solidFill>
              <a:srgbClr val="002060"/>
            </a:solidFill>
          </a:endParaRPr>
        </a:p>
        <a:p>
          <a:pPr marL="0"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dirty="0">
              <a:solidFill>
                <a:srgbClr val="002060"/>
              </a:solidFill>
            </a:rPr>
            <a:t>Emplean en el plano horizontal (latitud) y líneas en el plano vertical (longitud).</a:t>
          </a:r>
          <a:r>
            <a:rPr lang="es-MX" sz="2400" dirty="0"/>
            <a:t> </a:t>
          </a:r>
          <a:endParaRPr lang="es-MX" sz="3600" dirty="0"/>
        </a:p>
      </dgm:t>
    </dgm:pt>
    <dgm:pt modelId="{DB5E50DA-03F2-4258-9202-9CE350C2FD52}" type="parTrans" cxnId="{89EE900D-6303-4C7E-9341-44D186207DA1}">
      <dgm:prSet/>
      <dgm:spPr/>
      <dgm:t>
        <a:bodyPr/>
        <a:lstStyle/>
        <a:p>
          <a:endParaRPr lang="es-MX"/>
        </a:p>
      </dgm:t>
    </dgm:pt>
    <dgm:pt modelId="{4A93FF13-8E73-4781-979B-5DFC19288691}" type="sibTrans" cxnId="{89EE900D-6303-4C7E-9341-44D186207DA1}">
      <dgm:prSet/>
      <dgm:spPr/>
      <dgm:t>
        <a:bodyPr/>
        <a:lstStyle/>
        <a:p>
          <a:endParaRPr lang="es-MX"/>
        </a:p>
      </dgm:t>
    </dgm:pt>
    <dgm:pt modelId="{D931B389-D3BF-4A7A-A768-9198CA76DB16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Aristóteles fue el primero en usar el término geografía y Estrabón en publicar una obra con ese nombre.</a:t>
          </a:r>
        </a:p>
        <a:p>
          <a:r>
            <a:rPr lang="es-MX" dirty="0" err="1">
              <a:solidFill>
                <a:srgbClr val="002060"/>
              </a:solidFill>
            </a:rPr>
            <a:t>Hecateo</a:t>
          </a:r>
          <a:r>
            <a:rPr lang="es-MX" dirty="0">
              <a:solidFill>
                <a:srgbClr val="002060"/>
              </a:solidFill>
            </a:rPr>
            <a:t> de Mileto el padre de la Geografía antigua</a:t>
          </a:r>
        </a:p>
        <a:p>
          <a:endParaRPr lang="es-MX" dirty="0"/>
        </a:p>
      </dgm:t>
    </dgm:pt>
    <dgm:pt modelId="{29D82C72-5E1C-4844-A046-57BC1531538E}" type="parTrans" cxnId="{F7C36F94-A97F-4AE0-AF4C-962C39810E8D}">
      <dgm:prSet/>
      <dgm:spPr/>
      <dgm:t>
        <a:bodyPr/>
        <a:lstStyle/>
        <a:p>
          <a:endParaRPr lang="es-MX"/>
        </a:p>
      </dgm:t>
    </dgm:pt>
    <dgm:pt modelId="{3EB63756-7B05-403B-B671-58AB11F56CEB}" type="sibTrans" cxnId="{F7C36F94-A97F-4AE0-AF4C-962C39810E8D}">
      <dgm:prSet/>
      <dgm:spPr/>
      <dgm:t>
        <a:bodyPr/>
        <a:lstStyle/>
        <a:p>
          <a:endParaRPr lang="es-MX"/>
        </a:p>
      </dgm:t>
    </dgm:pt>
    <dgm:pt modelId="{6CB5E439-80B2-42F7-BA33-E55F98661096}">
      <dgm:prSet/>
      <dgm:spPr/>
      <dgm:t>
        <a:bodyPr/>
        <a:lstStyle/>
        <a:p>
          <a:endParaRPr lang="es-MX"/>
        </a:p>
      </dgm:t>
    </dgm:pt>
    <dgm:pt modelId="{C31E4521-14AF-4E66-93F0-8A9595E43002}" type="parTrans" cxnId="{BF1B0DF6-66AC-4E18-B52A-D02008760E2F}">
      <dgm:prSet/>
      <dgm:spPr/>
      <dgm:t>
        <a:bodyPr/>
        <a:lstStyle/>
        <a:p>
          <a:endParaRPr lang="es-MX"/>
        </a:p>
      </dgm:t>
    </dgm:pt>
    <dgm:pt modelId="{5D687A01-5C4B-4CD8-B5E6-7C5D17DA4942}" type="sibTrans" cxnId="{BF1B0DF6-66AC-4E18-B52A-D02008760E2F}">
      <dgm:prSet/>
      <dgm:spPr/>
      <dgm:t>
        <a:bodyPr/>
        <a:lstStyle/>
        <a:p>
          <a:endParaRPr lang="es-MX"/>
        </a:p>
      </dgm:t>
    </dgm:pt>
    <dgm:pt modelId="{76953AC9-E189-4093-BA13-347248C24F99}" type="pres">
      <dgm:prSet presAssocID="{7868B687-E486-45C0-B212-27929A2BAA78}" presName="composite" presStyleCnt="0">
        <dgm:presLayoutVars>
          <dgm:chMax val="1"/>
          <dgm:dir/>
          <dgm:resizeHandles val="exact"/>
        </dgm:presLayoutVars>
      </dgm:prSet>
      <dgm:spPr/>
    </dgm:pt>
    <dgm:pt modelId="{E2E6BB65-FE6B-485F-AA7D-FEB33A577C69}" type="pres">
      <dgm:prSet presAssocID="{53B459A8-4A50-4723-8FC1-40F900EEB081}" presName="roof" presStyleLbl="dkBgShp" presStyleIdx="0" presStyleCnt="2"/>
      <dgm:spPr/>
    </dgm:pt>
    <dgm:pt modelId="{C49185DF-FDCF-421D-877C-5E2EBF60AB5E}" type="pres">
      <dgm:prSet presAssocID="{53B459A8-4A50-4723-8FC1-40F900EEB081}" presName="pillars" presStyleCnt="0"/>
      <dgm:spPr/>
    </dgm:pt>
    <dgm:pt modelId="{91714CB8-7CAE-4757-B883-5AF0FF0058F6}" type="pres">
      <dgm:prSet presAssocID="{53B459A8-4A50-4723-8FC1-40F900EEB081}" presName="pillar1" presStyleLbl="node1" presStyleIdx="0" presStyleCnt="3">
        <dgm:presLayoutVars>
          <dgm:bulletEnabled val="1"/>
        </dgm:presLayoutVars>
      </dgm:prSet>
      <dgm:spPr/>
    </dgm:pt>
    <dgm:pt modelId="{4D4B384C-CAC5-40C4-BA65-EB85486F0ABF}" type="pres">
      <dgm:prSet presAssocID="{9F3299CC-20E1-46B7-A0DF-055DF67349F8}" presName="pillarX" presStyleLbl="node1" presStyleIdx="1" presStyleCnt="3" custScaleX="95271">
        <dgm:presLayoutVars>
          <dgm:bulletEnabled val="1"/>
        </dgm:presLayoutVars>
      </dgm:prSet>
      <dgm:spPr/>
    </dgm:pt>
    <dgm:pt modelId="{4A4A5D85-1F5D-46D8-9E92-4905B50D100C}" type="pres">
      <dgm:prSet presAssocID="{D931B389-D3BF-4A7A-A768-9198CA76DB16}" presName="pillarX" presStyleLbl="node1" presStyleIdx="2" presStyleCnt="3">
        <dgm:presLayoutVars>
          <dgm:bulletEnabled val="1"/>
        </dgm:presLayoutVars>
      </dgm:prSet>
      <dgm:spPr/>
    </dgm:pt>
    <dgm:pt modelId="{6124EC2C-2E5B-4B7C-ABA1-349F91AEEEE0}" type="pres">
      <dgm:prSet presAssocID="{53B459A8-4A50-4723-8FC1-40F900EEB081}" presName="base" presStyleLbl="dkBgShp" presStyleIdx="1" presStyleCnt="2"/>
      <dgm:spPr/>
    </dgm:pt>
  </dgm:ptLst>
  <dgm:cxnLst>
    <dgm:cxn modelId="{89EE900D-6303-4C7E-9341-44D186207DA1}" srcId="{53B459A8-4A50-4723-8FC1-40F900EEB081}" destId="{9F3299CC-20E1-46B7-A0DF-055DF67349F8}" srcOrd="1" destOrd="0" parTransId="{DB5E50DA-03F2-4258-9202-9CE350C2FD52}" sibTransId="{4A93FF13-8E73-4781-979B-5DFC19288691}"/>
    <dgm:cxn modelId="{2CDF072B-5969-47C8-9566-D60B6E853042}" type="presOf" srcId="{D931B389-D3BF-4A7A-A768-9198CA76DB16}" destId="{4A4A5D85-1F5D-46D8-9E92-4905B50D100C}" srcOrd="0" destOrd="0" presId="urn:microsoft.com/office/officeart/2005/8/layout/hList3"/>
    <dgm:cxn modelId="{8955EC48-0744-4D4F-9A86-26F0E88DB421}" srcId="{53B459A8-4A50-4723-8FC1-40F900EEB081}" destId="{3C3DE685-DB80-44B0-97CD-DC3049764E76}" srcOrd="0" destOrd="0" parTransId="{9060D3D7-7BE6-452B-8FD6-19E248DC9B95}" sibTransId="{0DE2C0B5-51E2-4AAD-BD9B-69EE85BF50F9}"/>
    <dgm:cxn modelId="{30889253-E2B7-4B27-8113-2C5BAF0B5B33}" srcId="{7868B687-E486-45C0-B212-27929A2BAA78}" destId="{53B459A8-4A50-4723-8FC1-40F900EEB081}" srcOrd="0" destOrd="0" parTransId="{63A84134-182B-4B5E-A4BD-82659D9668AD}" sibTransId="{3E06206C-5E1C-4AF1-8766-EC1BDB378959}"/>
    <dgm:cxn modelId="{F7C36F94-A97F-4AE0-AF4C-962C39810E8D}" srcId="{53B459A8-4A50-4723-8FC1-40F900EEB081}" destId="{D931B389-D3BF-4A7A-A768-9198CA76DB16}" srcOrd="2" destOrd="0" parTransId="{29D82C72-5E1C-4844-A046-57BC1531538E}" sibTransId="{3EB63756-7B05-403B-B671-58AB11F56CEB}"/>
    <dgm:cxn modelId="{042F8EAB-478A-4104-A4AF-F9B227FBD756}" type="presOf" srcId="{9F3299CC-20E1-46B7-A0DF-055DF67349F8}" destId="{4D4B384C-CAC5-40C4-BA65-EB85486F0ABF}" srcOrd="0" destOrd="0" presId="urn:microsoft.com/office/officeart/2005/8/layout/hList3"/>
    <dgm:cxn modelId="{354B09AE-8EAD-4567-A0D7-62E03BEF87A5}" type="presOf" srcId="{7868B687-E486-45C0-B212-27929A2BAA78}" destId="{76953AC9-E189-4093-BA13-347248C24F99}" srcOrd="0" destOrd="0" presId="urn:microsoft.com/office/officeart/2005/8/layout/hList3"/>
    <dgm:cxn modelId="{65F933C3-8731-4C58-B472-27B9496CC5ED}" type="presOf" srcId="{53B459A8-4A50-4723-8FC1-40F900EEB081}" destId="{E2E6BB65-FE6B-485F-AA7D-FEB33A577C69}" srcOrd="0" destOrd="0" presId="urn:microsoft.com/office/officeart/2005/8/layout/hList3"/>
    <dgm:cxn modelId="{AF9168D9-4375-44FD-93CE-8322250660FC}" type="presOf" srcId="{3C3DE685-DB80-44B0-97CD-DC3049764E76}" destId="{91714CB8-7CAE-4757-B883-5AF0FF0058F6}" srcOrd="0" destOrd="0" presId="urn:microsoft.com/office/officeart/2005/8/layout/hList3"/>
    <dgm:cxn modelId="{BF1B0DF6-66AC-4E18-B52A-D02008760E2F}" srcId="{7868B687-E486-45C0-B212-27929A2BAA78}" destId="{6CB5E439-80B2-42F7-BA33-E55F98661096}" srcOrd="1" destOrd="0" parTransId="{C31E4521-14AF-4E66-93F0-8A9595E43002}" sibTransId="{5D687A01-5C4B-4CD8-B5E6-7C5D17DA4942}"/>
    <dgm:cxn modelId="{541A0ABA-95CA-4088-8777-1DA514BEDBB9}" type="presParOf" srcId="{76953AC9-E189-4093-BA13-347248C24F99}" destId="{E2E6BB65-FE6B-485F-AA7D-FEB33A577C69}" srcOrd="0" destOrd="0" presId="urn:microsoft.com/office/officeart/2005/8/layout/hList3"/>
    <dgm:cxn modelId="{583D01F3-82BC-4B1F-A85C-04A83AAC66DB}" type="presParOf" srcId="{76953AC9-E189-4093-BA13-347248C24F99}" destId="{C49185DF-FDCF-421D-877C-5E2EBF60AB5E}" srcOrd="1" destOrd="0" presId="urn:microsoft.com/office/officeart/2005/8/layout/hList3"/>
    <dgm:cxn modelId="{35BDDE96-5324-4288-B92F-FDA2C99E802D}" type="presParOf" srcId="{C49185DF-FDCF-421D-877C-5E2EBF60AB5E}" destId="{91714CB8-7CAE-4757-B883-5AF0FF0058F6}" srcOrd="0" destOrd="0" presId="urn:microsoft.com/office/officeart/2005/8/layout/hList3"/>
    <dgm:cxn modelId="{39528F2B-C727-44D3-8FB9-2495841DABC2}" type="presParOf" srcId="{C49185DF-FDCF-421D-877C-5E2EBF60AB5E}" destId="{4D4B384C-CAC5-40C4-BA65-EB85486F0ABF}" srcOrd="1" destOrd="0" presId="urn:microsoft.com/office/officeart/2005/8/layout/hList3"/>
    <dgm:cxn modelId="{10C5BA0A-ACE9-435D-AA91-C587906E5907}" type="presParOf" srcId="{C49185DF-FDCF-421D-877C-5E2EBF60AB5E}" destId="{4A4A5D85-1F5D-46D8-9E92-4905B50D100C}" srcOrd="2" destOrd="0" presId="urn:microsoft.com/office/officeart/2005/8/layout/hList3"/>
    <dgm:cxn modelId="{45CC49FD-68C5-4E45-B705-BD9842A5AC12}" type="presParOf" srcId="{76953AC9-E189-4093-BA13-347248C24F99}" destId="{6124EC2C-2E5B-4B7C-ABA1-349F91AEEEE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48BC48-0991-4F77-9046-2C7F229490F8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0F23A31-BF9E-4B12-8615-26113549EFD2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Edad media</a:t>
          </a:r>
        </a:p>
        <a:p>
          <a:r>
            <a:rPr lang="es-MX" dirty="0">
              <a:solidFill>
                <a:srgbClr val="002060"/>
              </a:solidFill>
            </a:rPr>
            <a:t>(siglos V al XV)</a:t>
          </a:r>
        </a:p>
      </dgm:t>
    </dgm:pt>
    <dgm:pt modelId="{1050BAAD-ACB7-4286-BCC9-B3AC8220249F}" type="parTrans" cxnId="{FF2DB759-B5CC-4B21-9C0A-B078AF713491}">
      <dgm:prSet/>
      <dgm:spPr/>
      <dgm:t>
        <a:bodyPr/>
        <a:lstStyle/>
        <a:p>
          <a:endParaRPr lang="es-MX"/>
        </a:p>
      </dgm:t>
    </dgm:pt>
    <dgm:pt modelId="{5044D08D-99D7-4C6D-BA62-9D41328D3A33}" type="sibTrans" cxnId="{FF2DB759-B5CC-4B21-9C0A-B078AF713491}">
      <dgm:prSet/>
      <dgm:spPr/>
      <dgm:t>
        <a:bodyPr/>
        <a:lstStyle/>
        <a:p>
          <a:endParaRPr lang="es-MX"/>
        </a:p>
      </dgm:t>
    </dgm:pt>
    <dgm:pt modelId="{CAA6B24D-FE87-4970-9E7F-E8066A51F497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>
              <a:solidFill>
                <a:srgbClr val="002060"/>
              </a:solidFill>
            </a:rPr>
            <a:t>La tierra era un disco en el centro del universo. </a:t>
          </a:r>
        </a:p>
        <a:p>
          <a:pPr marL="0" lvl="0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D9351B03-B4A1-4075-9654-8C535E226B67}" type="parTrans" cxnId="{1464E45F-A314-4F5A-AEB8-FB2EF8F0EBE1}">
      <dgm:prSet/>
      <dgm:spPr/>
      <dgm:t>
        <a:bodyPr/>
        <a:lstStyle/>
        <a:p>
          <a:endParaRPr lang="es-MX"/>
        </a:p>
      </dgm:t>
    </dgm:pt>
    <dgm:pt modelId="{E2B5C3EF-EE50-470A-9D96-2061ABAD6ADE}" type="sibTrans" cxnId="{1464E45F-A314-4F5A-AEB8-FB2EF8F0EBE1}">
      <dgm:prSet/>
      <dgm:spPr/>
      <dgm:t>
        <a:bodyPr/>
        <a:lstStyle/>
        <a:p>
          <a:endParaRPr lang="es-MX"/>
        </a:p>
      </dgm:t>
    </dgm:pt>
    <dgm:pt modelId="{8CD4CAB7-AD72-4E8C-8443-AA53BC9CCDAE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>
              <a:solidFill>
                <a:srgbClr val="002060"/>
              </a:solidFill>
            </a:rPr>
            <a:t>Geografía utilitaria (catastros, caminos, edificios, urbanización, acueductos, puentes) que les permitió una dominación del espacio.</a:t>
          </a:r>
        </a:p>
      </dgm:t>
    </dgm:pt>
    <dgm:pt modelId="{5ED5FCE4-7D7E-4D80-913F-97C07ED9E18E}" type="parTrans" cxnId="{9693FA79-784C-42AC-9D33-038960F962ED}">
      <dgm:prSet/>
      <dgm:spPr/>
      <dgm:t>
        <a:bodyPr/>
        <a:lstStyle/>
        <a:p>
          <a:endParaRPr lang="es-MX"/>
        </a:p>
      </dgm:t>
    </dgm:pt>
    <dgm:pt modelId="{07528E72-9038-484E-AF38-79498FC6B480}" type="sibTrans" cxnId="{9693FA79-784C-42AC-9D33-038960F962ED}">
      <dgm:prSet/>
      <dgm:spPr/>
      <dgm:t>
        <a:bodyPr/>
        <a:lstStyle/>
        <a:p>
          <a:endParaRPr lang="es-MX"/>
        </a:p>
      </dgm:t>
    </dgm:pt>
    <dgm:pt modelId="{DC1188C4-2C23-4C2C-8BD6-8AE9159327CA}">
      <dgm:prSet custT="1"/>
      <dgm:spPr/>
      <dgm:t>
        <a:bodyPr/>
        <a:lstStyle/>
        <a:p>
          <a:r>
            <a:rPr lang="es-MX" sz="3200" dirty="0"/>
            <a:t> </a:t>
          </a:r>
          <a:r>
            <a:rPr lang="es-MX" sz="3200" dirty="0">
              <a:solidFill>
                <a:srgbClr val="002060"/>
              </a:solidFill>
            </a:rPr>
            <a:t>El islam tuvo viajeros, investigadores y cartógrafos como Al </a:t>
          </a:r>
          <a:r>
            <a:rPr lang="es-MX" sz="3200" dirty="0" err="1">
              <a:solidFill>
                <a:srgbClr val="002060"/>
              </a:solidFill>
            </a:rPr>
            <a:t>Idrisi</a:t>
          </a:r>
          <a:r>
            <a:rPr lang="es-MX" sz="3200" dirty="0">
              <a:solidFill>
                <a:srgbClr val="002060"/>
              </a:solidFill>
            </a:rPr>
            <a:t>, Batuta y Jaldún. </a:t>
          </a:r>
        </a:p>
      </dgm:t>
    </dgm:pt>
    <dgm:pt modelId="{38A74F86-940A-4CCB-BA72-A0DC9C1EAA24}" type="parTrans" cxnId="{0FC2C026-D4DD-42AE-A64C-5FECC00DE59A}">
      <dgm:prSet/>
      <dgm:spPr/>
      <dgm:t>
        <a:bodyPr/>
        <a:lstStyle/>
        <a:p>
          <a:endParaRPr lang="es-MX"/>
        </a:p>
      </dgm:t>
    </dgm:pt>
    <dgm:pt modelId="{697F4A55-F2CA-4E25-A3EC-6D68A9BF6C56}" type="sibTrans" cxnId="{0FC2C026-D4DD-42AE-A64C-5FECC00DE59A}">
      <dgm:prSet/>
      <dgm:spPr/>
      <dgm:t>
        <a:bodyPr/>
        <a:lstStyle/>
        <a:p>
          <a:endParaRPr lang="es-MX"/>
        </a:p>
      </dgm:t>
    </dgm:pt>
    <dgm:pt modelId="{078F155F-4F02-4056-8796-CB1E11637879}">
      <dgm:prSet/>
      <dgm:spPr/>
      <dgm:t>
        <a:bodyPr/>
        <a:lstStyle/>
        <a:p>
          <a:endParaRPr lang="es-MX"/>
        </a:p>
      </dgm:t>
    </dgm:pt>
    <dgm:pt modelId="{33A1FA46-ACB0-41D9-AB5B-24D70B384436}" type="parTrans" cxnId="{C7C4BBB7-8544-4690-A2D7-680BC8DF6B69}">
      <dgm:prSet/>
      <dgm:spPr/>
      <dgm:t>
        <a:bodyPr/>
        <a:lstStyle/>
        <a:p>
          <a:endParaRPr lang="es-MX"/>
        </a:p>
      </dgm:t>
    </dgm:pt>
    <dgm:pt modelId="{854A0277-14D8-4211-87FC-05D979EE765E}" type="sibTrans" cxnId="{C7C4BBB7-8544-4690-A2D7-680BC8DF6B69}">
      <dgm:prSet/>
      <dgm:spPr/>
      <dgm:t>
        <a:bodyPr/>
        <a:lstStyle/>
        <a:p>
          <a:endParaRPr lang="es-MX"/>
        </a:p>
      </dgm:t>
    </dgm:pt>
    <dgm:pt modelId="{83BFA272-C1A5-4B66-BAF7-CE5A68916FD8}">
      <dgm:prSet/>
      <dgm:spPr/>
      <dgm:t>
        <a:bodyPr/>
        <a:lstStyle/>
        <a:p>
          <a:endParaRPr lang="es-MX"/>
        </a:p>
      </dgm:t>
    </dgm:pt>
    <dgm:pt modelId="{F805E043-A1E5-411A-925D-880E21818349}" type="parTrans" cxnId="{7AA9DCAF-9FAC-42BB-A39C-D7CBE49AE83B}">
      <dgm:prSet/>
      <dgm:spPr/>
      <dgm:t>
        <a:bodyPr/>
        <a:lstStyle/>
        <a:p>
          <a:endParaRPr lang="es-MX"/>
        </a:p>
      </dgm:t>
    </dgm:pt>
    <dgm:pt modelId="{DE2C30F0-1FF0-4DF2-AE4E-55A77859842B}" type="sibTrans" cxnId="{7AA9DCAF-9FAC-42BB-A39C-D7CBE49AE83B}">
      <dgm:prSet/>
      <dgm:spPr/>
      <dgm:t>
        <a:bodyPr/>
        <a:lstStyle/>
        <a:p>
          <a:endParaRPr lang="es-MX"/>
        </a:p>
      </dgm:t>
    </dgm:pt>
    <dgm:pt modelId="{2A20350E-B5E0-4CD4-BD56-1E3592DCA131}" type="pres">
      <dgm:prSet presAssocID="{FE48BC48-0991-4F77-9046-2C7F229490F8}" presName="composite" presStyleCnt="0">
        <dgm:presLayoutVars>
          <dgm:chMax val="1"/>
          <dgm:dir/>
          <dgm:resizeHandles val="exact"/>
        </dgm:presLayoutVars>
      </dgm:prSet>
      <dgm:spPr/>
    </dgm:pt>
    <dgm:pt modelId="{8C1B647B-E457-4C36-9D58-2519E6A13ADB}" type="pres">
      <dgm:prSet presAssocID="{F0F23A31-BF9E-4B12-8615-26113549EFD2}" presName="roof" presStyleLbl="dkBgShp" presStyleIdx="0" presStyleCnt="2"/>
      <dgm:spPr/>
    </dgm:pt>
    <dgm:pt modelId="{85033563-1BC1-44C0-B120-E14EBB8F49C6}" type="pres">
      <dgm:prSet presAssocID="{F0F23A31-BF9E-4B12-8615-26113549EFD2}" presName="pillars" presStyleCnt="0"/>
      <dgm:spPr/>
    </dgm:pt>
    <dgm:pt modelId="{1C841AE4-14F3-4CEB-A71A-6092D9D569EF}" type="pres">
      <dgm:prSet presAssocID="{F0F23A31-BF9E-4B12-8615-26113549EFD2}" presName="pillar1" presStyleLbl="node1" presStyleIdx="0" presStyleCnt="3">
        <dgm:presLayoutVars>
          <dgm:bulletEnabled val="1"/>
        </dgm:presLayoutVars>
      </dgm:prSet>
      <dgm:spPr/>
    </dgm:pt>
    <dgm:pt modelId="{1CAE42AC-3184-4B17-8741-59D1491B87E8}" type="pres">
      <dgm:prSet presAssocID="{8CD4CAB7-AD72-4E8C-8443-AA53BC9CCDAE}" presName="pillarX" presStyleLbl="node1" presStyleIdx="1" presStyleCnt="3">
        <dgm:presLayoutVars>
          <dgm:bulletEnabled val="1"/>
        </dgm:presLayoutVars>
      </dgm:prSet>
      <dgm:spPr/>
    </dgm:pt>
    <dgm:pt modelId="{62DC656C-2355-46A3-A57D-F753A8CA960D}" type="pres">
      <dgm:prSet presAssocID="{DC1188C4-2C23-4C2C-8BD6-8AE9159327CA}" presName="pillarX" presStyleLbl="node1" presStyleIdx="2" presStyleCnt="3">
        <dgm:presLayoutVars>
          <dgm:bulletEnabled val="1"/>
        </dgm:presLayoutVars>
      </dgm:prSet>
      <dgm:spPr/>
    </dgm:pt>
    <dgm:pt modelId="{0CDB1BD9-7ACB-4B12-B911-B3414C32FB4F}" type="pres">
      <dgm:prSet presAssocID="{F0F23A31-BF9E-4B12-8615-26113549EFD2}" presName="base" presStyleLbl="dkBgShp" presStyleIdx="1" presStyleCnt="2"/>
      <dgm:spPr/>
    </dgm:pt>
  </dgm:ptLst>
  <dgm:cxnLst>
    <dgm:cxn modelId="{0FC2C026-D4DD-42AE-A64C-5FECC00DE59A}" srcId="{F0F23A31-BF9E-4B12-8615-26113549EFD2}" destId="{DC1188C4-2C23-4C2C-8BD6-8AE9159327CA}" srcOrd="2" destOrd="0" parTransId="{38A74F86-940A-4CCB-BA72-A0DC9C1EAA24}" sibTransId="{697F4A55-F2CA-4E25-A3EC-6D68A9BF6C56}"/>
    <dgm:cxn modelId="{1464E45F-A314-4F5A-AEB8-FB2EF8F0EBE1}" srcId="{F0F23A31-BF9E-4B12-8615-26113549EFD2}" destId="{CAA6B24D-FE87-4970-9E7F-E8066A51F497}" srcOrd="0" destOrd="0" parTransId="{D9351B03-B4A1-4075-9654-8C535E226B67}" sibTransId="{E2B5C3EF-EE50-470A-9D96-2061ABAD6ADE}"/>
    <dgm:cxn modelId="{B315366C-A2BC-4136-BCE1-DC1553D8CFC3}" type="presOf" srcId="{DC1188C4-2C23-4C2C-8BD6-8AE9159327CA}" destId="{62DC656C-2355-46A3-A57D-F753A8CA960D}" srcOrd="0" destOrd="0" presId="urn:microsoft.com/office/officeart/2005/8/layout/hList3"/>
    <dgm:cxn modelId="{FF2DB759-B5CC-4B21-9C0A-B078AF713491}" srcId="{FE48BC48-0991-4F77-9046-2C7F229490F8}" destId="{F0F23A31-BF9E-4B12-8615-26113549EFD2}" srcOrd="0" destOrd="0" parTransId="{1050BAAD-ACB7-4286-BCC9-B3AC8220249F}" sibTransId="{5044D08D-99D7-4C6D-BA62-9D41328D3A33}"/>
    <dgm:cxn modelId="{9693FA79-784C-42AC-9D33-038960F962ED}" srcId="{F0F23A31-BF9E-4B12-8615-26113549EFD2}" destId="{8CD4CAB7-AD72-4E8C-8443-AA53BC9CCDAE}" srcOrd="1" destOrd="0" parTransId="{5ED5FCE4-7D7E-4D80-913F-97C07ED9E18E}" sibTransId="{07528E72-9038-484E-AF38-79498FC6B480}"/>
    <dgm:cxn modelId="{00522E90-3805-475C-82AF-22F27E18C237}" type="presOf" srcId="{8CD4CAB7-AD72-4E8C-8443-AA53BC9CCDAE}" destId="{1CAE42AC-3184-4B17-8741-59D1491B87E8}" srcOrd="0" destOrd="0" presId="urn:microsoft.com/office/officeart/2005/8/layout/hList3"/>
    <dgm:cxn modelId="{7AA9DCAF-9FAC-42BB-A39C-D7CBE49AE83B}" srcId="{FE48BC48-0991-4F77-9046-2C7F229490F8}" destId="{83BFA272-C1A5-4B66-BAF7-CE5A68916FD8}" srcOrd="2" destOrd="0" parTransId="{F805E043-A1E5-411A-925D-880E21818349}" sibTransId="{DE2C30F0-1FF0-4DF2-AE4E-55A77859842B}"/>
    <dgm:cxn modelId="{C7C4BBB7-8544-4690-A2D7-680BC8DF6B69}" srcId="{FE48BC48-0991-4F77-9046-2C7F229490F8}" destId="{078F155F-4F02-4056-8796-CB1E11637879}" srcOrd="1" destOrd="0" parTransId="{33A1FA46-ACB0-41D9-AB5B-24D70B384436}" sibTransId="{854A0277-14D8-4211-87FC-05D979EE765E}"/>
    <dgm:cxn modelId="{5557A7C3-E03D-4C3F-B385-E17245CD311A}" type="presOf" srcId="{FE48BC48-0991-4F77-9046-2C7F229490F8}" destId="{2A20350E-B5E0-4CD4-BD56-1E3592DCA131}" srcOrd="0" destOrd="0" presId="urn:microsoft.com/office/officeart/2005/8/layout/hList3"/>
    <dgm:cxn modelId="{E16DBDCE-4608-492F-880D-54137F1A0D02}" type="presOf" srcId="{F0F23A31-BF9E-4B12-8615-26113549EFD2}" destId="{8C1B647B-E457-4C36-9D58-2519E6A13ADB}" srcOrd="0" destOrd="0" presId="urn:microsoft.com/office/officeart/2005/8/layout/hList3"/>
    <dgm:cxn modelId="{2A45A2E6-EE62-4DF1-B290-0548FD660B7C}" type="presOf" srcId="{CAA6B24D-FE87-4970-9E7F-E8066A51F497}" destId="{1C841AE4-14F3-4CEB-A71A-6092D9D569EF}" srcOrd="0" destOrd="0" presId="urn:microsoft.com/office/officeart/2005/8/layout/hList3"/>
    <dgm:cxn modelId="{25998937-B026-496C-B241-EB28E79E96A6}" type="presParOf" srcId="{2A20350E-B5E0-4CD4-BD56-1E3592DCA131}" destId="{8C1B647B-E457-4C36-9D58-2519E6A13ADB}" srcOrd="0" destOrd="0" presId="urn:microsoft.com/office/officeart/2005/8/layout/hList3"/>
    <dgm:cxn modelId="{FD5F8331-022A-4F59-9497-B34C650771D0}" type="presParOf" srcId="{2A20350E-B5E0-4CD4-BD56-1E3592DCA131}" destId="{85033563-1BC1-44C0-B120-E14EBB8F49C6}" srcOrd="1" destOrd="0" presId="urn:microsoft.com/office/officeart/2005/8/layout/hList3"/>
    <dgm:cxn modelId="{D7741101-CE5C-4F42-8FF1-AD3345C46EC2}" type="presParOf" srcId="{85033563-1BC1-44C0-B120-E14EBB8F49C6}" destId="{1C841AE4-14F3-4CEB-A71A-6092D9D569EF}" srcOrd="0" destOrd="0" presId="urn:microsoft.com/office/officeart/2005/8/layout/hList3"/>
    <dgm:cxn modelId="{36099398-E0B0-418F-A11B-1596670601BB}" type="presParOf" srcId="{85033563-1BC1-44C0-B120-E14EBB8F49C6}" destId="{1CAE42AC-3184-4B17-8741-59D1491B87E8}" srcOrd="1" destOrd="0" presId="urn:microsoft.com/office/officeart/2005/8/layout/hList3"/>
    <dgm:cxn modelId="{59CAC9BD-EA2D-4CC0-AD93-FEBAFA95631C}" type="presParOf" srcId="{85033563-1BC1-44C0-B120-E14EBB8F49C6}" destId="{62DC656C-2355-46A3-A57D-F753A8CA960D}" srcOrd="2" destOrd="0" presId="urn:microsoft.com/office/officeart/2005/8/layout/hList3"/>
    <dgm:cxn modelId="{EFF1F205-78EC-4380-B6A7-2B2BFEE8A135}" type="presParOf" srcId="{2A20350E-B5E0-4CD4-BD56-1E3592DCA131}" destId="{0CDB1BD9-7ACB-4B12-B911-B3414C32FB4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15C568-8F50-4628-A12F-C022BEEC016A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5F1EF57-60D3-4F7C-8A1A-89272C1CBA06}">
      <dgm:prSet phldrT="[Texto]"/>
      <dgm:spPr/>
      <dgm:t>
        <a:bodyPr/>
        <a:lstStyle/>
        <a:p>
          <a:r>
            <a:rPr lang="es-MX" dirty="0"/>
            <a:t>         </a:t>
          </a:r>
          <a:r>
            <a:rPr lang="es-MX" dirty="0">
              <a:solidFill>
                <a:srgbClr val="002060"/>
              </a:solidFill>
            </a:rPr>
            <a:t>Edad moderna</a:t>
          </a:r>
        </a:p>
      </dgm:t>
    </dgm:pt>
    <dgm:pt modelId="{293F4C54-1430-408B-8C4F-7F1077C75BB5}" type="parTrans" cxnId="{00028A2D-6C54-4A3A-9421-374EDF7358B3}">
      <dgm:prSet/>
      <dgm:spPr/>
      <dgm:t>
        <a:bodyPr/>
        <a:lstStyle/>
        <a:p>
          <a:endParaRPr lang="es-MX"/>
        </a:p>
      </dgm:t>
    </dgm:pt>
    <dgm:pt modelId="{BAEB8E55-99C2-4B7B-8AC2-081CA8C84B89}" type="sibTrans" cxnId="{00028A2D-6C54-4A3A-9421-374EDF7358B3}">
      <dgm:prSet/>
      <dgm:spPr/>
      <dgm:t>
        <a:bodyPr/>
        <a:lstStyle/>
        <a:p>
          <a:endParaRPr lang="es-MX"/>
        </a:p>
      </dgm:t>
    </dgm:pt>
    <dgm:pt modelId="{720EC52E-57A4-44F3-AB33-FCD0F1237C83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>
              <a:solidFill>
                <a:srgbClr val="002060"/>
              </a:solidFill>
            </a:rPr>
            <a:t>Grandes descubrimientos geográficos (los viajes de Colón, Vespucio, Magallanes, Elcano, entre  otros).</a:t>
          </a:r>
        </a:p>
      </dgm:t>
    </dgm:pt>
    <dgm:pt modelId="{CAEC1E30-52E3-47C5-B8E4-843519F2D9F4}" type="parTrans" cxnId="{2B324F01-DE83-485E-8B66-1D44A8EF3034}">
      <dgm:prSet/>
      <dgm:spPr/>
      <dgm:t>
        <a:bodyPr/>
        <a:lstStyle/>
        <a:p>
          <a:endParaRPr lang="es-MX"/>
        </a:p>
      </dgm:t>
    </dgm:pt>
    <dgm:pt modelId="{016A7B2F-1B6D-4ED5-B2B1-39FDE0D9566D}" type="sibTrans" cxnId="{2B324F01-DE83-485E-8B66-1D44A8EF3034}">
      <dgm:prSet/>
      <dgm:spPr/>
      <dgm:t>
        <a:bodyPr/>
        <a:lstStyle/>
        <a:p>
          <a:endParaRPr lang="es-MX"/>
        </a:p>
      </dgm:t>
    </dgm:pt>
    <dgm:pt modelId="{459703FB-B988-424C-B231-9C964986B7D2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dirty="0"/>
            <a:t> </a:t>
          </a:r>
          <a:r>
            <a:rPr lang="es-MX" sz="3600" dirty="0">
              <a:solidFill>
                <a:srgbClr val="002060"/>
              </a:solidFill>
            </a:rPr>
            <a:t>C</a:t>
          </a:r>
          <a:r>
            <a:rPr lang="es-MX" sz="2400" dirty="0">
              <a:solidFill>
                <a:srgbClr val="002060"/>
              </a:solidFill>
            </a:rPr>
            <a:t>ontribución de Varenio, en la que anticipó la existencia de una geografía general y una geografía especial.</a:t>
          </a:r>
        </a:p>
        <a:p>
          <a:pPr marL="0" lvl="0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dirty="0"/>
        </a:p>
      </dgm:t>
    </dgm:pt>
    <dgm:pt modelId="{9EDD3054-D57A-4042-BE8E-F1F7BDEC95D4}" type="parTrans" cxnId="{A6DB6BD3-ABB2-40C3-9D36-DCBCC3E76BAE}">
      <dgm:prSet/>
      <dgm:spPr/>
      <dgm:t>
        <a:bodyPr/>
        <a:lstStyle/>
        <a:p>
          <a:endParaRPr lang="es-MX"/>
        </a:p>
      </dgm:t>
    </dgm:pt>
    <dgm:pt modelId="{F1B5BCBF-D952-4334-BDEC-A88241A2367B}" type="sibTrans" cxnId="{A6DB6BD3-ABB2-40C3-9D36-DCBCC3E76BAE}">
      <dgm:prSet/>
      <dgm:spPr/>
      <dgm:t>
        <a:bodyPr/>
        <a:lstStyle/>
        <a:p>
          <a:endParaRPr lang="es-MX"/>
        </a:p>
      </dgm:t>
    </dgm:pt>
    <dgm:pt modelId="{5A035BB2-96B9-47B0-8F3A-8B3517BF4253}" type="pres">
      <dgm:prSet presAssocID="{8715C568-8F50-4628-A12F-C022BEEC016A}" presName="composite" presStyleCnt="0">
        <dgm:presLayoutVars>
          <dgm:chMax val="1"/>
          <dgm:dir/>
          <dgm:resizeHandles val="exact"/>
        </dgm:presLayoutVars>
      </dgm:prSet>
      <dgm:spPr/>
    </dgm:pt>
    <dgm:pt modelId="{E7135D4A-9A1E-4530-B74A-0DA7CA1A3B6F}" type="pres">
      <dgm:prSet presAssocID="{D5F1EF57-60D3-4F7C-8A1A-89272C1CBA06}" presName="roof" presStyleLbl="dkBgShp" presStyleIdx="0" presStyleCnt="2" custLinFactNeighborX="1449" custLinFactNeighborY="-15751"/>
      <dgm:spPr/>
    </dgm:pt>
    <dgm:pt modelId="{1EB2BC91-D852-4685-A68E-85B3EF7A402F}" type="pres">
      <dgm:prSet presAssocID="{D5F1EF57-60D3-4F7C-8A1A-89272C1CBA06}" presName="pillars" presStyleCnt="0"/>
      <dgm:spPr/>
    </dgm:pt>
    <dgm:pt modelId="{ECF33B4E-B0B9-4033-A474-8DCD86728111}" type="pres">
      <dgm:prSet presAssocID="{D5F1EF57-60D3-4F7C-8A1A-89272C1CBA06}" presName="pillar1" presStyleLbl="node1" presStyleIdx="0" presStyleCnt="2">
        <dgm:presLayoutVars>
          <dgm:bulletEnabled val="1"/>
        </dgm:presLayoutVars>
      </dgm:prSet>
      <dgm:spPr/>
    </dgm:pt>
    <dgm:pt modelId="{C44798FF-1D37-4966-90E1-782BFE0CD840}" type="pres">
      <dgm:prSet presAssocID="{459703FB-B988-424C-B231-9C964986B7D2}" presName="pillarX" presStyleLbl="node1" presStyleIdx="1" presStyleCnt="2">
        <dgm:presLayoutVars>
          <dgm:bulletEnabled val="1"/>
        </dgm:presLayoutVars>
      </dgm:prSet>
      <dgm:spPr/>
    </dgm:pt>
    <dgm:pt modelId="{698A9E9D-EC32-4A2C-BC15-67CDD8D1F3F6}" type="pres">
      <dgm:prSet presAssocID="{D5F1EF57-60D3-4F7C-8A1A-89272C1CBA06}" presName="base" presStyleLbl="dkBgShp" presStyleIdx="1" presStyleCnt="2"/>
      <dgm:spPr/>
    </dgm:pt>
  </dgm:ptLst>
  <dgm:cxnLst>
    <dgm:cxn modelId="{2B324F01-DE83-485E-8B66-1D44A8EF3034}" srcId="{D5F1EF57-60D3-4F7C-8A1A-89272C1CBA06}" destId="{720EC52E-57A4-44F3-AB33-FCD0F1237C83}" srcOrd="0" destOrd="0" parTransId="{CAEC1E30-52E3-47C5-B8E4-843519F2D9F4}" sibTransId="{016A7B2F-1B6D-4ED5-B2B1-39FDE0D9566D}"/>
    <dgm:cxn modelId="{00028A2D-6C54-4A3A-9421-374EDF7358B3}" srcId="{8715C568-8F50-4628-A12F-C022BEEC016A}" destId="{D5F1EF57-60D3-4F7C-8A1A-89272C1CBA06}" srcOrd="0" destOrd="0" parTransId="{293F4C54-1430-408B-8C4F-7F1077C75BB5}" sibTransId="{BAEB8E55-99C2-4B7B-8AC2-081CA8C84B89}"/>
    <dgm:cxn modelId="{189FCB9A-F808-45CD-A033-65CAEBE1ECDC}" type="presOf" srcId="{8715C568-8F50-4628-A12F-C022BEEC016A}" destId="{5A035BB2-96B9-47B0-8F3A-8B3517BF4253}" srcOrd="0" destOrd="0" presId="urn:microsoft.com/office/officeart/2005/8/layout/hList3"/>
    <dgm:cxn modelId="{4D6D1EA8-6F70-4563-B45C-B941AC898156}" type="presOf" srcId="{720EC52E-57A4-44F3-AB33-FCD0F1237C83}" destId="{ECF33B4E-B0B9-4033-A474-8DCD86728111}" srcOrd="0" destOrd="0" presId="urn:microsoft.com/office/officeart/2005/8/layout/hList3"/>
    <dgm:cxn modelId="{472EE8B3-5F0D-45D6-BFD3-3BEF985BE768}" type="presOf" srcId="{459703FB-B988-424C-B231-9C964986B7D2}" destId="{C44798FF-1D37-4966-90E1-782BFE0CD840}" srcOrd="0" destOrd="0" presId="urn:microsoft.com/office/officeart/2005/8/layout/hList3"/>
    <dgm:cxn modelId="{1AABF7C6-DC49-46E2-B9CC-6F0449783CD7}" type="presOf" srcId="{D5F1EF57-60D3-4F7C-8A1A-89272C1CBA06}" destId="{E7135D4A-9A1E-4530-B74A-0DA7CA1A3B6F}" srcOrd="0" destOrd="0" presId="urn:microsoft.com/office/officeart/2005/8/layout/hList3"/>
    <dgm:cxn modelId="{A6DB6BD3-ABB2-40C3-9D36-DCBCC3E76BAE}" srcId="{D5F1EF57-60D3-4F7C-8A1A-89272C1CBA06}" destId="{459703FB-B988-424C-B231-9C964986B7D2}" srcOrd="1" destOrd="0" parTransId="{9EDD3054-D57A-4042-BE8E-F1F7BDEC95D4}" sibTransId="{F1B5BCBF-D952-4334-BDEC-A88241A2367B}"/>
    <dgm:cxn modelId="{8EB94047-DFC7-40C9-88F9-51D45B9C8166}" type="presParOf" srcId="{5A035BB2-96B9-47B0-8F3A-8B3517BF4253}" destId="{E7135D4A-9A1E-4530-B74A-0DA7CA1A3B6F}" srcOrd="0" destOrd="0" presId="urn:microsoft.com/office/officeart/2005/8/layout/hList3"/>
    <dgm:cxn modelId="{C4419804-95E1-4236-B2CE-CA2FEA314492}" type="presParOf" srcId="{5A035BB2-96B9-47B0-8F3A-8B3517BF4253}" destId="{1EB2BC91-D852-4685-A68E-85B3EF7A402F}" srcOrd="1" destOrd="0" presId="urn:microsoft.com/office/officeart/2005/8/layout/hList3"/>
    <dgm:cxn modelId="{2574618A-286F-4D9D-869A-DFA43F85B2C5}" type="presParOf" srcId="{1EB2BC91-D852-4685-A68E-85B3EF7A402F}" destId="{ECF33B4E-B0B9-4033-A474-8DCD86728111}" srcOrd="0" destOrd="0" presId="urn:microsoft.com/office/officeart/2005/8/layout/hList3"/>
    <dgm:cxn modelId="{810D89DF-DA04-4C2F-952C-175DCDC5BCD8}" type="presParOf" srcId="{1EB2BC91-D852-4685-A68E-85B3EF7A402F}" destId="{C44798FF-1D37-4966-90E1-782BFE0CD840}" srcOrd="1" destOrd="0" presId="urn:microsoft.com/office/officeart/2005/8/layout/hList3"/>
    <dgm:cxn modelId="{742C951D-78D4-4782-BF52-0DD7079E7897}" type="presParOf" srcId="{5A035BB2-96B9-47B0-8F3A-8B3517BF4253}" destId="{698A9E9D-EC32-4A2C-BC15-67CDD8D1F3F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FF8226-4700-4BD1-AF60-813704725EEC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8C9DE4D-84E9-456C-8623-F9EF6E5BBC07}">
      <dgm:prSet phldrT="[Texto]" custT="1"/>
      <dgm:spPr/>
      <dgm:t>
        <a:bodyPr/>
        <a:lstStyle/>
        <a:p>
          <a:r>
            <a:rPr lang="es-MX" sz="4800" dirty="0">
              <a:solidFill>
                <a:srgbClr val="002060"/>
              </a:solidFill>
            </a:rPr>
            <a:t>Edad contemporánea</a:t>
          </a:r>
        </a:p>
      </dgm:t>
    </dgm:pt>
    <dgm:pt modelId="{8A5F1EC9-D7DB-4E25-AD3F-028B86B1B668}" type="parTrans" cxnId="{79EE2040-65E0-4962-AFB6-80E84A3C99E9}">
      <dgm:prSet/>
      <dgm:spPr/>
      <dgm:t>
        <a:bodyPr/>
        <a:lstStyle/>
        <a:p>
          <a:endParaRPr lang="es-MX"/>
        </a:p>
      </dgm:t>
    </dgm:pt>
    <dgm:pt modelId="{C77113A6-2CDD-4A08-A1FB-F52B93550C06}" type="sibTrans" cxnId="{79EE2040-65E0-4962-AFB6-80E84A3C99E9}">
      <dgm:prSet/>
      <dgm:spPr/>
      <dgm:t>
        <a:bodyPr/>
        <a:lstStyle/>
        <a:p>
          <a:endParaRPr lang="es-MX"/>
        </a:p>
      </dgm:t>
    </dgm:pt>
    <dgm:pt modelId="{68ADAD7B-3DC7-4A39-B00B-CFD8A62F9104}">
      <dgm:prSet/>
      <dgm:spPr/>
      <dgm:t>
        <a:bodyPr/>
        <a:lstStyle/>
        <a:p>
          <a:endParaRPr lang="es-MX"/>
        </a:p>
      </dgm:t>
    </dgm:pt>
    <dgm:pt modelId="{87410AA3-1080-4672-8ED1-96E1B8FE063C}" type="parTrans" cxnId="{D7E080B4-AE6E-44D9-9F7F-EB30F5D68702}">
      <dgm:prSet/>
      <dgm:spPr/>
      <dgm:t>
        <a:bodyPr/>
        <a:lstStyle/>
        <a:p>
          <a:endParaRPr lang="es-MX"/>
        </a:p>
      </dgm:t>
    </dgm:pt>
    <dgm:pt modelId="{BA61CBCC-5477-4156-821E-202FAD745585}" type="sibTrans" cxnId="{D7E080B4-AE6E-44D9-9F7F-EB30F5D68702}">
      <dgm:prSet/>
      <dgm:spPr/>
      <dgm:t>
        <a:bodyPr/>
        <a:lstStyle/>
        <a:p>
          <a:endParaRPr lang="es-MX"/>
        </a:p>
      </dgm:t>
    </dgm:pt>
    <dgm:pt modelId="{19DF4588-D1F8-43DE-8686-AAA89A00DF9A}">
      <dgm:prSet/>
      <dgm:spPr/>
      <dgm:t>
        <a:bodyPr/>
        <a:lstStyle/>
        <a:p>
          <a:endParaRPr lang="es-MX"/>
        </a:p>
      </dgm:t>
    </dgm:pt>
    <dgm:pt modelId="{AA431FAA-C33A-4D48-A9A6-B5CB28E0FB09}" type="parTrans" cxnId="{81DD782E-A802-4B65-8C33-FB132A2D4EC8}">
      <dgm:prSet/>
      <dgm:spPr/>
      <dgm:t>
        <a:bodyPr/>
        <a:lstStyle/>
        <a:p>
          <a:endParaRPr lang="es-MX"/>
        </a:p>
      </dgm:t>
    </dgm:pt>
    <dgm:pt modelId="{E7E80266-66F3-436B-9FF3-593F09C37789}" type="sibTrans" cxnId="{81DD782E-A802-4B65-8C33-FB132A2D4EC8}">
      <dgm:prSet/>
      <dgm:spPr/>
      <dgm:t>
        <a:bodyPr/>
        <a:lstStyle/>
        <a:p>
          <a:endParaRPr lang="es-MX"/>
        </a:p>
      </dgm:t>
    </dgm:pt>
    <dgm:pt modelId="{B3844BC0-99AF-4E8A-800E-CA93D268D207}">
      <dgm:prSet custT="1"/>
      <dgm:spPr/>
      <dgm:t>
        <a:bodyPr/>
        <a:lstStyle/>
        <a:p>
          <a:r>
            <a:rPr lang="es-MX" sz="1800" dirty="0">
              <a:solidFill>
                <a:srgbClr val="002060"/>
              </a:solidFill>
            </a:rPr>
            <a:t>Richthofen y Ratzel sirvieron de fundamento para cerrar el ciclo formativo de la geografía como</a:t>
          </a:r>
        </a:p>
        <a:p>
          <a:r>
            <a:rPr lang="es-MX" sz="1800" dirty="0">
              <a:solidFill>
                <a:srgbClr val="002060"/>
              </a:solidFill>
            </a:rPr>
            <a:t>Ciencia.</a:t>
          </a:r>
        </a:p>
        <a:p>
          <a:endParaRPr lang="es-MX" dirty="0"/>
        </a:p>
      </dgm:t>
    </dgm:pt>
    <dgm:pt modelId="{211AA10A-57B7-448F-AEE1-18F3C3736DC6}" type="sibTrans" cxnId="{1D2DCF22-CAAD-401F-AB80-AE2F08EA4D3E}">
      <dgm:prSet/>
      <dgm:spPr/>
      <dgm:t>
        <a:bodyPr/>
        <a:lstStyle/>
        <a:p>
          <a:endParaRPr lang="es-MX"/>
        </a:p>
      </dgm:t>
    </dgm:pt>
    <dgm:pt modelId="{8E44CCD3-DD00-45D6-BD86-930AF241F133}" type="parTrans" cxnId="{1D2DCF22-CAAD-401F-AB80-AE2F08EA4D3E}">
      <dgm:prSet/>
      <dgm:spPr/>
      <dgm:t>
        <a:bodyPr/>
        <a:lstStyle/>
        <a:p>
          <a:endParaRPr lang="es-MX"/>
        </a:p>
      </dgm:t>
    </dgm:pt>
    <dgm:pt modelId="{30A520FD-476F-4E76-B6AF-FE248D3BE734}">
      <dgm:prSet custT="1"/>
      <dgm:spPr/>
      <dgm:t>
        <a:bodyPr/>
        <a:lstStyle/>
        <a:p>
          <a:r>
            <a:rPr lang="es-MX" sz="2800" dirty="0">
              <a:solidFill>
                <a:srgbClr val="002060"/>
              </a:solidFill>
            </a:rPr>
            <a:t>Alexander von Humboldt. Naturalista y explorador alemán (Berlín, 17691859). Apasionado por la botánica, la geología y la mineralogía. </a:t>
          </a:r>
        </a:p>
      </dgm:t>
    </dgm:pt>
    <dgm:pt modelId="{7D8FC231-E404-4850-B331-C2915FDAAE2F}" type="parTrans" cxnId="{584F10E3-1E50-41FF-9ED4-FFB7496796EC}">
      <dgm:prSet/>
      <dgm:spPr/>
      <dgm:t>
        <a:bodyPr/>
        <a:lstStyle/>
        <a:p>
          <a:endParaRPr lang="es-MX"/>
        </a:p>
      </dgm:t>
    </dgm:pt>
    <dgm:pt modelId="{85EBB4E4-7AB3-4DEC-97BC-3813EDBBA13B}" type="sibTrans" cxnId="{584F10E3-1E50-41FF-9ED4-FFB7496796EC}">
      <dgm:prSet/>
      <dgm:spPr/>
      <dgm:t>
        <a:bodyPr/>
        <a:lstStyle/>
        <a:p>
          <a:endParaRPr lang="es-MX"/>
        </a:p>
      </dgm:t>
    </dgm:pt>
    <dgm:pt modelId="{FDE11539-2C11-4424-81A8-9D7843BE464B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Karl Ritter. (Quedlimburgo, 1779–Berlín, 1859. Geógrafo alemán que descubrió los rayos ultravioleta en el año 1801 y está considerado (junto con Humboldt) como uno de los principales fundadores de la geografía moderna. </a:t>
          </a:r>
        </a:p>
      </dgm:t>
    </dgm:pt>
    <dgm:pt modelId="{DCF1D50D-4F34-44D3-A0F5-00959BA06A0B}" type="parTrans" cxnId="{FD473D4A-1088-4B44-813B-FBA39BC1777F}">
      <dgm:prSet/>
      <dgm:spPr/>
      <dgm:t>
        <a:bodyPr/>
        <a:lstStyle/>
        <a:p>
          <a:endParaRPr lang="es-MX"/>
        </a:p>
      </dgm:t>
    </dgm:pt>
    <dgm:pt modelId="{BEE55DAE-25C4-483F-92CA-40768392D76E}" type="sibTrans" cxnId="{FD473D4A-1088-4B44-813B-FBA39BC1777F}">
      <dgm:prSet/>
      <dgm:spPr/>
      <dgm:t>
        <a:bodyPr/>
        <a:lstStyle/>
        <a:p>
          <a:endParaRPr lang="es-MX"/>
        </a:p>
      </dgm:t>
    </dgm:pt>
    <dgm:pt modelId="{8DA5B185-C06F-40F1-A311-D6EEE1A263DF}">
      <dgm:prSet/>
      <dgm:spPr/>
      <dgm:t>
        <a:bodyPr/>
        <a:lstStyle/>
        <a:p>
          <a:endParaRPr lang="es-MX"/>
        </a:p>
      </dgm:t>
    </dgm:pt>
    <dgm:pt modelId="{5C625A7E-1233-4390-BF08-54EE8455E2F9}" type="parTrans" cxnId="{98AEE7CF-5C24-4751-B35C-8794C97276D9}">
      <dgm:prSet/>
      <dgm:spPr/>
      <dgm:t>
        <a:bodyPr/>
        <a:lstStyle/>
        <a:p>
          <a:endParaRPr lang="es-MX"/>
        </a:p>
      </dgm:t>
    </dgm:pt>
    <dgm:pt modelId="{3EF3AF60-48FB-4510-AA70-C1BDD7E14332}" type="sibTrans" cxnId="{98AEE7CF-5C24-4751-B35C-8794C97276D9}">
      <dgm:prSet/>
      <dgm:spPr/>
      <dgm:t>
        <a:bodyPr/>
        <a:lstStyle/>
        <a:p>
          <a:endParaRPr lang="es-MX"/>
        </a:p>
      </dgm:t>
    </dgm:pt>
    <dgm:pt modelId="{8143BC71-21BA-4AEA-AA96-C6524CF9346D}" type="pres">
      <dgm:prSet presAssocID="{49FF8226-4700-4BD1-AF60-813704725EEC}" presName="composite" presStyleCnt="0">
        <dgm:presLayoutVars>
          <dgm:chMax val="1"/>
          <dgm:dir/>
          <dgm:resizeHandles val="exact"/>
        </dgm:presLayoutVars>
      </dgm:prSet>
      <dgm:spPr/>
    </dgm:pt>
    <dgm:pt modelId="{A7B2045D-49BC-47EC-A967-D49F9B0F1782}" type="pres">
      <dgm:prSet presAssocID="{E8C9DE4D-84E9-456C-8623-F9EF6E5BBC07}" presName="roof" presStyleLbl="dkBgShp" presStyleIdx="0" presStyleCnt="2"/>
      <dgm:spPr/>
    </dgm:pt>
    <dgm:pt modelId="{B16F986B-943B-4F4D-9BBC-2221640E73B8}" type="pres">
      <dgm:prSet presAssocID="{E8C9DE4D-84E9-456C-8623-F9EF6E5BBC07}" presName="pillars" presStyleCnt="0"/>
      <dgm:spPr/>
    </dgm:pt>
    <dgm:pt modelId="{E66706BA-1530-4AE8-9863-3843D32BC8C7}" type="pres">
      <dgm:prSet presAssocID="{E8C9DE4D-84E9-456C-8623-F9EF6E5BBC07}" presName="pillar1" presStyleLbl="node1" presStyleIdx="0" presStyleCnt="3">
        <dgm:presLayoutVars>
          <dgm:bulletEnabled val="1"/>
        </dgm:presLayoutVars>
      </dgm:prSet>
      <dgm:spPr/>
    </dgm:pt>
    <dgm:pt modelId="{1D36143D-65F6-4B8C-976A-0B3D5A268DEC}" type="pres">
      <dgm:prSet presAssocID="{B3844BC0-99AF-4E8A-800E-CA93D268D207}" presName="pillarX" presStyleLbl="node1" presStyleIdx="1" presStyleCnt="3">
        <dgm:presLayoutVars>
          <dgm:bulletEnabled val="1"/>
        </dgm:presLayoutVars>
      </dgm:prSet>
      <dgm:spPr/>
    </dgm:pt>
    <dgm:pt modelId="{E8CFE2CA-DD85-40FD-BDEE-B16CED501F36}" type="pres">
      <dgm:prSet presAssocID="{FDE11539-2C11-4424-81A8-9D7843BE464B}" presName="pillarX" presStyleLbl="node1" presStyleIdx="2" presStyleCnt="3">
        <dgm:presLayoutVars>
          <dgm:bulletEnabled val="1"/>
        </dgm:presLayoutVars>
      </dgm:prSet>
      <dgm:spPr/>
    </dgm:pt>
    <dgm:pt modelId="{4467B9EF-45AF-4204-9F6B-7310857B6B10}" type="pres">
      <dgm:prSet presAssocID="{E8C9DE4D-84E9-456C-8623-F9EF6E5BBC07}" presName="base" presStyleLbl="dkBgShp" presStyleIdx="1" presStyleCnt="2"/>
      <dgm:spPr/>
    </dgm:pt>
  </dgm:ptLst>
  <dgm:cxnLst>
    <dgm:cxn modelId="{744B830A-CD93-4BAB-876B-16A79324A93D}" type="presOf" srcId="{49FF8226-4700-4BD1-AF60-813704725EEC}" destId="{8143BC71-21BA-4AEA-AA96-C6524CF9346D}" srcOrd="0" destOrd="0" presId="urn:microsoft.com/office/officeart/2005/8/layout/hList3"/>
    <dgm:cxn modelId="{1D2DCF22-CAAD-401F-AB80-AE2F08EA4D3E}" srcId="{E8C9DE4D-84E9-456C-8623-F9EF6E5BBC07}" destId="{B3844BC0-99AF-4E8A-800E-CA93D268D207}" srcOrd="1" destOrd="0" parTransId="{8E44CCD3-DD00-45D6-BD86-930AF241F133}" sibTransId="{211AA10A-57B7-448F-AEE1-18F3C3736DC6}"/>
    <dgm:cxn modelId="{81DD782E-A802-4B65-8C33-FB132A2D4EC8}" srcId="{49FF8226-4700-4BD1-AF60-813704725EEC}" destId="{19DF4588-D1F8-43DE-8686-AAA89A00DF9A}" srcOrd="2" destOrd="0" parTransId="{AA431FAA-C33A-4D48-A9A6-B5CB28E0FB09}" sibTransId="{E7E80266-66F3-436B-9FF3-593F09C37789}"/>
    <dgm:cxn modelId="{79EE2040-65E0-4962-AFB6-80E84A3C99E9}" srcId="{49FF8226-4700-4BD1-AF60-813704725EEC}" destId="{E8C9DE4D-84E9-456C-8623-F9EF6E5BBC07}" srcOrd="0" destOrd="0" parTransId="{8A5F1EC9-D7DB-4E25-AD3F-028B86B1B668}" sibTransId="{C77113A6-2CDD-4A08-A1FB-F52B93550C06}"/>
    <dgm:cxn modelId="{9F7BAE68-726D-4827-A6F9-6884CD03F43B}" type="presOf" srcId="{E8C9DE4D-84E9-456C-8623-F9EF6E5BBC07}" destId="{A7B2045D-49BC-47EC-A967-D49F9B0F1782}" srcOrd="0" destOrd="0" presId="urn:microsoft.com/office/officeart/2005/8/layout/hList3"/>
    <dgm:cxn modelId="{FD473D4A-1088-4B44-813B-FBA39BC1777F}" srcId="{E8C9DE4D-84E9-456C-8623-F9EF6E5BBC07}" destId="{FDE11539-2C11-4424-81A8-9D7843BE464B}" srcOrd="2" destOrd="0" parTransId="{DCF1D50D-4F34-44D3-A0F5-00959BA06A0B}" sibTransId="{BEE55DAE-25C4-483F-92CA-40768392D76E}"/>
    <dgm:cxn modelId="{40B2708E-1195-4BDD-B2D8-2294A395D1EC}" type="presOf" srcId="{FDE11539-2C11-4424-81A8-9D7843BE464B}" destId="{E8CFE2CA-DD85-40FD-BDEE-B16CED501F36}" srcOrd="0" destOrd="0" presId="urn:microsoft.com/office/officeart/2005/8/layout/hList3"/>
    <dgm:cxn modelId="{93AC718E-53CF-4F70-98D1-24DDB1A43272}" type="presOf" srcId="{30A520FD-476F-4E76-B6AF-FE248D3BE734}" destId="{E66706BA-1530-4AE8-9863-3843D32BC8C7}" srcOrd="0" destOrd="0" presId="urn:microsoft.com/office/officeart/2005/8/layout/hList3"/>
    <dgm:cxn modelId="{D7E080B4-AE6E-44D9-9F7F-EB30F5D68702}" srcId="{49FF8226-4700-4BD1-AF60-813704725EEC}" destId="{68ADAD7B-3DC7-4A39-B00B-CFD8A62F9104}" srcOrd="1" destOrd="0" parTransId="{87410AA3-1080-4672-8ED1-96E1B8FE063C}" sibTransId="{BA61CBCC-5477-4156-821E-202FAD745585}"/>
    <dgm:cxn modelId="{98AEE7CF-5C24-4751-B35C-8794C97276D9}" srcId="{49FF8226-4700-4BD1-AF60-813704725EEC}" destId="{8DA5B185-C06F-40F1-A311-D6EEE1A263DF}" srcOrd="3" destOrd="0" parTransId="{5C625A7E-1233-4390-BF08-54EE8455E2F9}" sibTransId="{3EF3AF60-48FB-4510-AA70-C1BDD7E14332}"/>
    <dgm:cxn modelId="{584F10E3-1E50-41FF-9ED4-FFB7496796EC}" srcId="{E8C9DE4D-84E9-456C-8623-F9EF6E5BBC07}" destId="{30A520FD-476F-4E76-B6AF-FE248D3BE734}" srcOrd="0" destOrd="0" parTransId="{7D8FC231-E404-4850-B331-C2915FDAAE2F}" sibTransId="{85EBB4E4-7AB3-4DEC-97BC-3813EDBBA13B}"/>
    <dgm:cxn modelId="{0B28F9F9-1AA8-422D-95AC-BD66EC36587F}" type="presOf" srcId="{B3844BC0-99AF-4E8A-800E-CA93D268D207}" destId="{1D36143D-65F6-4B8C-976A-0B3D5A268DEC}" srcOrd="0" destOrd="0" presId="urn:microsoft.com/office/officeart/2005/8/layout/hList3"/>
    <dgm:cxn modelId="{C8711913-F9ED-47F7-B757-4405D0588F29}" type="presParOf" srcId="{8143BC71-21BA-4AEA-AA96-C6524CF9346D}" destId="{A7B2045D-49BC-47EC-A967-D49F9B0F1782}" srcOrd="0" destOrd="0" presId="urn:microsoft.com/office/officeart/2005/8/layout/hList3"/>
    <dgm:cxn modelId="{E545C621-0560-49F5-82FB-B939B3FD276D}" type="presParOf" srcId="{8143BC71-21BA-4AEA-AA96-C6524CF9346D}" destId="{B16F986B-943B-4F4D-9BBC-2221640E73B8}" srcOrd="1" destOrd="0" presId="urn:microsoft.com/office/officeart/2005/8/layout/hList3"/>
    <dgm:cxn modelId="{32B10970-DDFD-416B-8DD7-90BADFDE359A}" type="presParOf" srcId="{B16F986B-943B-4F4D-9BBC-2221640E73B8}" destId="{E66706BA-1530-4AE8-9863-3843D32BC8C7}" srcOrd="0" destOrd="0" presId="urn:microsoft.com/office/officeart/2005/8/layout/hList3"/>
    <dgm:cxn modelId="{C454418C-DE92-4F79-8429-86A9B0FAE1B5}" type="presParOf" srcId="{B16F986B-943B-4F4D-9BBC-2221640E73B8}" destId="{1D36143D-65F6-4B8C-976A-0B3D5A268DEC}" srcOrd="1" destOrd="0" presId="urn:microsoft.com/office/officeart/2005/8/layout/hList3"/>
    <dgm:cxn modelId="{273F3590-7F74-4612-989D-7B4F2D157537}" type="presParOf" srcId="{B16F986B-943B-4F4D-9BBC-2221640E73B8}" destId="{E8CFE2CA-DD85-40FD-BDEE-B16CED501F36}" srcOrd="2" destOrd="0" presId="urn:microsoft.com/office/officeart/2005/8/layout/hList3"/>
    <dgm:cxn modelId="{DDCB72E6-5AA4-46B7-9594-FCAEC44C7ECB}" type="presParOf" srcId="{8143BC71-21BA-4AEA-AA96-C6524CF9346D}" destId="{4467B9EF-45AF-4204-9F6B-7310857B6B1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CC48AE-E7DC-4C14-BE1F-40EE0E352874}" type="doc">
      <dgm:prSet loTypeId="urn:microsoft.com/office/officeart/2005/8/layout/hierarchy4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2BA9024-9BFE-4264-9765-7A9CDB6419E6}">
      <dgm:prSet phldrT="[Texto]"/>
      <dgm:spPr/>
      <dgm:t>
        <a:bodyPr/>
        <a:lstStyle/>
        <a:p>
          <a:r>
            <a:rPr lang="es-MX" b="1" dirty="0">
              <a:solidFill>
                <a:srgbClr val="002060"/>
              </a:solidFill>
            </a:rPr>
            <a:t>GEOGRAFÍA FÍSICA</a:t>
          </a:r>
        </a:p>
      </dgm:t>
    </dgm:pt>
    <dgm:pt modelId="{813F717E-B9EB-4A19-A798-37EA5AF7CE23}" type="parTrans" cxnId="{9448A3F5-5CBB-42EA-9498-CF255098E917}">
      <dgm:prSet/>
      <dgm:spPr/>
      <dgm:t>
        <a:bodyPr/>
        <a:lstStyle/>
        <a:p>
          <a:endParaRPr lang="es-MX"/>
        </a:p>
      </dgm:t>
    </dgm:pt>
    <dgm:pt modelId="{BAADC59B-EF98-4AAF-AB69-881EE34ED09F}" type="sibTrans" cxnId="{9448A3F5-5CBB-42EA-9498-CF255098E917}">
      <dgm:prSet/>
      <dgm:spPr/>
      <dgm:t>
        <a:bodyPr/>
        <a:lstStyle/>
        <a:p>
          <a:endParaRPr lang="es-MX"/>
        </a:p>
      </dgm:t>
    </dgm:pt>
    <dgm:pt modelId="{84A6202A-262D-4F98-8F1D-5B890BA303CB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COMPOSICIÓN Y NATURALEZA DEL SUELO</a:t>
          </a:r>
        </a:p>
      </dgm:t>
    </dgm:pt>
    <dgm:pt modelId="{2EBCF588-2572-43E2-A493-7ADDC9E932FC}" type="parTrans" cxnId="{ECC6419C-F0B7-49FC-9A75-1206EAA3B75C}">
      <dgm:prSet/>
      <dgm:spPr/>
      <dgm:t>
        <a:bodyPr/>
        <a:lstStyle/>
        <a:p>
          <a:endParaRPr lang="es-MX"/>
        </a:p>
      </dgm:t>
    </dgm:pt>
    <dgm:pt modelId="{625AD778-EB93-480B-AED4-0336685B0EC4}" type="sibTrans" cxnId="{ECC6419C-F0B7-49FC-9A75-1206EAA3B75C}">
      <dgm:prSet/>
      <dgm:spPr/>
      <dgm:t>
        <a:bodyPr/>
        <a:lstStyle/>
        <a:p>
          <a:endParaRPr lang="es-MX"/>
        </a:p>
      </dgm:t>
    </dgm:pt>
    <dgm:pt modelId="{2D69A72D-8650-43DD-899C-EC809DEF2DFB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CLIMAS</a:t>
          </a:r>
        </a:p>
      </dgm:t>
    </dgm:pt>
    <dgm:pt modelId="{BF8CF579-629D-4AC7-9D34-7342761057B4}" type="parTrans" cxnId="{D30BB006-43A7-4782-A260-856E21FA2741}">
      <dgm:prSet/>
      <dgm:spPr/>
      <dgm:t>
        <a:bodyPr/>
        <a:lstStyle/>
        <a:p>
          <a:endParaRPr lang="es-MX"/>
        </a:p>
      </dgm:t>
    </dgm:pt>
    <dgm:pt modelId="{AE0A4EF6-1145-4F4D-827F-D71EC7EFB453}" type="sibTrans" cxnId="{D30BB006-43A7-4782-A260-856E21FA2741}">
      <dgm:prSet/>
      <dgm:spPr/>
      <dgm:t>
        <a:bodyPr/>
        <a:lstStyle/>
        <a:p>
          <a:endParaRPr lang="es-MX"/>
        </a:p>
      </dgm:t>
    </dgm:pt>
    <dgm:pt modelId="{D86F17E0-50C0-4C3B-BA38-AAE19C87E2F5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>
              <a:solidFill>
                <a:srgbClr val="002060"/>
              </a:solidFill>
            </a:rPr>
            <a:t>RELIEVE</a:t>
          </a:r>
        </a:p>
        <a:p>
          <a:pPr marL="0"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5B5D7CDC-A249-4D4B-A838-717A4962D0C0}" type="parTrans" cxnId="{7C9F6BB4-20CD-4931-A88A-A397A26DF2D7}">
      <dgm:prSet/>
      <dgm:spPr/>
      <dgm:t>
        <a:bodyPr/>
        <a:lstStyle/>
        <a:p>
          <a:endParaRPr lang="es-MX"/>
        </a:p>
      </dgm:t>
    </dgm:pt>
    <dgm:pt modelId="{DDCF72C9-4434-4116-ABAC-16869CA25219}" type="sibTrans" cxnId="{7C9F6BB4-20CD-4931-A88A-A397A26DF2D7}">
      <dgm:prSet/>
      <dgm:spPr/>
      <dgm:t>
        <a:bodyPr/>
        <a:lstStyle/>
        <a:p>
          <a:endParaRPr lang="es-MX"/>
        </a:p>
      </dgm:t>
    </dgm:pt>
    <dgm:pt modelId="{0658AE44-EFA9-4F40-B042-C0156B8EC567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HIDROLOGÍA</a:t>
          </a:r>
        </a:p>
      </dgm:t>
    </dgm:pt>
    <dgm:pt modelId="{2693C69D-3561-4AB4-B8A4-9EB065D2127E}" type="parTrans" cxnId="{530F2126-34B9-4E2A-99A1-B95A01C2C899}">
      <dgm:prSet/>
      <dgm:spPr/>
      <dgm:t>
        <a:bodyPr/>
        <a:lstStyle/>
        <a:p>
          <a:endParaRPr lang="es-MX"/>
        </a:p>
      </dgm:t>
    </dgm:pt>
    <dgm:pt modelId="{040C3008-FB7C-478E-8F0B-9506CBAB9964}" type="sibTrans" cxnId="{530F2126-34B9-4E2A-99A1-B95A01C2C899}">
      <dgm:prSet/>
      <dgm:spPr/>
      <dgm:t>
        <a:bodyPr/>
        <a:lstStyle/>
        <a:p>
          <a:endParaRPr lang="es-MX"/>
        </a:p>
      </dgm:t>
    </dgm:pt>
    <dgm:pt modelId="{877E35BC-0CA5-45B0-BF89-F4E87A14379C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DISTRIBUCIÓN GEOGRÁFICA DE LA FLORA Y FAUNA</a:t>
          </a:r>
        </a:p>
      </dgm:t>
    </dgm:pt>
    <dgm:pt modelId="{BE653450-2699-4DC8-95DE-E54518C7CA84}" type="parTrans" cxnId="{4BEF12B2-447D-411B-93F7-FDA08E1DB7CA}">
      <dgm:prSet/>
      <dgm:spPr/>
      <dgm:t>
        <a:bodyPr/>
        <a:lstStyle/>
        <a:p>
          <a:endParaRPr lang="es-MX"/>
        </a:p>
      </dgm:t>
    </dgm:pt>
    <dgm:pt modelId="{83BC7CED-ACE8-42C6-87B2-DFD2E3CAFF22}" type="sibTrans" cxnId="{4BEF12B2-447D-411B-93F7-FDA08E1DB7CA}">
      <dgm:prSet/>
      <dgm:spPr/>
      <dgm:t>
        <a:bodyPr/>
        <a:lstStyle/>
        <a:p>
          <a:endParaRPr lang="es-MX"/>
        </a:p>
      </dgm:t>
    </dgm:pt>
    <dgm:pt modelId="{94ECDF6E-13FA-46E0-ABBF-A9C891575743}" type="pres">
      <dgm:prSet presAssocID="{B0CC48AE-E7DC-4C14-BE1F-40EE0E35287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7E9A365-BE0F-4D01-A406-50F52329569D}" type="pres">
      <dgm:prSet presAssocID="{F2BA9024-9BFE-4264-9765-7A9CDB6419E6}" presName="vertOne" presStyleCnt="0"/>
      <dgm:spPr/>
    </dgm:pt>
    <dgm:pt modelId="{C0BDD11D-FCB7-48CA-8601-6A601C4F0ED3}" type="pres">
      <dgm:prSet presAssocID="{F2BA9024-9BFE-4264-9765-7A9CDB6419E6}" presName="txOne" presStyleLbl="node0" presStyleIdx="0" presStyleCnt="1" custLinFactNeighborX="24686" custLinFactNeighborY="-72900">
        <dgm:presLayoutVars>
          <dgm:chPref val="3"/>
        </dgm:presLayoutVars>
      </dgm:prSet>
      <dgm:spPr/>
    </dgm:pt>
    <dgm:pt modelId="{8DE350A3-ED8F-4CD4-AFA1-772B64ABD65D}" type="pres">
      <dgm:prSet presAssocID="{F2BA9024-9BFE-4264-9765-7A9CDB6419E6}" presName="parTransOne" presStyleCnt="0"/>
      <dgm:spPr/>
    </dgm:pt>
    <dgm:pt modelId="{F30BAF51-6DBB-4186-A9FE-C0C23EDF9F60}" type="pres">
      <dgm:prSet presAssocID="{F2BA9024-9BFE-4264-9765-7A9CDB6419E6}" presName="horzOne" presStyleCnt="0"/>
      <dgm:spPr/>
    </dgm:pt>
    <dgm:pt modelId="{69EBDCDA-1B7B-47D3-88CF-F9E05FD3BC83}" type="pres">
      <dgm:prSet presAssocID="{84A6202A-262D-4F98-8F1D-5B890BA303CB}" presName="vertTwo" presStyleCnt="0"/>
      <dgm:spPr/>
    </dgm:pt>
    <dgm:pt modelId="{569BCCA3-AFB5-41F1-872A-871C05002A35}" type="pres">
      <dgm:prSet presAssocID="{84A6202A-262D-4F98-8F1D-5B890BA303CB}" presName="txTwo" presStyleLbl="node2" presStyleIdx="0" presStyleCnt="2" custLinFactNeighborX="-6041" custLinFactNeighborY="-40354">
        <dgm:presLayoutVars>
          <dgm:chPref val="3"/>
        </dgm:presLayoutVars>
      </dgm:prSet>
      <dgm:spPr/>
    </dgm:pt>
    <dgm:pt modelId="{92C1BAD1-6B22-4691-AF34-30A2AEEE71DF}" type="pres">
      <dgm:prSet presAssocID="{84A6202A-262D-4F98-8F1D-5B890BA303CB}" presName="parTransTwo" presStyleCnt="0"/>
      <dgm:spPr/>
    </dgm:pt>
    <dgm:pt modelId="{E743F85C-9FD9-4417-B664-ED82CDE51D3E}" type="pres">
      <dgm:prSet presAssocID="{84A6202A-262D-4F98-8F1D-5B890BA303CB}" presName="horzTwo" presStyleCnt="0"/>
      <dgm:spPr/>
    </dgm:pt>
    <dgm:pt modelId="{8EB71A0E-6CAC-4CFD-9D93-9574B5646AC9}" type="pres">
      <dgm:prSet presAssocID="{2D69A72D-8650-43DD-899C-EC809DEF2DFB}" presName="vertThree" presStyleCnt="0"/>
      <dgm:spPr/>
    </dgm:pt>
    <dgm:pt modelId="{87FEC000-785B-4C3E-8E33-E6963B9863D5}" type="pres">
      <dgm:prSet presAssocID="{2D69A72D-8650-43DD-899C-EC809DEF2DFB}" presName="txThree" presStyleLbl="node3" presStyleIdx="0" presStyleCnt="3">
        <dgm:presLayoutVars>
          <dgm:chPref val="3"/>
        </dgm:presLayoutVars>
      </dgm:prSet>
      <dgm:spPr/>
    </dgm:pt>
    <dgm:pt modelId="{888A9325-7133-4373-B8AE-114D0C98820F}" type="pres">
      <dgm:prSet presAssocID="{2D69A72D-8650-43DD-899C-EC809DEF2DFB}" presName="horzThree" presStyleCnt="0"/>
      <dgm:spPr/>
    </dgm:pt>
    <dgm:pt modelId="{BF6620C3-E08D-4CEF-9B59-BF6A317E738C}" type="pres">
      <dgm:prSet presAssocID="{AE0A4EF6-1145-4F4D-827F-D71EC7EFB453}" presName="sibSpaceThree" presStyleCnt="0"/>
      <dgm:spPr/>
    </dgm:pt>
    <dgm:pt modelId="{ECA75CB3-517B-4D0E-978E-A2438C4DE790}" type="pres">
      <dgm:prSet presAssocID="{D86F17E0-50C0-4C3B-BA38-AAE19C87E2F5}" presName="vertThree" presStyleCnt="0"/>
      <dgm:spPr/>
    </dgm:pt>
    <dgm:pt modelId="{01CDF91F-BEE8-42EF-8A56-93EA9ACB4AFD}" type="pres">
      <dgm:prSet presAssocID="{D86F17E0-50C0-4C3B-BA38-AAE19C87E2F5}" presName="txThree" presStyleLbl="node3" presStyleIdx="1" presStyleCnt="3">
        <dgm:presLayoutVars>
          <dgm:chPref val="3"/>
        </dgm:presLayoutVars>
      </dgm:prSet>
      <dgm:spPr/>
    </dgm:pt>
    <dgm:pt modelId="{D9085E66-5A36-4178-AC41-CCD837BA3DBA}" type="pres">
      <dgm:prSet presAssocID="{D86F17E0-50C0-4C3B-BA38-AAE19C87E2F5}" presName="horzThree" presStyleCnt="0"/>
      <dgm:spPr/>
    </dgm:pt>
    <dgm:pt modelId="{B79B25BD-C8D3-4C20-9C0E-28C0D677309C}" type="pres">
      <dgm:prSet presAssocID="{625AD778-EB93-480B-AED4-0336685B0EC4}" presName="sibSpaceTwo" presStyleCnt="0"/>
      <dgm:spPr/>
    </dgm:pt>
    <dgm:pt modelId="{B9C12CC7-7523-4B27-BBF7-1F441DBBEA29}" type="pres">
      <dgm:prSet presAssocID="{0658AE44-EFA9-4F40-B042-C0156B8EC567}" presName="vertTwo" presStyleCnt="0"/>
      <dgm:spPr/>
    </dgm:pt>
    <dgm:pt modelId="{DAFF9E88-DC8D-4BEB-ABE6-11B6264A26D1}" type="pres">
      <dgm:prSet presAssocID="{0658AE44-EFA9-4F40-B042-C0156B8EC567}" presName="txTwo" presStyleLbl="node2" presStyleIdx="1" presStyleCnt="2">
        <dgm:presLayoutVars>
          <dgm:chPref val="3"/>
        </dgm:presLayoutVars>
      </dgm:prSet>
      <dgm:spPr/>
    </dgm:pt>
    <dgm:pt modelId="{8D633431-A605-4AA2-B45E-CFAF54D737E5}" type="pres">
      <dgm:prSet presAssocID="{0658AE44-EFA9-4F40-B042-C0156B8EC567}" presName="parTransTwo" presStyleCnt="0"/>
      <dgm:spPr/>
    </dgm:pt>
    <dgm:pt modelId="{406E8DE3-0FEA-4662-8F54-65C46DF7E818}" type="pres">
      <dgm:prSet presAssocID="{0658AE44-EFA9-4F40-B042-C0156B8EC567}" presName="horzTwo" presStyleCnt="0"/>
      <dgm:spPr/>
    </dgm:pt>
    <dgm:pt modelId="{4ED09056-FD8C-4F1C-8D5F-B2EB63377AE2}" type="pres">
      <dgm:prSet presAssocID="{877E35BC-0CA5-45B0-BF89-F4E87A14379C}" presName="vertThree" presStyleCnt="0"/>
      <dgm:spPr/>
    </dgm:pt>
    <dgm:pt modelId="{2120FB44-8AE8-4589-BF4D-51DF12B65099}" type="pres">
      <dgm:prSet presAssocID="{877E35BC-0CA5-45B0-BF89-F4E87A14379C}" presName="txThree" presStyleLbl="node3" presStyleIdx="2" presStyleCnt="3">
        <dgm:presLayoutVars>
          <dgm:chPref val="3"/>
        </dgm:presLayoutVars>
      </dgm:prSet>
      <dgm:spPr/>
    </dgm:pt>
    <dgm:pt modelId="{BFC13C9A-8DE9-41A2-9A1B-A0403AC59F73}" type="pres">
      <dgm:prSet presAssocID="{877E35BC-0CA5-45B0-BF89-F4E87A14379C}" presName="horzThree" presStyleCnt="0"/>
      <dgm:spPr/>
    </dgm:pt>
  </dgm:ptLst>
  <dgm:cxnLst>
    <dgm:cxn modelId="{D30BB006-43A7-4782-A260-856E21FA2741}" srcId="{84A6202A-262D-4F98-8F1D-5B890BA303CB}" destId="{2D69A72D-8650-43DD-899C-EC809DEF2DFB}" srcOrd="0" destOrd="0" parTransId="{BF8CF579-629D-4AC7-9D34-7342761057B4}" sibTransId="{AE0A4EF6-1145-4F4D-827F-D71EC7EFB453}"/>
    <dgm:cxn modelId="{55EC1A09-B203-4163-8927-EBC6ED2F9D11}" type="presOf" srcId="{84A6202A-262D-4F98-8F1D-5B890BA303CB}" destId="{569BCCA3-AFB5-41F1-872A-871C05002A35}" srcOrd="0" destOrd="0" presId="urn:microsoft.com/office/officeart/2005/8/layout/hierarchy4"/>
    <dgm:cxn modelId="{530F2126-34B9-4E2A-99A1-B95A01C2C899}" srcId="{F2BA9024-9BFE-4264-9765-7A9CDB6419E6}" destId="{0658AE44-EFA9-4F40-B042-C0156B8EC567}" srcOrd="1" destOrd="0" parTransId="{2693C69D-3561-4AB4-B8A4-9EB065D2127E}" sibTransId="{040C3008-FB7C-478E-8F0B-9506CBAB9964}"/>
    <dgm:cxn modelId="{DB0FA634-544A-46A2-813C-6B1D57BC2283}" type="presOf" srcId="{B0CC48AE-E7DC-4C14-BE1F-40EE0E352874}" destId="{94ECDF6E-13FA-46E0-ABBF-A9C891575743}" srcOrd="0" destOrd="0" presId="urn:microsoft.com/office/officeart/2005/8/layout/hierarchy4"/>
    <dgm:cxn modelId="{F6B11A3E-6F59-4414-9DB7-9A9301CC79DF}" type="presOf" srcId="{F2BA9024-9BFE-4264-9765-7A9CDB6419E6}" destId="{C0BDD11D-FCB7-48CA-8601-6A601C4F0ED3}" srcOrd="0" destOrd="0" presId="urn:microsoft.com/office/officeart/2005/8/layout/hierarchy4"/>
    <dgm:cxn modelId="{0F96225F-D15F-4BA7-B234-96CA8584F630}" type="presOf" srcId="{0658AE44-EFA9-4F40-B042-C0156B8EC567}" destId="{DAFF9E88-DC8D-4BEB-ABE6-11B6264A26D1}" srcOrd="0" destOrd="0" presId="urn:microsoft.com/office/officeart/2005/8/layout/hierarchy4"/>
    <dgm:cxn modelId="{E2293A61-8CF0-476B-8426-E42197AB0D41}" type="presOf" srcId="{2D69A72D-8650-43DD-899C-EC809DEF2DFB}" destId="{87FEC000-785B-4C3E-8E33-E6963B9863D5}" srcOrd="0" destOrd="0" presId="urn:microsoft.com/office/officeart/2005/8/layout/hierarchy4"/>
    <dgm:cxn modelId="{0D005A64-DFA7-4A7A-B02C-AA93E21F031E}" type="presOf" srcId="{877E35BC-0CA5-45B0-BF89-F4E87A14379C}" destId="{2120FB44-8AE8-4589-BF4D-51DF12B65099}" srcOrd="0" destOrd="0" presId="urn:microsoft.com/office/officeart/2005/8/layout/hierarchy4"/>
    <dgm:cxn modelId="{ECC6419C-F0B7-49FC-9A75-1206EAA3B75C}" srcId="{F2BA9024-9BFE-4264-9765-7A9CDB6419E6}" destId="{84A6202A-262D-4F98-8F1D-5B890BA303CB}" srcOrd="0" destOrd="0" parTransId="{2EBCF588-2572-43E2-A493-7ADDC9E932FC}" sibTransId="{625AD778-EB93-480B-AED4-0336685B0EC4}"/>
    <dgm:cxn modelId="{4BEF12B2-447D-411B-93F7-FDA08E1DB7CA}" srcId="{0658AE44-EFA9-4F40-B042-C0156B8EC567}" destId="{877E35BC-0CA5-45B0-BF89-F4E87A14379C}" srcOrd="0" destOrd="0" parTransId="{BE653450-2699-4DC8-95DE-E54518C7CA84}" sibTransId="{83BC7CED-ACE8-42C6-87B2-DFD2E3CAFF22}"/>
    <dgm:cxn modelId="{7C9F6BB4-20CD-4931-A88A-A397A26DF2D7}" srcId="{84A6202A-262D-4F98-8F1D-5B890BA303CB}" destId="{D86F17E0-50C0-4C3B-BA38-AAE19C87E2F5}" srcOrd="1" destOrd="0" parTransId="{5B5D7CDC-A249-4D4B-A838-717A4962D0C0}" sibTransId="{DDCF72C9-4434-4116-ABAC-16869CA25219}"/>
    <dgm:cxn modelId="{ECD2A3F3-4146-4FD5-AC40-2B562DB62057}" type="presOf" srcId="{D86F17E0-50C0-4C3B-BA38-AAE19C87E2F5}" destId="{01CDF91F-BEE8-42EF-8A56-93EA9ACB4AFD}" srcOrd="0" destOrd="0" presId="urn:microsoft.com/office/officeart/2005/8/layout/hierarchy4"/>
    <dgm:cxn modelId="{9448A3F5-5CBB-42EA-9498-CF255098E917}" srcId="{B0CC48AE-E7DC-4C14-BE1F-40EE0E352874}" destId="{F2BA9024-9BFE-4264-9765-7A9CDB6419E6}" srcOrd="0" destOrd="0" parTransId="{813F717E-B9EB-4A19-A798-37EA5AF7CE23}" sibTransId="{BAADC59B-EF98-4AAF-AB69-881EE34ED09F}"/>
    <dgm:cxn modelId="{EB67C1C1-3FA5-4548-A398-CC5AC3376A18}" type="presParOf" srcId="{94ECDF6E-13FA-46E0-ABBF-A9C891575743}" destId="{37E9A365-BE0F-4D01-A406-50F52329569D}" srcOrd="0" destOrd="0" presId="urn:microsoft.com/office/officeart/2005/8/layout/hierarchy4"/>
    <dgm:cxn modelId="{E91019D0-C74B-4E2C-982D-1F755DC1C15F}" type="presParOf" srcId="{37E9A365-BE0F-4D01-A406-50F52329569D}" destId="{C0BDD11D-FCB7-48CA-8601-6A601C4F0ED3}" srcOrd="0" destOrd="0" presId="urn:microsoft.com/office/officeart/2005/8/layout/hierarchy4"/>
    <dgm:cxn modelId="{B04ABA23-307D-4B10-874F-E705F7E88F45}" type="presParOf" srcId="{37E9A365-BE0F-4D01-A406-50F52329569D}" destId="{8DE350A3-ED8F-4CD4-AFA1-772B64ABD65D}" srcOrd="1" destOrd="0" presId="urn:microsoft.com/office/officeart/2005/8/layout/hierarchy4"/>
    <dgm:cxn modelId="{606B401E-4A70-4895-A4C8-FE3DABE17E59}" type="presParOf" srcId="{37E9A365-BE0F-4D01-A406-50F52329569D}" destId="{F30BAF51-6DBB-4186-A9FE-C0C23EDF9F60}" srcOrd="2" destOrd="0" presId="urn:microsoft.com/office/officeart/2005/8/layout/hierarchy4"/>
    <dgm:cxn modelId="{88568B0D-FDD6-4BCA-9A9A-A17C507894EC}" type="presParOf" srcId="{F30BAF51-6DBB-4186-A9FE-C0C23EDF9F60}" destId="{69EBDCDA-1B7B-47D3-88CF-F9E05FD3BC83}" srcOrd="0" destOrd="0" presId="urn:microsoft.com/office/officeart/2005/8/layout/hierarchy4"/>
    <dgm:cxn modelId="{6D725656-1DBD-4C36-B008-5179261F6E44}" type="presParOf" srcId="{69EBDCDA-1B7B-47D3-88CF-F9E05FD3BC83}" destId="{569BCCA3-AFB5-41F1-872A-871C05002A35}" srcOrd="0" destOrd="0" presId="urn:microsoft.com/office/officeart/2005/8/layout/hierarchy4"/>
    <dgm:cxn modelId="{AD0BD1AE-28FD-4C91-BD1E-F26E50D2608A}" type="presParOf" srcId="{69EBDCDA-1B7B-47D3-88CF-F9E05FD3BC83}" destId="{92C1BAD1-6B22-4691-AF34-30A2AEEE71DF}" srcOrd="1" destOrd="0" presId="urn:microsoft.com/office/officeart/2005/8/layout/hierarchy4"/>
    <dgm:cxn modelId="{D937FDCB-159A-4AD8-A69C-F7869DE7E4C7}" type="presParOf" srcId="{69EBDCDA-1B7B-47D3-88CF-F9E05FD3BC83}" destId="{E743F85C-9FD9-4417-B664-ED82CDE51D3E}" srcOrd="2" destOrd="0" presId="urn:microsoft.com/office/officeart/2005/8/layout/hierarchy4"/>
    <dgm:cxn modelId="{9108930D-3298-41FF-B452-50A7DC0C80BD}" type="presParOf" srcId="{E743F85C-9FD9-4417-B664-ED82CDE51D3E}" destId="{8EB71A0E-6CAC-4CFD-9D93-9574B5646AC9}" srcOrd="0" destOrd="0" presId="urn:microsoft.com/office/officeart/2005/8/layout/hierarchy4"/>
    <dgm:cxn modelId="{CD5043F9-FFB4-460F-8068-92BB41656E01}" type="presParOf" srcId="{8EB71A0E-6CAC-4CFD-9D93-9574B5646AC9}" destId="{87FEC000-785B-4C3E-8E33-E6963B9863D5}" srcOrd="0" destOrd="0" presId="urn:microsoft.com/office/officeart/2005/8/layout/hierarchy4"/>
    <dgm:cxn modelId="{9628116E-ADAF-4236-AD36-F16E0C44B881}" type="presParOf" srcId="{8EB71A0E-6CAC-4CFD-9D93-9574B5646AC9}" destId="{888A9325-7133-4373-B8AE-114D0C98820F}" srcOrd="1" destOrd="0" presId="urn:microsoft.com/office/officeart/2005/8/layout/hierarchy4"/>
    <dgm:cxn modelId="{9B93CFE1-B695-4690-A2E7-25E50E84C148}" type="presParOf" srcId="{E743F85C-9FD9-4417-B664-ED82CDE51D3E}" destId="{BF6620C3-E08D-4CEF-9B59-BF6A317E738C}" srcOrd="1" destOrd="0" presId="urn:microsoft.com/office/officeart/2005/8/layout/hierarchy4"/>
    <dgm:cxn modelId="{B4E71602-C2FD-45A1-B844-96C16990095E}" type="presParOf" srcId="{E743F85C-9FD9-4417-B664-ED82CDE51D3E}" destId="{ECA75CB3-517B-4D0E-978E-A2438C4DE790}" srcOrd="2" destOrd="0" presId="urn:microsoft.com/office/officeart/2005/8/layout/hierarchy4"/>
    <dgm:cxn modelId="{6FCE3E49-483D-4210-ACDB-D0530A53B538}" type="presParOf" srcId="{ECA75CB3-517B-4D0E-978E-A2438C4DE790}" destId="{01CDF91F-BEE8-42EF-8A56-93EA9ACB4AFD}" srcOrd="0" destOrd="0" presId="urn:microsoft.com/office/officeart/2005/8/layout/hierarchy4"/>
    <dgm:cxn modelId="{08EFEF59-BECB-412F-B163-D44E756A5F02}" type="presParOf" srcId="{ECA75CB3-517B-4D0E-978E-A2438C4DE790}" destId="{D9085E66-5A36-4178-AC41-CCD837BA3DBA}" srcOrd="1" destOrd="0" presId="urn:microsoft.com/office/officeart/2005/8/layout/hierarchy4"/>
    <dgm:cxn modelId="{4A014FDB-94B6-4EE3-9278-74498C6B18DD}" type="presParOf" srcId="{F30BAF51-6DBB-4186-A9FE-C0C23EDF9F60}" destId="{B79B25BD-C8D3-4C20-9C0E-28C0D677309C}" srcOrd="1" destOrd="0" presId="urn:microsoft.com/office/officeart/2005/8/layout/hierarchy4"/>
    <dgm:cxn modelId="{161620DF-2A8B-49BA-87CB-784C01DF394B}" type="presParOf" srcId="{F30BAF51-6DBB-4186-A9FE-C0C23EDF9F60}" destId="{B9C12CC7-7523-4B27-BBF7-1F441DBBEA29}" srcOrd="2" destOrd="0" presId="urn:microsoft.com/office/officeart/2005/8/layout/hierarchy4"/>
    <dgm:cxn modelId="{C32E6477-6583-4A8D-9BC5-867C8F428981}" type="presParOf" srcId="{B9C12CC7-7523-4B27-BBF7-1F441DBBEA29}" destId="{DAFF9E88-DC8D-4BEB-ABE6-11B6264A26D1}" srcOrd="0" destOrd="0" presId="urn:microsoft.com/office/officeart/2005/8/layout/hierarchy4"/>
    <dgm:cxn modelId="{8AE9F502-387B-4B3C-A75F-953C6EF86277}" type="presParOf" srcId="{B9C12CC7-7523-4B27-BBF7-1F441DBBEA29}" destId="{8D633431-A605-4AA2-B45E-CFAF54D737E5}" srcOrd="1" destOrd="0" presId="urn:microsoft.com/office/officeart/2005/8/layout/hierarchy4"/>
    <dgm:cxn modelId="{8553563D-9A1C-4CF2-BBD5-9EC48B4CBA01}" type="presParOf" srcId="{B9C12CC7-7523-4B27-BBF7-1F441DBBEA29}" destId="{406E8DE3-0FEA-4662-8F54-65C46DF7E818}" srcOrd="2" destOrd="0" presId="urn:microsoft.com/office/officeart/2005/8/layout/hierarchy4"/>
    <dgm:cxn modelId="{BEE0C6CE-4B35-414E-9B5E-7D9458AE221F}" type="presParOf" srcId="{406E8DE3-0FEA-4662-8F54-65C46DF7E818}" destId="{4ED09056-FD8C-4F1C-8D5F-B2EB63377AE2}" srcOrd="0" destOrd="0" presId="urn:microsoft.com/office/officeart/2005/8/layout/hierarchy4"/>
    <dgm:cxn modelId="{2E7A5EB6-C76D-4AC5-8B55-B52FA9CC22AC}" type="presParOf" srcId="{4ED09056-FD8C-4F1C-8D5F-B2EB63377AE2}" destId="{2120FB44-8AE8-4589-BF4D-51DF12B65099}" srcOrd="0" destOrd="0" presId="urn:microsoft.com/office/officeart/2005/8/layout/hierarchy4"/>
    <dgm:cxn modelId="{49DF3403-DCBA-4E24-BFB6-9191B4224F30}" type="presParOf" srcId="{4ED09056-FD8C-4F1C-8D5F-B2EB63377AE2}" destId="{BFC13C9A-8DE9-41A2-9A1B-A0403AC59F7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87D26B-01A1-4F53-8577-13909D6A0A97}" type="doc">
      <dgm:prSet loTypeId="urn:microsoft.com/office/officeart/2005/8/layout/hierarchy4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2F288D8-DA56-4158-9ADC-BDFD9D11CC58}">
      <dgm:prSet phldrT="[Texto]"/>
      <dgm:spPr/>
      <dgm:t>
        <a:bodyPr/>
        <a:lstStyle/>
        <a:p>
          <a:pPr algn="ctr"/>
          <a:r>
            <a:rPr lang="es-MX" b="1" dirty="0">
              <a:solidFill>
                <a:srgbClr val="002060"/>
              </a:solidFill>
            </a:rPr>
            <a:t>GEOGRAFÍA HUMANA</a:t>
          </a:r>
        </a:p>
      </dgm:t>
    </dgm:pt>
    <dgm:pt modelId="{B1E116A1-8EC9-461D-A527-FB6AC84FC886}" type="parTrans" cxnId="{F86251B0-F35A-4B16-A605-31E2B413CF00}">
      <dgm:prSet/>
      <dgm:spPr/>
      <dgm:t>
        <a:bodyPr/>
        <a:lstStyle/>
        <a:p>
          <a:endParaRPr lang="es-MX"/>
        </a:p>
      </dgm:t>
    </dgm:pt>
    <dgm:pt modelId="{046473EC-E705-42F2-A043-DBA0C4C63C10}" type="sibTrans" cxnId="{F86251B0-F35A-4B16-A605-31E2B413CF00}">
      <dgm:prSet/>
      <dgm:spPr/>
      <dgm:t>
        <a:bodyPr/>
        <a:lstStyle/>
        <a:p>
          <a:endParaRPr lang="es-MX"/>
        </a:p>
      </dgm:t>
    </dgm:pt>
    <dgm:pt modelId="{0E5B5587-15CD-4392-9CB5-7E3A73E2298A}">
      <dgm:prSet phldrT="[Texto]"/>
      <dgm:spPr/>
      <dgm:t>
        <a:bodyPr/>
        <a:lstStyle/>
        <a:p>
          <a:r>
            <a:rPr lang="es-MX" b="0" dirty="0">
              <a:solidFill>
                <a:srgbClr val="002060"/>
              </a:solidFill>
            </a:rPr>
            <a:t>ECONOMÍA</a:t>
          </a:r>
        </a:p>
      </dgm:t>
    </dgm:pt>
    <dgm:pt modelId="{60E8F866-CA7C-4AE5-B925-7279C5319843}" type="parTrans" cxnId="{FB156630-8BDD-4409-8C60-CB9B1B2FFE29}">
      <dgm:prSet/>
      <dgm:spPr/>
      <dgm:t>
        <a:bodyPr/>
        <a:lstStyle/>
        <a:p>
          <a:endParaRPr lang="es-MX"/>
        </a:p>
      </dgm:t>
    </dgm:pt>
    <dgm:pt modelId="{E861567F-5AB7-459C-80CA-82DAC786A371}" type="sibTrans" cxnId="{FB156630-8BDD-4409-8C60-CB9B1B2FFE29}">
      <dgm:prSet/>
      <dgm:spPr/>
      <dgm:t>
        <a:bodyPr/>
        <a:lstStyle/>
        <a:p>
          <a:endParaRPr lang="es-MX"/>
        </a:p>
      </dgm:t>
    </dgm:pt>
    <dgm:pt modelId="{010E343F-F511-4CBB-8F7B-48CB14960C5B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MEDIO URBANO</a:t>
          </a:r>
        </a:p>
      </dgm:t>
    </dgm:pt>
    <dgm:pt modelId="{68794374-DA6E-496A-8C10-B530CBBB8C58}" type="parTrans" cxnId="{A1ABF471-C85E-4727-8748-3E7216154E43}">
      <dgm:prSet/>
      <dgm:spPr/>
      <dgm:t>
        <a:bodyPr/>
        <a:lstStyle/>
        <a:p>
          <a:endParaRPr lang="es-MX"/>
        </a:p>
      </dgm:t>
    </dgm:pt>
    <dgm:pt modelId="{45ECFEB3-FE1F-46BD-9D64-8F9E030FFAD4}" type="sibTrans" cxnId="{A1ABF471-C85E-4727-8748-3E7216154E43}">
      <dgm:prSet/>
      <dgm:spPr/>
      <dgm:t>
        <a:bodyPr/>
        <a:lstStyle/>
        <a:p>
          <a:endParaRPr lang="es-MX"/>
        </a:p>
      </dgm:t>
    </dgm:pt>
    <dgm:pt modelId="{11512816-34BC-4FB2-94C5-BC45C437E5F4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MEDIO RURAL</a:t>
          </a:r>
        </a:p>
      </dgm:t>
    </dgm:pt>
    <dgm:pt modelId="{A2379756-5622-4624-B8AC-CE913BDC789A}" type="parTrans" cxnId="{6ED33661-FA59-4E7B-A350-E1DAA628AD2E}">
      <dgm:prSet/>
      <dgm:spPr/>
      <dgm:t>
        <a:bodyPr/>
        <a:lstStyle/>
        <a:p>
          <a:endParaRPr lang="es-MX"/>
        </a:p>
      </dgm:t>
    </dgm:pt>
    <dgm:pt modelId="{8D1AB809-17DE-47C7-B414-9091052CB911}" type="sibTrans" cxnId="{6ED33661-FA59-4E7B-A350-E1DAA628AD2E}">
      <dgm:prSet/>
      <dgm:spPr/>
      <dgm:t>
        <a:bodyPr/>
        <a:lstStyle/>
        <a:p>
          <a:endParaRPr lang="es-MX"/>
        </a:p>
      </dgm:t>
    </dgm:pt>
    <dgm:pt modelId="{C437B186-B3D9-4D7F-BA1E-393987F9E765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POBLACIÓN</a:t>
          </a:r>
        </a:p>
      </dgm:t>
    </dgm:pt>
    <dgm:pt modelId="{ED693479-FD69-45B8-949E-AA7A3E50BFCA}" type="parTrans" cxnId="{C500A7FD-83DE-433D-B122-6283B35EF0E2}">
      <dgm:prSet/>
      <dgm:spPr/>
      <dgm:t>
        <a:bodyPr/>
        <a:lstStyle/>
        <a:p>
          <a:endParaRPr lang="es-MX"/>
        </a:p>
      </dgm:t>
    </dgm:pt>
    <dgm:pt modelId="{921A7A9C-C1B2-4446-96AC-712F4D1DFDA5}" type="sibTrans" cxnId="{C500A7FD-83DE-433D-B122-6283B35EF0E2}">
      <dgm:prSet/>
      <dgm:spPr/>
      <dgm:t>
        <a:bodyPr/>
        <a:lstStyle/>
        <a:p>
          <a:endParaRPr lang="es-MX"/>
        </a:p>
      </dgm:t>
    </dgm:pt>
    <dgm:pt modelId="{1C3C37F5-0AB4-4BE3-B293-519C5233DD9B}">
      <dgm:prSet phldrT="[Texto]"/>
      <dgm:spPr/>
      <dgm:t>
        <a:bodyPr/>
        <a:lstStyle/>
        <a:p>
          <a:r>
            <a:rPr lang="es-MX" dirty="0">
              <a:solidFill>
                <a:srgbClr val="002060"/>
              </a:solidFill>
            </a:rPr>
            <a:t>POLÍTICA</a:t>
          </a:r>
        </a:p>
      </dgm:t>
    </dgm:pt>
    <dgm:pt modelId="{05E83F6C-AC86-4CCB-837E-5CDB714F9B1C}" type="parTrans" cxnId="{21A71763-080C-4E92-A905-7F0B5863D4B1}">
      <dgm:prSet/>
      <dgm:spPr/>
      <dgm:t>
        <a:bodyPr/>
        <a:lstStyle/>
        <a:p>
          <a:endParaRPr lang="es-MX"/>
        </a:p>
      </dgm:t>
    </dgm:pt>
    <dgm:pt modelId="{8601B32E-1EF1-4B3F-B463-73E6F3C210A4}" type="sibTrans" cxnId="{21A71763-080C-4E92-A905-7F0B5863D4B1}">
      <dgm:prSet/>
      <dgm:spPr/>
      <dgm:t>
        <a:bodyPr/>
        <a:lstStyle/>
        <a:p>
          <a:endParaRPr lang="es-MX"/>
        </a:p>
      </dgm:t>
    </dgm:pt>
    <dgm:pt modelId="{C65F804C-9622-41AB-B394-E8522A8AA4CD}" type="pres">
      <dgm:prSet presAssocID="{E387D26B-01A1-4F53-8577-13909D6A0A9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188450B-D13F-49D6-BE6D-1186CF6886B3}" type="pres">
      <dgm:prSet presAssocID="{F2F288D8-DA56-4158-9ADC-BDFD9D11CC58}" presName="vertOne" presStyleCnt="0"/>
      <dgm:spPr/>
    </dgm:pt>
    <dgm:pt modelId="{5E34A3BA-6AD8-4C44-A072-7E7F81B05FD1}" type="pres">
      <dgm:prSet presAssocID="{F2F288D8-DA56-4158-9ADC-BDFD9D11CC58}" presName="txOne" presStyleLbl="node0" presStyleIdx="0" presStyleCnt="1" custLinFactNeighborX="1787" custLinFactNeighborY="62855">
        <dgm:presLayoutVars>
          <dgm:chPref val="3"/>
        </dgm:presLayoutVars>
      </dgm:prSet>
      <dgm:spPr/>
    </dgm:pt>
    <dgm:pt modelId="{F77B4FBF-29A9-4DB0-A88E-3B90B4F10A21}" type="pres">
      <dgm:prSet presAssocID="{F2F288D8-DA56-4158-9ADC-BDFD9D11CC58}" presName="parTransOne" presStyleCnt="0"/>
      <dgm:spPr/>
    </dgm:pt>
    <dgm:pt modelId="{F84C8242-819A-4656-AF4D-876BF765D101}" type="pres">
      <dgm:prSet presAssocID="{F2F288D8-DA56-4158-9ADC-BDFD9D11CC58}" presName="horzOne" presStyleCnt="0"/>
      <dgm:spPr/>
    </dgm:pt>
    <dgm:pt modelId="{14D40742-6EFD-494A-8B35-75FEB9B54899}" type="pres">
      <dgm:prSet presAssocID="{0E5B5587-15CD-4392-9CB5-7E3A73E2298A}" presName="vertTwo" presStyleCnt="0"/>
      <dgm:spPr/>
    </dgm:pt>
    <dgm:pt modelId="{4881D26E-D2CE-49ED-ACBF-625DA4A43B2C}" type="pres">
      <dgm:prSet presAssocID="{0E5B5587-15CD-4392-9CB5-7E3A73E2298A}" presName="txTwo" presStyleLbl="node2" presStyleIdx="0" presStyleCnt="2">
        <dgm:presLayoutVars>
          <dgm:chPref val="3"/>
        </dgm:presLayoutVars>
      </dgm:prSet>
      <dgm:spPr/>
    </dgm:pt>
    <dgm:pt modelId="{41120667-5FB3-4919-BEB3-93E50B248232}" type="pres">
      <dgm:prSet presAssocID="{0E5B5587-15CD-4392-9CB5-7E3A73E2298A}" presName="parTransTwo" presStyleCnt="0"/>
      <dgm:spPr/>
    </dgm:pt>
    <dgm:pt modelId="{30B661AE-4470-4D23-B24D-DFECD72941A1}" type="pres">
      <dgm:prSet presAssocID="{0E5B5587-15CD-4392-9CB5-7E3A73E2298A}" presName="horzTwo" presStyleCnt="0"/>
      <dgm:spPr/>
    </dgm:pt>
    <dgm:pt modelId="{45878F41-6A7D-4832-AF90-6D64696585EE}" type="pres">
      <dgm:prSet presAssocID="{010E343F-F511-4CBB-8F7B-48CB14960C5B}" presName="vertThree" presStyleCnt="0"/>
      <dgm:spPr/>
    </dgm:pt>
    <dgm:pt modelId="{2B481D0C-56FF-4024-BBF0-C36D29BC3163}" type="pres">
      <dgm:prSet presAssocID="{010E343F-F511-4CBB-8F7B-48CB14960C5B}" presName="txThree" presStyleLbl="node3" presStyleIdx="0" presStyleCnt="3">
        <dgm:presLayoutVars>
          <dgm:chPref val="3"/>
        </dgm:presLayoutVars>
      </dgm:prSet>
      <dgm:spPr/>
    </dgm:pt>
    <dgm:pt modelId="{4F45A143-B9ED-41DD-B35C-79BA4F492522}" type="pres">
      <dgm:prSet presAssocID="{010E343F-F511-4CBB-8F7B-48CB14960C5B}" presName="horzThree" presStyleCnt="0"/>
      <dgm:spPr/>
    </dgm:pt>
    <dgm:pt modelId="{2E06CBEF-B005-4D3E-A84D-C8199BF049D7}" type="pres">
      <dgm:prSet presAssocID="{45ECFEB3-FE1F-46BD-9D64-8F9E030FFAD4}" presName="sibSpaceThree" presStyleCnt="0"/>
      <dgm:spPr/>
    </dgm:pt>
    <dgm:pt modelId="{E6D374A2-1DFE-45D1-935E-69B5B53EF95C}" type="pres">
      <dgm:prSet presAssocID="{11512816-34BC-4FB2-94C5-BC45C437E5F4}" presName="vertThree" presStyleCnt="0"/>
      <dgm:spPr/>
    </dgm:pt>
    <dgm:pt modelId="{37EFF808-AB48-4B3C-93EA-54C6889C14F3}" type="pres">
      <dgm:prSet presAssocID="{11512816-34BC-4FB2-94C5-BC45C437E5F4}" presName="txThree" presStyleLbl="node3" presStyleIdx="1" presStyleCnt="3">
        <dgm:presLayoutVars>
          <dgm:chPref val="3"/>
        </dgm:presLayoutVars>
      </dgm:prSet>
      <dgm:spPr/>
    </dgm:pt>
    <dgm:pt modelId="{D8267D88-F233-4111-BCA4-F629228530C2}" type="pres">
      <dgm:prSet presAssocID="{11512816-34BC-4FB2-94C5-BC45C437E5F4}" presName="horzThree" presStyleCnt="0"/>
      <dgm:spPr/>
    </dgm:pt>
    <dgm:pt modelId="{3EF61B6D-1908-408E-BFF7-85ABAAA805E4}" type="pres">
      <dgm:prSet presAssocID="{E861567F-5AB7-459C-80CA-82DAC786A371}" presName="sibSpaceTwo" presStyleCnt="0"/>
      <dgm:spPr/>
    </dgm:pt>
    <dgm:pt modelId="{42B0D888-1ECF-4A57-88F7-8D1236ECF77D}" type="pres">
      <dgm:prSet presAssocID="{C437B186-B3D9-4D7F-BA1E-393987F9E765}" presName="vertTwo" presStyleCnt="0"/>
      <dgm:spPr/>
    </dgm:pt>
    <dgm:pt modelId="{1D642659-7025-4A61-B03E-16A69AF76100}" type="pres">
      <dgm:prSet presAssocID="{C437B186-B3D9-4D7F-BA1E-393987F9E765}" presName="txTwo" presStyleLbl="node2" presStyleIdx="1" presStyleCnt="2">
        <dgm:presLayoutVars>
          <dgm:chPref val="3"/>
        </dgm:presLayoutVars>
      </dgm:prSet>
      <dgm:spPr/>
    </dgm:pt>
    <dgm:pt modelId="{1C1DE58B-9D93-47BD-A0C3-D01E099BBE18}" type="pres">
      <dgm:prSet presAssocID="{C437B186-B3D9-4D7F-BA1E-393987F9E765}" presName="parTransTwo" presStyleCnt="0"/>
      <dgm:spPr/>
    </dgm:pt>
    <dgm:pt modelId="{1474E27B-9F35-4F9B-A705-60F99C4248DD}" type="pres">
      <dgm:prSet presAssocID="{C437B186-B3D9-4D7F-BA1E-393987F9E765}" presName="horzTwo" presStyleCnt="0"/>
      <dgm:spPr/>
    </dgm:pt>
    <dgm:pt modelId="{F83C250C-6CCF-4C3F-8E3A-1B0A938A630F}" type="pres">
      <dgm:prSet presAssocID="{1C3C37F5-0AB4-4BE3-B293-519C5233DD9B}" presName="vertThree" presStyleCnt="0"/>
      <dgm:spPr/>
    </dgm:pt>
    <dgm:pt modelId="{92FF6FF7-C0AE-4332-AC44-F2242947BBBE}" type="pres">
      <dgm:prSet presAssocID="{1C3C37F5-0AB4-4BE3-B293-519C5233DD9B}" presName="txThree" presStyleLbl="node3" presStyleIdx="2" presStyleCnt="3">
        <dgm:presLayoutVars>
          <dgm:chPref val="3"/>
        </dgm:presLayoutVars>
      </dgm:prSet>
      <dgm:spPr/>
    </dgm:pt>
    <dgm:pt modelId="{D49529EA-6285-47FE-99CB-9624BED3F363}" type="pres">
      <dgm:prSet presAssocID="{1C3C37F5-0AB4-4BE3-B293-519C5233DD9B}" presName="horzThree" presStyleCnt="0"/>
      <dgm:spPr/>
    </dgm:pt>
  </dgm:ptLst>
  <dgm:cxnLst>
    <dgm:cxn modelId="{FB156630-8BDD-4409-8C60-CB9B1B2FFE29}" srcId="{F2F288D8-DA56-4158-9ADC-BDFD9D11CC58}" destId="{0E5B5587-15CD-4392-9CB5-7E3A73E2298A}" srcOrd="0" destOrd="0" parTransId="{60E8F866-CA7C-4AE5-B925-7279C5319843}" sibTransId="{E861567F-5AB7-459C-80CA-82DAC786A371}"/>
    <dgm:cxn modelId="{91E00937-27DF-4167-A5C3-958CB921348A}" type="presOf" srcId="{1C3C37F5-0AB4-4BE3-B293-519C5233DD9B}" destId="{92FF6FF7-C0AE-4332-AC44-F2242947BBBE}" srcOrd="0" destOrd="0" presId="urn:microsoft.com/office/officeart/2005/8/layout/hierarchy4"/>
    <dgm:cxn modelId="{2F2C7E5C-326A-4266-A595-93789F5251B7}" type="presOf" srcId="{E387D26B-01A1-4F53-8577-13909D6A0A97}" destId="{C65F804C-9622-41AB-B394-E8522A8AA4CD}" srcOrd="0" destOrd="0" presId="urn:microsoft.com/office/officeart/2005/8/layout/hierarchy4"/>
    <dgm:cxn modelId="{6ED33661-FA59-4E7B-A350-E1DAA628AD2E}" srcId="{0E5B5587-15CD-4392-9CB5-7E3A73E2298A}" destId="{11512816-34BC-4FB2-94C5-BC45C437E5F4}" srcOrd="1" destOrd="0" parTransId="{A2379756-5622-4624-B8AC-CE913BDC789A}" sibTransId="{8D1AB809-17DE-47C7-B414-9091052CB911}"/>
    <dgm:cxn modelId="{21A71763-080C-4E92-A905-7F0B5863D4B1}" srcId="{C437B186-B3D9-4D7F-BA1E-393987F9E765}" destId="{1C3C37F5-0AB4-4BE3-B293-519C5233DD9B}" srcOrd="0" destOrd="0" parTransId="{05E83F6C-AC86-4CCB-837E-5CDB714F9B1C}" sibTransId="{8601B32E-1EF1-4B3F-B463-73E6F3C210A4}"/>
    <dgm:cxn modelId="{0C6A6E47-C58C-4E4C-A6B3-D431F41C7439}" type="presOf" srcId="{11512816-34BC-4FB2-94C5-BC45C437E5F4}" destId="{37EFF808-AB48-4B3C-93EA-54C6889C14F3}" srcOrd="0" destOrd="0" presId="urn:microsoft.com/office/officeart/2005/8/layout/hierarchy4"/>
    <dgm:cxn modelId="{A1ABF471-C85E-4727-8748-3E7216154E43}" srcId="{0E5B5587-15CD-4392-9CB5-7E3A73E2298A}" destId="{010E343F-F511-4CBB-8F7B-48CB14960C5B}" srcOrd="0" destOrd="0" parTransId="{68794374-DA6E-496A-8C10-B530CBBB8C58}" sibTransId="{45ECFEB3-FE1F-46BD-9D64-8F9E030FFAD4}"/>
    <dgm:cxn modelId="{9D3F9374-161D-4330-8F23-24351EF00BC4}" type="presOf" srcId="{010E343F-F511-4CBB-8F7B-48CB14960C5B}" destId="{2B481D0C-56FF-4024-BBF0-C36D29BC3163}" srcOrd="0" destOrd="0" presId="urn:microsoft.com/office/officeart/2005/8/layout/hierarchy4"/>
    <dgm:cxn modelId="{8D4590A4-DE23-44D3-87E3-1DD44EE65F01}" type="presOf" srcId="{0E5B5587-15CD-4392-9CB5-7E3A73E2298A}" destId="{4881D26E-D2CE-49ED-ACBF-625DA4A43B2C}" srcOrd="0" destOrd="0" presId="urn:microsoft.com/office/officeart/2005/8/layout/hierarchy4"/>
    <dgm:cxn modelId="{062A67AC-F9FD-40B2-A2A6-5DCE1BC1AB86}" type="presOf" srcId="{C437B186-B3D9-4D7F-BA1E-393987F9E765}" destId="{1D642659-7025-4A61-B03E-16A69AF76100}" srcOrd="0" destOrd="0" presId="urn:microsoft.com/office/officeart/2005/8/layout/hierarchy4"/>
    <dgm:cxn modelId="{F86251B0-F35A-4B16-A605-31E2B413CF00}" srcId="{E387D26B-01A1-4F53-8577-13909D6A0A97}" destId="{F2F288D8-DA56-4158-9ADC-BDFD9D11CC58}" srcOrd="0" destOrd="0" parTransId="{B1E116A1-8EC9-461D-A527-FB6AC84FC886}" sibTransId="{046473EC-E705-42F2-A043-DBA0C4C63C10}"/>
    <dgm:cxn modelId="{E539E6DD-8FF0-4CBE-9723-2199951A7F8D}" type="presOf" srcId="{F2F288D8-DA56-4158-9ADC-BDFD9D11CC58}" destId="{5E34A3BA-6AD8-4C44-A072-7E7F81B05FD1}" srcOrd="0" destOrd="0" presId="urn:microsoft.com/office/officeart/2005/8/layout/hierarchy4"/>
    <dgm:cxn modelId="{C500A7FD-83DE-433D-B122-6283B35EF0E2}" srcId="{F2F288D8-DA56-4158-9ADC-BDFD9D11CC58}" destId="{C437B186-B3D9-4D7F-BA1E-393987F9E765}" srcOrd="1" destOrd="0" parTransId="{ED693479-FD69-45B8-949E-AA7A3E50BFCA}" sibTransId="{921A7A9C-C1B2-4446-96AC-712F4D1DFDA5}"/>
    <dgm:cxn modelId="{0EF9C176-5A33-4ABC-9EF8-B369D43C8111}" type="presParOf" srcId="{C65F804C-9622-41AB-B394-E8522A8AA4CD}" destId="{3188450B-D13F-49D6-BE6D-1186CF6886B3}" srcOrd="0" destOrd="0" presId="urn:microsoft.com/office/officeart/2005/8/layout/hierarchy4"/>
    <dgm:cxn modelId="{591321E2-7050-4C82-B7AC-D814C28610C2}" type="presParOf" srcId="{3188450B-D13F-49D6-BE6D-1186CF6886B3}" destId="{5E34A3BA-6AD8-4C44-A072-7E7F81B05FD1}" srcOrd="0" destOrd="0" presId="urn:microsoft.com/office/officeart/2005/8/layout/hierarchy4"/>
    <dgm:cxn modelId="{20CD67F7-D6C3-4E68-9B56-716C3BE499A0}" type="presParOf" srcId="{3188450B-D13F-49D6-BE6D-1186CF6886B3}" destId="{F77B4FBF-29A9-4DB0-A88E-3B90B4F10A21}" srcOrd="1" destOrd="0" presId="urn:microsoft.com/office/officeart/2005/8/layout/hierarchy4"/>
    <dgm:cxn modelId="{5D0BB684-009F-40D9-9BF2-B74B504BE1EE}" type="presParOf" srcId="{3188450B-D13F-49D6-BE6D-1186CF6886B3}" destId="{F84C8242-819A-4656-AF4D-876BF765D101}" srcOrd="2" destOrd="0" presId="urn:microsoft.com/office/officeart/2005/8/layout/hierarchy4"/>
    <dgm:cxn modelId="{5C2A7CB4-922B-4C87-B889-BFA5D218B4B4}" type="presParOf" srcId="{F84C8242-819A-4656-AF4D-876BF765D101}" destId="{14D40742-6EFD-494A-8B35-75FEB9B54899}" srcOrd="0" destOrd="0" presId="urn:microsoft.com/office/officeart/2005/8/layout/hierarchy4"/>
    <dgm:cxn modelId="{B457D77A-17EA-4894-8433-E5FD9AF54635}" type="presParOf" srcId="{14D40742-6EFD-494A-8B35-75FEB9B54899}" destId="{4881D26E-D2CE-49ED-ACBF-625DA4A43B2C}" srcOrd="0" destOrd="0" presId="urn:microsoft.com/office/officeart/2005/8/layout/hierarchy4"/>
    <dgm:cxn modelId="{13454265-9163-4BC6-8875-79E9C92D2C98}" type="presParOf" srcId="{14D40742-6EFD-494A-8B35-75FEB9B54899}" destId="{41120667-5FB3-4919-BEB3-93E50B248232}" srcOrd="1" destOrd="0" presId="urn:microsoft.com/office/officeart/2005/8/layout/hierarchy4"/>
    <dgm:cxn modelId="{1287607C-E093-45D7-B08D-3AB1F9163724}" type="presParOf" srcId="{14D40742-6EFD-494A-8B35-75FEB9B54899}" destId="{30B661AE-4470-4D23-B24D-DFECD72941A1}" srcOrd="2" destOrd="0" presId="urn:microsoft.com/office/officeart/2005/8/layout/hierarchy4"/>
    <dgm:cxn modelId="{C1EB8A31-2B8E-4211-B67E-E1EAD8D91B3B}" type="presParOf" srcId="{30B661AE-4470-4D23-B24D-DFECD72941A1}" destId="{45878F41-6A7D-4832-AF90-6D64696585EE}" srcOrd="0" destOrd="0" presId="urn:microsoft.com/office/officeart/2005/8/layout/hierarchy4"/>
    <dgm:cxn modelId="{70A67DE4-0132-4730-8A69-2A6E66C5845C}" type="presParOf" srcId="{45878F41-6A7D-4832-AF90-6D64696585EE}" destId="{2B481D0C-56FF-4024-BBF0-C36D29BC3163}" srcOrd="0" destOrd="0" presId="urn:microsoft.com/office/officeart/2005/8/layout/hierarchy4"/>
    <dgm:cxn modelId="{26E48222-C535-4E02-8CFF-F16E3193735C}" type="presParOf" srcId="{45878F41-6A7D-4832-AF90-6D64696585EE}" destId="{4F45A143-B9ED-41DD-B35C-79BA4F492522}" srcOrd="1" destOrd="0" presId="urn:microsoft.com/office/officeart/2005/8/layout/hierarchy4"/>
    <dgm:cxn modelId="{F71238A2-67E1-480B-943C-D08089B1CF94}" type="presParOf" srcId="{30B661AE-4470-4D23-B24D-DFECD72941A1}" destId="{2E06CBEF-B005-4D3E-A84D-C8199BF049D7}" srcOrd="1" destOrd="0" presId="urn:microsoft.com/office/officeart/2005/8/layout/hierarchy4"/>
    <dgm:cxn modelId="{6848A4E4-B63A-436E-9E3D-4B58E8952148}" type="presParOf" srcId="{30B661AE-4470-4D23-B24D-DFECD72941A1}" destId="{E6D374A2-1DFE-45D1-935E-69B5B53EF95C}" srcOrd="2" destOrd="0" presId="urn:microsoft.com/office/officeart/2005/8/layout/hierarchy4"/>
    <dgm:cxn modelId="{360BF6EE-57DB-4C2C-8EAF-1EF833C667BC}" type="presParOf" srcId="{E6D374A2-1DFE-45D1-935E-69B5B53EF95C}" destId="{37EFF808-AB48-4B3C-93EA-54C6889C14F3}" srcOrd="0" destOrd="0" presId="urn:microsoft.com/office/officeart/2005/8/layout/hierarchy4"/>
    <dgm:cxn modelId="{05D6D793-20AC-4E61-8CA5-5803CECC024E}" type="presParOf" srcId="{E6D374A2-1DFE-45D1-935E-69B5B53EF95C}" destId="{D8267D88-F233-4111-BCA4-F629228530C2}" srcOrd="1" destOrd="0" presId="urn:microsoft.com/office/officeart/2005/8/layout/hierarchy4"/>
    <dgm:cxn modelId="{E2862A31-B5DE-4D52-992B-D1369B780BCD}" type="presParOf" srcId="{F84C8242-819A-4656-AF4D-876BF765D101}" destId="{3EF61B6D-1908-408E-BFF7-85ABAAA805E4}" srcOrd="1" destOrd="0" presId="urn:microsoft.com/office/officeart/2005/8/layout/hierarchy4"/>
    <dgm:cxn modelId="{E44AB108-584C-413F-BED0-43EE8AEF7D4E}" type="presParOf" srcId="{F84C8242-819A-4656-AF4D-876BF765D101}" destId="{42B0D888-1ECF-4A57-88F7-8D1236ECF77D}" srcOrd="2" destOrd="0" presId="urn:microsoft.com/office/officeart/2005/8/layout/hierarchy4"/>
    <dgm:cxn modelId="{08940C2E-789C-4831-B09A-85907A6EE66A}" type="presParOf" srcId="{42B0D888-1ECF-4A57-88F7-8D1236ECF77D}" destId="{1D642659-7025-4A61-B03E-16A69AF76100}" srcOrd="0" destOrd="0" presId="urn:microsoft.com/office/officeart/2005/8/layout/hierarchy4"/>
    <dgm:cxn modelId="{73A7F277-CC39-4198-AA9C-56D0FFF7C63E}" type="presParOf" srcId="{42B0D888-1ECF-4A57-88F7-8D1236ECF77D}" destId="{1C1DE58B-9D93-47BD-A0C3-D01E099BBE18}" srcOrd="1" destOrd="0" presId="urn:microsoft.com/office/officeart/2005/8/layout/hierarchy4"/>
    <dgm:cxn modelId="{7E478E0F-3F69-45B7-84F5-BB2B13B27241}" type="presParOf" srcId="{42B0D888-1ECF-4A57-88F7-8D1236ECF77D}" destId="{1474E27B-9F35-4F9B-A705-60F99C4248DD}" srcOrd="2" destOrd="0" presId="urn:microsoft.com/office/officeart/2005/8/layout/hierarchy4"/>
    <dgm:cxn modelId="{CCCC2BD3-03F5-4D5D-9BB2-4FF090AD1EB4}" type="presParOf" srcId="{1474E27B-9F35-4F9B-A705-60F99C4248DD}" destId="{F83C250C-6CCF-4C3F-8E3A-1B0A938A630F}" srcOrd="0" destOrd="0" presId="urn:microsoft.com/office/officeart/2005/8/layout/hierarchy4"/>
    <dgm:cxn modelId="{CE647B1A-FDF3-4A49-8967-281A225A4723}" type="presParOf" srcId="{F83C250C-6CCF-4C3F-8E3A-1B0A938A630F}" destId="{92FF6FF7-C0AE-4332-AC44-F2242947BBBE}" srcOrd="0" destOrd="0" presId="urn:microsoft.com/office/officeart/2005/8/layout/hierarchy4"/>
    <dgm:cxn modelId="{A57E448C-90CE-40D2-88CF-CF2C49E3385A}" type="presParOf" srcId="{F83C250C-6CCF-4C3F-8E3A-1B0A938A630F}" destId="{D49529EA-6285-47FE-99CB-9624BED3F36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340F61-2B73-429F-94EC-55697B6F1D05}">
      <dsp:nvSpPr>
        <dsp:cNvPr id="0" name=""/>
        <dsp:cNvSpPr/>
      </dsp:nvSpPr>
      <dsp:spPr>
        <a:xfrm>
          <a:off x="4521344" y="2503339"/>
          <a:ext cx="1922039" cy="192203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>
              <a:latin typeface="Arial Black" panose="020B0A04020102020204" pitchFamily="34" charset="0"/>
            </a:rPr>
            <a:t>GEOGRAFÍ</a:t>
          </a:r>
          <a:r>
            <a:rPr lang="es-MX" sz="1500" b="1" kern="1200"/>
            <a:t>A</a:t>
          </a:r>
        </a:p>
      </dsp:txBody>
      <dsp:txXfrm>
        <a:off x="4802820" y="2784815"/>
        <a:ext cx="1359087" cy="1359087"/>
      </dsp:txXfrm>
    </dsp:sp>
    <dsp:sp modelId="{BE831708-F248-49F7-BDF4-4196FC2F05D4}">
      <dsp:nvSpPr>
        <dsp:cNvPr id="0" name=""/>
        <dsp:cNvSpPr/>
      </dsp:nvSpPr>
      <dsp:spPr>
        <a:xfrm rot="16200000">
          <a:off x="5278265" y="1803053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>
        <a:off x="5339495" y="1994982"/>
        <a:ext cx="285738" cy="392095"/>
      </dsp:txXfrm>
    </dsp:sp>
    <dsp:sp modelId="{A2D6AAEF-C0C7-4ED2-89F8-AC49A62AC4A1}">
      <dsp:nvSpPr>
        <dsp:cNvPr id="0" name=""/>
        <dsp:cNvSpPr/>
      </dsp:nvSpPr>
      <dsp:spPr>
        <a:xfrm>
          <a:off x="4617446" y="3320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Espacio geográfico</a:t>
          </a:r>
        </a:p>
      </dsp:txBody>
      <dsp:txXfrm>
        <a:off x="4870774" y="256648"/>
        <a:ext cx="1223179" cy="1223179"/>
      </dsp:txXfrm>
    </dsp:sp>
    <dsp:sp modelId="{4B81F3EC-558B-4340-B5CC-3FA4F50F0E53}">
      <dsp:nvSpPr>
        <dsp:cNvPr id="0" name=""/>
        <dsp:cNvSpPr/>
      </dsp:nvSpPr>
      <dsp:spPr>
        <a:xfrm rot="19285714">
          <a:off x="6321665" y="2305528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3466031"/>
                <a:satOff val="-95"/>
                <a:lumOff val="-523"/>
                <a:alphaOff val="0"/>
                <a:tint val="98000"/>
                <a:lumMod val="102000"/>
              </a:schemeClr>
              <a:schemeClr val="accent5">
                <a:hueOff val="3466031"/>
                <a:satOff val="-95"/>
                <a:lumOff val="-523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>
        <a:off x="6335023" y="2474403"/>
        <a:ext cx="285738" cy="392095"/>
      </dsp:txXfrm>
    </dsp:sp>
    <dsp:sp modelId="{A9E06B7C-4A2C-466A-8EBE-C1E687E8B954}">
      <dsp:nvSpPr>
        <dsp:cNvPr id="0" name=""/>
        <dsp:cNvSpPr/>
      </dsp:nvSpPr>
      <dsp:spPr>
        <a:xfrm>
          <a:off x="6647175" y="980786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3466031"/>
                <a:satOff val="-95"/>
                <a:lumOff val="-523"/>
                <a:alphaOff val="0"/>
                <a:tint val="98000"/>
                <a:lumMod val="102000"/>
              </a:schemeClr>
              <a:schemeClr val="accent5">
                <a:hueOff val="3466031"/>
                <a:satOff val="-95"/>
                <a:lumOff val="-523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Fenómenos sociales</a:t>
          </a:r>
        </a:p>
      </dsp:txBody>
      <dsp:txXfrm>
        <a:off x="6900503" y="1234114"/>
        <a:ext cx="1223179" cy="1223179"/>
      </dsp:txXfrm>
    </dsp:sp>
    <dsp:sp modelId="{DE9459FE-6D63-4553-9653-9195A5C5F852}">
      <dsp:nvSpPr>
        <dsp:cNvPr id="0" name=""/>
        <dsp:cNvSpPr/>
      </dsp:nvSpPr>
      <dsp:spPr>
        <a:xfrm rot="771429">
          <a:off x="6579364" y="3434579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6932061"/>
                <a:satOff val="-189"/>
                <a:lumOff val="-1046"/>
                <a:alphaOff val="0"/>
                <a:tint val="98000"/>
                <a:lumMod val="102000"/>
              </a:schemeClr>
              <a:schemeClr val="accent5">
                <a:hueOff val="6932061"/>
                <a:satOff val="-189"/>
                <a:lumOff val="-1046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>
        <a:off x="6580899" y="3551653"/>
        <a:ext cx="285738" cy="392095"/>
      </dsp:txXfrm>
    </dsp:sp>
    <dsp:sp modelId="{177E12FB-89FE-4430-AC99-410A9C254055}">
      <dsp:nvSpPr>
        <dsp:cNvPr id="0" name=""/>
        <dsp:cNvSpPr/>
      </dsp:nvSpPr>
      <dsp:spPr>
        <a:xfrm>
          <a:off x="7148477" y="3177132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6932061"/>
                <a:satOff val="-189"/>
                <a:lumOff val="-1046"/>
                <a:alphaOff val="0"/>
                <a:tint val="98000"/>
                <a:lumMod val="102000"/>
              </a:schemeClr>
              <a:schemeClr val="accent5">
                <a:hueOff val="6932061"/>
                <a:satOff val="-189"/>
                <a:lumOff val="-1046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Fenómenos económicos</a:t>
          </a:r>
        </a:p>
      </dsp:txBody>
      <dsp:txXfrm>
        <a:off x="7401805" y="3430460"/>
        <a:ext cx="1223179" cy="1223179"/>
      </dsp:txXfrm>
    </dsp:sp>
    <dsp:sp modelId="{FA3B687F-DF37-46CD-8C4D-3B83D382B16A}">
      <dsp:nvSpPr>
        <dsp:cNvPr id="0" name=""/>
        <dsp:cNvSpPr/>
      </dsp:nvSpPr>
      <dsp:spPr>
        <a:xfrm rot="3857143">
          <a:off x="5857308" y="4340008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10398092"/>
                <a:satOff val="-284"/>
                <a:lumOff val="-1569"/>
                <a:alphaOff val="0"/>
                <a:tint val="98000"/>
                <a:lumMod val="102000"/>
              </a:schemeClr>
              <a:schemeClr val="accent5">
                <a:hueOff val="10398092"/>
                <a:satOff val="-284"/>
                <a:lumOff val="-1569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>
        <a:off x="5891971" y="4415541"/>
        <a:ext cx="285738" cy="392095"/>
      </dsp:txXfrm>
    </dsp:sp>
    <dsp:sp modelId="{E0269F26-9EA6-4A3D-8A13-893402CF6FFE}">
      <dsp:nvSpPr>
        <dsp:cNvPr id="0" name=""/>
        <dsp:cNvSpPr/>
      </dsp:nvSpPr>
      <dsp:spPr>
        <a:xfrm>
          <a:off x="5743860" y="4938465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10398092"/>
                <a:satOff val="-284"/>
                <a:lumOff val="-1569"/>
                <a:alphaOff val="0"/>
                <a:tint val="98000"/>
                <a:lumMod val="102000"/>
              </a:schemeClr>
              <a:schemeClr val="accent5">
                <a:hueOff val="10398092"/>
                <a:satOff val="-284"/>
                <a:lumOff val="-1569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Fenómenos políticos</a:t>
          </a:r>
        </a:p>
      </dsp:txBody>
      <dsp:txXfrm>
        <a:off x="5997188" y="5191793"/>
        <a:ext cx="1223179" cy="1223179"/>
      </dsp:txXfrm>
    </dsp:sp>
    <dsp:sp modelId="{5FB6EB7D-C81D-4243-A52F-AA1DA33D3165}">
      <dsp:nvSpPr>
        <dsp:cNvPr id="0" name=""/>
        <dsp:cNvSpPr/>
      </dsp:nvSpPr>
      <dsp:spPr>
        <a:xfrm rot="6942857">
          <a:off x="4699221" y="4340008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13864123"/>
                <a:satOff val="-379"/>
                <a:lumOff val="-2092"/>
                <a:alphaOff val="0"/>
                <a:tint val="98000"/>
                <a:lumMod val="102000"/>
              </a:schemeClr>
              <a:schemeClr val="accent5">
                <a:hueOff val="13864123"/>
                <a:satOff val="-379"/>
                <a:lumOff val="-2092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 rot="10800000">
        <a:off x="4787017" y="4415541"/>
        <a:ext cx="285738" cy="392095"/>
      </dsp:txXfrm>
    </dsp:sp>
    <dsp:sp modelId="{586922A5-5C96-4C41-8971-41C4EDEC4038}">
      <dsp:nvSpPr>
        <dsp:cNvPr id="0" name=""/>
        <dsp:cNvSpPr/>
      </dsp:nvSpPr>
      <dsp:spPr>
        <a:xfrm>
          <a:off x="3491031" y="4938465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13864123"/>
                <a:satOff val="-379"/>
                <a:lumOff val="-2092"/>
                <a:alphaOff val="0"/>
                <a:tint val="98000"/>
                <a:lumMod val="102000"/>
              </a:schemeClr>
              <a:schemeClr val="accent5">
                <a:hueOff val="13864123"/>
                <a:satOff val="-379"/>
                <a:lumOff val="-2092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Ríos</a:t>
          </a:r>
        </a:p>
      </dsp:txBody>
      <dsp:txXfrm>
        <a:off x="3744359" y="5191793"/>
        <a:ext cx="1223179" cy="1223179"/>
      </dsp:txXfrm>
    </dsp:sp>
    <dsp:sp modelId="{89F9E1B4-23C3-49F5-BB23-4872905E33CD}">
      <dsp:nvSpPr>
        <dsp:cNvPr id="0" name=""/>
        <dsp:cNvSpPr/>
      </dsp:nvSpPr>
      <dsp:spPr>
        <a:xfrm rot="10028571">
          <a:off x="3977166" y="3434579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17330153"/>
                <a:satOff val="-473"/>
                <a:lumOff val="-2615"/>
                <a:alphaOff val="0"/>
                <a:tint val="98000"/>
                <a:lumMod val="102000"/>
              </a:schemeClr>
              <a:schemeClr val="accent5">
                <a:hueOff val="17330153"/>
                <a:satOff val="-473"/>
                <a:lumOff val="-2615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 rot="10800000">
        <a:off x="4098090" y="3551653"/>
        <a:ext cx="285738" cy="392095"/>
      </dsp:txXfrm>
    </dsp:sp>
    <dsp:sp modelId="{5E71E048-93AB-46B8-95CD-F3A295CF7896}">
      <dsp:nvSpPr>
        <dsp:cNvPr id="0" name=""/>
        <dsp:cNvSpPr/>
      </dsp:nvSpPr>
      <dsp:spPr>
        <a:xfrm>
          <a:off x="2086415" y="3177132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17330153"/>
                <a:satOff val="-473"/>
                <a:lumOff val="-2615"/>
                <a:alphaOff val="0"/>
                <a:tint val="98000"/>
                <a:lumMod val="102000"/>
              </a:schemeClr>
              <a:schemeClr val="accent5">
                <a:hueOff val="17330153"/>
                <a:satOff val="-473"/>
                <a:lumOff val="-2615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Montañas</a:t>
          </a:r>
        </a:p>
      </dsp:txBody>
      <dsp:txXfrm>
        <a:off x="2339743" y="3430460"/>
        <a:ext cx="1223179" cy="1223179"/>
      </dsp:txXfrm>
    </dsp:sp>
    <dsp:sp modelId="{C8F660E8-80DA-4ED9-A11A-FF842A3BFC51}">
      <dsp:nvSpPr>
        <dsp:cNvPr id="0" name=""/>
        <dsp:cNvSpPr/>
      </dsp:nvSpPr>
      <dsp:spPr>
        <a:xfrm rot="13114286">
          <a:off x="4234865" y="2305528"/>
          <a:ext cx="408197" cy="653493"/>
        </a:xfrm>
        <a:prstGeom prst="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2">
            <a:duotone>
              <a:schemeClr val="accent5">
                <a:hueOff val="20796183"/>
                <a:satOff val="-568"/>
                <a:lumOff val="-3138"/>
                <a:alphaOff val="0"/>
                <a:tint val="98000"/>
                <a:lumMod val="102000"/>
              </a:schemeClr>
              <a:schemeClr val="accent5">
                <a:hueOff val="20796183"/>
                <a:satOff val="-568"/>
                <a:lumOff val="-3138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/>
        </a:p>
      </dsp:txBody>
      <dsp:txXfrm rot="10800000">
        <a:off x="4343966" y="2474403"/>
        <a:ext cx="285738" cy="392095"/>
      </dsp:txXfrm>
    </dsp:sp>
    <dsp:sp modelId="{EB1277E3-6225-4D73-9EB7-EB2A47893A57}">
      <dsp:nvSpPr>
        <dsp:cNvPr id="0" name=""/>
        <dsp:cNvSpPr/>
      </dsp:nvSpPr>
      <dsp:spPr>
        <a:xfrm>
          <a:off x="2587716" y="980786"/>
          <a:ext cx="1729835" cy="1729835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5">
                <a:hueOff val="20796183"/>
                <a:satOff val="-568"/>
                <a:lumOff val="-3138"/>
                <a:alphaOff val="0"/>
                <a:tint val="98000"/>
                <a:lumMod val="102000"/>
              </a:schemeClr>
              <a:schemeClr val="accent5">
                <a:hueOff val="20796183"/>
                <a:satOff val="-568"/>
                <a:lumOff val="-3138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Lagos</a:t>
          </a:r>
        </a:p>
      </dsp:txBody>
      <dsp:txXfrm>
        <a:off x="2841044" y="1234114"/>
        <a:ext cx="1223179" cy="12231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F1734-AA35-45FA-BA1D-D2980FD347A8}">
      <dsp:nvSpPr>
        <dsp:cNvPr id="0" name=""/>
        <dsp:cNvSpPr/>
      </dsp:nvSpPr>
      <dsp:spPr>
        <a:xfrm>
          <a:off x="0" y="0"/>
          <a:ext cx="11809312" cy="1944216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b="1" kern="1200" dirty="0">
              <a:solidFill>
                <a:srgbClr val="002060"/>
              </a:solidFill>
            </a:rPr>
            <a:t>MESOPOTAMIA</a:t>
          </a:r>
        </a:p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b="1" kern="1200" dirty="0">
              <a:solidFill>
                <a:srgbClr val="002060"/>
              </a:solidFill>
            </a:rPr>
            <a:t>Y EGIPTO</a:t>
          </a:r>
        </a:p>
      </dsp:txBody>
      <dsp:txXfrm>
        <a:off x="0" y="0"/>
        <a:ext cx="11809312" cy="1944216"/>
      </dsp:txXfrm>
    </dsp:sp>
    <dsp:sp modelId="{80F8932D-6779-43E0-B0CA-8215E7695062}">
      <dsp:nvSpPr>
        <dsp:cNvPr id="0" name=""/>
        <dsp:cNvSpPr/>
      </dsp:nvSpPr>
      <dsp:spPr>
        <a:xfrm>
          <a:off x="5766" y="1944216"/>
          <a:ext cx="3932593" cy="408285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800" kern="1200" dirty="0">
              <a:solidFill>
                <a:srgbClr val="002060"/>
              </a:solidFill>
            </a:rPr>
            <a:t>Desarrollan el cálculo y la geometría.  </a:t>
          </a:r>
        </a:p>
      </dsp:txBody>
      <dsp:txXfrm>
        <a:off x="5766" y="1944216"/>
        <a:ext cx="3932593" cy="4082853"/>
      </dsp:txXfrm>
    </dsp:sp>
    <dsp:sp modelId="{06F5A1CD-AF7C-490E-B589-B12EFCC34F1C}">
      <dsp:nvSpPr>
        <dsp:cNvPr id="0" name=""/>
        <dsp:cNvSpPr/>
      </dsp:nvSpPr>
      <dsp:spPr>
        <a:xfrm>
          <a:off x="3938359" y="1944216"/>
          <a:ext cx="3932593" cy="4082853"/>
        </a:xfrm>
        <a:prstGeom prst="rect">
          <a:avLst/>
        </a:prstGeom>
        <a:solidFill>
          <a:schemeClr val="accent3">
            <a:hueOff val="-1267033"/>
            <a:satOff val="8160"/>
            <a:lumOff val="2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800" kern="1200" dirty="0">
              <a:solidFill>
                <a:srgbClr val="002060"/>
              </a:solidFill>
            </a:rPr>
            <a:t>Para sus construcciones utilizaban los astros y los cálculos matemáticos.</a:t>
          </a:r>
        </a:p>
      </dsp:txBody>
      <dsp:txXfrm>
        <a:off x="3938359" y="1944216"/>
        <a:ext cx="3932593" cy="4082853"/>
      </dsp:txXfrm>
    </dsp:sp>
    <dsp:sp modelId="{01210F2A-CF54-445A-AB40-C350912E095F}">
      <dsp:nvSpPr>
        <dsp:cNvPr id="0" name=""/>
        <dsp:cNvSpPr/>
      </dsp:nvSpPr>
      <dsp:spPr>
        <a:xfrm>
          <a:off x="7870952" y="1944216"/>
          <a:ext cx="3932593" cy="4082853"/>
        </a:xfrm>
        <a:prstGeom prst="rect">
          <a:avLst/>
        </a:prstGeom>
        <a:solidFill>
          <a:schemeClr val="accent3">
            <a:hueOff val="-2534067"/>
            <a:satOff val="16319"/>
            <a:lumOff val="5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800" kern="1200" dirty="0">
              <a:solidFill>
                <a:srgbClr val="002060"/>
              </a:solidFill>
            </a:rPr>
            <a:t>Uso del calendario para prever la crecida del río. </a:t>
          </a:r>
        </a:p>
      </dsp:txBody>
      <dsp:txXfrm>
        <a:off x="7870952" y="1944216"/>
        <a:ext cx="3932593" cy="4082853"/>
      </dsp:txXfrm>
    </dsp:sp>
    <dsp:sp modelId="{FA66D348-D1EB-4D27-8331-A0CE762AD8B4}">
      <dsp:nvSpPr>
        <dsp:cNvPr id="0" name=""/>
        <dsp:cNvSpPr/>
      </dsp:nvSpPr>
      <dsp:spPr>
        <a:xfrm>
          <a:off x="0" y="6027069"/>
          <a:ext cx="11809312" cy="453650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6BB65-FE6B-485F-AA7D-FEB33A577C69}">
      <dsp:nvSpPr>
        <dsp:cNvPr id="0" name=""/>
        <dsp:cNvSpPr/>
      </dsp:nvSpPr>
      <dsp:spPr>
        <a:xfrm>
          <a:off x="0" y="0"/>
          <a:ext cx="11449271" cy="1922613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>
              <a:solidFill>
                <a:srgbClr val="002060"/>
              </a:solidFill>
            </a:rPr>
            <a:t>                     </a:t>
          </a:r>
          <a:r>
            <a:rPr lang="es-MX" sz="3200" b="1" kern="1200" dirty="0">
              <a:solidFill>
                <a:srgbClr val="002060"/>
              </a:solidFill>
            </a:rPr>
            <a:t>GRECIA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b="1" kern="1200" dirty="0">
              <a:solidFill>
                <a:srgbClr val="002060"/>
              </a:solidFill>
            </a:rPr>
            <a:t>                   VII </a:t>
          </a:r>
          <a:r>
            <a:rPr lang="es-MX" sz="3200" b="1" kern="1200" dirty="0" err="1">
              <a:solidFill>
                <a:srgbClr val="002060"/>
              </a:solidFill>
            </a:rPr>
            <a:t>a.C</a:t>
          </a:r>
          <a:r>
            <a:rPr lang="es-MX" sz="3200" b="1" kern="1200" dirty="0">
              <a:solidFill>
                <a:srgbClr val="002060"/>
              </a:solidFill>
            </a:rPr>
            <a:t> al II d.C.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/>
        </a:p>
      </dsp:txBody>
      <dsp:txXfrm>
        <a:off x="0" y="0"/>
        <a:ext cx="11449271" cy="1922613"/>
      </dsp:txXfrm>
    </dsp:sp>
    <dsp:sp modelId="{91714CB8-7CAE-4757-B883-5AF0FF0058F6}">
      <dsp:nvSpPr>
        <dsp:cNvPr id="0" name=""/>
        <dsp:cNvSpPr/>
      </dsp:nvSpPr>
      <dsp:spPr>
        <a:xfrm>
          <a:off x="4953" y="1922613"/>
          <a:ext cx="3874192" cy="40374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solidFill>
                <a:srgbClr val="002060"/>
              </a:solidFill>
            </a:rPr>
            <a:t>Tales de Mileto había identificado al elemento agua como elemento principal del origen del cosmos.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500" kern="1200" dirty="0"/>
        </a:p>
      </dsp:txBody>
      <dsp:txXfrm>
        <a:off x="4953" y="1922613"/>
        <a:ext cx="3874192" cy="4037488"/>
      </dsp:txXfrm>
    </dsp:sp>
    <dsp:sp modelId="{4D4B384C-CAC5-40C4-BA65-EB85486F0ABF}">
      <dsp:nvSpPr>
        <dsp:cNvPr id="0" name=""/>
        <dsp:cNvSpPr/>
      </dsp:nvSpPr>
      <dsp:spPr>
        <a:xfrm>
          <a:off x="3879145" y="1922613"/>
          <a:ext cx="3690981" cy="403748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2400" kern="1200" dirty="0">
              <a:solidFill>
                <a:srgbClr val="002060"/>
              </a:solidFill>
            </a:rPr>
            <a:t>Anaxímenes </a:t>
          </a:r>
          <a:r>
            <a:rPr lang="pt-BR" sz="2400" kern="1200" dirty="0" err="1">
              <a:solidFill>
                <a:srgbClr val="002060"/>
              </a:solidFill>
            </a:rPr>
            <a:t>había</a:t>
          </a:r>
          <a:r>
            <a:rPr lang="pt-BR" sz="2400" kern="1200" dirty="0">
              <a:solidFill>
                <a:srgbClr val="002060"/>
              </a:solidFill>
            </a:rPr>
            <a:t> encontrado </a:t>
          </a:r>
          <a:r>
            <a:rPr lang="pt-BR" sz="2400" kern="1200" dirty="0" err="1">
              <a:solidFill>
                <a:srgbClr val="002060"/>
              </a:solidFill>
            </a:rPr>
            <a:t>el</a:t>
          </a:r>
          <a:r>
            <a:rPr lang="pt-BR" sz="2400" kern="1200" dirty="0">
              <a:solidFill>
                <a:srgbClr val="002060"/>
              </a:solidFill>
            </a:rPr>
            <a:t> </a:t>
          </a:r>
          <a:r>
            <a:rPr lang="pt-BR" sz="2400" kern="1200" dirty="0" err="1">
              <a:solidFill>
                <a:srgbClr val="002060"/>
              </a:solidFill>
            </a:rPr>
            <a:t>origen</a:t>
          </a:r>
          <a:r>
            <a:rPr lang="pt-BR" sz="2400" kern="1200" dirty="0">
              <a:solidFill>
                <a:srgbClr val="002060"/>
              </a:solidFill>
            </a:rPr>
            <a:t> de todo </a:t>
          </a:r>
          <a:r>
            <a:rPr lang="pt-BR" sz="2400" kern="1200" dirty="0" err="1">
              <a:solidFill>
                <a:srgbClr val="002060"/>
              </a:solidFill>
            </a:rPr>
            <a:t>en</a:t>
          </a:r>
          <a:r>
            <a:rPr lang="pt-BR" sz="2400" kern="1200" dirty="0">
              <a:solidFill>
                <a:srgbClr val="002060"/>
              </a:solidFill>
            </a:rPr>
            <a:t> </a:t>
          </a:r>
          <a:r>
            <a:rPr lang="pt-BR" sz="2400" kern="1200" dirty="0" err="1">
              <a:solidFill>
                <a:srgbClr val="002060"/>
              </a:solidFill>
            </a:rPr>
            <a:t>el</a:t>
          </a:r>
          <a:r>
            <a:rPr lang="pt-BR" sz="2400" kern="1200" dirty="0">
              <a:solidFill>
                <a:srgbClr val="002060"/>
              </a:solidFill>
            </a:rPr>
            <a:t> aire.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2400" kern="1200" dirty="0">
            <a:solidFill>
              <a:srgbClr val="002060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2400" kern="1200" dirty="0" err="1">
              <a:solidFill>
                <a:srgbClr val="002060"/>
              </a:solidFill>
            </a:rPr>
            <a:t>Ptolomeo</a:t>
          </a:r>
          <a:r>
            <a:rPr lang="pt-BR" sz="2400" kern="1200" dirty="0">
              <a:solidFill>
                <a:srgbClr val="002060"/>
              </a:solidFill>
            </a:rPr>
            <a:t> </a:t>
          </a:r>
          <a:r>
            <a:rPr lang="pt-BR" sz="2400" kern="1200" dirty="0" err="1">
              <a:solidFill>
                <a:srgbClr val="002060"/>
              </a:solidFill>
            </a:rPr>
            <a:t>creó</a:t>
          </a:r>
          <a:r>
            <a:rPr lang="pt-BR" sz="2400" kern="1200" dirty="0">
              <a:solidFill>
                <a:srgbClr val="002060"/>
              </a:solidFill>
            </a:rPr>
            <a:t> </a:t>
          </a:r>
          <a:r>
            <a:rPr lang="pt-BR" sz="2400" kern="1200" dirty="0" err="1">
              <a:solidFill>
                <a:srgbClr val="002060"/>
              </a:solidFill>
            </a:rPr>
            <a:t>la</a:t>
          </a:r>
          <a:r>
            <a:rPr lang="pt-BR" sz="2400" kern="1200" dirty="0">
              <a:solidFill>
                <a:srgbClr val="002060"/>
              </a:solidFill>
            </a:rPr>
            <a:t> teoria </a:t>
          </a:r>
          <a:r>
            <a:rPr lang="pt-BR" sz="2400" kern="1200" dirty="0" err="1">
              <a:solidFill>
                <a:srgbClr val="002060"/>
              </a:solidFill>
            </a:rPr>
            <a:t>geocéntrica</a:t>
          </a:r>
          <a:r>
            <a:rPr lang="pt-BR" sz="2400" kern="1200" dirty="0">
              <a:solidFill>
                <a:srgbClr val="002060"/>
              </a:solidFill>
            </a:rPr>
            <a:t>,.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2400" kern="1200" dirty="0">
            <a:solidFill>
              <a:srgbClr val="002060"/>
            </a:solidFill>
          </a:endParaRPr>
        </a:p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>
              <a:solidFill>
                <a:srgbClr val="002060"/>
              </a:solidFill>
            </a:rPr>
            <a:t>Emplean en el plano horizontal (latitud) y líneas en el plano vertical (longitud).</a:t>
          </a:r>
          <a:r>
            <a:rPr lang="es-MX" sz="2400" kern="1200" dirty="0"/>
            <a:t> </a:t>
          </a:r>
          <a:endParaRPr lang="es-MX" sz="3600" kern="1200" dirty="0"/>
        </a:p>
      </dsp:txBody>
      <dsp:txXfrm>
        <a:off x="3879145" y="1922613"/>
        <a:ext cx="3690981" cy="4037488"/>
      </dsp:txXfrm>
    </dsp:sp>
    <dsp:sp modelId="{4A4A5D85-1F5D-46D8-9E92-4905B50D100C}">
      <dsp:nvSpPr>
        <dsp:cNvPr id="0" name=""/>
        <dsp:cNvSpPr/>
      </dsp:nvSpPr>
      <dsp:spPr>
        <a:xfrm>
          <a:off x="7570126" y="1922613"/>
          <a:ext cx="3874192" cy="40374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solidFill>
                <a:srgbClr val="002060"/>
              </a:solidFill>
            </a:rPr>
            <a:t>Aristóteles fue el primero en usar el término geografía y Estrabón en publicar una obra con ese nombre.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 err="1">
              <a:solidFill>
                <a:srgbClr val="002060"/>
              </a:solidFill>
            </a:rPr>
            <a:t>Hecateo</a:t>
          </a:r>
          <a:r>
            <a:rPr lang="es-MX" sz="2500" kern="1200" dirty="0">
              <a:solidFill>
                <a:srgbClr val="002060"/>
              </a:solidFill>
            </a:rPr>
            <a:t> de Mileto el padre de la Geografía antigua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500" kern="1200" dirty="0"/>
        </a:p>
      </dsp:txBody>
      <dsp:txXfrm>
        <a:off x="7570126" y="1922613"/>
        <a:ext cx="3874192" cy="4037488"/>
      </dsp:txXfrm>
    </dsp:sp>
    <dsp:sp modelId="{6124EC2C-2E5B-4B7C-ABA1-349F91AEEEE0}">
      <dsp:nvSpPr>
        <dsp:cNvPr id="0" name=""/>
        <dsp:cNvSpPr/>
      </dsp:nvSpPr>
      <dsp:spPr>
        <a:xfrm>
          <a:off x="0" y="5960102"/>
          <a:ext cx="11449271" cy="448609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B647B-E457-4C36-9D58-2519E6A13ADB}">
      <dsp:nvSpPr>
        <dsp:cNvPr id="0" name=""/>
        <dsp:cNvSpPr/>
      </dsp:nvSpPr>
      <dsp:spPr>
        <a:xfrm>
          <a:off x="0" y="0"/>
          <a:ext cx="11881320" cy="1979205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800" kern="1200" dirty="0">
              <a:solidFill>
                <a:srgbClr val="002060"/>
              </a:solidFill>
            </a:rPr>
            <a:t>Edad media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800" kern="1200" dirty="0">
              <a:solidFill>
                <a:srgbClr val="002060"/>
              </a:solidFill>
            </a:rPr>
            <a:t>(siglos V al XV)</a:t>
          </a:r>
        </a:p>
      </dsp:txBody>
      <dsp:txXfrm>
        <a:off x="0" y="0"/>
        <a:ext cx="11881320" cy="1979205"/>
      </dsp:txXfrm>
    </dsp:sp>
    <dsp:sp modelId="{1C841AE4-14F3-4CEB-A71A-6092D9D569EF}">
      <dsp:nvSpPr>
        <dsp:cNvPr id="0" name=""/>
        <dsp:cNvSpPr/>
      </dsp:nvSpPr>
      <dsp:spPr>
        <a:xfrm>
          <a:off x="5801" y="1979205"/>
          <a:ext cx="3956572" cy="415633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kern="1200" dirty="0">
              <a:solidFill>
                <a:srgbClr val="002060"/>
              </a:solidFill>
            </a:rPr>
            <a:t>La tierra era un disco en el centro del universo. </a:t>
          </a:r>
        </a:p>
        <a:p>
          <a:pPr marL="0"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/>
        </a:p>
      </dsp:txBody>
      <dsp:txXfrm>
        <a:off x="5801" y="1979205"/>
        <a:ext cx="3956572" cy="4156331"/>
      </dsp:txXfrm>
    </dsp:sp>
    <dsp:sp modelId="{1CAE42AC-3184-4B17-8741-59D1491B87E8}">
      <dsp:nvSpPr>
        <dsp:cNvPr id="0" name=""/>
        <dsp:cNvSpPr/>
      </dsp:nvSpPr>
      <dsp:spPr>
        <a:xfrm>
          <a:off x="3962373" y="1979205"/>
          <a:ext cx="3956572" cy="4156331"/>
        </a:xfrm>
        <a:prstGeom prst="rect">
          <a:avLst/>
        </a:prstGeom>
        <a:solidFill>
          <a:schemeClr val="accent4">
            <a:hueOff val="-830078"/>
            <a:satOff val="-670"/>
            <a:lumOff val="137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>
              <a:solidFill>
                <a:srgbClr val="002060"/>
              </a:solidFill>
            </a:rPr>
            <a:t>Geografía utilitaria (catastros, caminos, edificios, urbanización, acueductos, puentes) que les permitió una dominación del espacio.</a:t>
          </a:r>
        </a:p>
      </dsp:txBody>
      <dsp:txXfrm>
        <a:off x="3962373" y="1979205"/>
        <a:ext cx="3956572" cy="4156331"/>
      </dsp:txXfrm>
    </dsp:sp>
    <dsp:sp modelId="{62DC656C-2355-46A3-A57D-F753A8CA960D}">
      <dsp:nvSpPr>
        <dsp:cNvPr id="0" name=""/>
        <dsp:cNvSpPr/>
      </dsp:nvSpPr>
      <dsp:spPr>
        <a:xfrm>
          <a:off x="7918946" y="1979205"/>
          <a:ext cx="3956572" cy="4156331"/>
        </a:xfrm>
        <a:prstGeom prst="rect">
          <a:avLst/>
        </a:prstGeom>
        <a:solidFill>
          <a:schemeClr val="accent4">
            <a:hueOff val="-1660156"/>
            <a:satOff val="-1340"/>
            <a:lumOff val="274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 </a:t>
          </a:r>
          <a:r>
            <a:rPr lang="es-MX" sz="3200" kern="1200" dirty="0">
              <a:solidFill>
                <a:srgbClr val="002060"/>
              </a:solidFill>
            </a:rPr>
            <a:t>El islam tuvo viajeros, investigadores y cartógrafos como Al </a:t>
          </a:r>
          <a:r>
            <a:rPr lang="es-MX" sz="3200" kern="1200" dirty="0" err="1">
              <a:solidFill>
                <a:srgbClr val="002060"/>
              </a:solidFill>
            </a:rPr>
            <a:t>Idrisi</a:t>
          </a:r>
          <a:r>
            <a:rPr lang="es-MX" sz="3200" kern="1200" dirty="0">
              <a:solidFill>
                <a:srgbClr val="002060"/>
              </a:solidFill>
            </a:rPr>
            <a:t>, Batuta y Jaldún. </a:t>
          </a:r>
        </a:p>
      </dsp:txBody>
      <dsp:txXfrm>
        <a:off x="7918946" y="1979205"/>
        <a:ext cx="3956572" cy="4156331"/>
      </dsp:txXfrm>
    </dsp:sp>
    <dsp:sp modelId="{0CDB1BD9-7ACB-4B12-B911-B3414C32FB4F}">
      <dsp:nvSpPr>
        <dsp:cNvPr id="0" name=""/>
        <dsp:cNvSpPr/>
      </dsp:nvSpPr>
      <dsp:spPr>
        <a:xfrm>
          <a:off x="0" y="6135537"/>
          <a:ext cx="11881320" cy="461814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135D4A-9A1E-4530-B74A-0DA7CA1A3B6F}">
      <dsp:nvSpPr>
        <dsp:cNvPr id="0" name=""/>
        <dsp:cNvSpPr/>
      </dsp:nvSpPr>
      <dsp:spPr>
        <a:xfrm>
          <a:off x="0" y="0"/>
          <a:ext cx="11809312" cy="1965818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500" kern="1200" dirty="0"/>
            <a:t>         </a:t>
          </a:r>
          <a:r>
            <a:rPr lang="es-MX" sz="6500" kern="1200" dirty="0">
              <a:solidFill>
                <a:srgbClr val="002060"/>
              </a:solidFill>
            </a:rPr>
            <a:t>Edad moderna</a:t>
          </a:r>
        </a:p>
      </dsp:txBody>
      <dsp:txXfrm>
        <a:off x="0" y="0"/>
        <a:ext cx="11809312" cy="1965818"/>
      </dsp:txXfrm>
    </dsp:sp>
    <dsp:sp modelId="{ECF33B4E-B0B9-4033-A474-8DCD86728111}">
      <dsp:nvSpPr>
        <dsp:cNvPr id="0" name=""/>
        <dsp:cNvSpPr/>
      </dsp:nvSpPr>
      <dsp:spPr>
        <a:xfrm>
          <a:off x="0" y="1965818"/>
          <a:ext cx="5904656" cy="41282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>
              <a:solidFill>
                <a:srgbClr val="002060"/>
              </a:solidFill>
            </a:rPr>
            <a:t>Grandes descubrimientos geográficos (los viajes de Colón, Vespucio, Magallanes, Elcano, entre  otros).</a:t>
          </a:r>
        </a:p>
      </dsp:txBody>
      <dsp:txXfrm>
        <a:off x="0" y="1965818"/>
        <a:ext cx="5904656" cy="4128218"/>
      </dsp:txXfrm>
    </dsp:sp>
    <dsp:sp modelId="{C44798FF-1D37-4966-90E1-782BFE0CD840}">
      <dsp:nvSpPr>
        <dsp:cNvPr id="0" name=""/>
        <dsp:cNvSpPr/>
      </dsp:nvSpPr>
      <dsp:spPr>
        <a:xfrm>
          <a:off x="5904656" y="1965818"/>
          <a:ext cx="5904656" cy="4128218"/>
        </a:xfrm>
        <a:prstGeom prst="rect">
          <a:avLst/>
        </a:prstGeom>
        <a:solidFill>
          <a:schemeClr val="accent5">
            <a:hueOff val="20796183"/>
            <a:satOff val="-568"/>
            <a:lumOff val="-313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kern="1200" dirty="0"/>
            <a:t> </a:t>
          </a:r>
          <a:r>
            <a:rPr lang="es-MX" sz="3600" kern="1200" dirty="0">
              <a:solidFill>
                <a:srgbClr val="002060"/>
              </a:solidFill>
            </a:rPr>
            <a:t>C</a:t>
          </a:r>
          <a:r>
            <a:rPr lang="es-MX" sz="2400" kern="1200" dirty="0">
              <a:solidFill>
                <a:srgbClr val="002060"/>
              </a:solidFill>
            </a:rPr>
            <a:t>ontribución de Varenio, en la que anticipó la existencia de una geografía general y una geografía especial.</a:t>
          </a:r>
        </a:p>
        <a:p>
          <a:pPr marL="0"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/>
        </a:p>
      </dsp:txBody>
      <dsp:txXfrm>
        <a:off x="5904656" y="1965818"/>
        <a:ext cx="5904656" cy="4128218"/>
      </dsp:txXfrm>
    </dsp:sp>
    <dsp:sp modelId="{698A9E9D-EC32-4A2C-BC15-67CDD8D1F3F6}">
      <dsp:nvSpPr>
        <dsp:cNvPr id="0" name=""/>
        <dsp:cNvSpPr/>
      </dsp:nvSpPr>
      <dsp:spPr>
        <a:xfrm>
          <a:off x="0" y="6094037"/>
          <a:ext cx="11809312" cy="45869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2045D-49BC-47EC-A967-D49F9B0F1782}">
      <dsp:nvSpPr>
        <dsp:cNvPr id="0" name=""/>
        <dsp:cNvSpPr/>
      </dsp:nvSpPr>
      <dsp:spPr>
        <a:xfrm>
          <a:off x="0" y="0"/>
          <a:ext cx="11737304" cy="1965818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800" kern="1200" dirty="0">
              <a:solidFill>
                <a:srgbClr val="002060"/>
              </a:solidFill>
            </a:rPr>
            <a:t>Edad contemporánea</a:t>
          </a:r>
        </a:p>
      </dsp:txBody>
      <dsp:txXfrm>
        <a:off x="0" y="0"/>
        <a:ext cx="11737304" cy="1965818"/>
      </dsp:txXfrm>
    </dsp:sp>
    <dsp:sp modelId="{E66706BA-1530-4AE8-9863-3843D32BC8C7}">
      <dsp:nvSpPr>
        <dsp:cNvPr id="0" name=""/>
        <dsp:cNvSpPr/>
      </dsp:nvSpPr>
      <dsp:spPr>
        <a:xfrm>
          <a:off x="5731" y="1965818"/>
          <a:ext cx="3908613" cy="41282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>
              <a:solidFill>
                <a:srgbClr val="002060"/>
              </a:solidFill>
            </a:rPr>
            <a:t>Alexander von Humboldt. Naturalista y explorador alemán (Berlín, 17691859). Apasionado por la botánica, la geología y la mineralogía. </a:t>
          </a:r>
        </a:p>
      </dsp:txBody>
      <dsp:txXfrm>
        <a:off x="5731" y="1965818"/>
        <a:ext cx="3908613" cy="4128218"/>
      </dsp:txXfrm>
    </dsp:sp>
    <dsp:sp modelId="{1D36143D-65F6-4B8C-976A-0B3D5A268DEC}">
      <dsp:nvSpPr>
        <dsp:cNvPr id="0" name=""/>
        <dsp:cNvSpPr/>
      </dsp:nvSpPr>
      <dsp:spPr>
        <a:xfrm>
          <a:off x="3914345" y="1965818"/>
          <a:ext cx="3908613" cy="4128218"/>
        </a:xfrm>
        <a:prstGeom prst="rect">
          <a:avLst/>
        </a:prstGeom>
        <a:solidFill>
          <a:schemeClr val="accent4">
            <a:hueOff val="-830078"/>
            <a:satOff val="-670"/>
            <a:lumOff val="137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002060"/>
              </a:solidFill>
            </a:rPr>
            <a:t>Richthofen y Ratzel sirvieron de fundamento para cerrar el ciclo formativo de la geografía como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002060"/>
              </a:solidFill>
            </a:rPr>
            <a:t>Ciencia.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kern="1200" dirty="0"/>
        </a:p>
      </dsp:txBody>
      <dsp:txXfrm>
        <a:off x="3914345" y="1965818"/>
        <a:ext cx="3908613" cy="4128218"/>
      </dsp:txXfrm>
    </dsp:sp>
    <dsp:sp modelId="{E8CFE2CA-DD85-40FD-BDEE-B16CED501F36}">
      <dsp:nvSpPr>
        <dsp:cNvPr id="0" name=""/>
        <dsp:cNvSpPr/>
      </dsp:nvSpPr>
      <dsp:spPr>
        <a:xfrm>
          <a:off x="7822958" y="1965818"/>
          <a:ext cx="3908613" cy="4128218"/>
        </a:xfrm>
        <a:prstGeom prst="rect">
          <a:avLst/>
        </a:prstGeom>
        <a:solidFill>
          <a:schemeClr val="accent4">
            <a:hueOff val="-1660156"/>
            <a:satOff val="-1340"/>
            <a:lumOff val="274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solidFill>
                <a:srgbClr val="002060"/>
              </a:solidFill>
            </a:rPr>
            <a:t>Karl Ritter. (Quedlimburgo, 1779–Berlín, 1859. Geógrafo alemán que descubrió los rayos ultravioleta en el año 1801 y está considerado (junto con Humboldt) como uno de los principales fundadores de la geografía moderna. </a:t>
          </a:r>
        </a:p>
      </dsp:txBody>
      <dsp:txXfrm>
        <a:off x="7822958" y="1965818"/>
        <a:ext cx="3908613" cy="4128218"/>
      </dsp:txXfrm>
    </dsp:sp>
    <dsp:sp modelId="{4467B9EF-45AF-4204-9F6B-7310857B6B10}">
      <dsp:nvSpPr>
        <dsp:cNvPr id="0" name=""/>
        <dsp:cNvSpPr/>
      </dsp:nvSpPr>
      <dsp:spPr>
        <a:xfrm>
          <a:off x="0" y="6094037"/>
          <a:ext cx="11737304" cy="45869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DD11D-FCB7-48CA-8601-6A601C4F0ED3}">
      <dsp:nvSpPr>
        <dsp:cNvPr id="0" name=""/>
        <dsp:cNvSpPr/>
      </dsp:nvSpPr>
      <dsp:spPr>
        <a:xfrm>
          <a:off x="2677" y="0"/>
          <a:ext cx="11662618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500" b="1" kern="1200" dirty="0">
              <a:solidFill>
                <a:srgbClr val="002060"/>
              </a:solidFill>
            </a:rPr>
            <a:t>GEOGRAFÍA FÍSICA</a:t>
          </a:r>
        </a:p>
      </dsp:txBody>
      <dsp:txXfrm>
        <a:off x="57693" y="55016"/>
        <a:ext cx="11552586" cy="1768364"/>
      </dsp:txXfrm>
    </dsp:sp>
    <dsp:sp modelId="{569BCCA3-AFB5-41F1-872A-871C05002A35}">
      <dsp:nvSpPr>
        <dsp:cNvPr id="0" name=""/>
        <dsp:cNvSpPr/>
      </dsp:nvSpPr>
      <dsp:spPr>
        <a:xfrm>
          <a:off x="0" y="2003273"/>
          <a:ext cx="7618383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3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>
              <a:solidFill>
                <a:srgbClr val="002060"/>
              </a:solidFill>
            </a:rPr>
            <a:t>COMPOSICIÓN Y NATURALEZA DEL SUELO</a:t>
          </a:r>
        </a:p>
      </dsp:txBody>
      <dsp:txXfrm>
        <a:off x="55016" y="2058289"/>
        <a:ext cx="7508351" cy="1768364"/>
      </dsp:txXfrm>
    </dsp:sp>
    <dsp:sp modelId="{87FEC000-785B-4C3E-8E33-E6963B9863D5}">
      <dsp:nvSpPr>
        <dsp:cNvPr id="0" name=""/>
        <dsp:cNvSpPr/>
      </dsp:nvSpPr>
      <dsp:spPr>
        <a:xfrm>
          <a:off x="1338" y="4166400"/>
          <a:ext cx="3730844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>
              <a:solidFill>
                <a:srgbClr val="002060"/>
              </a:solidFill>
            </a:rPr>
            <a:t>CLIMAS</a:t>
          </a:r>
        </a:p>
      </dsp:txBody>
      <dsp:txXfrm>
        <a:off x="56354" y="4221416"/>
        <a:ext cx="3620812" cy="1768364"/>
      </dsp:txXfrm>
    </dsp:sp>
    <dsp:sp modelId="{01CDF91F-BEE8-42EF-8A56-93EA9ACB4AFD}">
      <dsp:nvSpPr>
        <dsp:cNvPr id="0" name=""/>
        <dsp:cNvSpPr/>
      </dsp:nvSpPr>
      <dsp:spPr>
        <a:xfrm>
          <a:off x="3888878" y="4166400"/>
          <a:ext cx="3730844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3600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kern="1200" dirty="0">
              <a:solidFill>
                <a:srgbClr val="002060"/>
              </a:solidFill>
            </a:rPr>
            <a:t>RELIEVE</a:t>
          </a:r>
        </a:p>
        <a:p>
          <a:pPr marL="0"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/>
        </a:p>
      </dsp:txBody>
      <dsp:txXfrm>
        <a:off x="3943894" y="4221416"/>
        <a:ext cx="3620812" cy="1768364"/>
      </dsp:txXfrm>
    </dsp:sp>
    <dsp:sp modelId="{DAFF9E88-DC8D-4BEB-ABE6-11B6264A26D1}">
      <dsp:nvSpPr>
        <dsp:cNvPr id="0" name=""/>
        <dsp:cNvSpPr/>
      </dsp:nvSpPr>
      <dsp:spPr>
        <a:xfrm>
          <a:off x="7933113" y="2085137"/>
          <a:ext cx="3730844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3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>
              <a:solidFill>
                <a:srgbClr val="002060"/>
              </a:solidFill>
            </a:rPr>
            <a:t>HIDROLOGÍA</a:t>
          </a:r>
        </a:p>
      </dsp:txBody>
      <dsp:txXfrm>
        <a:off x="7988129" y="2140153"/>
        <a:ext cx="3620812" cy="1768364"/>
      </dsp:txXfrm>
    </dsp:sp>
    <dsp:sp modelId="{2120FB44-8AE8-4589-BF4D-51DF12B65099}">
      <dsp:nvSpPr>
        <dsp:cNvPr id="0" name=""/>
        <dsp:cNvSpPr/>
      </dsp:nvSpPr>
      <dsp:spPr>
        <a:xfrm>
          <a:off x="7933113" y="4166400"/>
          <a:ext cx="3730844" cy="18783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>
              <a:solidFill>
                <a:srgbClr val="002060"/>
              </a:solidFill>
            </a:rPr>
            <a:t>DISTRIBUCIÓN GEOGRÁFICA DE LA FLORA Y FAUNA</a:t>
          </a:r>
        </a:p>
      </dsp:txBody>
      <dsp:txXfrm>
        <a:off x="7988129" y="4221416"/>
        <a:ext cx="3620812" cy="17683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4A3BA-6AD8-4C44-A072-7E7F81B05FD1}">
      <dsp:nvSpPr>
        <dsp:cNvPr id="0" name=""/>
        <dsp:cNvSpPr/>
      </dsp:nvSpPr>
      <dsp:spPr>
        <a:xfrm>
          <a:off x="2726" y="132668"/>
          <a:ext cx="11878593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2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500" b="1" kern="1200" dirty="0">
              <a:solidFill>
                <a:srgbClr val="002060"/>
              </a:solidFill>
            </a:rPr>
            <a:t>GEOGRAFÍA HUMANA</a:t>
          </a:r>
        </a:p>
      </dsp:txBody>
      <dsp:txXfrm>
        <a:off x="61200" y="191142"/>
        <a:ext cx="11761645" cy="1879515"/>
      </dsp:txXfrm>
    </dsp:sp>
    <dsp:sp modelId="{4881D26E-D2CE-49ED-ACBF-625DA4A43B2C}">
      <dsp:nvSpPr>
        <dsp:cNvPr id="0" name=""/>
        <dsp:cNvSpPr/>
      </dsp:nvSpPr>
      <dsp:spPr>
        <a:xfrm>
          <a:off x="1363" y="2206124"/>
          <a:ext cx="7759464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b="0" kern="1200" dirty="0">
              <a:solidFill>
                <a:srgbClr val="002060"/>
              </a:solidFill>
            </a:rPr>
            <a:t>ECONOMÍA</a:t>
          </a:r>
        </a:p>
      </dsp:txBody>
      <dsp:txXfrm>
        <a:off x="59837" y="2264598"/>
        <a:ext cx="7642516" cy="1879515"/>
      </dsp:txXfrm>
    </dsp:sp>
    <dsp:sp modelId="{2B481D0C-56FF-4024-BBF0-C36D29BC3163}">
      <dsp:nvSpPr>
        <dsp:cNvPr id="0" name=""/>
        <dsp:cNvSpPr/>
      </dsp:nvSpPr>
      <dsp:spPr>
        <a:xfrm>
          <a:off x="1363" y="4409861"/>
          <a:ext cx="3799933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>
              <a:solidFill>
                <a:srgbClr val="002060"/>
              </a:solidFill>
            </a:rPr>
            <a:t>MEDIO URBANO</a:t>
          </a:r>
        </a:p>
      </dsp:txBody>
      <dsp:txXfrm>
        <a:off x="59837" y="4468335"/>
        <a:ext cx="3682985" cy="1879515"/>
      </dsp:txXfrm>
    </dsp:sp>
    <dsp:sp modelId="{37EFF808-AB48-4B3C-93EA-54C6889C14F3}">
      <dsp:nvSpPr>
        <dsp:cNvPr id="0" name=""/>
        <dsp:cNvSpPr/>
      </dsp:nvSpPr>
      <dsp:spPr>
        <a:xfrm>
          <a:off x="3960894" y="4409861"/>
          <a:ext cx="3799933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>
              <a:solidFill>
                <a:srgbClr val="002060"/>
              </a:solidFill>
            </a:rPr>
            <a:t>MEDIO RURAL</a:t>
          </a:r>
        </a:p>
      </dsp:txBody>
      <dsp:txXfrm>
        <a:off x="4019368" y="4468335"/>
        <a:ext cx="3682985" cy="1879515"/>
      </dsp:txXfrm>
    </dsp:sp>
    <dsp:sp modelId="{1D642659-7025-4A61-B03E-16A69AF76100}">
      <dsp:nvSpPr>
        <dsp:cNvPr id="0" name=""/>
        <dsp:cNvSpPr/>
      </dsp:nvSpPr>
      <dsp:spPr>
        <a:xfrm>
          <a:off x="8080022" y="2206124"/>
          <a:ext cx="3799933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>
              <a:solidFill>
                <a:srgbClr val="002060"/>
              </a:solidFill>
            </a:rPr>
            <a:t>POBLACIÓN</a:t>
          </a:r>
        </a:p>
      </dsp:txBody>
      <dsp:txXfrm>
        <a:off x="8138496" y="2264598"/>
        <a:ext cx="3682985" cy="1879515"/>
      </dsp:txXfrm>
    </dsp:sp>
    <dsp:sp modelId="{92FF6FF7-C0AE-4332-AC44-F2242947BBBE}">
      <dsp:nvSpPr>
        <dsp:cNvPr id="0" name=""/>
        <dsp:cNvSpPr/>
      </dsp:nvSpPr>
      <dsp:spPr>
        <a:xfrm>
          <a:off x="8080022" y="4409861"/>
          <a:ext cx="3799933" cy="19964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>
              <a:solidFill>
                <a:srgbClr val="002060"/>
              </a:solidFill>
            </a:rPr>
            <a:t>POLÍTICA</a:t>
          </a:r>
        </a:p>
      </dsp:txBody>
      <dsp:txXfrm>
        <a:off x="8138496" y="4468335"/>
        <a:ext cx="3682985" cy="1879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C78672D-F654-46B7-ABA2-263E416A68F8}" type="datetime1">
              <a:rPr lang="es-ES" smtClean="0"/>
              <a:t>28/08/2018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446DCAE-1661-43FF-8A44-43DAFDC1FD90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F0CF120-2A5C-43CF-9B8E-FC9F5D1B8E73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9C971FF-EF28-4195-A575-329446EFAA55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9C971FF-EF28-4195-A575-329446EFAA55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8036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Inserte un mapa de su país.</a:t>
            </a:r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1524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Inserte una imagen de una de las características geográficas de su país.</a:t>
            </a:r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2792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88825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790" y="1449148"/>
            <a:ext cx="10569247" cy="2971051"/>
          </a:xfrm>
        </p:spPr>
        <p:txBody>
          <a:bodyPr/>
          <a:lstStyle>
            <a:lvl1pPr>
              <a:defRPr sz="53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790" y="5280847"/>
            <a:ext cx="10569247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EFED894-9A7C-4575-BADB-E8F14A17A67B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716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789" y="4800600"/>
            <a:ext cx="1055866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88825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789" y="5367338"/>
            <a:ext cx="1055866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1695564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532" y="1081456"/>
            <a:ext cx="6330767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763" y="1238502"/>
            <a:ext cx="5892305" cy="2645912"/>
          </a:xfrm>
        </p:spPr>
        <p:txBody>
          <a:bodyPr anchor="b"/>
          <a:lstStyle>
            <a:lvl1pPr algn="l">
              <a:defRPr sz="4199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968" y="4443681"/>
            <a:ext cx="5890102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2670" y="1081457"/>
            <a:ext cx="3809009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358589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588" y="2286585"/>
            <a:ext cx="4893840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6736" y="2435958"/>
            <a:ext cx="4381380" cy="2007789"/>
          </a:xfrm>
        </p:spPr>
        <p:txBody>
          <a:bodyPr/>
          <a:lstStyle>
            <a:lvl1pPr>
              <a:defRPr sz="31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4397" y="2286001"/>
            <a:ext cx="4879029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777034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88825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2A33F-C145-4B7D-9BAE-0853FE497FB2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8682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7654" y="446089"/>
            <a:ext cx="4521171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1410" y="586171"/>
            <a:ext cx="2494141" cy="51347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790" y="446089"/>
            <a:ext cx="6609818" cy="5414962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CBC754-D002-44DD-878F-13AADEF8933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0625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88825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789" y="447188"/>
            <a:ext cx="10569245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499" y="2222287"/>
            <a:ext cx="10551825" cy="363651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8994579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2"/>
            <a:ext cx="12188825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789" y="2951396"/>
            <a:ext cx="10558668" cy="1468800"/>
          </a:xfrm>
        </p:spPr>
        <p:txBody>
          <a:bodyPr anchor="b"/>
          <a:lstStyle>
            <a:lvl1pPr algn="r">
              <a:defRPr sz="4799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789" y="5281202"/>
            <a:ext cx="1055866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A8574DA-6839-449F-8FB6-B87AB3B07470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7189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88825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499" y="2222288"/>
            <a:ext cx="5184523" cy="363876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04" y="2222287"/>
            <a:ext cx="5193230" cy="3638764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974565-99F3-4453-A3F2-C93444B22134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7357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88825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517" y="2174875"/>
            <a:ext cx="5188505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9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517" y="2751139"/>
            <a:ext cx="5188504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04" y="2174875"/>
            <a:ext cx="519323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9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04" y="2751139"/>
            <a:ext cx="5193230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BCB0914-81D5-4225-BE96-14F6A1543AF9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4580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88825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59B2DCE-BE74-46DB-AFDA-823F6E2EEA9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390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D8BA2AA-3ACE-4C1C-97CE-BAB1C5203C19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78697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2872" y="446088"/>
            <a:ext cx="3546609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872" y="446088"/>
            <a:ext cx="3546609" cy="1618396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369" y="446089"/>
            <a:ext cx="6251005" cy="541496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2872" y="2260739"/>
            <a:ext cx="3546609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5212728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516" y="727523"/>
            <a:ext cx="4851724" cy="1617163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6529" y="0"/>
            <a:ext cx="6092296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516" y="2344684"/>
            <a:ext cx="4851724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4798" y="6041363"/>
            <a:ext cx="976625" cy="365125"/>
          </a:xfrm>
        </p:spPr>
        <p:txBody>
          <a:bodyPr/>
          <a:lstStyle/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243" y="6041363"/>
            <a:ext cx="3294555" cy="365125"/>
          </a:xfrm>
        </p:spPr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1423" y="5915889"/>
            <a:ext cx="1061878" cy="490599"/>
          </a:xfrm>
        </p:spPr>
        <p:txBody>
          <a:bodyPr/>
          <a:lstStyle/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4055752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789" y="447188"/>
            <a:ext cx="10569245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790" y="2184402"/>
            <a:ext cx="10560534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396" y="6041363"/>
            <a:ext cx="864206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2195" y="6041363"/>
            <a:ext cx="13433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rtl="0"/>
            <a:fld id="{0DFEA511-49EE-4071-8517-15A3193DD268}" type="datetime1">
              <a:rPr lang="es-ES" noProof="0" smtClean="0"/>
              <a:t>28/08/2018</a:t>
            </a:fld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5551" y="5915889"/>
            <a:ext cx="1061878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1999">
                <a:solidFill>
                  <a:schemeClr val="accent1"/>
                </a:solidFill>
              </a:defRPr>
            </a:lvl1pPr>
          </a:lstStyle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BEAE081-01BF-493C-AAC8-F9F9F1439025}"/>
              </a:ext>
            </a:extLst>
          </p:cNvPr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s-ES" sz="2400" noProof="0" dirty="0"/>
          </a:p>
        </p:txBody>
      </p:sp>
    </p:spTree>
    <p:extLst>
      <p:ext uri="{BB962C8B-B14F-4D97-AF65-F5344CB8AC3E}">
        <p14:creationId xmlns:p14="http://schemas.microsoft.com/office/powerpoint/2010/main" val="4093440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063" rtl="0" eaLnBrk="1" latinLnBrk="0" hangingPunct="1">
        <a:spcBef>
          <a:spcPct val="0"/>
        </a:spcBef>
        <a:buNone/>
        <a:defRPr sz="3999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399280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160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40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598920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8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21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-530324" y="-1231954"/>
            <a:ext cx="9753600" cy="3048001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9600" b="1" dirty="0"/>
              <a:t>GEOGRAFÍA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273478C-1730-46EA-AA6A-4912D8C41E2D}"/>
              </a:ext>
            </a:extLst>
          </p:cNvPr>
          <p:cNvSpPr/>
          <p:nvPr/>
        </p:nvSpPr>
        <p:spPr>
          <a:xfrm>
            <a:off x="-1178396" y="1850099"/>
            <a:ext cx="119990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/>
              <a:t>Unidad 1. </a:t>
            </a:r>
          </a:p>
          <a:p>
            <a:pPr algn="ctr"/>
            <a:r>
              <a:rPr lang="es-MX" sz="4000" b="1" dirty="0"/>
              <a:t>Introducción al estudio de la ciencia geográfica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4E5B98E-610A-4C26-8652-439A2C28991C}"/>
              </a:ext>
            </a:extLst>
          </p:cNvPr>
          <p:cNvSpPr/>
          <p:nvPr/>
        </p:nvSpPr>
        <p:spPr>
          <a:xfrm>
            <a:off x="333772" y="4365104"/>
            <a:ext cx="71009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bg1"/>
                </a:solidFill>
              </a:rPr>
              <a:t>Contenidos: </a:t>
            </a:r>
            <a:br>
              <a:rPr lang="es-MX" sz="2000" b="1" dirty="0">
                <a:solidFill>
                  <a:schemeClr val="bg1"/>
                </a:solidFill>
              </a:rPr>
            </a:br>
            <a:br>
              <a:rPr lang="es-MX" sz="2000" dirty="0">
                <a:solidFill>
                  <a:schemeClr val="bg1"/>
                </a:solidFill>
              </a:rPr>
            </a:br>
            <a:r>
              <a:rPr lang="es-MX" sz="2000" dirty="0">
                <a:solidFill>
                  <a:schemeClr val="bg1"/>
                </a:solidFill>
              </a:rPr>
              <a:t>Consolidación de la Ciencia Geográfica </a:t>
            </a:r>
            <a:br>
              <a:rPr lang="es-MX" sz="2000" dirty="0">
                <a:solidFill>
                  <a:schemeClr val="bg1"/>
                </a:solidFill>
              </a:rPr>
            </a:br>
            <a:r>
              <a:rPr lang="es-MX" sz="2000" dirty="0">
                <a:solidFill>
                  <a:schemeClr val="bg1"/>
                </a:solidFill>
              </a:rPr>
              <a:t>Geografía Física </a:t>
            </a:r>
            <a:br>
              <a:rPr lang="es-MX" sz="2000" dirty="0">
                <a:solidFill>
                  <a:schemeClr val="bg1"/>
                </a:solidFill>
              </a:rPr>
            </a:br>
            <a:r>
              <a:rPr lang="es-MX" sz="2000" dirty="0">
                <a:solidFill>
                  <a:schemeClr val="bg1"/>
                </a:solidFill>
              </a:rPr>
              <a:t>Geografía Humana </a:t>
            </a:r>
            <a:br>
              <a:rPr lang="es-MX" sz="2000" dirty="0">
                <a:solidFill>
                  <a:schemeClr val="bg1"/>
                </a:solidFill>
              </a:rPr>
            </a:b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596B1A2-48FE-4978-BBD0-6613D75A25E4}"/>
              </a:ext>
            </a:extLst>
          </p:cNvPr>
          <p:cNvSpPr txBox="1"/>
          <p:nvPr/>
        </p:nvSpPr>
        <p:spPr>
          <a:xfrm>
            <a:off x="6310436" y="6453746"/>
            <a:ext cx="7632848" cy="3416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b="1" dirty="0">
                <a:solidFill>
                  <a:schemeClr val="bg1"/>
                </a:solidFill>
              </a:rPr>
              <a:t>ELABORÓ: M. EN D.T. AURORA VÁZQUEZ MONTALVO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F687722-8BCF-445A-92FE-E91668BBC5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9882" y="86184"/>
            <a:ext cx="2607693" cy="260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7743172-17A8-4FA4-8434-B813E03B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4CE1233C-FD2F-489E-BFDE-086F5FED6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5797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2B9DA11-C980-4FE3-A5BA-C1B4EF024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17240" y="2780928"/>
            <a:ext cx="4870276" cy="4241136"/>
          </a:xfrm>
        </p:spPr>
        <p:txBody>
          <a:bodyPr anchor="t">
            <a:normAutofit/>
          </a:bodyPr>
          <a:lstStyle/>
          <a:p>
            <a:pPr algn="ctr"/>
            <a:r>
              <a:rPr lang="es-MX" sz="6000" dirty="0"/>
              <a:t>GEOGRAFÍA FÍSICA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E713F78-1332-4013-90F8-7B33A2B51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131" y="643465"/>
            <a:ext cx="6222359" cy="5397897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438973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1C2198-0D50-46F5-86DB-9845FBEC8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12" y="1628800"/>
            <a:ext cx="10945215" cy="489654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 </a:t>
            </a:r>
            <a:r>
              <a:rPr lang="es-MX" sz="4400" dirty="0">
                <a:solidFill>
                  <a:srgbClr val="002060"/>
                </a:solidFill>
              </a:rPr>
              <a:t>Estudia de manera sistémica y espacial la totalidad de la superficie terrestre, los elementos, factores y fenómenos que en ésta se presentan, así como su relación con los diferentes asentamientos humanos que la habitan.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2F5A3DD-C611-42C1-9EFB-8408441070E3}"/>
              </a:ext>
            </a:extLst>
          </p:cNvPr>
          <p:cNvSpPr/>
          <p:nvPr/>
        </p:nvSpPr>
        <p:spPr>
          <a:xfrm>
            <a:off x="9838828" y="6340677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002060"/>
                </a:solidFill>
              </a:rPr>
              <a:t>García, Y. (2014). </a:t>
            </a:r>
          </a:p>
        </p:txBody>
      </p:sp>
    </p:spTree>
    <p:extLst>
      <p:ext uri="{BB962C8B-B14F-4D97-AF65-F5344CB8AC3E}">
        <p14:creationId xmlns:p14="http://schemas.microsoft.com/office/powerpoint/2010/main" val="790838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A3C0F42-88AE-4F5D-955D-32D864610FD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50175040"/>
              </p:ext>
            </p:extLst>
          </p:nvPr>
        </p:nvGraphicFramePr>
        <p:xfrm>
          <a:off x="261764" y="404664"/>
          <a:ext cx="1166529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206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B7743172-17A8-4FA4-8434-B813E03B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3">
            <a:extLst>
              <a:ext uri="{FF2B5EF4-FFF2-40B4-BE49-F238E27FC236}">
                <a16:creationId xmlns:a16="http://schemas.microsoft.com/office/drawing/2014/main" id="{4CE1233C-FD2F-489E-BFDE-086F5FED6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5797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B7601A-FC31-4420-A2A4-DC55EB950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3" y="3068960"/>
            <a:ext cx="5014292" cy="4241136"/>
          </a:xfrm>
        </p:spPr>
        <p:txBody>
          <a:bodyPr anchor="t">
            <a:normAutofit/>
          </a:bodyPr>
          <a:lstStyle/>
          <a:p>
            <a:r>
              <a:rPr lang="es-MX" sz="6000" dirty="0"/>
              <a:t>GEOGRAFÍA </a:t>
            </a:r>
            <a:br>
              <a:rPr lang="es-MX" sz="6000" dirty="0"/>
            </a:br>
            <a:r>
              <a:rPr lang="es-MX" sz="6000" dirty="0"/>
              <a:t>HUMANA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D3C525-CCE7-42F9-88E1-B60F33109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393" y="643465"/>
            <a:ext cx="5819835" cy="5397897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04492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0B2948-7AE0-4A5D-95C3-4BFAD8838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4000" dirty="0">
                <a:solidFill>
                  <a:srgbClr val="002060"/>
                </a:solidFill>
              </a:rPr>
              <a:t>Estudia a las sociedades humanas desde una perspectiva territorial y espacial. Es decir, se centra en la relación entre los diversos grupos sociales, el entorno físico en el que habitan y se desarrollan, y los paisajes sociales o culturales que los grupos humanos construimos en la superficie terrestre.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7C62648-5B65-47F1-85D5-C9C949106EC6}"/>
              </a:ext>
            </a:extLst>
          </p:cNvPr>
          <p:cNvSpPr/>
          <p:nvPr/>
        </p:nvSpPr>
        <p:spPr>
          <a:xfrm>
            <a:off x="9838828" y="6481366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002060"/>
                </a:solidFill>
              </a:rPr>
              <a:t>García, Y. (2014). </a:t>
            </a:r>
          </a:p>
        </p:txBody>
      </p:sp>
    </p:spTree>
    <p:extLst>
      <p:ext uri="{BB962C8B-B14F-4D97-AF65-F5344CB8AC3E}">
        <p14:creationId xmlns:p14="http://schemas.microsoft.com/office/powerpoint/2010/main" val="1148714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07AE5515-688C-4B75-A94E-2072F3EF3DA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5715226"/>
              </p:ext>
            </p:extLst>
          </p:nvPr>
        </p:nvGraphicFramePr>
        <p:xfrm>
          <a:off x="117748" y="188640"/>
          <a:ext cx="1188132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03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1448" y="651448"/>
            <a:ext cx="6858000" cy="5555105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BBA085B-E73B-4716-80B6-7DE625EAD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97" y="1734857"/>
            <a:ext cx="3764502" cy="3388287"/>
          </a:xfrm>
        </p:spPr>
        <p:txBody>
          <a:bodyPr anchor="ctr">
            <a:normAutofit/>
          </a:bodyPr>
          <a:lstStyle/>
          <a:p>
            <a:r>
              <a:rPr lang="es-MX" b="1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ED35F-B461-4F8B-97AB-D59A8D076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2324" y="476672"/>
            <a:ext cx="6651127" cy="4970287"/>
          </a:xfrm>
          <a:effectLst/>
        </p:spPr>
        <p:txBody>
          <a:bodyPr>
            <a:normAutofit/>
          </a:bodyPr>
          <a:lstStyle/>
          <a:p>
            <a:r>
              <a:rPr lang="es-MX" dirty="0"/>
              <a:t>García, Y. (2014). Geografía, una visión de tu espacio. México: Grupo editorial Patria.</a:t>
            </a:r>
          </a:p>
          <a:p>
            <a:r>
              <a:rPr lang="es-MX" dirty="0"/>
              <a:t>Edin, D. (2014, junio). LOS ENFOQUES DE LA GEOGRAFÍA EN SU EVOLUCIÓN COMO CIENCIA . Revista Geográfica Digital, 21, 1-22. 2018, agosto 08, De http://hum.unne.edu.ar/revistas/geoweb/default.htm Base de datos.</a:t>
            </a:r>
          </a:p>
        </p:txBody>
      </p:sp>
    </p:spTree>
    <p:extLst>
      <p:ext uri="{BB962C8B-B14F-4D97-AF65-F5344CB8AC3E}">
        <p14:creationId xmlns:p14="http://schemas.microsoft.com/office/powerpoint/2010/main" val="303194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3B451439-1499-4D41-B40B-D6ABAA798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65"/>
                    </a14:imgEffect>
                    <a14:imgEffect>
                      <a14:saturation sa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954184"/>
            <a:ext cx="12266032" cy="6225011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94869" y="99903"/>
            <a:ext cx="10569245" cy="97045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ES" sz="6000" b="1" dirty="0">
                <a:solidFill>
                  <a:srgbClr val="002060"/>
                </a:solidFill>
              </a:rPr>
              <a:t>ETIMOLÓGICAMENTE</a:t>
            </a:r>
          </a:p>
        </p:txBody>
      </p:sp>
      <p:sp>
        <p:nvSpPr>
          <p:cNvPr id="2" name="Marcador de posición de contenido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algn="just"/>
            <a:r>
              <a:rPr lang="es-MX" sz="3600" b="1" dirty="0"/>
              <a:t>El término geografía proviene de la unión de dos palabras griegas: geo (</a:t>
            </a:r>
            <a:r>
              <a:rPr lang="es-MX" sz="3600" b="1" dirty="0" err="1"/>
              <a:t>γει</a:t>
            </a:r>
            <a:r>
              <a:rPr lang="es-MX" sz="3600" b="1" dirty="0"/>
              <a:t>α) que significa “Tierra” y grafos (γραφειν)que significa “describir”, “trazar”. </a:t>
            </a:r>
          </a:p>
          <a:p>
            <a:pPr algn="just"/>
            <a:r>
              <a:rPr lang="es-MX" sz="3600" b="1" dirty="0"/>
              <a:t>La geografía se encarga de representar gráficamente, de manera parcial o total, nuestro planeta Tierra.</a:t>
            </a:r>
            <a:endParaRPr lang="es-ES" sz="3600" b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A811890-0959-49F4-988D-D1EC0FA4240D}"/>
              </a:ext>
            </a:extLst>
          </p:cNvPr>
          <p:cNvSpPr/>
          <p:nvPr/>
        </p:nvSpPr>
        <p:spPr>
          <a:xfrm>
            <a:off x="9190756" y="6312027"/>
            <a:ext cx="2824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prstClr val="black"/>
                </a:solidFill>
              </a:rPr>
              <a:t>García, Y. (2014).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6953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C2290F0-E45D-41DB-B296-10FEC3519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577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42F5B9E6-0E39-45C4-A238-A7F0FA66F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0976" cy="6858000"/>
          </a:xfrm>
          <a:custGeom>
            <a:avLst/>
            <a:gdLst>
              <a:gd name="connsiteX0" fmla="*/ 0 w 7552944"/>
              <a:gd name="connsiteY0" fmla="*/ 0 h 6858000"/>
              <a:gd name="connsiteX1" fmla="*/ 1067477 w 7552944"/>
              <a:gd name="connsiteY1" fmla="*/ 0 h 6858000"/>
              <a:gd name="connsiteX2" fmla="*/ 2201779 w 7552944"/>
              <a:gd name="connsiteY2" fmla="*/ 0 h 6858000"/>
              <a:gd name="connsiteX3" fmla="*/ 7552944 w 7552944"/>
              <a:gd name="connsiteY3" fmla="*/ 0 h 6858000"/>
              <a:gd name="connsiteX4" fmla="*/ 7552944 w 7552944"/>
              <a:gd name="connsiteY4" fmla="*/ 1900238 h 6858000"/>
              <a:gd name="connsiteX5" fmla="*/ 7182528 w 7552944"/>
              <a:gd name="connsiteY5" fmla="*/ 2178050 h 6858000"/>
              <a:gd name="connsiteX6" fmla="*/ 7178294 w 7552944"/>
              <a:gd name="connsiteY6" fmla="*/ 2184400 h 6858000"/>
              <a:gd name="connsiteX7" fmla="*/ 7171944 w 7552944"/>
              <a:gd name="connsiteY7" fmla="*/ 2193925 h 6858000"/>
              <a:gd name="connsiteX8" fmla="*/ 7165594 w 7552944"/>
              <a:gd name="connsiteY8" fmla="*/ 2201863 h 6858000"/>
              <a:gd name="connsiteX9" fmla="*/ 7165594 w 7552944"/>
              <a:gd name="connsiteY9" fmla="*/ 2211388 h 6858000"/>
              <a:gd name="connsiteX10" fmla="*/ 7165594 w 7552944"/>
              <a:gd name="connsiteY10" fmla="*/ 2220913 h 6858000"/>
              <a:gd name="connsiteX11" fmla="*/ 7171944 w 7552944"/>
              <a:gd name="connsiteY11" fmla="*/ 2228850 h 6858000"/>
              <a:gd name="connsiteX12" fmla="*/ 7178294 w 7552944"/>
              <a:gd name="connsiteY12" fmla="*/ 2238375 h 6858000"/>
              <a:gd name="connsiteX13" fmla="*/ 7182528 w 7552944"/>
              <a:gd name="connsiteY13" fmla="*/ 2244725 h 6858000"/>
              <a:gd name="connsiteX14" fmla="*/ 7552944 w 7552944"/>
              <a:gd name="connsiteY14" fmla="*/ 2522538 h 6858000"/>
              <a:gd name="connsiteX15" fmla="*/ 7552944 w 7552944"/>
              <a:gd name="connsiteY15" fmla="*/ 6858000 h 6858000"/>
              <a:gd name="connsiteX16" fmla="*/ 2201779 w 7552944"/>
              <a:gd name="connsiteY16" fmla="*/ 6858000 h 6858000"/>
              <a:gd name="connsiteX17" fmla="*/ 1067477 w 7552944"/>
              <a:gd name="connsiteY17" fmla="*/ 6858000 h 6858000"/>
              <a:gd name="connsiteX18" fmla="*/ 0 w 7552944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552944" h="6858000">
                <a:moveTo>
                  <a:pt x="0" y="0"/>
                </a:moveTo>
                <a:lnTo>
                  <a:pt x="1067477" y="0"/>
                </a:lnTo>
                <a:lnTo>
                  <a:pt x="2201779" y="0"/>
                </a:lnTo>
                <a:lnTo>
                  <a:pt x="7552944" y="0"/>
                </a:lnTo>
                <a:lnTo>
                  <a:pt x="7552944" y="1900238"/>
                </a:lnTo>
                <a:lnTo>
                  <a:pt x="7182528" y="2178050"/>
                </a:lnTo>
                <a:lnTo>
                  <a:pt x="7178294" y="2184400"/>
                </a:lnTo>
                <a:lnTo>
                  <a:pt x="7171944" y="2193925"/>
                </a:lnTo>
                <a:lnTo>
                  <a:pt x="7165594" y="2201863"/>
                </a:lnTo>
                <a:lnTo>
                  <a:pt x="7165594" y="2211388"/>
                </a:lnTo>
                <a:lnTo>
                  <a:pt x="7165594" y="2220913"/>
                </a:lnTo>
                <a:lnTo>
                  <a:pt x="7171944" y="2228850"/>
                </a:lnTo>
                <a:lnTo>
                  <a:pt x="7178294" y="2238375"/>
                </a:lnTo>
                <a:lnTo>
                  <a:pt x="7182528" y="2244725"/>
                </a:lnTo>
                <a:lnTo>
                  <a:pt x="7552944" y="2522538"/>
                </a:lnTo>
                <a:lnTo>
                  <a:pt x="7552944" y="6858000"/>
                </a:lnTo>
                <a:lnTo>
                  <a:pt x="2201779" y="6858000"/>
                </a:lnTo>
                <a:lnTo>
                  <a:pt x="106747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7">
            <a:extLst>
              <a:ext uri="{FF2B5EF4-FFF2-40B4-BE49-F238E27FC236}">
                <a16:creationId xmlns:a16="http://schemas.microsoft.com/office/drawing/2014/main" id="{B97A76A2-B7F2-4D75-AB9E-71FB748825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1612" y="958640"/>
            <a:ext cx="3353916" cy="4945244"/>
          </a:xfrm>
          <a:prstGeom prst="roundRect">
            <a:avLst>
              <a:gd name="adj" fmla="val 3513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7EABECB-9F40-4208-8D9A-6270E8491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430" y="1700808"/>
            <a:ext cx="3162010" cy="316201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80A11DF-8460-4572-8E06-B3FFFD4D2B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401156"/>
              </p:ext>
            </p:extLst>
          </p:nvPr>
        </p:nvGraphicFramePr>
        <p:xfrm>
          <a:off x="-1794929" y="95451"/>
          <a:ext cx="10964728" cy="6671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3350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610F818-219E-491F-887F-B078103BA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739895"/>
            <a:ext cx="12188824" cy="3118104"/>
          </a:xfrm>
          <a:custGeom>
            <a:avLst/>
            <a:gdLst>
              <a:gd name="connsiteX0" fmla="*/ 0 w 12192000"/>
              <a:gd name="connsiteY0" fmla="*/ 0 h 3118104"/>
              <a:gd name="connsiteX1" fmla="*/ 3676329 w 12192000"/>
              <a:gd name="connsiteY1" fmla="*/ 0 h 3118104"/>
              <a:gd name="connsiteX2" fmla="*/ 5595257 w 12192000"/>
              <a:gd name="connsiteY2" fmla="*/ 0 h 3118104"/>
              <a:gd name="connsiteX3" fmla="*/ 5672349 w 12192000"/>
              <a:gd name="connsiteY3" fmla="*/ 0 h 3118104"/>
              <a:gd name="connsiteX4" fmla="*/ 6053347 w 12192000"/>
              <a:gd name="connsiteY4" fmla="*/ 263783 h 3118104"/>
              <a:gd name="connsiteX5" fmla="*/ 6061813 w 12192000"/>
              <a:gd name="connsiteY5" fmla="*/ 266713 h 3118104"/>
              <a:gd name="connsiteX6" fmla="*/ 6074513 w 12192000"/>
              <a:gd name="connsiteY6" fmla="*/ 271110 h 3118104"/>
              <a:gd name="connsiteX7" fmla="*/ 6087212 w 12192000"/>
              <a:gd name="connsiteY7" fmla="*/ 275506 h 3118104"/>
              <a:gd name="connsiteX8" fmla="*/ 6097797 w 12192000"/>
              <a:gd name="connsiteY8" fmla="*/ 275506 h 3118104"/>
              <a:gd name="connsiteX9" fmla="*/ 6110496 w 12192000"/>
              <a:gd name="connsiteY9" fmla="*/ 275506 h 3118104"/>
              <a:gd name="connsiteX10" fmla="*/ 6121079 w 12192000"/>
              <a:gd name="connsiteY10" fmla="*/ 271110 h 3118104"/>
              <a:gd name="connsiteX11" fmla="*/ 6133779 w 12192000"/>
              <a:gd name="connsiteY11" fmla="*/ 266713 h 3118104"/>
              <a:gd name="connsiteX12" fmla="*/ 6142246 w 12192000"/>
              <a:gd name="connsiteY12" fmla="*/ 263783 h 3118104"/>
              <a:gd name="connsiteX13" fmla="*/ 6523247 w 12192000"/>
              <a:gd name="connsiteY13" fmla="*/ 0 h 3118104"/>
              <a:gd name="connsiteX14" fmla="*/ 6596743 w 12192000"/>
              <a:gd name="connsiteY14" fmla="*/ 0 h 3118104"/>
              <a:gd name="connsiteX15" fmla="*/ 12186115 w 12192000"/>
              <a:gd name="connsiteY15" fmla="*/ 0 h 3118104"/>
              <a:gd name="connsiteX16" fmla="*/ 12192000 w 12192000"/>
              <a:gd name="connsiteY16" fmla="*/ 0 h 3118104"/>
              <a:gd name="connsiteX17" fmla="*/ 12192000 w 12192000"/>
              <a:gd name="connsiteY17" fmla="*/ 3118104 h 3118104"/>
              <a:gd name="connsiteX18" fmla="*/ 7728858 w 12192000"/>
              <a:gd name="connsiteY18" fmla="*/ 3118104 h 3118104"/>
              <a:gd name="connsiteX19" fmla="*/ 6596743 w 12192000"/>
              <a:gd name="connsiteY19" fmla="*/ 3118104 h 3118104"/>
              <a:gd name="connsiteX20" fmla="*/ 5595257 w 12192000"/>
              <a:gd name="connsiteY20" fmla="*/ 3118104 h 3118104"/>
              <a:gd name="connsiteX21" fmla="*/ 2906487 w 12192000"/>
              <a:gd name="connsiteY21" fmla="*/ 3118104 h 3118104"/>
              <a:gd name="connsiteX22" fmla="*/ 0 w 12192000"/>
              <a:gd name="connsiteY22" fmla="*/ 3118104 h 311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3118104">
                <a:moveTo>
                  <a:pt x="0" y="0"/>
                </a:moveTo>
                <a:lnTo>
                  <a:pt x="3676329" y="0"/>
                </a:lnTo>
                <a:lnTo>
                  <a:pt x="5595257" y="0"/>
                </a:lnTo>
                <a:lnTo>
                  <a:pt x="5672349" y="0"/>
                </a:lnTo>
                <a:lnTo>
                  <a:pt x="6053347" y="263783"/>
                </a:lnTo>
                <a:lnTo>
                  <a:pt x="6061813" y="266713"/>
                </a:lnTo>
                <a:lnTo>
                  <a:pt x="6074513" y="271110"/>
                </a:lnTo>
                <a:lnTo>
                  <a:pt x="6087212" y="275506"/>
                </a:lnTo>
                <a:lnTo>
                  <a:pt x="6097797" y="275506"/>
                </a:lnTo>
                <a:lnTo>
                  <a:pt x="6110496" y="275506"/>
                </a:lnTo>
                <a:lnTo>
                  <a:pt x="6121079" y="271110"/>
                </a:lnTo>
                <a:lnTo>
                  <a:pt x="6133779" y="266713"/>
                </a:lnTo>
                <a:lnTo>
                  <a:pt x="6142246" y="263783"/>
                </a:lnTo>
                <a:lnTo>
                  <a:pt x="6523247" y="0"/>
                </a:lnTo>
                <a:lnTo>
                  <a:pt x="6596743" y="0"/>
                </a:lnTo>
                <a:lnTo>
                  <a:pt x="12186115" y="0"/>
                </a:lnTo>
                <a:lnTo>
                  <a:pt x="12192000" y="0"/>
                </a:lnTo>
                <a:lnTo>
                  <a:pt x="12192000" y="3118104"/>
                </a:lnTo>
                <a:lnTo>
                  <a:pt x="7728858" y="3118104"/>
                </a:lnTo>
                <a:lnTo>
                  <a:pt x="6596743" y="3118104"/>
                </a:lnTo>
                <a:lnTo>
                  <a:pt x="5595257" y="3118104"/>
                </a:lnTo>
                <a:lnTo>
                  <a:pt x="2906487" y="3118104"/>
                </a:lnTo>
                <a:lnTo>
                  <a:pt x="0" y="3118104"/>
                </a:ln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68DE9A1-CE6D-4271-B17A-A64DDBF0C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790" y="4080386"/>
            <a:ext cx="10569246" cy="1388741"/>
          </a:xfrm>
        </p:spPr>
        <p:txBody>
          <a:bodyPr>
            <a:normAutofit/>
          </a:bodyPr>
          <a:lstStyle/>
          <a:p>
            <a:pPr algn="ctr"/>
            <a:r>
              <a:rPr lang="es-MX" sz="8000" dirty="0">
                <a:solidFill>
                  <a:srgbClr val="FFFFFF"/>
                </a:solidFill>
              </a:rPr>
              <a:t>ANTECEDENTES</a:t>
            </a:r>
          </a:p>
        </p:txBody>
      </p:sp>
      <p:sp>
        <p:nvSpPr>
          <p:cNvPr id="11" name="Rounded Rectangle 16">
            <a:extLst>
              <a:ext uri="{FF2B5EF4-FFF2-40B4-BE49-F238E27FC236}">
                <a16:creationId xmlns:a16="http://schemas.microsoft.com/office/drawing/2014/main" id="{5A086AAD-1108-41EB-A7C9-5E22CA942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96" y="643464"/>
            <a:ext cx="7755784" cy="2817491"/>
          </a:xfrm>
          <a:prstGeom prst="roundRect">
            <a:avLst>
              <a:gd name="adj" fmla="val 3513"/>
            </a:avLst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10A3BFF-849C-48FB-B2C7-383EE17D7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306" y="884810"/>
            <a:ext cx="4617022" cy="232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64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BE8B94B-ACC3-41A9-866D-73D9CAB460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487643"/>
              </p:ext>
            </p:extLst>
          </p:nvPr>
        </p:nvGraphicFramePr>
        <p:xfrm>
          <a:off x="189756" y="260648"/>
          <a:ext cx="1180931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C3B16370-5B66-43AE-9601-AF2F3DA94B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04664"/>
            <a:ext cx="2895600" cy="158115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9E9603B-4989-4AFA-AF2F-46208A8773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21874" y="114941"/>
            <a:ext cx="2266950" cy="20193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EB5FB3C-5512-42ED-A44F-024FC2B61B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304234"/>
            <a:ext cx="2727715" cy="158115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A61948D-185F-4B9D-A242-F2D1E8FACC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22804" y="5402131"/>
            <a:ext cx="2566020" cy="1473728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E7F4EAA9-61D3-4FF7-A217-74BDB8C0F9FD}"/>
              </a:ext>
            </a:extLst>
          </p:cNvPr>
          <p:cNvSpPr/>
          <p:nvPr/>
        </p:nvSpPr>
        <p:spPr>
          <a:xfrm>
            <a:off x="4510236" y="6372036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Edin, D. (2014, junio) </a:t>
            </a:r>
          </a:p>
        </p:txBody>
      </p:sp>
    </p:spTree>
    <p:extLst>
      <p:ext uri="{BB962C8B-B14F-4D97-AF65-F5344CB8AC3E}">
        <p14:creationId xmlns:p14="http://schemas.microsoft.com/office/powerpoint/2010/main" val="349107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C044560-DDCA-428F-939A-90C99AC27A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34280"/>
              </p:ext>
            </p:extLst>
          </p:nvPr>
        </p:nvGraphicFramePr>
        <p:xfrm>
          <a:off x="477788" y="260648"/>
          <a:ext cx="11449272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7FA3E06F-6CDD-46A5-A7ED-8F2C05B186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788" y="221432"/>
            <a:ext cx="3922540" cy="19461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E8B5084-0D56-4236-ABD1-2E8A568935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0756" y="362190"/>
            <a:ext cx="2619375" cy="17430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DC9C296-0E84-43F3-B36B-9581FAF86A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788" y="5278540"/>
            <a:ext cx="1728192" cy="142733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97397ED-C83C-42C6-86CB-B11B75BA1E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62034" y="5361623"/>
            <a:ext cx="1426791" cy="142733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DF12190-1915-47CE-B190-A0B5C8BA0AC8}"/>
              </a:ext>
            </a:extLst>
          </p:cNvPr>
          <p:cNvSpPr/>
          <p:nvPr/>
        </p:nvSpPr>
        <p:spPr>
          <a:xfrm>
            <a:off x="5187608" y="6318284"/>
            <a:ext cx="2547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Edin, D. (2014, junio) </a:t>
            </a:r>
          </a:p>
        </p:txBody>
      </p:sp>
    </p:spTree>
    <p:extLst>
      <p:ext uri="{BB962C8B-B14F-4D97-AF65-F5344CB8AC3E}">
        <p14:creationId xmlns:p14="http://schemas.microsoft.com/office/powerpoint/2010/main" val="284396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F4C6743-8CC7-4140-9165-42D13BDF6F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8662009"/>
              </p:ext>
            </p:extLst>
          </p:nvPr>
        </p:nvGraphicFramePr>
        <p:xfrm>
          <a:off x="189756" y="260648"/>
          <a:ext cx="1188132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EDAE6291-63B7-4232-BA6D-19A8CDE71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756" y="285596"/>
            <a:ext cx="2658455" cy="199127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C8F0600-C4E8-4A59-B903-8A19A5DE31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7926" y="285596"/>
            <a:ext cx="2343150" cy="19526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AC7CE2D-6E41-45F5-9443-7CF134B052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552599"/>
            <a:ext cx="1413892" cy="133034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4DDD517-7F6E-449E-8C99-4B7710C842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14892" y="5680571"/>
            <a:ext cx="1773933" cy="118047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6380AA2-1A5C-420B-9B64-0754D696D16A}"/>
              </a:ext>
            </a:extLst>
          </p:cNvPr>
          <p:cNvSpPr/>
          <p:nvPr/>
        </p:nvSpPr>
        <p:spPr>
          <a:xfrm>
            <a:off x="5014292" y="6412686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Edin, D. (2014, junio) </a:t>
            </a:r>
          </a:p>
        </p:txBody>
      </p:sp>
    </p:spTree>
    <p:extLst>
      <p:ext uri="{BB962C8B-B14F-4D97-AF65-F5344CB8AC3E}">
        <p14:creationId xmlns:p14="http://schemas.microsoft.com/office/powerpoint/2010/main" val="319963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0D6BE1C4-13F3-4E66-8253-7191B76F074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899347"/>
              </p:ext>
            </p:extLst>
          </p:nvPr>
        </p:nvGraphicFramePr>
        <p:xfrm>
          <a:off x="189756" y="188640"/>
          <a:ext cx="1180931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44DAA3E4-9264-4502-BF68-26DE67F3C1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645" y="101351"/>
            <a:ext cx="3543300" cy="172819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BE59088-DFF1-4FCC-B28A-B574C40BD8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3" y="5055545"/>
            <a:ext cx="3148995" cy="180245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D9DCC79-4336-4D61-83FA-5C023FB613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3336" y="5088202"/>
            <a:ext cx="2657475" cy="172402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2B0F3DA-165F-49F8-920C-4A46F2D8FED0}"/>
              </a:ext>
            </a:extLst>
          </p:cNvPr>
          <p:cNvSpPr/>
          <p:nvPr/>
        </p:nvSpPr>
        <p:spPr>
          <a:xfrm>
            <a:off x="4654252" y="6372036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Edin, D. (2014, junio) </a:t>
            </a:r>
          </a:p>
        </p:txBody>
      </p:sp>
    </p:spTree>
    <p:extLst>
      <p:ext uri="{BB962C8B-B14F-4D97-AF65-F5344CB8AC3E}">
        <p14:creationId xmlns:p14="http://schemas.microsoft.com/office/powerpoint/2010/main" val="119226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58D7F18B-C077-419B-917E-7A4512FD3D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120504"/>
              </p:ext>
            </p:extLst>
          </p:nvPr>
        </p:nvGraphicFramePr>
        <p:xfrm>
          <a:off x="261764" y="188640"/>
          <a:ext cx="11737304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E96F3C63-7777-41CB-9D30-BF8A6CEE3F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83860" y="-17174"/>
            <a:ext cx="2497901" cy="152311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1AEC5BB-C96A-4946-AC6D-70022DF944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4" y="-17174"/>
            <a:ext cx="2466975" cy="184785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F08452F-5882-4425-B7D7-25AF5035FD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6220" y="4742672"/>
            <a:ext cx="3528392" cy="1926688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904F6DC1-0525-4137-A159-6DDAE43BBB3C}"/>
              </a:ext>
            </a:extLst>
          </p:cNvPr>
          <p:cNvSpPr/>
          <p:nvPr/>
        </p:nvSpPr>
        <p:spPr>
          <a:xfrm>
            <a:off x="621804" y="6372036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Edin, D. (2014, junio</a:t>
            </a:r>
          </a:p>
        </p:txBody>
      </p:sp>
    </p:spTree>
    <p:extLst>
      <p:ext uri="{BB962C8B-B14F-4D97-AF65-F5344CB8AC3E}">
        <p14:creationId xmlns:p14="http://schemas.microsoft.com/office/powerpoint/2010/main" val="116923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Ci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684</Words>
  <Application>Microsoft Office PowerPoint</Application>
  <PresentationFormat>Personalizado</PresentationFormat>
  <Paragraphs>80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 Black</vt:lpstr>
      <vt:lpstr>Century Gothic</vt:lpstr>
      <vt:lpstr>Wingdings 2</vt:lpstr>
      <vt:lpstr>Citable</vt:lpstr>
      <vt:lpstr>GEOGRAFÍA</vt:lpstr>
      <vt:lpstr>ETIMOLÓGICAMENTE</vt:lpstr>
      <vt:lpstr>Presentación de PowerPoint</vt:lpstr>
      <vt:lpstr>ANTECEDENTES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GEOGRAFÍA FÍSICA</vt:lpstr>
      <vt:lpstr>Presentación de PowerPoint</vt:lpstr>
      <vt:lpstr>Presentación de PowerPoint</vt:lpstr>
      <vt:lpstr>GEOGRAFÍA  HUMANA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</dc:title>
  <dc:creator>Aurora Vazquez Montalvo</dc:creator>
  <cp:lastModifiedBy>Aurora Vazquez Montalvo</cp:lastModifiedBy>
  <cp:revision>9</cp:revision>
  <dcterms:created xsi:type="dcterms:W3CDTF">2018-08-12T02:00:33Z</dcterms:created>
  <dcterms:modified xsi:type="dcterms:W3CDTF">2018-08-28T23:17:05Z</dcterms:modified>
</cp:coreProperties>
</file>