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58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8F5E36-B31A-41FE-B724-9251F48AC940}" type="doc">
      <dgm:prSet loTypeId="urn:microsoft.com/office/officeart/2005/8/layout/hierarchy2" loCatId="hierarchy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3F99276E-A30D-4C67-B7D5-E4E324DABE50}">
      <dgm:prSet phldrT="[Texto]"/>
      <dgm:spPr/>
      <dgm:t>
        <a:bodyPr/>
        <a:lstStyle/>
        <a:p>
          <a:r>
            <a:rPr lang="es-MX" dirty="0"/>
            <a:t>Geografía humana</a:t>
          </a:r>
        </a:p>
      </dgm:t>
    </dgm:pt>
    <dgm:pt modelId="{4AB7989A-8D18-4305-8ACD-6B490FE8C3E2}" type="parTrans" cxnId="{EF9B7549-0C7F-45B3-A55A-1C6ECE017DA6}">
      <dgm:prSet/>
      <dgm:spPr/>
      <dgm:t>
        <a:bodyPr/>
        <a:lstStyle/>
        <a:p>
          <a:endParaRPr lang="es-MX"/>
        </a:p>
      </dgm:t>
    </dgm:pt>
    <dgm:pt modelId="{300AEEB5-BE0D-4141-895D-305B47286636}" type="sibTrans" cxnId="{EF9B7549-0C7F-45B3-A55A-1C6ECE017DA6}">
      <dgm:prSet/>
      <dgm:spPr/>
      <dgm:t>
        <a:bodyPr/>
        <a:lstStyle/>
        <a:p>
          <a:endParaRPr lang="es-MX"/>
        </a:p>
      </dgm:t>
    </dgm:pt>
    <dgm:pt modelId="{9B3C8DED-08A0-4AE7-9E91-273251BE8902}">
      <dgm:prSet phldrT="[Texto]"/>
      <dgm:spPr/>
      <dgm:t>
        <a:bodyPr/>
        <a:lstStyle/>
        <a:p>
          <a:r>
            <a:rPr lang="es-MX" dirty="0"/>
            <a:t>Geografía económica</a:t>
          </a:r>
        </a:p>
      </dgm:t>
    </dgm:pt>
    <dgm:pt modelId="{082038DC-519B-4E9A-B7A2-7985E57F3673}" type="parTrans" cxnId="{D8523711-1822-4538-9450-F789D733B9CB}">
      <dgm:prSet/>
      <dgm:spPr/>
      <dgm:t>
        <a:bodyPr/>
        <a:lstStyle/>
        <a:p>
          <a:endParaRPr lang="es-MX"/>
        </a:p>
      </dgm:t>
    </dgm:pt>
    <dgm:pt modelId="{6E79D13C-0D61-473B-B84B-88CA10B43A5B}" type="sibTrans" cxnId="{D8523711-1822-4538-9450-F789D733B9CB}">
      <dgm:prSet/>
      <dgm:spPr/>
      <dgm:t>
        <a:bodyPr/>
        <a:lstStyle/>
        <a:p>
          <a:endParaRPr lang="es-MX"/>
        </a:p>
      </dgm:t>
    </dgm:pt>
    <dgm:pt modelId="{14BF8BBF-5E3A-44D4-88E1-A35C2592811D}">
      <dgm:prSet phldrT="[Texto]"/>
      <dgm:spPr/>
      <dgm:t>
        <a:bodyPr/>
        <a:lstStyle/>
        <a:p>
          <a:r>
            <a:rPr lang="es-MX" dirty="0"/>
            <a:t>Economía</a:t>
          </a:r>
        </a:p>
      </dgm:t>
    </dgm:pt>
    <dgm:pt modelId="{0CAB3E24-DA38-4722-9BAA-B8EB7230B160}" type="parTrans" cxnId="{A2488773-4FEB-43E5-949A-5BA3B3326229}">
      <dgm:prSet/>
      <dgm:spPr/>
      <dgm:t>
        <a:bodyPr/>
        <a:lstStyle/>
        <a:p>
          <a:endParaRPr lang="es-MX"/>
        </a:p>
      </dgm:t>
    </dgm:pt>
    <dgm:pt modelId="{E23B9814-C57B-45A0-A94D-DB3231A1C4A8}" type="sibTrans" cxnId="{A2488773-4FEB-43E5-949A-5BA3B3326229}">
      <dgm:prSet/>
      <dgm:spPr/>
      <dgm:t>
        <a:bodyPr/>
        <a:lstStyle/>
        <a:p>
          <a:endParaRPr lang="es-MX"/>
        </a:p>
      </dgm:t>
    </dgm:pt>
    <dgm:pt modelId="{C4E71B8C-5F20-4CA6-9854-49A4CC4D84D0}">
      <dgm:prSet/>
      <dgm:spPr/>
      <dgm:t>
        <a:bodyPr/>
        <a:lstStyle/>
        <a:p>
          <a:r>
            <a:rPr lang="es-MX" dirty="0"/>
            <a:t>Geografía rural</a:t>
          </a:r>
        </a:p>
      </dgm:t>
    </dgm:pt>
    <dgm:pt modelId="{535FC0CE-184E-41B5-BA4D-517F138C3742}" type="parTrans" cxnId="{408AAA67-4422-4D3F-82F2-5A75C4D5CB42}">
      <dgm:prSet/>
      <dgm:spPr/>
      <dgm:t>
        <a:bodyPr/>
        <a:lstStyle/>
        <a:p>
          <a:endParaRPr lang="es-MX"/>
        </a:p>
      </dgm:t>
    </dgm:pt>
    <dgm:pt modelId="{6B3DE10F-AC5B-4C8D-B724-364744DBCC9F}" type="sibTrans" cxnId="{408AAA67-4422-4D3F-82F2-5A75C4D5CB42}">
      <dgm:prSet/>
      <dgm:spPr/>
      <dgm:t>
        <a:bodyPr/>
        <a:lstStyle/>
        <a:p>
          <a:endParaRPr lang="es-MX"/>
        </a:p>
      </dgm:t>
    </dgm:pt>
    <dgm:pt modelId="{004006DC-1212-476F-8724-42FDF88D6A6F}">
      <dgm:prSet/>
      <dgm:spPr/>
      <dgm:t>
        <a:bodyPr/>
        <a:lstStyle/>
        <a:p>
          <a:r>
            <a:rPr lang="es-MX" dirty="0"/>
            <a:t>Geografía</a:t>
          </a:r>
          <a:r>
            <a:rPr lang="es-MX" baseline="0" dirty="0"/>
            <a:t> de la población </a:t>
          </a:r>
          <a:endParaRPr lang="es-MX" dirty="0"/>
        </a:p>
      </dgm:t>
    </dgm:pt>
    <dgm:pt modelId="{EB4C1375-2729-4FFA-9FA7-0DC3E44394C7}" type="parTrans" cxnId="{70BC393E-6D3E-4CF8-A5EF-7B51EE98B95E}">
      <dgm:prSet/>
      <dgm:spPr/>
      <dgm:t>
        <a:bodyPr/>
        <a:lstStyle/>
        <a:p>
          <a:endParaRPr lang="es-MX"/>
        </a:p>
      </dgm:t>
    </dgm:pt>
    <dgm:pt modelId="{C4109693-5ADE-4BA4-B8D4-D7637BBCBA63}" type="sibTrans" cxnId="{70BC393E-6D3E-4CF8-A5EF-7B51EE98B95E}">
      <dgm:prSet/>
      <dgm:spPr/>
      <dgm:t>
        <a:bodyPr/>
        <a:lstStyle/>
        <a:p>
          <a:endParaRPr lang="es-MX"/>
        </a:p>
      </dgm:t>
    </dgm:pt>
    <dgm:pt modelId="{D21252D2-6D74-4501-A78E-8D98BA9E9D55}">
      <dgm:prSet/>
      <dgm:spPr/>
      <dgm:t>
        <a:bodyPr/>
        <a:lstStyle/>
        <a:p>
          <a:r>
            <a:rPr lang="es-MX" dirty="0"/>
            <a:t>Geografía</a:t>
          </a:r>
          <a:r>
            <a:rPr lang="es-MX" baseline="0" dirty="0"/>
            <a:t> urbana</a:t>
          </a:r>
          <a:endParaRPr lang="es-MX" dirty="0"/>
        </a:p>
      </dgm:t>
    </dgm:pt>
    <dgm:pt modelId="{3A37580B-2F06-48C6-9EEE-A2AB4C65F656}" type="parTrans" cxnId="{F54A17D9-1C51-431B-B15C-CBC0FA1D2C01}">
      <dgm:prSet/>
      <dgm:spPr/>
      <dgm:t>
        <a:bodyPr/>
        <a:lstStyle/>
        <a:p>
          <a:endParaRPr lang="es-MX"/>
        </a:p>
      </dgm:t>
    </dgm:pt>
    <dgm:pt modelId="{443D73ED-9945-47C9-ADE1-CA633C620C0E}" type="sibTrans" cxnId="{F54A17D9-1C51-431B-B15C-CBC0FA1D2C01}">
      <dgm:prSet/>
      <dgm:spPr/>
      <dgm:t>
        <a:bodyPr/>
        <a:lstStyle/>
        <a:p>
          <a:endParaRPr lang="es-MX"/>
        </a:p>
      </dgm:t>
    </dgm:pt>
    <dgm:pt modelId="{8CE79FD2-067C-4994-B19F-B57575C71DAC}">
      <dgm:prSet/>
      <dgm:spPr/>
      <dgm:t>
        <a:bodyPr/>
        <a:lstStyle/>
        <a:p>
          <a:r>
            <a:rPr lang="es-MX" dirty="0"/>
            <a:t>Sociología</a:t>
          </a:r>
        </a:p>
      </dgm:t>
    </dgm:pt>
    <dgm:pt modelId="{E5092AF3-58CA-4975-ADE1-A72FC0514B14}" type="parTrans" cxnId="{25E54C5F-C976-46FC-83B1-C01FD967C5A9}">
      <dgm:prSet/>
      <dgm:spPr/>
      <dgm:t>
        <a:bodyPr/>
        <a:lstStyle/>
        <a:p>
          <a:endParaRPr lang="es-MX"/>
        </a:p>
      </dgm:t>
    </dgm:pt>
    <dgm:pt modelId="{27D1A747-DDBB-4515-B25B-CB011B84845D}" type="sibTrans" cxnId="{25E54C5F-C976-46FC-83B1-C01FD967C5A9}">
      <dgm:prSet/>
      <dgm:spPr/>
      <dgm:t>
        <a:bodyPr/>
        <a:lstStyle/>
        <a:p>
          <a:endParaRPr lang="es-MX"/>
        </a:p>
      </dgm:t>
    </dgm:pt>
    <dgm:pt modelId="{59BB3AAD-812D-43FC-8A62-70C398A5A3A8}">
      <dgm:prSet/>
      <dgm:spPr/>
      <dgm:t>
        <a:bodyPr/>
        <a:lstStyle/>
        <a:p>
          <a:r>
            <a:rPr lang="es-MX" dirty="0"/>
            <a:t>Demografía</a:t>
          </a:r>
        </a:p>
      </dgm:t>
    </dgm:pt>
    <dgm:pt modelId="{EEFB0581-4D5F-40D1-B459-2136991E4AA4}" type="parTrans" cxnId="{697E8ED5-277E-4D38-8952-B97015218026}">
      <dgm:prSet/>
      <dgm:spPr/>
      <dgm:t>
        <a:bodyPr/>
        <a:lstStyle/>
        <a:p>
          <a:endParaRPr lang="es-MX"/>
        </a:p>
      </dgm:t>
    </dgm:pt>
    <dgm:pt modelId="{0677EC59-B911-4CB1-A10A-A82651081D3D}" type="sibTrans" cxnId="{697E8ED5-277E-4D38-8952-B97015218026}">
      <dgm:prSet/>
      <dgm:spPr/>
      <dgm:t>
        <a:bodyPr/>
        <a:lstStyle/>
        <a:p>
          <a:endParaRPr lang="es-MX"/>
        </a:p>
      </dgm:t>
    </dgm:pt>
    <dgm:pt modelId="{58FDAA00-F73E-4EFE-AB51-33E4D5676238}">
      <dgm:prSet/>
      <dgm:spPr/>
      <dgm:t>
        <a:bodyPr/>
        <a:lstStyle/>
        <a:p>
          <a:r>
            <a:rPr lang="es-MX" dirty="0"/>
            <a:t>Urbanismo</a:t>
          </a:r>
        </a:p>
      </dgm:t>
    </dgm:pt>
    <dgm:pt modelId="{BB7A32CD-0495-4601-AE24-A0465ADFAC0B}" type="parTrans" cxnId="{13F72E1F-958E-47BF-9019-2876F3BBEAE5}">
      <dgm:prSet/>
      <dgm:spPr/>
      <dgm:t>
        <a:bodyPr/>
        <a:lstStyle/>
        <a:p>
          <a:endParaRPr lang="es-MX"/>
        </a:p>
      </dgm:t>
    </dgm:pt>
    <dgm:pt modelId="{FFBD0879-CB3A-449F-A031-9B74634428DB}" type="sibTrans" cxnId="{13F72E1F-958E-47BF-9019-2876F3BBEAE5}">
      <dgm:prSet/>
      <dgm:spPr/>
      <dgm:t>
        <a:bodyPr/>
        <a:lstStyle/>
        <a:p>
          <a:endParaRPr lang="es-MX"/>
        </a:p>
      </dgm:t>
    </dgm:pt>
    <dgm:pt modelId="{5C0343BE-9B71-4D02-9954-5C9CD445D947}" type="pres">
      <dgm:prSet presAssocID="{4D8F5E36-B31A-41FE-B724-9251F48AC94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9FE0F1C4-C431-4158-9CB5-3416C4E92EDF}" type="pres">
      <dgm:prSet presAssocID="{3F99276E-A30D-4C67-B7D5-E4E324DABE50}" presName="root1" presStyleCnt="0"/>
      <dgm:spPr/>
    </dgm:pt>
    <dgm:pt modelId="{7F0D28E4-4CF8-4677-8731-5E426CC11539}" type="pres">
      <dgm:prSet presAssocID="{3F99276E-A30D-4C67-B7D5-E4E324DABE50}" presName="LevelOneTextNode" presStyleLbl="node0" presStyleIdx="0" presStyleCnt="1">
        <dgm:presLayoutVars>
          <dgm:chPref val="3"/>
        </dgm:presLayoutVars>
      </dgm:prSet>
      <dgm:spPr/>
    </dgm:pt>
    <dgm:pt modelId="{28894241-974E-410B-863B-05A7A3C94F0E}" type="pres">
      <dgm:prSet presAssocID="{3F99276E-A30D-4C67-B7D5-E4E324DABE50}" presName="level2hierChild" presStyleCnt="0"/>
      <dgm:spPr/>
    </dgm:pt>
    <dgm:pt modelId="{C7E89832-746F-4FF5-B47C-8BF3DE354835}" type="pres">
      <dgm:prSet presAssocID="{082038DC-519B-4E9A-B7A2-7985E57F3673}" presName="conn2-1" presStyleLbl="parChTrans1D2" presStyleIdx="0" presStyleCnt="4"/>
      <dgm:spPr/>
    </dgm:pt>
    <dgm:pt modelId="{43108D72-139D-42FA-80BF-57A939D09373}" type="pres">
      <dgm:prSet presAssocID="{082038DC-519B-4E9A-B7A2-7985E57F3673}" presName="connTx" presStyleLbl="parChTrans1D2" presStyleIdx="0" presStyleCnt="4"/>
      <dgm:spPr/>
    </dgm:pt>
    <dgm:pt modelId="{3915D7D6-9BA3-4019-BC32-EE433271772A}" type="pres">
      <dgm:prSet presAssocID="{9B3C8DED-08A0-4AE7-9E91-273251BE8902}" presName="root2" presStyleCnt="0"/>
      <dgm:spPr/>
    </dgm:pt>
    <dgm:pt modelId="{48EB0DBC-0A80-4A6E-80FA-A3BC7FD47FCA}" type="pres">
      <dgm:prSet presAssocID="{9B3C8DED-08A0-4AE7-9E91-273251BE8902}" presName="LevelTwoTextNode" presStyleLbl="node2" presStyleIdx="0" presStyleCnt="4">
        <dgm:presLayoutVars>
          <dgm:chPref val="3"/>
        </dgm:presLayoutVars>
      </dgm:prSet>
      <dgm:spPr/>
    </dgm:pt>
    <dgm:pt modelId="{ADC38F60-DCAD-4018-87FF-7D855070270E}" type="pres">
      <dgm:prSet presAssocID="{9B3C8DED-08A0-4AE7-9E91-273251BE8902}" presName="level3hierChild" presStyleCnt="0"/>
      <dgm:spPr/>
    </dgm:pt>
    <dgm:pt modelId="{87407260-5A94-4C4A-9968-AE661CC7AA47}" type="pres">
      <dgm:prSet presAssocID="{0CAB3E24-DA38-4722-9BAA-B8EB7230B160}" presName="conn2-1" presStyleLbl="parChTrans1D3" presStyleIdx="0" presStyleCnt="4"/>
      <dgm:spPr/>
    </dgm:pt>
    <dgm:pt modelId="{7B83AAD3-6049-420B-AD1E-A5A309E72842}" type="pres">
      <dgm:prSet presAssocID="{0CAB3E24-DA38-4722-9BAA-B8EB7230B160}" presName="connTx" presStyleLbl="parChTrans1D3" presStyleIdx="0" presStyleCnt="4"/>
      <dgm:spPr/>
    </dgm:pt>
    <dgm:pt modelId="{51DD231E-42FC-400F-87AE-388D1F8EDACE}" type="pres">
      <dgm:prSet presAssocID="{14BF8BBF-5E3A-44D4-88E1-A35C2592811D}" presName="root2" presStyleCnt="0"/>
      <dgm:spPr/>
    </dgm:pt>
    <dgm:pt modelId="{35DED1DA-F0FE-422F-8975-3CC7BEB3C8A6}" type="pres">
      <dgm:prSet presAssocID="{14BF8BBF-5E3A-44D4-88E1-A35C2592811D}" presName="LevelTwoTextNode" presStyleLbl="node3" presStyleIdx="0" presStyleCnt="4">
        <dgm:presLayoutVars>
          <dgm:chPref val="3"/>
        </dgm:presLayoutVars>
      </dgm:prSet>
      <dgm:spPr/>
    </dgm:pt>
    <dgm:pt modelId="{1E0DBFC2-AA9A-4160-A06B-54DE94B4685B}" type="pres">
      <dgm:prSet presAssocID="{14BF8BBF-5E3A-44D4-88E1-A35C2592811D}" presName="level3hierChild" presStyleCnt="0"/>
      <dgm:spPr/>
    </dgm:pt>
    <dgm:pt modelId="{EAE3E5C7-5790-4E61-8FBF-EE394A4A1DB2}" type="pres">
      <dgm:prSet presAssocID="{535FC0CE-184E-41B5-BA4D-517F138C3742}" presName="conn2-1" presStyleLbl="parChTrans1D2" presStyleIdx="1" presStyleCnt="4"/>
      <dgm:spPr/>
    </dgm:pt>
    <dgm:pt modelId="{6A62C514-62DB-4937-9BA0-79804111E579}" type="pres">
      <dgm:prSet presAssocID="{535FC0CE-184E-41B5-BA4D-517F138C3742}" presName="connTx" presStyleLbl="parChTrans1D2" presStyleIdx="1" presStyleCnt="4"/>
      <dgm:spPr/>
    </dgm:pt>
    <dgm:pt modelId="{7F024C7E-50AD-441E-8EFC-A366373E2ECD}" type="pres">
      <dgm:prSet presAssocID="{C4E71B8C-5F20-4CA6-9854-49A4CC4D84D0}" presName="root2" presStyleCnt="0"/>
      <dgm:spPr/>
    </dgm:pt>
    <dgm:pt modelId="{1997387C-B99F-412B-9B1B-B0361C466A76}" type="pres">
      <dgm:prSet presAssocID="{C4E71B8C-5F20-4CA6-9854-49A4CC4D84D0}" presName="LevelTwoTextNode" presStyleLbl="node2" presStyleIdx="1" presStyleCnt="4">
        <dgm:presLayoutVars>
          <dgm:chPref val="3"/>
        </dgm:presLayoutVars>
      </dgm:prSet>
      <dgm:spPr/>
    </dgm:pt>
    <dgm:pt modelId="{403BD992-DA53-426B-881C-FACEC3CF8823}" type="pres">
      <dgm:prSet presAssocID="{C4E71B8C-5F20-4CA6-9854-49A4CC4D84D0}" presName="level3hierChild" presStyleCnt="0"/>
      <dgm:spPr/>
    </dgm:pt>
    <dgm:pt modelId="{A972FC45-598F-498C-A801-337F3A243A05}" type="pres">
      <dgm:prSet presAssocID="{E5092AF3-58CA-4975-ADE1-A72FC0514B14}" presName="conn2-1" presStyleLbl="parChTrans1D3" presStyleIdx="1" presStyleCnt="4"/>
      <dgm:spPr/>
    </dgm:pt>
    <dgm:pt modelId="{718F5DC7-8C24-4193-920F-3CF986DD4872}" type="pres">
      <dgm:prSet presAssocID="{E5092AF3-58CA-4975-ADE1-A72FC0514B14}" presName="connTx" presStyleLbl="parChTrans1D3" presStyleIdx="1" presStyleCnt="4"/>
      <dgm:spPr/>
    </dgm:pt>
    <dgm:pt modelId="{F60D020E-A1B9-4891-8AB8-C38439E8778C}" type="pres">
      <dgm:prSet presAssocID="{8CE79FD2-067C-4994-B19F-B57575C71DAC}" presName="root2" presStyleCnt="0"/>
      <dgm:spPr/>
    </dgm:pt>
    <dgm:pt modelId="{CE94B44F-E50C-432F-B882-BB3CDEC39EAA}" type="pres">
      <dgm:prSet presAssocID="{8CE79FD2-067C-4994-B19F-B57575C71DAC}" presName="LevelTwoTextNode" presStyleLbl="node3" presStyleIdx="1" presStyleCnt="4">
        <dgm:presLayoutVars>
          <dgm:chPref val="3"/>
        </dgm:presLayoutVars>
      </dgm:prSet>
      <dgm:spPr/>
    </dgm:pt>
    <dgm:pt modelId="{317D348D-4D24-4AAA-8021-CA58396E7B77}" type="pres">
      <dgm:prSet presAssocID="{8CE79FD2-067C-4994-B19F-B57575C71DAC}" presName="level3hierChild" presStyleCnt="0"/>
      <dgm:spPr/>
    </dgm:pt>
    <dgm:pt modelId="{9A6893F4-B5A0-4CE2-9458-C827AD2329F6}" type="pres">
      <dgm:prSet presAssocID="{EB4C1375-2729-4FFA-9FA7-0DC3E44394C7}" presName="conn2-1" presStyleLbl="parChTrans1D2" presStyleIdx="2" presStyleCnt="4"/>
      <dgm:spPr/>
    </dgm:pt>
    <dgm:pt modelId="{06265A6F-4ACC-4B04-9DF3-87389098372C}" type="pres">
      <dgm:prSet presAssocID="{EB4C1375-2729-4FFA-9FA7-0DC3E44394C7}" presName="connTx" presStyleLbl="parChTrans1D2" presStyleIdx="2" presStyleCnt="4"/>
      <dgm:spPr/>
    </dgm:pt>
    <dgm:pt modelId="{6EBD5CC5-6B66-40FB-AF17-84D8DBD69831}" type="pres">
      <dgm:prSet presAssocID="{004006DC-1212-476F-8724-42FDF88D6A6F}" presName="root2" presStyleCnt="0"/>
      <dgm:spPr/>
    </dgm:pt>
    <dgm:pt modelId="{450F46DC-D067-44DC-A16B-DA48DBC74006}" type="pres">
      <dgm:prSet presAssocID="{004006DC-1212-476F-8724-42FDF88D6A6F}" presName="LevelTwoTextNode" presStyleLbl="node2" presStyleIdx="2" presStyleCnt="4">
        <dgm:presLayoutVars>
          <dgm:chPref val="3"/>
        </dgm:presLayoutVars>
      </dgm:prSet>
      <dgm:spPr/>
    </dgm:pt>
    <dgm:pt modelId="{834BE4D4-77B2-4DFE-AF20-B3F4B6BDB4B4}" type="pres">
      <dgm:prSet presAssocID="{004006DC-1212-476F-8724-42FDF88D6A6F}" presName="level3hierChild" presStyleCnt="0"/>
      <dgm:spPr/>
    </dgm:pt>
    <dgm:pt modelId="{7DC80048-97EF-4F78-BD9C-CAE5F9607BC6}" type="pres">
      <dgm:prSet presAssocID="{EEFB0581-4D5F-40D1-B459-2136991E4AA4}" presName="conn2-1" presStyleLbl="parChTrans1D3" presStyleIdx="2" presStyleCnt="4"/>
      <dgm:spPr/>
    </dgm:pt>
    <dgm:pt modelId="{EE3DE594-EF1B-4142-87F7-028DF5FA71C5}" type="pres">
      <dgm:prSet presAssocID="{EEFB0581-4D5F-40D1-B459-2136991E4AA4}" presName="connTx" presStyleLbl="parChTrans1D3" presStyleIdx="2" presStyleCnt="4"/>
      <dgm:spPr/>
    </dgm:pt>
    <dgm:pt modelId="{CA1EE3A1-5E7B-4C8F-9B02-F5D7B1931974}" type="pres">
      <dgm:prSet presAssocID="{59BB3AAD-812D-43FC-8A62-70C398A5A3A8}" presName="root2" presStyleCnt="0"/>
      <dgm:spPr/>
    </dgm:pt>
    <dgm:pt modelId="{2252BAF7-4F2B-4321-8690-A4972B2E1416}" type="pres">
      <dgm:prSet presAssocID="{59BB3AAD-812D-43FC-8A62-70C398A5A3A8}" presName="LevelTwoTextNode" presStyleLbl="node3" presStyleIdx="2" presStyleCnt="4">
        <dgm:presLayoutVars>
          <dgm:chPref val="3"/>
        </dgm:presLayoutVars>
      </dgm:prSet>
      <dgm:spPr/>
    </dgm:pt>
    <dgm:pt modelId="{672798A4-A7CF-49F0-AE92-F96EA63F2514}" type="pres">
      <dgm:prSet presAssocID="{59BB3AAD-812D-43FC-8A62-70C398A5A3A8}" presName="level3hierChild" presStyleCnt="0"/>
      <dgm:spPr/>
    </dgm:pt>
    <dgm:pt modelId="{2D4772B6-C98E-4AB7-902D-A246CFB2D8DD}" type="pres">
      <dgm:prSet presAssocID="{3A37580B-2F06-48C6-9EEE-A2AB4C65F656}" presName="conn2-1" presStyleLbl="parChTrans1D2" presStyleIdx="3" presStyleCnt="4"/>
      <dgm:spPr/>
    </dgm:pt>
    <dgm:pt modelId="{2318A589-CB1F-495E-8398-E30BD25DEBAC}" type="pres">
      <dgm:prSet presAssocID="{3A37580B-2F06-48C6-9EEE-A2AB4C65F656}" presName="connTx" presStyleLbl="parChTrans1D2" presStyleIdx="3" presStyleCnt="4"/>
      <dgm:spPr/>
    </dgm:pt>
    <dgm:pt modelId="{6BBA4279-2A78-4779-A785-B6C5CDCE2894}" type="pres">
      <dgm:prSet presAssocID="{D21252D2-6D74-4501-A78E-8D98BA9E9D55}" presName="root2" presStyleCnt="0"/>
      <dgm:spPr/>
    </dgm:pt>
    <dgm:pt modelId="{A7C47E8C-52E5-4C25-B1B1-8A125A1214DD}" type="pres">
      <dgm:prSet presAssocID="{D21252D2-6D74-4501-A78E-8D98BA9E9D55}" presName="LevelTwoTextNode" presStyleLbl="node2" presStyleIdx="3" presStyleCnt="4">
        <dgm:presLayoutVars>
          <dgm:chPref val="3"/>
        </dgm:presLayoutVars>
      </dgm:prSet>
      <dgm:spPr/>
    </dgm:pt>
    <dgm:pt modelId="{73749113-9317-4D9A-BD89-4EEABB50399B}" type="pres">
      <dgm:prSet presAssocID="{D21252D2-6D74-4501-A78E-8D98BA9E9D55}" presName="level3hierChild" presStyleCnt="0"/>
      <dgm:spPr/>
    </dgm:pt>
    <dgm:pt modelId="{87252A40-372E-4F25-A5AE-151286B232B3}" type="pres">
      <dgm:prSet presAssocID="{BB7A32CD-0495-4601-AE24-A0465ADFAC0B}" presName="conn2-1" presStyleLbl="parChTrans1D3" presStyleIdx="3" presStyleCnt="4"/>
      <dgm:spPr/>
    </dgm:pt>
    <dgm:pt modelId="{A6DF6138-500F-414B-8907-134BFCFCEB83}" type="pres">
      <dgm:prSet presAssocID="{BB7A32CD-0495-4601-AE24-A0465ADFAC0B}" presName="connTx" presStyleLbl="parChTrans1D3" presStyleIdx="3" presStyleCnt="4"/>
      <dgm:spPr/>
    </dgm:pt>
    <dgm:pt modelId="{9465D683-43E2-4151-B706-1E3980424E21}" type="pres">
      <dgm:prSet presAssocID="{58FDAA00-F73E-4EFE-AB51-33E4D5676238}" presName="root2" presStyleCnt="0"/>
      <dgm:spPr/>
    </dgm:pt>
    <dgm:pt modelId="{9679B1F2-7A43-42B7-919D-0084C75E6213}" type="pres">
      <dgm:prSet presAssocID="{58FDAA00-F73E-4EFE-AB51-33E4D5676238}" presName="LevelTwoTextNode" presStyleLbl="node3" presStyleIdx="3" presStyleCnt="4">
        <dgm:presLayoutVars>
          <dgm:chPref val="3"/>
        </dgm:presLayoutVars>
      </dgm:prSet>
      <dgm:spPr/>
    </dgm:pt>
    <dgm:pt modelId="{16F8B0C7-9A47-4A5B-9B90-7581BDE4DEBF}" type="pres">
      <dgm:prSet presAssocID="{58FDAA00-F73E-4EFE-AB51-33E4D5676238}" presName="level3hierChild" presStyleCnt="0"/>
      <dgm:spPr/>
    </dgm:pt>
  </dgm:ptLst>
  <dgm:cxnLst>
    <dgm:cxn modelId="{F00E2D04-E420-4DB7-A2CD-0FB0F2114248}" type="presOf" srcId="{EB4C1375-2729-4FFA-9FA7-0DC3E44394C7}" destId="{9A6893F4-B5A0-4CE2-9458-C827AD2329F6}" srcOrd="0" destOrd="0" presId="urn:microsoft.com/office/officeart/2005/8/layout/hierarchy2"/>
    <dgm:cxn modelId="{E5F44710-3DEA-4287-8CA6-0FEDFB696E86}" type="presOf" srcId="{082038DC-519B-4E9A-B7A2-7985E57F3673}" destId="{43108D72-139D-42FA-80BF-57A939D09373}" srcOrd="1" destOrd="0" presId="urn:microsoft.com/office/officeart/2005/8/layout/hierarchy2"/>
    <dgm:cxn modelId="{D8523711-1822-4538-9450-F789D733B9CB}" srcId="{3F99276E-A30D-4C67-B7D5-E4E324DABE50}" destId="{9B3C8DED-08A0-4AE7-9E91-273251BE8902}" srcOrd="0" destOrd="0" parTransId="{082038DC-519B-4E9A-B7A2-7985E57F3673}" sibTransId="{6E79D13C-0D61-473B-B84B-88CA10B43A5B}"/>
    <dgm:cxn modelId="{B4E1A412-6648-42C5-BF9D-E70BBE023230}" type="presOf" srcId="{0CAB3E24-DA38-4722-9BAA-B8EB7230B160}" destId="{7B83AAD3-6049-420B-AD1E-A5A309E72842}" srcOrd="1" destOrd="0" presId="urn:microsoft.com/office/officeart/2005/8/layout/hierarchy2"/>
    <dgm:cxn modelId="{B4BF6416-B7AF-4533-9355-CF6492062586}" type="presOf" srcId="{EEFB0581-4D5F-40D1-B459-2136991E4AA4}" destId="{7DC80048-97EF-4F78-BD9C-CAE5F9607BC6}" srcOrd="0" destOrd="0" presId="urn:microsoft.com/office/officeart/2005/8/layout/hierarchy2"/>
    <dgm:cxn modelId="{13F72E1F-958E-47BF-9019-2876F3BBEAE5}" srcId="{D21252D2-6D74-4501-A78E-8D98BA9E9D55}" destId="{58FDAA00-F73E-4EFE-AB51-33E4D5676238}" srcOrd="0" destOrd="0" parTransId="{BB7A32CD-0495-4601-AE24-A0465ADFAC0B}" sibTransId="{FFBD0879-CB3A-449F-A031-9B74634428DB}"/>
    <dgm:cxn modelId="{3F587424-797A-46D3-995D-E1D6B75CECA9}" type="presOf" srcId="{8CE79FD2-067C-4994-B19F-B57575C71DAC}" destId="{CE94B44F-E50C-432F-B882-BB3CDEC39EAA}" srcOrd="0" destOrd="0" presId="urn:microsoft.com/office/officeart/2005/8/layout/hierarchy2"/>
    <dgm:cxn modelId="{E28B0D25-E918-4195-89D6-16CF1DF5F22F}" type="presOf" srcId="{082038DC-519B-4E9A-B7A2-7985E57F3673}" destId="{C7E89832-746F-4FF5-B47C-8BF3DE354835}" srcOrd="0" destOrd="0" presId="urn:microsoft.com/office/officeart/2005/8/layout/hierarchy2"/>
    <dgm:cxn modelId="{70BC393E-6D3E-4CF8-A5EF-7B51EE98B95E}" srcId="{3F99276E-A30D-4C67-B7D5-E4E324DABE50}" destId="{004006DC-1212-476F-8724-42FDF88D6A6F}" srcOrd="2" destOrd="0" parTransId="{EB4C1375-2729-4FFA-9FA7-0DC3E44394C7}" sibTransId="{C4109693-5ADE-4BA4-B8D4-D7637BBCBA63}"/>
    <dgm:cxn modelId="{25E54C5F-C976-46FC-83B1-C01FD967C5A9}" srcId="{C4E71B8C-5F20-4CA6-9854-49A4CC4D84D0}" destId="{8CE79FD2-067C-4994-B19F-B57575C71DAC}" srcOrd="0" destOrd="0" parTransId="{E5092AF3-58CA-4975-ADE1-A72FC0514B14}" sibTransId="{27D1A747-DDBB-4515-B25B-CB011B84845D}"/>
    <dgm:cxn modelId="{11866345-6A26-4F9B-BD23-B1CF3C9961DF}" type="presOf" srcId="{58FDAA00-F73E-4EFE-AB51-33E4D5676238}" destId="{9679B1F2-7A43-42B7-919D-0084C75E6213}" srcOrd="0" destOrd="0" presId="urn:microsoft.com/office/officeart/2005/8/layout/hierarchy2"/>
    <dgm:cxn modelId="{90946667-A464-4216-98FA-2BBCA3D45C19}" type="presOf" srcId="{EEFB0581-4D5F-40D1-B459-2136991E4AA4}" destId="{EE3DE594-EF1B-4142-87F7-028DF5FA71C5}" srcOrd="1" destOrd="0" presId="urn:microsoft.com/office/officeart/2005/8/layout/hierarchy2"/>
    <dgm:cxn modelId="{408AAA67-4422-4D3F-82F2-5A75C4D5CB42}" srcId="{3F99276E-A30D-4C67-B7D5-E4E324DABE50}" destId="{C4E71B8C-5F20-4CA6-9854-49A4CC4D84D0}" srcOrd="1" destOrd="0" parTransId="{535FC0CE-184E-41B5-BA4D-517F138C3742}" sibTransId="{6B3DE10F-AC5B-4C8D-B724-364744DBCC9F}"/>
    <dgm:cxn modelId="{EF9B7549-0C7F-45B3-A55A-1C6ECE017DA6}" srcId="{4D8F5E36-B31A-41FE-B724-9251F48AC940}" destId="{3F99276E-A30D-4C67-B7D5-E4E324DABE50}" srcOrd="0" destOrd="0" parTransId="{4AB7989A-8D18-4305-8ACD-6B490FE8C3E2}" sibTransId="{300AEEB5-BE0D-4141-895D-305B47286636}"/>
    <dgm:cxn modelId="{6FBC416C-A506-4193-8A73-F7F3A54285A1}" type="presOf" srcId="{59BB3AAD-812D-43FC-8A62-70C398A5A3A8}" destId="{2252BAF7-4F2B-4321-8690-A4972B2E1416}" srcOrd="0" destOrd="0" presId="urn:microsoft.com/office/officeart/2005/8/layout/hierarchy2"/>
    <dgm:cxn modelId="{9F891D71-5649-461F-A2C0-644CA7375656}" type="presOf" srcId="{3F99276E-A30D-4C67-B7D5-E4E324DABE50}" destId="{7F0D28E4-4CF8-4677-8731-5E426CC11539}" srcOrd="0" destOrd="0" presId="urn:microsoft.com/office/officeart/2005/8/layout/hierarchy2"/>
    <dgm:cxn modelId="{A2488773-4FEB-43E5-949A-5BA3B3326229}" srcId="{9B3C8DED-08A0-4AE7-9E91-273251BE8902}" destId="{14BF8BBF-5E3A-44D4-88E1-A35C2592811D}" srcOrd="0" destOrd="0" parTransId="{0CAB3E24-DA38-4722-9BAA-B8EB7230B160}" sibTransId="{E23B9814-C57B-45A0-A94D-DB3231A1C4A8}"/>
    <dgm:cxn modelId="{76B2FF74-DDCF-41A5-874B-E15933F56A29}" type="presOf" srcId="{3A37580B-2F06-48C6-9EEE-A2AB4C65F656}" destId="{2D4772B6-C98E-4AB7-902D-A246CFB2D8DD}" srcOrd="0" destOrd="0" presId="urn:microsoft.com/office/officeart/2005/8/layout/hierarchy2"/>
    <dgm:cxn modelId="{2B9C0555-1530-45E5-98A8-A51054EC2C68}" type="presOf" srcId="{E5092AF3-58CA-4975-ADE1-A72FC0514B14}" destId="{718F5DC7-8C24-4193-920F-3CF986DD4872}" srcOrd="1" destOrd="0" presId="urn:microsoft.com/office/officeart/2005/8/layout/hierarchy2"/>
    <dgm:cxn modelId="{979A2376-C2C0-4C6B-B3B2-29A2505D42B1}" type="presOf" srcId="{C4E71B8C-5F20-4CA6-9854-49A4CC4D84D0}" destId="{1997387C-B99F-412B-9B1B-B0361C466A76}" srcOrd="0" destOrd="0" presId="urn:microsoft.com/office/officeart/2005/8/layout/hierarchy2"/>
    <dgm:cxn modelId="{05075356-2C39-4056-BF3A-C4BEC9EAE9F7}" type="presOf" srcId="{EB4C1375-2729-4FFA-9FA7-0DC3E44394C7}" destId="{06265A6F-4ACC-4B04-9DF3-87389098372C}" srcOrd="1" destOrd="0" presId="urn:microsoft.com/office/officeart/2005/8/layout/hierarchy2"/>
    <dgm:cxn modelId="{40B49677-6D51-4E98-BBCF-10337CF5F50E}" type="presOf" srcId="{535FC0CE-184E-41B5-BA4D-517F138C3742}" destId="{6A62C514-62DB-4937-9BA0-79804111E579}" srcOrd="1" destOrd="0" presId="urn:microsoft.com/office/officeart/2005/8/layout/hierarchy2"/>
    <dgm:cxn modelId="{31B4157F-F2E4-452A-97EA-266C06B4C1C7}" type="presOf" srcId="{004006DC-1212-476F-8724-42FDF88D6A6F}" destId="{450F46DC-D067-44DC-A16B-DA48DBC74006}" srcOrd="0" destOrd="0" presId="urn:microsoft.com/office/officeart/2005/8/layout/hierarchy2"/>
    <dgm:cxn modelId="{89CD0C84-5471-4222-B34A-6306D74CEE39}" type="presOf" srcId="{9B3C8DED-08A0-4AE7-9E91-273251BE8902}" destId="{48EB0DBC-0A80-4A6E-80FA-A3BC7FD47FCA}" srcOrd="0" destOrd="0" presId="urn:microsoft.com/office/officeart/2005/8/layout/hierarchy2"/>
    <dgm:cxn modelId="{59F4DD89-C491-417E-BB1D-01E8963245C3}" type="presOf" srcId="{BB7A32CD-0495-4601-AE24-A0465ADFAC0B}" destId="{87252A40-372E-4F25-A5AE-151286B232B3}" srcOrd="0" destOrd="0" presId="urn:microsoft.com/office/officeart/2005/8/layout/hierarchy2"/>
    <dgm:cxn modelId="{D171E191-88FA-4F73-ADE5-E00B3A2ED6B2}" type="presOf" srcId="{4D8F5E36-B31A-41FE-B724-9251F48AC940}" destId="{5C0343BE-9B71-4D02-9954-5C9CD445D947}" srcOrd="0" destOrd="0" presId="urn:microsoft.com/office/officeart/2005/8/layout/hierarchy2"/>
    <dgm:cxn modelId="{4AC079B2-1F00-424F-8473-52AE285356FF}" type="presOf" srcId="{D21252D2-6D74-4501-A78E-8D98BA9E9D55}" destId="{A7C47E8C-52E5-4C25-B1B1-8A125A1214DD}" srcOrd="0" destOrd="0" presId="urn:microsoft.com/office/officeart/2005/8/layout/hierarchy2"/>
    <dgm:cxn modelId="{8291C7C0-B3B2-4A56-84ED-E45E6B6112E1}" type="presOf" srcId="{14BF8BBF-5E3A-44D4-88E1-A35C2592811D}" destId="{35DED1DA-F0FE-422F-8975-3CC7BEB3C8A6}" srcOrd="0" destOrd="0" presId="urn:microsoft.com/office/officeart/2005/8/layout/hierarchy2"/>
    <dgm:cxn modelId="{080302CF-0D9A-475A-AE1B-2E2353930E70}" type="presOf" srcId="{BB7A32CD-0495-4601-AE24-A0465ADFAC0B}" destId="{A6DF6138-500F-414B-8907-134BFCFCEB83}" srcOrd="1" destOrd="0" presId="urn:microsoft.com/office/officeart/2005/8/layout/hierarchy2"/>
    <dgm:cxn modelId="{697E8ED5-277E-4D38-8952-B97015218026}" srcId="{004006DC-1212-476F-8724-42FDF88D6A6F}" destId="{59BB3AAD-812D-43FC-8A62-70C398A5A3A8}" srcOrd="0" destOrd="0" parTransId="{EEFB0581-4D5F-40D1-B459-2136991E4AA4}" sibTransId="{0677EC59-B911-4CB1-A10A-A82651081D3D}"/>
    <dgm:cxn modelId="{D988C6D5-E4A2-4A25-A7C1-C9525172AEE3}" type="presOf" srcId="{535FC0CE-184E-41B5-BA4D-517F138C3742}" destId="{EAE3E5C7-5790-4E61-8FBF-EE394A4A1DB2}" srcOrd="0" destOrd="0" presId="urn:microsoft.com/office/officeart/2005/8/layout/hierarchy2"/>
    <dgm:cxn modelId="{77F803D9-5353-48DF-A173-F176AD0CB2CA}" type="presOf" srcId="{3A37580B-2F06-48C6-9EEE-A2AB4C65F656}" destId="{2318A589-CB1F-495E-8398-E30BD25DEBAC}" srcOrd="1" destOrd="0" presId="urn:microsoft.com/office/officeart/2005/8/layout/hierarchy2"/>
    <dgm:cxn modelId="{F54A17D9-1C51-431B-B15C-CBC0FA1D2C01}" srcId="{3F99276E-A30D-4C67-B7D5-E4E324DABE50}" destId="{D21252D2-6D74-4501-A78E-8D98BA9E9D55}" srcOrd="3" destOrd="0" parTransId="{3A37580B-2F06-48C6-9EEE-A2AB4C65F656}" sibTransId="{443D73ED-9945-47C9-ADE1-CA633C620C0E}"/>
    <dgm:cxn modelId="{692292EC-2D5D-458F-A3B8-8FE2589A80DF}" type="presOf" srcId="{E5092AF3-58CA-4975-ADE1-A72FC0514B14}" destId="{A972FC45-598F-498C-A801-337F3A243A05}" srcOrd="0" destOrd="0" presId="urn:microsoft.com/office/officeart/2005/8/layout/hierarchy2"/>
    <dgm:cxn modelId="{66D54CF1-5416-4A5E-9DE0-D766A487A7DC}" type="presOf" srcId="{0CAB3E24-DA38-4722-9BAA-B8EB7230B160}" destId="{87407260-5A94-4C4A-9968-AE661CC7AA47}" srcOrd="0" destOrd="0" presId="urn:microsoft.com/office/officeart/2005/8/layout/hierarchy2"/>
    <dgm:cxn modelId="{F376C5AA-8309-4CE7-AE75-B76D7F4D9A13}" type="presParOf" srcId="{5C0343BE-9B71-4D02-9954-5C9CD445D947}" destId="{9FE0F1C4-C431-4158-9CB5-3416C4E92EDF}" srcOrd="0" destOrd="0" presId="urn:microsoft.com/office/officeart/2005/8/layout/hierarchy2"/>
    <dgm:cxn modelId="{5F2C0E5B-B6FC-4910-A364-1EE877F93100}" type="presParOf" srcId="{9FE0F1C4-C431-4158-9CB5-3416C4E92EDF}" destId="{7F0D28E4-4CF8-4677-8731-5E426CC11539}" srcOrd="0" destOrd="0" presId="urn:microsoft.com/office/officeart/2005/8/layout/hierarchy2"/>
    <dgm:cxn modelId="{9D7327EE-B824-4BD8-9457-930FF5CDA249}" type="presParOf" srcId="{9FE0F1C4-C431-4158-9CB5-3416C4E92EDF}" destId="{28894241-974E-410B-863B-05A7A3C94F0E}" srcOrd="1" destOrd="0" presId="urn:microsoft.com/office/officeart/2005/8/layout/hierarchy2"/>
    <dgm:cxn modelId="{707903BC-4AC7-4073-8A1C-23B3FB4097AE}" type="presParOf" srcId="{28894241-974E-410B-863B-05A7A3C94F0E}" destId="{C7E89832-746F-4FF5-B47C-8BF3DE354835}" srcOrd="0" destOrd="0" presId="urn:microsoft.com/office/officeart/2005/8/layout/hierarchy2"/>
    <dgm:cxn modelId="{2A844BEB-473F-45A9-9EDD-4BB4C3E76F89}" type="presParOf" srcId="{C7E89832-746F-4FF5-B47C-8BF3DE354835}" destId="{43108D72-139D-42FA-80BF-57A939D09373}" srcOrd="0" destOrd="0" presId="urn:microsoft.com/office/officeart/2005/8/layout/hierarchy2"/>
    <dgm:cxn modelId="{37910602-79B9-4429-AA8B-4FFAA9F6B892}" type="presParOf" srcId="{28894241-974E-410B-863B-05A7A3C94F0E}" destId="{3915D7D6-9BA3-4019-BC32-EE433271772A}" srcOrd="1" destOrd="0" presId="urn:microsoft.com/office/officeart/2005/8/layout/hierarchy2"/>
    <dgm:cxn modelId="{FEF3A2EC-F23A-4C3F-A97B-D0FFDE9F024F}" type="presParOf" srcId="{3915D7D6-9BA3-4019-BC32-EE433271772A}" destId="{48EB0DBC-0A80-4A6E-80FA-A3BC7FD47FCA}" srcOrd="0" destOrd="0" presId="urn:microsoft.com/office/officeart/2005/8/layout/hierarchy2"/>
    <dgm:cxn modelId="{6433182C-2BF1-4E60-A5B3-23FEB1982BB7}" type="presParOf" srcId="{3915D7D6-9BA3-4019-BC32-EE433271772A}" destId="{ADC38F60-DCAD-4018-87FF-7D855070270E}" srcOrd="1" destOrd="0" presId="urn:microsoft.com/office/officeart/2005/8/layout/hierarchy2"/>
    <dgm:cxn modelId="{BD30A67C-68ED-4485-8319-B44268CC8EBB}" type="presParOf" srcId="{ADC38F60-DCAD-4018-87FF-7D855070270E}" destId="{87407260-5A94-4C4A-9968-AE661CC7AA47}" srcOrd="0" destOrd="0" presId="urn:microsoft.com/office/officeart/2005/8/layout/hierarchy2"/>
    <dgm:cxn modelId="{B4FB5E2F-132B-49C2-92A7-05CA5E924897}" type="presParOf" srcId="{87407260-5A94-4C4A-9968-AE661CC7AA47}" destId="{7B83AAD3-6049-420B-AD1E-A5A309E72842}" srcOrd="0" destOrd="0" presId="urn:microsoft.com/office/officeart/2005/8/layout/hierarchy2"/>
    <dgm:cxn modelId="{837DE4E5-3CC3-4346-A139-229420F53DD7}" type="presParOf" srcId="{ADC38F60-DCAD-4018-87FF-7D855070270E}" destId="{51DD231E-42FC-400F-87AE-388D1F8EDACE}" srcOrd="1" destOrd="0" presId="urn:microsoft.com/office/officeart/2005/8/layout/hierarchy2"/>
    <dgm:cxn modelId="{8E757545-1BAE-44C5-8519-B58EB95C5425}" type="presParOf" srcId="{51DD231E-42FC-400F-87AE-388D1F8EDACE}" destId="{35DED1DA-F0FE-422F-8975-3CC7BEB3C8A6}" srcOrd="0" destOrd="0" presId="urn:microsoft.com/office/officeart/2005/8/layout/hierarchy2"/>
    <dgm:cxn modelId="{4F70071B-896E-47CA-8B9E-DEE7AFD1DBB8}" type="presParOf" srcId="{51DD231E-42FC-400F-87AE-388D1F8EDACE}" destId="{1E0DBFC2-AA9A-4160-A06B-54DE94B4685B}" srcOrd="1" destOrd="0" presId="urn:microsoft.com/office/officeart/2005/8/layout/hierarchy2"/>
    <dgm:cxn modelId="{1A5298E0-47BA-4B7D-AA42-DC8F7C559F25}" type="presParOf" srcId="{28894241-974E-410B-863B-05A7A3C94F0E}" destId="{EAE3E5C7-5790-4E61-8FBF-EE394A4A1DB2}" srcOrd="2" destOrd="0" presId="urn:microsoft.com/office/officeart/2005/8/layout/hierarchy2"/>
    <dgm:cxn modelId="{26253872-09FA-4D84-9CD7-F747732124E9}" type="presParOf" srcId="{EAE3E5C7-5790-4E61-8FBF-EE394A4A1DB2}" destId="{6A62C514-62DB-4937-9BA0-79804111E579}" srcOrd="0" destOrd="0" presId="urn:microsoft.com/office/officeart/2005/8/layout/hierarchy2"/>
    <dgm:cxn modelId="{56772CB7-C0A4-4605-8E10-1E683FA9F91D}" type="presParOf" srcId="{28894241-974E-410B-863B-05A7A3C94F0E}" destId="{7F024C7E-50AD-441E-8EFC-A366373E2ECD}" srcOrd="3" destOrd="0" presId="urn:microsoft.com/office/officeart/2005/8/layout/hierarchy2"/>
    <dgm:cxn modelId="{A8EA8D2C-3C66-411A-A00F-B2D8EAE3E44D}" type="presParOf" srcId="{7F024C7E-50AD-441E-8EFC-A366373E2ECD}" destId="{1997387C-B99F-412B-9B1B-B0361C466A76}" srcOrd="0" destOrd="0" presId="urn:microsoft.com/office/officeart/2005/8/layout/hierarchy2"/>
    <dgm:cxn modelId="{C1C09CF4-98CE-4AE5-9B74-00A820DA8A59}" type="presParOf" srcId="{7F024C7E-50AD-441E-8EFC-A366373E2ECD}" destId="{403BD992-DA53-426B-881C-FACEC3CF8823}" srcOrd="1" destOrd="0" presId="urn:microsoft.com/office/officeart/2005/8/layout/hierarchy2"/>
    <dgm:cxn modelId="{56805A03-8A3A-4D61-A193-348CDCA09376}" type="presParOf" srcId="{403BD992-DA53-426B-881C-FACEC3CF8823}" destId="{A972FC45-598F-498C-A801-337F3A243A05}" srcOrd="0" destOrd="0" presId="urn:microsoft.com/office/officeart/2005/8/layout/hierarchy2"/>
    <dgm:cxn modelId="{2CC637F8-FA84-43FE-B936-04789B5A8DA1}" type="presParOf" srcId="{A972FC45-598F-498C-A801-337F3A243A05}" destId="{718F5DC7-8C24-4193-920F-3CF986DD4872}" srcOrd="0" destOrd="0" presId="urn:microsoft.com/office/officeart/2005/8/layout/hierarchy2"/>
    <dgm:cxn modelId="{DA9C45AE-7E89-41EF-A110-8DD0463B5D4A}" type="presParOf" srcId="{403BD992-DA53-426B-881C-FACEC3CF8823}" destId="{F60D020E-A1B9-4891-8AB8-C38439E8778C}" srcOrd="1" destOrd="0" presId="urn:microsoft.com/office/officeart/2005/8/layout/hierarchy2"/>
    <dgm:cxn modelId="{B4FE98EE-1AEA-48CF-B5EB-708E436F0C1D}" type="presParOf" srcId="{F60D020E-A1B9-4891-8AB8-C38439E8778C}" destId="{CE94B44F-E50C-432F-B882-BB3CDEC39EAA}" srcOrd="0" destOrd="0" presId="urn:microsoft.com/office/officeart/2005/8/layout/hierarchy2"/>
    <dgm:cxn modelId="{67801F43-84C5-4568-825C-27C3C4683D8F}" type="presParOf" srcId="{F60D020E-A1B9-4891-8AB8-C38439E8778C}" destId="{317D348D-4D24-4AAA-8021-CA58396E7B77}" srcOrd="1" destOrd="0" presId="urn:microsoft.com/office/officeart/2005/8/layout/hierarchy2"/>
    <dgm:cxn modelId="{B8E439DA-E821-4B96-9D74-6F7CA1597864}" type="presParOf" srcId="{28894241-974E-410B-863B-05A7A3C94F0E}" destId="{9A6893F4-B5A0-4CE2-9458-C827AD2329F6}" srcOrd="4" destOrd="0" presId="urn:microsoft.com/office/officeart/2005/8/layout/hierarchy2"/>
    <dgm:cxn modelId="{3C8D813E-CB6D-433F-B8FD-E65E154C70A8}" type="presParOf" srcId="{9A6893F4-B5A0-4CE2-9458-C827AD2329F6}" destId="{06265A6F-4ACC-4B04-9DF3-87389098372C}" srcOrd="0" destOrd="0" presId="urn:microsoft.com/office/officeart/2005/8/layout/hierarchy2"/>
    <dgm:cxn modelId="{55EAF7BA-4268-417E-8D8A-EE9A81408330}" type="presParOf" srcId="{28894241-974E-410B-863B-05A7A3C94F0E}" destId="{6EBD5CC5-6B66-40FB-AF17-84D8DBD69831}" srcOrd="5" destOrd="0" presId="urn:microsoft.com/office/officeart/2005/8/layout/hierarchy2"/>
    <dgm:cxn modelId="{C89878D2-78E9-4E02-8A43-87F741A042AE}" type="presParOf" srcId="{6EBD5CC5-6B66-40FB-AF17-84D8DBD69831}" destId="{450F46DC-D067-44DC-A16B-DA48DBC74006}" srcOrd="0" destOrd="0" presId="urn:microsoft.com/office/officeart/2005/8/layout/hierarchy2"/>
    <dgm:cxn modelId="{480F9089-7D73-49EA-A695-10F89220DBD2}" type="presParOf" srcId="{6EBD5CC5-6B66-40FB-AF17-84D8DBD69831}" destId="{834BE4D4-77B2-4DFE-AF20-B3F4B6BDB4B4}" srcOrd="1" destOrd="0" presId="urn:microsoft.com/office/officeart/2005/8/layout/hierarchy2"/>
    <dgm:cxn modelId="{B12997D8-844F-4102-B0D4-9F1A2A5B0C85}" type="presParOf" srcId="{834BE4D4-77B2-4DFE-AF20-B3F4B6BDB4B4}" destId="{7DC80048-97EF-4F78-BD9C-CAE5F9607BC6}" srcOrd="0" destOrd="0" presId="urn:microsoft.com/office/officeart/2005/8/layout/hierarchy2"/>
    <dgm:cxn modelId="{5604D442-CE42-49F6-853E-79B577C885C4}" type="presParOf" srcId="{7DC80048-97EF-4F78-BD9C-CAE5F9607BC6}" destId="{EE3DE594-EF1B-4142-87F7-028DF5FA71C5}" srcOrd="0" destOrd="0" presId="urn:microsoft.com/office/officeart/2005/8/layout/hierarchy2"/>
    <dgm:cxn modelId="{808E297D-C5AC-428D-832D-9FCC6E4309E0}" type="presParOf" srcId="{834BE4D4-77B2-4DFE-AF20-B3F4B6BDB4B4}" destId="{CA1EE3A1-5E7B-4C8F-9B02-F5D7B1931974}" srcOrd="1" destOrd="0" presId="urn:microsoft.com/office/officeart/2005/8/layout/hierarchy2"/>
    <dgm:cxn modelId="{F96A5A56-2A17-4117-A26E-E064F039C4CF}" type="presParOf" srcId="{CA1EE3A1-5E7B-4C8F-9B02-F5D7B1931974}" destId="{2252BAF7-4F2B-4321-8690-A4972B2E1416}" srcOrd="0" destOrd="0" presId="urn:microsoft.com/office/officeart/2005/8/layout/hierarchy2"/>
    <dgm:cxn modelId="{36486878-89DF-42F5-A557-A364D774509A}" type="presParOf" srcId="{CA1EE3A1-5E7B-4C8F-9B02-F5D7B1931974}" destId="{672798A4-A7CF-49F0-AE92-F96EA63F2514}" srcOrd="1" destOrd="0" presId="urn:microsoft.com/office/officeart/2005/8/layout/hierarchy2"/>
    <dgm:cxn modelId="{70D8AC8E-3CAF-4133-B654-0552D9D12F3B}" type="presParOf" srcId="{28894241-974E-410B-863B-05A7A3C94F0E}" destId="{2D4772B6-C98E-4AB7-902D-A246CFB2D8DD}" srcOrd="6" destOrd="0" presId="urn:microsoft.com/office/officeart/2005/8/layout/hierarchy2"/>
    <dgm:cxn modelId="{B3409DFD-604E-4124-97A8-2106F9DF3094}" type="presParOf" srcId="{2D4772B6-C98E-4AB7-902D-A246CFB2D8DD}" destId="{2318A589-CB1F-495E-8398-E30BD25DEBAC}" srcOrd="0" destOrd="0" presId="urn:microsoft.com/office/officeart/2005/8/layout/hierarchy2"/>
    <dgm:cxn modelId="{CA89334F-7330-41C1-8ECA-1EA270A8CD4E}" type="presParOf" srcId="{28894241-974E-410B-863B-05A7A3C94F0E}" destId="{6BBA4279-2A78-4779-A785-B6C5CDCE2894}" srcOrd="7" destOrd="0" presId="urn:microsoft.com/office/officeart/2005/8/layout/hierarchy2"/>
    <dgm:cxn modelId="{8FE48713-A99A-4A68-9CF7-BFEC078B85D4}" type="presParOf" srcId="{6BBA4279-2A78-4779-A785-B6C5CDCE2894}" destId="{A7C47E8C-52E5-4C25-B1B1-8A125A1214DD}" srcOrd="0" destOrd="0" presId="urn:microsoft.com/office/officeart/2005/8/layout/hierarchy2"/>
    <dgm:cxn modelId="{687C28C5-437E-43AD-AB19-DF42FB8A3D4D}" type="presParOf" srcId="{6BBA4279-2A78-4779-A785-B6C5CDCE2894}" destId="{73749113-9317-4D9A-BD89-4EEABB50399B}" srcOrd="1" destOrd="0" presId="urn:microsoft.com/office/officeart/2005/8/layout/hierarchy2"/>
    <dgm:cxn modelId="{7BF0608B-A3CD-4793-9780-8D25F3281BC5}" type="presParOf" srcId="{73749113-9317-4D9A-BD89-4EEABB50399B}" destId="{87252A40-372E-4F25-A5AE-151286B232B3}" srcOrd="0" destOrd="0" presId="urn:microsoft.com/office/officeart/2005/8/layout/hierarchy2"/>
    <dgm:cxn modelId="{60167071-B39E-4AEB-AC3C-E8F6D8B56F28}" type="presParOf" srcId="{87252A40-372E-4F25-A5AE-151286B232B3}" destId="{A6DF6138-500F-414B-8907-134BFCFCEB83}" srcOrd="0" destOrd="0" presId="urn:microsoft.com/office/officeart/2005/8/layout/hierarchy2"/>
    <dgm:cxn modelId="{73E14C85-F26B-4AFE-A329-940340233955}" type="presParOf" srcId="{73749113-9317-4D9A-BD89-4EEABB50399B}" destId="{9465D683-43E2-4151-B706-1E3980424E21}" srcOrd="1" destOrd="0" presId="urn:microsoft.com/office/officeart/2005/8/layout/hierarchy2"/>
    <dgm:cxn modelId="{4265CB20-366F-4C85-B2B4-063D158A27B1}" type="presParOf" srcId="{9465D683-43E2-4151-B706-1E3980424E21}" destId="{9679B1F2-7A43-42B7-919D-0084C75E6213}" srcOrd="0" destOrd="0" presId="urn:microsoft.com/office/officeart/2005/8/layout/hierarchy2"/>
    <dgm:cxn modelId="{0A86A331-EF89-4A10-A248-CD7E789D8139}" type="presParOf" srcId="{9465D683-43E2-4151-B706-1E3980424E21}" destId="{16F8B0C7-9A47-4A5B-9B90-7581BDE4DEB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5172D4-75E5-4968-A5EB-30C2847338D8}" type="doc">
      <dgm:prSet loTypeId="urn:microsoft.com/office/officeart/2005/8/layout/radial3" loCatId="relationship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1B3399DA-B370-4196-80A7-0B043AE90AB6}">
      <dgm:prSet phldrT="[Texto]"/>
      <dgm:spPr/>
    </dgm:pt>
    <dgm:pt modelId="{1C01EBB0-0E33-447D-9632-A595595CE543}" type="parTrans" cxnId="{39E435B4-5198-459D-A121-544701581AD6}">
      <dgm:prSet/>
      <dgm:spPr/>
      <dgm:t>
        <a:bodyPr/>
        <a:lstStyle/>
        <a:p>
          <a:endParaRPr lang="es-MX"/>
        </a:p>
      </dgm:t>
    </dgm:pt>
    <dgm:pt modelId="{8B148001-5E1A-46E1-802E-5BB52AC927E4}" type="sibTrans" cxnId="{39E435B4-5198-459D-A121-544701581AD6}">
      <dgm:prSet/>
      <dgm:spPr/>
      <dgm:t>
        <a:bodyPr/>
        <a:lstStyle/>
        <a:p>
          <a:endParaRPr lang="es-MX"/>
        </a:p>
      </dgm:t>
    </dgm:pt>
    <dgm:pt modelId="{6A5134EA-0584-44EC-8A0E-2E432797B371}">
      <dgm:prSet custT="1"/>
      <dgm:spPr>
        <a:solidFill>
          <a:srgbClr val="00B050">
            <a:alpha val="50000"/>
          </a:srgbClr>
        </a:solidFill>
      </dgm:spPr>
      <dgm:t>
        <a:bodyPr/>
        <a:lstStyle/>
        <a:p>
          <a:r>
            <a:rPr lang="es-MX" sz="3200" dirty="0"/>
            <a:t>El</a:t>
          </a:r>
          <a:r>
            <a:rPr lang="es-MX" sz="3200" baseline="0" dirty="0"/>
            <a:t> estudio de la población permite planificar</a:t>
          </a:r>
          <a:endParaRPr lang="es-MX" sz="3200" dirty="0"/>
        </a:p>
      </dgm:t>
    </dgm:pt>
    <dgm:pt modelId="{D794632F-E7BF-46E4-AF3D-15919C998683}" type="parTrans" cxnId="{587BF634-E879-4FF5-94C5-F3E8DAB72480}">
      <dgm:prSet/>
      <dgm:spPr/>
      <dgm:t>
        <a:bodyPr/>
        <a:lstStyle/>
        <a:p>
          <a:endParaRPr lang="es-MX"/>
        </a:p>
      </dgm:t>
    </dgm:pt>
    <dgm:pt modelId="{6F19C5DA-4BFA-4A0E-9B8F-2B783AA2D45C}" type="sibTrans" cxnId="{587BF634-E879-4FF5-94C5-F3E8DAB72480}">
      <dgm:prSet/>
      <dgm:spPr/>
      <dgm:t>
        <a:bodyPr/>
        <a:lstStyle/>
        <a:p>
          <a:endParaRPr lang="es-MX"/>
        </a:p>
      </dgm:t>
    </dgm:pt>
    <dgm:pt modelId="{7F549671-B0B2-479D-8F38-85513BFB9465}">
      <dgm:prSet/>
      <dgm:spPr/>
    </dgm:pt>
    <dgm:pt modelId="{C73B6532-A183-4E76-AB70-508585971BD8}" type="parTrans" cxnId="{B5A27B53-022F-47A8-882A-958D0B8E9FB7}">
      <dgm:prSet/>
      <dgm:spPr/>
      <dgm:t>
        <a:bodyPr/>
        <a:lstStyle/>
        <a:p>
          <a:endParaRPr lang="es-MX"/>
        </a:p>
      </dgm:t>
    </dgm:pt>
    <dgm:pt modelId="{E6AADC8C-0C40-4B92-B1F0-A21726434D65}" type="sibTrans" cxnId="{B5A27B53-022F-47A8-882A-958D0B8E9FB7}">
      <dgm:prSet/>
      <dgm:spPr/>
      <dgm:t>
        <a:bodyPr/>
        <a:lstStyle/>
        <a:p>
          <a:endParaRPr lang="es-MX"/>
        </a:p>
      </dgm:t>
    </dgm:pt>
    <dgm:pt modelId="{AEFD1720-4E95-495B-AAE7-AC79BB3A3F37}">
      <dgm:prSet/>
      <dgm:spPr/>
    </dgm:pt>
    <dgm:pt modelId="{B8C4CEAC-52C7-4824-B900-27ACA0184443}" type="parTrans" cxnId="{CBA51F04-161A-4632-AA80-283CA1E4C68B}">
      <dgm:prSet/>
      <dgm:spPr/>
      <dgm:t>
        <a:bodyPr/>
        <a:lstStyle/>
        <a:p>
          <a:endParaRPr lang="es-MX"/>
        </a:p>
      </dgm:t>
    </dgm:pt>
    <dgm:pt modelId="{0C84B51E-E4E5-492F-BEDF-AD86CB34BF61}" type="sibTrans" cxnId="{CBA51F04-161A-4632-AA80-283CA1E4C68B}">
      <dgm:prSet/>
      <dgm:spPr/>
      <dgm:t>
        <a:bodyPr/>
        <a:lstStyle/>
        <a:p>
          <a:endParaRPr lang="es-MX"/>
        </a:p>
      </dgm:t>
    </dgm:pt>
    <dgm:pt modelId="{81FCC8B7-BBFA-4C90-8E0E-5545C292ADDF}">
      <dgm:prSet/>
      <dgm:spPr/>
    </dgm:pt>
    <dgm:pt modelId="{8F6C8AC6-5A4B-4304-9685-F3A65285DE35}" type="parTrans" cxnId="{FDCDF63C-E89C-4A01-8496-D51BAD285C2A}">
      <dgm:prSet/>
      <dgm:spPr/>
      <dgm:t>
        <a:bodyPr/>
        <a:lstStyle/>
        <a:p>
          <a:endParaRPr lang="es-MX"/>
        </a:p>
      </dgm:t>
    </dgm:pt>
    <dgm:pt modelId="{BBC90851-A893-459D-9087-9E2B268CB158}" type="sibTrans" cxnId="{FDCDF63C-E89C-4A01-8496-D51BAD285C2A}">
      <dgm:prSet/>
      <dgm:spPr/>
      <dgm:t>
        <a:bodyPr/>
        <a:lstStyle/>
        <a:p>
          <a:endParaRPr lang="es-MX"/>
        </a:p>
      </dgm:t>
    </dgm:pt>
    <dgm:pt modelId="{89D6B05D-9F74-4A84-A6A3-7E43755973FB}">
      <dgm:prSet/>
      <dgm:spPr/>
    </dgm:pt>
    <dgm:pt modelId="{929E4FD1-C26B-4071-829C-4BAAC1E4DA7A}" type="parTrans" cxnId="{B10A72C7-09C6-4126-A629-E46A374272C0}">
      <dgm:prSet/>
      <dgm:spPr/>
      <dgm:t>
        <a:bodyPr/>
        <a:lstStyle/>
        <a:p>
          <a:endParaRPr lang="es-MX"/>
        </a:p>
      </dgm:t>
    </dgm:pt>
    <dgm:pt modelId="{86796E97-2D96-4FD4-B7C1-294421D9130B}" type="sibTrans" cxnId="{B10A72C7-09C6-4126-A629-E46A374272C0}">
      <dgm:prSet/>
      <dgm:spPr/>
      <dgm:t>
        <a:bodyPr/>
        <a:lstStyle/>
        <a:p>
          <a:endParaRPr lang="es-MX"/>
        </a:p>
      </dgm:t>
    </dgm:pt>
    <dgm:pt modelId="{F9CD6B4F-762F-4871-A6F8-AD4A14918BC3}">
      <dgm:prSet/>
      <dgm:spPr/>
    </dgm:pt>
    <dgm:pt modelId="{13D5E7E5-B116-41B8-9DBD-8D925F79DE2A}" type="parTrans" cxnId="{54630A6F-CBE5-4B02-8AAD-673ADC57EB27}">
      <dgm:prSet/>
      <dgm:spPr/>
      <dgm:t>
        <a:bodyPr/>
        <a:lstStyle/>
        <a:p>
          <a:endParaRPr lang="es-MX"/>
        </a:p>
      </dgm:t>
    </dgm:pt>
    <dgm:pt modelId="{59BF2885-56D1-48FD-8759-01846F279B67}" type="sibTrans" cxnId="{54630A6F-CBE5-4B02-8AAD-673ADC57EB27}">
      <dgm:prSet/>
      <dgm:spPr/>
      <dgm:t>
        <a:bodyPr/>
        <a:lstStyle/>
        <a:p>
          <a:endParaRPr lang="es-MX"/>
        </a:p>
      </dgm:t>
    </dgm:pt>
    <dgm:pt modelId="{E5C1757C-82C2-44D9-8D89-8646F160AE81}">
      <dgm:prSet custT="1"/>
      <dgm:spPr>
        <a:solidFill>
          <a:srgbClr val="00B0F0">
            <a:alpha val="50000"/>
          </a:srgbClr>
        </a:solidFill>
      </dgm:spPr>
      <dgm:t>
        <a:bodyPr/>
        <a:lstStyle/>
        <a:p>
          <a:r>
            <a:rPr lang="es-MX" sz="4000" dirty="0"/>
            <a:t>sanidad</a:t>
          </a:r>
        </a:p>
      </dgm:t>
    </dgm:pt>
    <dgm:pt modelId="{C03A9180-9084-417B-A087-F73FA0367BD3}" type="parTrans" cxnId="{4EC23CA4-0D76-42FB-B688-3B96895F2BE9}">
      <dgm:prSet/>
      <dgm:spPr/>
      <dgm:t>
        <a:bodyPr/>
        <a:lstStyle/>
        <a:p>
          <a:endParaRPr lang="es-MX"/>
        </a:p>
      </dgm:t>
    </dgm:pt>
    <dgm:pt modelId="{3BE3AEEC-1059-4718-8528-92FDFBA2921C}" type="sibTrans" cxnId="{4EC23CA4-0D76-42FB-B688-3B96895F2BE9}">
      <dgm:prSet/>
      <dgm:spPr/>
      <dgm:t>
        <a:bodyPr/>
        <a:lstStyle/>
        <a:p>
          <a:endParaRPr lang="es-MX"/>
        </a:p>
      </dgm:t>
    </dgm:pt>
    <dgm:pt modelId="{AF89FC94-9E16-4801-AA14-346A8649D1D2}">
      <dgm:prSet custT="1"/>
      <dgm:spPr>
        <a:solidFill>
          <a:srgbClr val="FFC000">
            <a:alpha val="50000"/>
          </a:srgbClr>
        </a:solidFill>
      </dgm:spPr>
      <dgm:t>
        <a:bodyPr/>
        <a:lstStyle/>
        <a:p>
          <a:r>
            <a:rPr lang="es-MX" sz="2800" dirty="0"/>
            <a:t>educación</a:t>
          </a:r>
        </a:p>
      </dgm:t>
    </dgm:pt>
    <dgm:pt modelId="{4707E101-F877-43BD-BF3A-4E1EF508FBCB}" type="parTrans" cxnId="{9EF8CA47-D4A7-4541-8C2E-D39D028D6CCA}">
      <dgm:prSet/>
      <dgm:spPr/>
      <dgm:t>
        <a:bodyPr/>
        <a:lstStyle/>
        <a:p>
          <a:endParaRPr lang="es-MX"/>
        </a:p>
      </dgm:t>
    </dgm:pt>
    <dgm:pt modelId="{885D113C-84B0-4631-A4C6-527F8A7A8E70}" type="sibTrans" cxnId="{9EF8CA47-D4A7-4541-8C2E-D39D028D6CCA}">
      <dgm:prSet/>
      <dgm:spPr/>
      <dgm:t>
        <a:bodyPr/>
        <a:lstStyle/>
        <a:p>
          <a:endParaRPr lang="es-MX"/>
        </a:p>
      </dgm:t>
    </dgm:pt>
    <dgm:pt modelId="{D239CC0E-F5B3-4533-952D-520A0B0D448E}">
      <dgm:prSet custT="1"/>
      <dgm:spPr>
        <a:solidFill>
          <a:srgbClr val="0070C0">
            <a:alpha val="50000"/>
          </a:srgbClr>
        </a:solidFill>
      </dgm:spPr>
      <dgm:t>
        <a:bodyPr/>
        <a:lstStyle/>
        <a:p>
          <a:r>
            <a:rPr lang="es-MX" sz="3200" dirty="0"/>
            <a:t>vivienda</a:t>
          </a:r>
        </a:p>
      </dgm:t>
    </dgm:pt>
    <dgm:pt modelId="{022AF605-3B68-4254-8B8E-CB5E0A9E2431}" type="parTrans" cxnId="{A57FC0C2-BCC8-4647-AB6A-BDF943B1A4A3}">
      <dgm:prSet/>
      <dgm:spPr/>
      <dgm:t>
        <a:bodyPr/>
        <a:lstStyle/>
        <a:p>
          <a:endParaRPr lang="es-MX"/>
        </a:p>
      </dgm:t>
    </dgm:pt>
    <dgm:pt modelId="{AAFF7D2B-9FDB-41C1-99CD-DA39818BCA11}" type="sibTrans" cxnId="{A57FC0C2-BCC8-4647-AB6A-BDF943B1A4A3}">
      <dgm:prSet/>
      <dgm:spPr/>
      <dgm:t>
        <a:bodyPr/>
        <a:lstStyle/>
        <a:p>
          <a:endParaRPr lang="es-MX"/>
        </a:p>
      </dgm:t>
    </dgm:pt>
    <dgm:pt modelId="{33727AC9-5A1D-4989-97C7-3E43F03523AE}">
      <dgm:prSet custT="1"/>
      <dgm:spPr>
        <a:solidFill>
          <a:srgbClr val="7030A0">
            <a:alpha val="50000"/>
          </a:srgbClr>
        </a:solidFill>
      </dgm:spPr>
      <dgm:t>
        <a:bodyPr/>
        <a:lstStyle/>
        <a:p>
          <a:r>
            <a:rPr lang="es-MX" sz="2800" dirty="0"/>
            <a:t>Seguridad social</a:t>
          </a:r>
        </a:p>
      </dgm:t>
    </dgm:pt>
    <dgm:pt modelId="{BF545AF4-0F12-4508-9939-3813C45B69F8}" type="parTrans" cxnId="{7286B596-686B-4647-987A-E6CE80786AD0}">
      <dgm:prSet/>
      <dgm:spPr/>
      <dgm:t>
        <a:bodyPr/>
        <a:lstStyle/>
        <a:p>
          <a:endParaRPr lang="es-MX"/>
        </a:p>
      </dgm:t>
    </dgm:pt>
    <dgm:pt modelId="{50D112CD-1031-4756-88AF-688BEEE5DE6C}" type="sibTrans" cxnId="{7286B596-686B-4647-987A-E6CE80786AD0}">
      <dgm:prSet/>
      <dgm:spPr/>
      <dgm:t>
        <a:bodyPr/>
        <a:lstStyle/>
        <a:p>
          <a:endParaRPr lang="es-MX"/>
        </a:p>
      </dgm:t>
    </dgm:pt>
    <dgm:pt modelId="{665E84A0-0643-40C4-87C1-470223985616}">
      <dgm:prSet custT="1"/>
      <dgm:spPr>
        <a:solidFill>
          <a:srgbClr val="FF0000">
            <a:alpha val="50000"/>
          </a:srgbClr>
        </a:solidFill>
      </dgm:spPr>
      <dgm:t>
        <a:bodyPr/>
        <a:lstStyle/>
        <a:p>
          <a:r>
            <a:rPr lang="es-MX" sz="3600" dirty="0"/>
            <a:t>empleo</a:t>
          </a:r>
        </a:p>
      </dgm:t>
    </dgm:pt>
    <dgm:pt modelId="{6F2F637B-9755-46B4-9E4E-C60C419A0F5C}" type="parTrans" cxnId="{53EA0B21-5B70-4B3B-8AC1-3AC720AA9684}">
      <dgm:prSet/>
      <dgm:spPr/>
      <dgm:t>
        <a:bodyPr/>
        <a:lstStyle/>
        <a:p>
          <a:endParaRPr lang="es-MX"/>
        </a:p>
      </dgm:t>
    </dgm:pt>
    <dgm:pt modelId="{F873D2A2-8A0B-4D86-935B-4BD3F28A9B1C}" type="sibTrans" cxnId="{53EA0B21-5B70-4B3B-8AC1-3AC720AA9684}">
      <dgm:prSet/>
      <dgm:spPr/>
      <dgm:t>
        <a:bodyPr/>
        <a:lstStyle/>
        <a:p>
          <a:endParaRPr lang="es-MX"/>
        </a:p>
      </dgm:t>
    </dgm:pt>
    <dgm:pt modelId="{4AF38906-ADB9-4FD6-B83E-CA68B6B17524}">
      <dgm:prSet/>
      <dgm:spPr>
        <a:solidFill>
          <a:srgbClr val="FFFF00">
            <a:alpha val="50000"/>
          </a:srgbClr>
        </a:solidFill>
      </dgm:spPr>
      <dgm:t>
        <a:bodyPr/>
        <a:lstStyle/>
        <a:p>
          <a:r>
            <a:rPr lang="es-MX" dirty="0"/>
            <a:t>Conservación del medio ambiente</a:t>
          </a:r>
        </a:p>
      </dgm:t>
    </dgm:pt>
    <dgm:pt modelId="{426B8689-2AA7-4E82-8852-DD68ABF8FE47}" type="parTrans" cxnId="{3AFB029B-DED5-444C-903C-3B1BAE08B777}">
      <dgm:prSet/>
      <dgm:spPr/>
      <dgm:t>
        <a:bodyPr/>
        <a:lstStyle/>
        <a:p>
          <a:endParaRPr lang="es-MX"/>
        </a:p>
      </dgm:t>
    </dgm:pt>
    <dgm:pt modelId="{299306AD-B141-42DE-AAF3-B461BC02C087}" type="sibTrans" cxnId="{3AFB029B-DED5-444C-903C-3B1BAE08B777}">
      <dgm:prSet/>
      <dgm:spPr/>
      <dgm:t>
        <a:bodyPr/>
        <a:lstStyle/>
        <a:p>
          <a:endParaRPr lang="es-MX"/>
        </a:p>
      </dgm:t>
    </dgm:pt>
    <dgm:pt modelId="{6385A238-0C4D-4DC7-87DC-9E205F343D2C}" type="pres">
      <dgm:prSet presAssocID="{725172D4-75E5-4968-A5EB-30C2847338D8}" presName="composite" presStyleCnt="0">
        <dgm:presLayoutVars>
          <dgm:chMax val="1"/>
          <dgm:dir/>
          <dgm:resizeHandles val="exact"/>
        </dgm:presLayoutVars>
      </dgm:prSet>
      <dgm:spPr/>
    </dgm:pt>
    <dgm:pt modelId="{FB4F8E8A-B1FF-4B5A-8F68-FAC973E41B22}" type="pres">
      <dgm:prSet presAssocID="{725172D4-75E5-4968-A5EB-30C2847338D8}" presName="radial" presStyleCnt="0">
        <dgm:presLayoutVars>
          <dgm:animLvl val="ctr"/>
        </dgm:presLayoutVars>
      </dgm:prSet>
      <dgm:spPr/>
    </dgm:pt>
    <dgm:pt modelId="{7E731622-79E8-41A7-9864-4FCC59696AB3}" type="pres">
      <dgm:prSet presAssocID="{6A5134EA-0584-44EC-8A0E-2E432797B371}" presName="centerShape" presStyleLbl="vennNode1" presStyleIdx="0" presStyleCnt="7" custScaleX="110943" custScaleY="103424"/>
      <dgm:spPr/>
    </dgm:pt>
    <dgm:pt modelId="{354FF08F-5E41-44A5-85E9-A3A90CBF64C9}" type="pres">
      <dgm:prSet presAssocID="{E5C1757C-82C2-44D9-8D89-8646F160AE81}" presName="node" presStyleLbl="vennNode1" presStyleIdx="1" presStyleCnt="7" custScaleX="132978">
        <dgm:presLayoutVars>
          <dgm:bulletEnabled val="1"/>
        </dgm:presLayoutVars>
      </dgm:prSet>
      <dgm:spPr/>
    </dgm:pt>
    <dgm:pt modelId="{123B9B4A-E0C8-4D7C-8106-96B69A6C9032}" type="pres">
      <dgm:prSet presAssocID="{AF89FC94-9E16-4801-AA14-346A8649D1D2}" presName="node" presStyleLbl="vennNode1" presStyleIdx="2" presStyleCnt="7" custScaleX="122331">
        <dgm:presLayoutVars>
          <dgm:bulletEnabled val="1"/>
        </dgm:presLayoutVars>
      </dgm:prSet>
      <dgm:spPr/>
    </dgm:pt>
    <dgm:pt modelId="{5B4D2AC3-4FC7-41AB-B5BA-82F152BAB0CD}" type="pres">
      <dgm:prSet presAssocID="{D239CC0E-F5B3-4533-952D-520A0B0D448E}" presName="node" presStyleLbl="vennNode1" presStyleIdx="3" presStyleCnt="7" custScaleX="124140">
        <dgm:presLayoutVars>
          <dgm:bulletEnabled val="1"/>
        </dgm:presLayoutVars>
      </dgm:prSet>
      <dgm:spPr/>
    </dgm:pt>
    <dgm:pt modelId="{9CCF5CEF-3834-4726-B0B3-93C367C0D96B}" type="pres">
      <dgm:prSet presAssocID="{33727AC9-5A1D-4989-97C7-3E43F03523AE}" presName="node" presStyleLbl="vennNode1" presStyleIdx="4" presStyleCnt="7" custScaleX="127886">
        <dgm:presLayoutVars>
          <dgm:bulletEnabled val="1"/>
        </dgm:presLayoutVars>
      </dgm:prSet>
      <dgm:spPr/>
    </dgm:pt>
    <dgm:pt modelId="{1534A7F5-E2EF-4BA6-A62C-4456EDBD45A0}" type="pres">
      <dgm:prSet presAssocID="{665E84A0-0643-40C4-87C1-470223985616}" presName="node" presStyleLbl="vennNode1" presStyleIdx="5" presStyleCnt="7" custScaleX="138882">
        <dgm:presLayoutVars>
          <dgm:bulletEnabled val="1"/>
        </dgm:presLayoutVars>
      </dgm:prSet>
      <dgm:spPr/>
    </dgm:pt>
    <dgm:pt modelId="{1A93F4D5-C616-4077-8509-4A2193E650D2}" type="pres">
      <dgm:prSet presAssocID="{4AF38906-ADB9-4FD6-B83E-CA68B6B17524}" presName="node" presStyleLbl="vennNode1" presStyleIdx="6" presStyleCnt="7" custScaleX="125948" custScaleY="110018">
        <dgm:presLayoutVars>
          <dgm:bulletEnabled val="1"/>
        </dgm:presLayoutVars>
      </dgm:prSet>
      <dgm:spPr/>
    </dgm:pt>
  </dgm:ptLst>
  <dgm:cxnLst>
    <dgm:cxn modelId="{CBA51F04-161A-4632-AA80-283CA1E4C68B}" srcId="{725172D4-75E5-4968-A5EB-30C2847338D8}" destId="{AEFD1720-4E95-495B-AAE7-AC79BB3A3F37}" srcOrd="3" destOrd="0" parTransId="{B8C4CEAC-52C7-4824-B900-27ACA0184443}" sibTransId="{0C84B51E-E4E5-492F-BEDF-AD86CB34BF61}"/>
    <dgm:cxn modelId="{53EA0B21-5B70-4B3B-8AC1-3AC720AA9684}" srcId="{6A5134EA-0584-44EC-8A0E-2E432797B371}" destId="{665E84A0-0643-40C4-87C1-470223985616}" srcOrd="4" destOrd="0" parTransId="{6F2F637B-9755-46B4-9E4E-C60C419A0F5C}" sibTransId="{F873D2A2-8A0B-4D86-935B-4BD3F28A9B1C}"/>
    <dgm:cxn modelId="{FAA5EA30-7E3F-4284-85EE-E78741371C91}" type="presOf" srcId="{AF89FC94-9E16-4801-AA14-346A8649D1D2}" destId="{123B9B4A-E0C8-4D7C-8106-96B69A6C9032}" srcOrd="0" destOrd="0" presId="urn:microsoft.com/office/officeart/2005/8/layout/radial3"/>
    <dgm:cxn modelId="{587BF634-E879-4FF5-94C5-F3E8DAB72480}" srcId="{725172D4-75E5-4968-A5EB-30C2847338D8}" destId="{6A5134EA-0584-44EC-8A0E-2E432797B371}" srcOrd="0" destOrd="0" parTransId="{D794632F-E7BF-46E4-AF3D-15919C998683}" sibTransId="{6F19C5DA-4BFA-4A0E-9B8F-2B783AA2D45C}"/>
    <dgm:cxn modelId="{5B80BA3C-4F9F-40F0-9AE7-453A7F267A47}" type="presOf" srcId="{665E84A0-0643-40C4-87C1-470223985616}" destId="{1534A7F5-E2EF-4BA6-A62C-4456EDBD45A0}" srcOrd="0" destOrd="0" presId="urn:microsoft.com/office/officeart/2005/8/layout/radial3"/>
    <dgm:cxn modelId="{FDCDF63C-E89C-4A01-8496-D51BAD285C2A}" srcId="{725172D4-75E5-4968-A5EB-30C2847338D8}" destId="{81FCC8B7-BBFA-4C90-8E0E-5545C292ADDF}" srcOrd="4" destOrd="0" parTransId="{8F6C8AC6-5A4B-4304-9685-F3A65285DE35}" sibTransId="{BBC90851-A893-459D-9087-9E2B268CB158}"/>
    <dgm:cxn modelId="{16ADC643-319E-453D-9347-8F9C5B2A9092}" type="presOf" srcId="{4AF38906-ADB9-4FD6-B83E-CA68B6B17524}" destId="{1A93F4D5-C616-4077-8509-4A2193E650D2}" srcOrd="0" destOrd="0" presId="urn:microsoft.com/office/officeart/2005/8/layout/radial3"/>
    <dgm:cxn modelId="{9EF8CA47-D4A7-4541-8C2E-D39D028D6CCA}" srcId="{6A5134EA-0584-44EC-8A0E-2E432797B371}" destId="{AF89FC94-9E16-4801-AA14-346A8649D1D2}" srcOrd="1" destOrd="0" parTransId="{4707E101-F877-43BD-BF3A-4E1EF508FBCB}" sibTransId="{885D113C-84B0-4631-A4C6-527F8A7A8E70}"/>
    <dgm:cxn modelId="{54630A6F-CBE5-4B02-8AAD-673ADC57EB27}" srcId="{725172D4-75E5-4968-A5EB-30C2847338D8}" destId="{F9CD6B4F-762F-4871-A6F8-AD4A14918BC3}" srcOrd="1" destOrd="0" parTransId="{13D5E7E5-B116-41B8-9DBD-8D925F79DE2A}" sibTransId="{59BF2885-56D1-48FD-8759-01846F279B67}"/>
    <dgm:cxn modelId="{B5A27B53-022F-47A8-882A-958D0B8E9FB7}" srcId="{725172D4-75E5-4968-A5EB-30C2847338D8}" destId="{7F549671-B0B2-479D-8F38-85513BFB9465}" srcOrd="2" destOrd="0" parTransId="{C73B6532-A183-4E76-AB70-508585971BD8}" sibTransId="{E6AADC8C-0C40-4B92-B1F0-A21726434D65}"/>
    <dgm:cxn modelId="{DC966879-8D68-4E61-B422-A47E9F281A91}" type="presOf" srcId="{E5C1757C-82C2-44D9-8D89-8646F160AE81}" destId="{354FF08F-5E41-44A5-85E9-A3A90CBF64C9}" srcOrd="0" destOrd="0" presId="urn:microsoft.com/office/officeart/2005/8/layout/radial3"/>
    <dgm:cxn modelId="{7286B596-686B-4647-987A-E6CE80786AD0}" srcId="{6A5134EA-0584-44EC-8A0E-2E432797B371}" destId="{33727AC9-5A1D-4989-97C7-3E43F03523AE}" srcOrd="3" destOrd="0" parTransId="{BF545AF4-0F12-4508-9939-3813C45B69F8}" sibTransId="{50D112CD-1031-4756-88AF-688BEEE5DE6C}"/>
    <dgm:cxn modelId="{2A22BA99-CEE0-4CFC-B595-FFEE25D2C6D2}" type="presOf" srcId="{6A5134EA-0584-44EC-8A0E-2E432797B371}" destId="{7E731622-79E8-41A7-9864-4FCC59696AB3}" srcOrd="0" destOrd="0" presId="urn:microsoft.com/office/officeart/2005/8/layout/radial3"/>
    <dgm:cxn modelId="{3AFB029B-DED5-444C-903C-3B1BAE08B777}" srcId="{6A5134EA-0584-44EC-8A0E-2E432797B371}" destId="{4AF38906-ADB9-4FD6-B83E-CA68B6B17524}" srcOrd="5" destOrd="0" parTransId="{426B8689-2AA7-4E82-8852-DD68ABF8FE47}" sibTransId="{299306AD-B141-42DE-AAF3-B461BC02C087}"/>
    <dgm:cxn modelId="{F079209B-AF02-4A6A-BCC2-B0A9CB8EBB03}" type="presOf" srcId="{725172D4-75E5-4968-A5EB-30C2847338D8}" destId="{6385A238-0C4D-4DC7-87DC-9E205F343D2C}" srcOrd="0" destOrd="0" presId="urn:microsoft.com/office/officeart/2005/8/layout/radial3"/>
    <dgm:cxn modelId="{C068A89D-ECCC-4C5C-B483-59390DA915B4}" type="presOf" srcId="{D239CC0E-F5B3-4533-952D-520A0B0D448E}" destId="{5B4D2AC3-4FC7-41AB-B5BA-82F152BAB0CD}" srcOrd="0" destOrd="0" presId="urn:microsoft.com/office/officeart/2005/8/layout/radial3"/>
    <dgm:cxn modelId="{4EC23CA4-0D76-42FB-B688-3B96895F2BE9}" srcId="{6A5134EA-0584-44EC-8A0E-2E432797B371}" destId="{E5C1757C-82C2-44D9-8D89-8646F160AE81}" srcOrd="0" destOrd="0" parTransId="{C03A9180-9084-417B-A087-F73FA0367BD3}" sibTransId="{3BE3AEEC-1059-4718-8528-92FDFBA2921C}"/>
    <dgm:cxn modelId="{39E435B4-5198-459D-A121-544701581AD6}" srcId="{725172D4-75E5-4968-A5EB-30C2847338D8}" destId="{1B3399DA-B370-4196-80A7-0B043AE90AB6}" srcOrd="6" destOrd="0" parTransId="{1C01EBB0-0E33-447D-9632-A595595CE543}" sibTransId="{8B148001-5E1A-46E1-802E-5BB52AC927E4}"/>
    <dgm:cxn modelId="{A57FC0C2-BCC8-4647-AB6A-BDF943B1A4A3}" srcId="{6A5134EA-0584-44EC-8A0E-2E432797B371}" destId="{D239CC0E-F5B3-4533-952D-520A0B0D448E}" srcOrd="2" destOrd="0" parTransId="{022AF605-3B68-4254-8B8E-CB5E0A9E2431}" sibTransId="{AAFF7D2B-9FDB-41C1-99CD-DA39818BCA11}"/>
    <dgm:cxn modelId="{B10A72C7-09C6-4126-A629-E46A374272C0}" srcId="{725172D4-75E5-4968-A5EB-30C2847338D8}" destId="{89D6B05D-9F74-4A84-A6A3-7E43755973FB}" srcOrd="5" destOrd="0" parTransId="{929E4FD1-C26B-4071-829C-4BAAC1E4DA7A}" sibTransId="{86796E97-2D96-4FD4-B7C1-294421D9130B}"/>
    <dgm:cxn modelId="{157098D3-69D8-457F-9E3C-5EE023C8BC91}" type="presOf" srcId="{33727AC9-5A1D-4989-97C7-3E43F03523AE}" destId="{9CCF5CEF-3834-4726-B0B3-93C367C0D96B}" srcOrd="0" destOrd="0" presId="urn:microsoft.com/office/officeart/2005/8/layout/radial3"/>
    <dgm:cxn modelId="{C1DEE60B-32BD-4C1C-95D8-02C2D6411A72}" type="presParOf" srcId="{6385A238-0C4D-4DC7-87DC-9E205F343D2C}" destId="{FB4F8E8A-B1FF-4B5A-8F68-FAC973E41B22}" srcOrd="0" destOrd="0" presId="urn:microsoft.com/office/officeart/2005/8/layout/radial3"/>
    <dgm:cxn modelId="{F5578BA5-83F0-4586-96C1-9DF91318279E}" type="presParOf" srcId="{FB4F8E8A-B1FF-4B5A-8F68-FAC973E41B22}" destId="{7E731622-79E8-41A7-9864-4FCC59696AB3}" srcOrd="0" destOrd="0" presId="urn:microsoft.com/office/officeart/2005/8/layout/radial3"/>
    <dgm:cxn modelId="{B6006BA9-1BF6-48B2-9598-C4478524FB0B}" type="presParOf" srcId="{FB4F8E8A-B1FF-4B5A-8F68-FAC973E41B22}" destId="{354FF08F-5E41-44A5-85E9-A3A90CBF64C9}" srcOrd="1" destOrd="0" presId="urn:microsoft.com/office/officeart/2005/8/layout/radial3"/>
    <dgm:cxn modelId="{1279A2E1-9D61-48A6-8B3D-92EDA01B2952}" type="presParOf" srcId="{FB4F8E8A-B1FF-4B5A-8F68-FAC973E41B22}" destId="{123B9B4A-E0C8-4D7C-8106-96B69A6C9032}" srcOrd="2" destOrd="0" presId="urn:microsoft.com/office/officeart/2005/8/layout/radial3"/>
    <dgm:cxn modelId="{0C14ECC2-09B3-40C4-AB3C-C489FF871027}" type="presParOf" srcId="{FB4F8E8A-B1FF-4B5A-8F68-FAC973E41B22}" destId="{5B4D2AC3-4FC7-41AB-B5BA-82F152BAB0CD}" srcOrd="3" destOrd="0" presId="urn:microsoft.com/office/officeart/2005/8/layout/radial3"/>
    <dgm:cxn modelId="{2073B58D-90A9-4AA4-A447-41AC2D53F802}" type="presParOf" srcId="{FB4F8E8A-B1FF-4B5A-8F68-FAC973E41B22}" destId="{9CCF5CEF-3834-4726-B0B3-93C367C0D96B}" srcOrd="4" destOrd="0" presId="urn:microsoft.com/office/officeart/2005/8/layout/radial3"/>
    <dgm:cxn modelId="{05EC001C-0DA5-445A-B470-97C6142EC42E}" type="presParOf" srcId="{FB4F8E8A-B1FF-4B5A-8F68-FAC973E41B22}" destId="{1534A7F5-E2EF-4BA6-A62C-4456EDBD45A0}" srcOrd="5" destOrd="0" presId="urn:microsoft.com/office/officeart/2005/8/layout/radial3"/>
    <dgm:cxn modelId="{6A391A1A-6681-44F9-B2AD-2300A58121F1}" type="presParOf" srcId="{FB4F8E8A-B1FF-4B5A-8F68-FAC973E41B22}" destId="{1A93F4D5-C616-4077-8509-4A2193E650D2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0D28E4-4CF8-4677-8731-5E426CC11539}">
      <dsp:nvSpPr>
        <dsp:cNvPr id="0" name=""/>
        <dsp:cNvSpPr/>
      </dsp:nvSpPr>
      <dsp:spPr>
        <a:xfrm>
          <a:off x="948" y="2336349"/>
          <a:ext cx="2605507" cy="13027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700" kern="1200" dirty="0"/>
            <a:t>Geografía humana</a:t>
          </a:r>
        </a:p>
      </dsp:txBody>
      <dsp:txXfrm>
        <a:off x="39104" y="2374505"/>
        <a:ext cx="2529195" cy="1226441"/>
      </dsp:txXfrm>
    </dsp:sp>
    <dsp:sp modelId="{C7E89832-746F-4FF5-B47C-8BF3DE354835}">
      <dsp:nvSpPr>
        <dsp:cNvPr id="0" name=""/>
        <dsp:cNvSpPr/>
      </dsp:nvSpPr>
      <dsp:spPr>
        <a:xfrm rot="17692822">
          <a:off x="1888977" y="1844479"/>
          <a:ext cx="2477159" cy="39243"/>
        </a:xfrm>
        <a:custGeom>
          <a:avLst/>
          <a:gdLst/>
          <a:ahLst/>
          <a:cxnLst/>
          <a:rect l="0" t="0" r="0" b="0"/>
          <a:pathLst>
            <a:path>
              <a:moveTo>
                <a:pt x="0" y="19621"/>
              </a:moveTo>
              <a:lnTo>
                <a:pt x="2477159" y="19621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900" kern="1200"/>
        </a:p>
      </dsp:txBody>
      <dsp:txXfrm>
        <a:off x="3065628" y="1802172"/>
        <a:ext cx="123857" cy="123857"/>
      </dsp:txXfrm>
    </dsp:sp>
    <dsp:sp modelId="{48EB0DBC-0A80-4A6E-80FA-A3BC7FD47FCA}">
      <dsp:nvSpPr>
        <dsp:cNvPr id="0" name=""/>
        <dsp:cNvSpPr/>
      </dsp:nvSpPr>
      <dsp:spPr>
        <a:xfrm>
          <a:off x="3648658" y="89099"/>
          <a:ext cx="2605507" cy="13027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700" kern="1200" dirty="0"/>
            <a:t>Geografía económica</a:t>
          </a:r>
        </a:p>
      </dsp:txBody>
      <dsp:txXfrm>
        <a:off x="3686814" y="127255"/>
        <a:ext cx="2529195" cy="1226441"/>
      </dsp:txXfrm>
    </dsp:sp>
    <dsp:sp modelId="{87407260-5A94-4C4A-9968-AE661CC7AA47}">
      <dsp:nvSpPr>
        <dsp:cNvPr id="0" name=""/>
        <dsp:cNvSpPr/>
      </dsp:nvSpPr>
      <dsp:spPr>
        <a:xfrm>
          <a:off x="6254166" y="720854"/>
          <a:ext cx="1042202" cy="39243"/>
        </a:xfrm>
        <a:custGeom>
          <a:avLst/>
          <a:gdLst/>
          <a:ahLst/>
          <a:cxnLst/>
          <a:rect l="0" t="0" r="0" b="0"/>
          <a:pathLst>
            <a:path>
              <a:moveTo>
                <a:pt x="0" y="19621"/>
              </a:moveTo>
              <a:lnTo>
                <a:pt x="1042202" y="19621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500" kern="1200"/>
        </a:p>
      </dsp:txBody>
      <dsp:txXfrm>
        <a:off x="6749212" y="714421"/>
        <a:ext cx="52110" cy="52110"/>
      </dsp:txXfrm>
    </dsp:sp>
    <dsp:sp modelId="{35DED1DA-F0FE-422F-8975-3CC7BEB3C8A6}">
      <dsp:nvSpPr>
        <dsp:cNvPr id="0" name=""/>
        <dsp:cNvSpPr/>
      </dsp:nvSpPr>
      <dsp:spPr>
        <a:xfrm>
          <a:off x="7296368" y="89099"/>
          <a:ext cx="2605507" cy="13027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700" kern="1200" dirty="0"/>
            <a:t>Economía</a:t>
          </a:r>
        </a:p>
      </dsp:txBody>
      <dsp:txXfrm>
        <a:off x="7334524" y="127255"/>
        <a:ext cx="2529195" cy="1226441"/>
      </dsp:txXfrm>
    </dsp:sp>
    <dsp:sp modelId="{EAE3E5C7-5790-4E61-8FBF-EE394A4A1DB2}">
      <dsp:nvSpPr>
        <dsp:cNvPr id="0" name=""/>
        <dsp:cNvSpPr/>
      </dsp:nvSpPr>
      <dsp:spPr>
        <a:xfrm rot="19457599">
          <a:off x="2485819" y="2593562"/>
          <a:ext cx="1283476" cy="39243"/>
        </a:xfrm>
        <a:custGeom>
          <a:avLst/>
          <a:gdLst/>
          <a:ahLst/>
          <a:cxnLst/>
          <a:rect l="0" t="0" r="0" b="0"/>
          <a:pathLst>
            <a:path>
              <a:moveTo>
                <a:pt x="0" y="19621"/>
              </a:moveTo>
              <a:lnTo>
                <a:pt x="1283476" y="19621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500" kern="1200"/>
        </a:p>
      </dsp:txBody>
      <dsp:txXfrm>
        <a:off x="3095470" y="2581097"/>
        <a:ext cx="64173" cy="64173"/>
      </dsp:txXfrm>
    </dsp:sp>
    <dsp:sp modelId="{1997387C-B99F-412B-9B1B-B0361C466A76}">
      <dsp:nvSpPr>
        <dsp:cNvPr id="0" name=""/>
        <dsp:cNvSpPr/>
      </dsp:nvSpPr>
      <dsp:spPr>
        <a:xfrm>
          <a:off x="3648658" y="1587265"/>
          <a:ext cx="2605507" cy="13027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700" kern="1200" dirty="0"/>
            <a:t>Geografía rural</a:t>
          </a:r>
        </a:p>
      </dsp:txBody>
      <dsp:txXfrm>
        <a:off x="3686814" y="1625421"/>
        <a:ext cx="2529195" cy="1226441"/>
      </dsp:txXfrm>
    </dsp:sp>
    <dsp:sp modelId="{A972FC45-598F-498C-A801-337F3A243A05}">
      <dsp:nvSpPr>
        <dsp:cNvPr id="0" name=""/>
        <dsp:cNvSpPr/>
      </dsp:nvSpPr>
      <dsp:spPr>
        <a:xfrm>
          <a:off x="6254166" y="2219021"/>
          <a:ext cx="1042202" cy="39243"/>
        </a:xfrm>
        <a:custGeom>
          <a:avLst/>
          <a:gdLst/>
          <a:ahLst/>
          <a:cxnLst/>
          <a:rect l="0" t="0" r="0" b="0"/>
          <a:pathLst>
            <a:path>
              <a:moveTo>
                <a:pt x="0" y="19621"/>
              </a:moveTo>
              <a:lnTo>
                <a:pt x="1042202" y="19621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500" kern="1200"/>
        </a:p>
      </dsp:txBody>
      <dsp:txXfrm>
        <a:off x="6749212" y="2212587"/>
        <a:ext cx="52110" cy="52110"/>
      </dsp:txXfrm>
    </dsp:sp>
    <dsp:sp modelId="{CE94B44F-E50C-432F-B882-BB3CDEC39EAA}">
      <dsp:nvSpPr>
        <dsp:cNvPr id="0" name=""/>
        <dsp:cNvSpPr/>
      </dsp:nvSpPr>
      <dsp:spPr>
        <a:xfrm>
          <a:off x="7296368" y="1587265"/>
          <a:ext cx="2605507" cy="13027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700" kern="1200" dirty="0"/>
            <a:t>Sociología</a:t>
          </a:r>
        </a:p>
      </dsp:txBody>
      <dsp:txXfrm>
        <a:off x="7334524" y="1625421"/>
        <a:ext cx="2529195" cy="1226441"/>
      </dsp:txXfrm>
    </dsp:sp>
    <dsp:sp modelId="{9A6893F4-B5A0-4CE2-9458-C827AD2329F6}">
      <dsp:nvSpPr>
        <dsp:cNvPr id="0" name=""/>
        <dsp:cNvSpPr/>
      </dsp:nvSpPr>
      <dsp:spPr>
        <a:xfrm rot="2142401">
          <a:off x="2485819" y="3342646"/>
          <a:ext cx="1283476" cy="39243"/>
        </a:xfrm>
        <a:custGeom>
          <a:avLst/>
          <a:gdLst/>
          <a:ahLst/>
          <a:cxnLst/>
          <a:rect l="0" t="0" r="0" b="0"/>
          <a:pathLst>
            <a:path>
              <a:moveTo>
                <a:pt x="0" y="19621"/>
              </a:moveTo>
              <a:lnTo>
                <a:pt x="1283476" y="19621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500" kern="1200"/>
        </a:p>
      </dsp:txBody>
      <dsp:txXfrm>
        <a:off x="3095470" y="3330180"/>
        <a:ext cx="64173" cy="64173"/>
      </dsp:txXfrm>
    </dsp:sp>
    <dsp:sp modelId="{450F46DC-D067-44DC-A16B-DA48DBC74006}">
      <dsp:nvSpPr>
        <dsp:cNvPr id="0" name=""/>
        <dsp:cNvSpPr/>
      </dsp:nvSpPr>
      <dsp:spPr>
        <a:xfrm>
          <a:off x="3648658" y="3085432"/>
          <a:ext cx="2605507" cy="13027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700" kern="1200" dirty="0"/>
            <a:t>Geografía</a:t>
          </a:r>
          <a:r>
            <a:rPr lang="es-MX" sz="3700" kern="1200" baseline="0" dirty="0"/>
            <a:t> de la población </a:t>
          </a:r>
          <a:endParaRPr lang="es-MX" sz="3700" kern="1200" dirty="0"/>
        </a:p>
      </dsp:txBody>
      <dsp:txXfrm>
        <a:off x="3686814" y="3123588"/>
        <a:ext cx="2529195" cy="1226441"/>
      </dsp:txXfrm>
    </dsp:sp>
    <dsp:sp modelId="{7DC80048-97EF-4F78-BD9C-CAE5F9607BC6}">
      <dsp:nvSpPr>
        <dsp:cNvPr id="0" name=""/>
        <dsp:cNvSpPr/>
      </dsp:nvSpPr>
      <dsp:spPr>
        <a:xfrm>
          <a:off x="6254166" y="3717187"/>
          <a:ext cx="1042202" cy="39243"/>
        </a:xfrm>
        <a:custGeom>
          <a:avLst/>
          <a:gdLst/>
          <a:ahLst/>
          <a:cxnLst/>
          <a:rect l="0" t="0" r="0" b="0"/>
          <a:pathLst>
            <a:path>
              <a:moveTo>
                <a:pt x="0" y="19621"/>
              </a:moveTo>
              <a:lnTo>
                <a:pt x="1042202" y="19621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500" kern="1200"/>
        </a:p>
      </dsp:txBody>
      <dsp:txXfrm>
        <a:off x="6749212" y="3710754"/>
        <a:ext cx="52110" cy="52110"/>
      </dsp:txXfrm>
    </dsp:sp>
    <dsp:sp modelId="{2252BAF7-4F2B-4321-8690-A4972B2E1416}">
      <dsp:nvSpPr>
        <dsp:cNvPr id="0" name=""/>
        <dsp:cNvSpPr/>
      </dsp:nvSpPr>
      <dsp:spPr>
        <a:xfrm>
          <a:off x="7296368" y="3085432"/>
          <a:ext cx="2605507" cy="13027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700" kern="1200" dirty="0"/>
            <a:t>Demografía</a:t>
          </a:r>
        </a:p>
      </dsp:txBody>
      <dsp:txXfrm>
        <a:off x="7334524" y="3123588"/>
        <a:ext cx="2529195" cy="1226441"/>
      </dsp:txXfrm>
    </dsp:sp>
    <dsp:sp modelId="{2D4772B6-C98E-4AB7-902D-A246CFB2D8DD}">
      <dsp:nvSpPr>
        <dsp:cNvPr id="0" name=""/>
        <dsp:cNvSpPr/>
      </dsp:nvSpPr>
      <dsp:spPr>
        <a:xfrm rot="3907178">
          <a:off x="1888977" y="4091729"/>
          <a:ext cx="2477159" cy="39243"/>
        </a:xfrm>
        <a:custGeom>
          <a:avLst/>
          <a:gdLst/>
          <a:ahLst/>
          <a:cxnLst/>
          <a:rect l="0" t="0" r="0" b="0"/>
          <a:pathLst>
            <a:path>
              <a:moveTo>
                <a:pt x="0" y="19621"/>
              </a:moveTo>
              <a:lnTo>
                <a:pt x="2477159" y="19621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900" kern="1200"/>
        </a:p>
      </dsp:txBody>
      <dsp:txXfrm>
        <a:off x="3065628" y="4049421"/>
        <a:ext cx="123857" cy="123857"/>
      </dsp:txXfrm>
    </dsp:sp>
    <dsp:sp modelId="{A7C47E8C-52E5-4C25-B1B1-8A125A1214DD}">
      <dsp:nvSpPr>
        <dsp:cNvPr id="0" name=""/>
        <dsp:cNvSpPr/>
      </dsp:nvSpPr>
      <dsp:spPr>
        <a:xfrm>
          <a:off x="3648658" y="4583599"/>
          <a:ext cx="2605507" cy="13027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700" kern="1200" dirty="0"/>
            <a:t>Geografía</a:t>
          </a:r>
          <a:r>
            <a:rPr lang="es-MX" sz="3700" kern="1200" baseline="0" dirty="0"/>
            <a:t> urbana</a:t>
          </a:r>
          <a:endParaRPr lang="es-MX" sz="3700" kern="1200" dirty="0"/>
        </a:p>
      </dsp:txBody>
      <dsp:txXfrm>
        <a:off x="3686814" y="4621755"/>
        <a:ext cx="2529195" cy="1226441"/>
      </dsp:txXfrm>
    </dsp:sp>
    <dsp:sp modelId="{87252A40-372E-4F25-A5AE-151286B232B3}">
      <dsp:nvSpPr>
        <dsp:cNvPr id="0" name=""/>
        <dsp:cNvSpPr/>
      </dsp:nvSpPr>
      <dsp:spPr>
        <a:xfrm>
          <a:off x="6254166" y="5215354"/>
          <a:ext cx="1042202" cy="39243"/>
        </a:xfrm>
        <a:custGeom>
          <a:avLst/>
          <a:gdLst/>
          <a:ahLst/>
          <a:cxnLst/>
          <a:rect l="0" t="0" r="0" b="0"/>
          <a:pathLst>
            <a:path>
              <a:moveTo>
                <a:pt x="0" y="19621"/>
              </a:moveTo>
              <a:lnTo>
                <a:pt x="1042202" y="19621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500" kern="1200"/>
        </a:p>
      </dsp:txBody>
      <dsp:txXfrm>
        <a:off x="6749212" y="5208920"/>
        <a:ext cx="52110" cy="52110"/>
      </dsp:txXfrm>
    </dsp:sp>
    <dsp:sp modelId="{9679B1F2-7A43-42B7-919D-0084C75E6213}">
      <dsp:nvSpPr>
        <dsp:cNvPr id="0" name=""/>
        <dsp:cNvSpPr/>
      </dsp:nvSpPr>
      <dsp:spPr>
        <a:xfrm>
          <a:off x="7296368" y="4583599"/>
          <a:ext cx="2605507" cy="13027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700" kern="1200" dirty="0"/>
            <a:t>Urbanismo</a:t>
          </a:r>
        </a:p>
      </dsp:txBody>
      <dsp:txXfrm>
        <a:off x="7334524" y="4621755"/>
        <a:ext cx="2529195" cy="12264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731622-79E8-41A7-9864-4FCC59696AB3}">
      <dsp:nvSpPr>
        <dsp:cNvPr id="0" name=""/>
        <dsp:cNvSpPr/>
      </dsp:nvSpPr>
      <dsp:spPr>
        <a:xfrm>
          <a:off x="4380027" y="1523997"/>
          <a:ext cx="4399738" cy="4101552"/>
        </a:xfrm>
        <a:prstGeom prst="ellipse">
          <a:avLst/>
        </a:prstGeom>
        <a:solidFill>
          <a:srgbClr val="00B050">
            <a:alpha val="50000"/>
          </a:srgb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kern="1200" dirty="0"/>
            <a:t>El</a:t>
          </a:r>
          <a:r>
            <a:rPr lang="es-MX" sz="3200" kern="1200" baseline="0" dirty="0"/>
            <a:t> estudio de la población permite planificar</a:t>
          </a:r>
          <a:endParaRPr lang="es-MX" sz="3200" kern="1200" dirty="0"/>
        </a:p>
      </dsp:txBody>
      <dsp:txXfrm>
        <a:off x="5024354" y="2124655"/>
        <a:ext cx="3111084" cy="2900236"/>
      </dsp:txXfrm>
    </dsp:sp>
    <dsp:sp modelId="{354FF08F-5E41-44A5-85E9-A3A90CBF64C9}">
      <dsp:nvSpPr>
        <dsp:cNvPr id="0" name=""/>
        <dsp:cNvSpPr/>
      </dsp:nvSpPr>
      <dsp:spPr>
        <a:xfrm>
          <a:off x="5261497" y="707"/>
          <a:ext cx="2636797" cy="1982882"/>
        </a:xfrm>
        <a:prstGeom prst="ellipse">
          <a:avLst/>
        </a:prstGeom>
        <a:solidFill>
          <a:srgbClr val="00B0F0">
            <a:alpha val="50000"/>
          </a:srgb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000" kern="1200" dirty="0"/>
            <a:t>sanidad</a:t>
          </a:r>
        </a:p>
      </dsp:txBody>
      <dsp:txXfrm>
        <a:off x="5647647" y="291093"/>
        <a:ext cx="1864497" cy="1402110"/>
      </dsp:txXfrm>
    </dsp:sp>
    <dsp:sp modelId="{123B9B4A-E0C8-4D7C-8106-96B69A6C9032}">
      <dsp:nvSpPr>
        <dsp:cNvPr id="0" name=""/>
        <dsp:cNvSpPr/>
      </dsp:nvSpPr>
      <dsp:spPr>
        <a:xfrm>
          <a:off x="7603675" y="1292020"/>
          <a:ext cx="2425679" cy="1982882"/>
        </a:xfrm>
        <a:prstGeom prst="ellipse">
          <a:avLst/>
        </a:prstGeom>
        <a:solidFill>
          <a:srgbClr val="FFC000">
            <a:alpha val="50000"/>
          </a:srgb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kern="1200" dirty="0"/>
            <a:t>educación</a:t>
          </a:r>
        </a:p>
      </dsp:txBody>
      <dsp:txXfrm>
        <a:off x="7958907" y="1582406"/>
        <a:ext cx="1715215" cy="1402110"/>
      </dsp:txXfrm>
    </dsp:sp>
    <dsp:sp modelId="{5B4D2AC3-4FC7-41AB-B5BA-82F152BAB0CD}">
      <dsp:nvSpPr>
        <dsp:cNvPr id="0" name=""/>
        <dsp:cNvSpPr/>
      </dsp:nvSpPr>
      <dsp:spPr>
        <a:xfrm>
          <a:off x="7585740" y="3874645"/>
          <a:ext cx="2461550" cy="1982882"/>
        </a:xfrm>
        <a:prstGeom prst="ellipse">
          <a:avLst/>
        </a:prstGeom>
        <a:solidFill>
          <a:srgbClr val="0070C0">
            <a:alpha val="50000"/>
          </a:srgb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kern="1200" dirty="0"/>
            <a:t>vivienda</a:t>
          </a:r>
        </a:p>
      </dsp:txBody>
      <dsp:txXfrm>
        <a:off x="7946226" y="4165031"/>
        <a:ext cx="1740578" cy="1402110"/>
      </dsp:txXfrm>
    </dsp:sp>
    <dsp:sp modelId="{9CCF5CEF-3834-4726-B0B3-93C367C0D96B}">
      <dsp:nvSpPr>
        <dsp:cNvPr id="0" name=""/>
        <dsp:cNvSpPr/>
      </dsp:nvSpPr>
      <dsp:spPr>
        <a:xfrm>
          <a:off x="5311982" y="5165957"/>
          <a:ext cx="2535829" cy="1982882"/>
        </a:xfrm>
        <a:prstGeom prst="ellipse">
          <a:avLst/>
        </a:prstGeom>
        <a:solidFill>
          <a:srgbClr val="7030A0">
            <a:alpha val="50000"/>
          </a:srgb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kern="1200" dirty="0"/>
            <a:t>Seguridad social</a:t>
          </a:r>
        </a:p>
      </dsp:txBody>
      <dsp:txXfrm>
        <a:off x="5683346" y="5456343"/>
        <a:ext cx="1793101" cy="1402110"/>
      </dsp:txXfrm>
    </dsp:sp>
    <dsp:sp modelId="{1534A7F5-E2EF-4BA6-A62C-4456EDBD45A0}">
      <dsp:nvSpPr>
        <dsp:cNvPr id="0" name=""/>
        <dsp:cNvSpPr/>
      </dsp:nvSpPr>
      <dsp:spPr>
        <a:xfrm>
          <a:off x="2966344" y="3874645"/>
          <a:ext cx="2753866" cy="1982882"/>
        </a:xfrm>
        <a:prstGeom prst="ellipse">
          <a:avLst/>
        </a:prstGeom>
        <a:solidFill>
          <a:srgbClr val="FF0000">
            <a:alpha val="50000"/>
          </a:srgb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600" kern="1200" dirty="0"/>
            <a:t>empleo</a:t>
          </a:r>
        </a:p>
      </dsp:txBody>
      <dsp:txXfrm>
        <a:off x="3369638" y="4165031"/>
        <a:ext cx="1947278" cy="1402110"/>
      </dsp:txXfrm>
    </dsp:sp>
    <dsp:sp modelId="{1A93F4D5-C616-4077-8509-4A2193E650D2}">
      <dsp:nvSpPr>
        <dsp:cNvPr id="0" name=""/>
        <dsp:cNvSpPr/>
      </dsp:nvSpPr>
      <dsp:spPr>
        <a:xfrm>
          <a:off x="3094577" y="1192697"/>
          <a:ext cx="2497400" cy="2181527"/>
        </a:xfrm>
        <a:prstGeom prst="ellipse">
          <a:avLst/>
        </a:prstGeom>
        <a:solidFill>
          <a:srgbClr val="FFFF00">
            <a:alpha val="50000"/>
          </a:srgb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300" kern="1200" dirty="0"/>
            <a:t>Conservación del medio ambiente</a:t>
          </a:r>
        </a:p>
      </dsp:txBody>
      <dsp:txXfrm>
        <a:off x="3460313" y="1512174"/>
        <a:ext cx="1765928" cy="15425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9/7/2018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87D9A7-BA1C-4E18-8E38-31CDD81E2B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/>
              <a:t>Unidad 1. Introducción al estudio de la ciencia geográfica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DC5DA5B-9CCD-42CD-A186-9DB81038FC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1584135"/>
          </a:xfrm>
        </p:spPr>
        <p:txBody>
          <a:bodyPr>
            <a:normAutofit/>
          </a:bodyPr>
          <a:lstStyle/>
          <a:p>
            <a:r>
              <a:rPr lang="es-MX" dirty="0"/>
              <a:t>CONTENIDO: </a:t>
            </a:r>
          </a:p>
          <a:p>
            <a:r>
              <a:rPr lang="es-MX" sz="4000" dirty="0"/>
              <a:t>GEOGRAFÍA HUMANA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5F4B23E-987B-40F7-A68F-C0350B456DCA}"/>
              </a:ext>
            </a:extLst>
          </p:cNvPr>
          <p:cNvSpPr txBox="1"/>
          <p:nvPr/>
        </p:nvSpPr>
        <p:spPr>
          <a:xfrm>
            <a:off x="6453809" y="5686370"/>
            <a:ext cx="7871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ELABORÓ: M. EN D.T. AURORA VÁZQUEZ MONTALVO</a:t>
            </a:r>
          </a:p>
        </p:txBody>
      </p:sp>
    </p:spTree>
    <p:extLst>
      <p:ext uri="{BB962C8B-B14F-4D97-AF65-F5344CB8AC3E}">
        <p14:creationId xmlns:p14="http://schemas.microsoft.com/office/powerpoint/2010/main" val="7838283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E586F5-F035-4063-9AF2-334ADA2CF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221424"/>
            <a:ext cx="9603275" cy="1049235"/>
          </a:xfrm>
        </p:spPr>
        <p:txBody>
          <a:bodyPr>
            <a:noAutofit/>
          </a:bodyPr>
          <a:lstStyle/>
          <a:p>
            <a:pPr algn="ctr"/>
            <a:r>
              <a:rPr lang="es-MX" sz="4800" b="1" dirty="0"/>
              <a:t>CARACTERÍSTICAS DE LA POBLACIÓN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6AFDD0C-85F0-45CC-BAB9-B1033F672B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304" y="1548954"/>
            <a:ext cx="11304105" cy="4586801"/>
          </a:xfrm>
        </p:spPr>
        <p:txBody>
          <a:bodyPr/>
          <a:lstStyle/>
          <a:p>
            <a:pPr algn="ctr"/>
            <a:r>
              <a:rPr lang="es-MX" dirty="0"/>
              <a:t> </a:t>
            </a:r>
            <a:r>
              <a:rPr lang="es-MX" sz="6000" dirty="0"/>
              <a:t>Rasgos culturales, de estructura (raza, lengua, religión) y de movimiento (nacimientos, defunciones, migraciones). 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C810FCD5-0BE7-46EB-A869-8F6D482BD6FF}"/>
              </a:ext>
            </a:extLst>
          </p:cNvPr>
          <p:cNvSpPr/>
          <p:nvPr/>
        </p:nvSpPr>
        <p:spPr>
          <a:xfrm>
            <a:off x="10438187" y="5672794"/>
            <a:ext cx="17538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García, Y. (2014). </a:t>
            </a:r>
          </a:p>
        </p:txBody>
      </p:sp>
    </p:spTree>
    <p:extLst>
      <p:ext uri="{BB962C8B-B14F-4D97-AF65-F5344CB8AC3E}">
        <p14:creationId xmlns:p14="http://schemas.microsoft.com/office/powerpoint/2010/main" val="1771232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DA485C-F575-4595-93F2-658FBD4C5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8" y="0"/>
            <a:ext cx="9603275" cy="1049235"/>
          </a:xfrm>
        </p:spPr>
        <p:txBody>
          <a:bodyPr>
            <a:noAutofit/>
          </a:bodyPr>
          <a:lstStyle/>
          <a:p>
            <a:pPr algn="ctr"/>
            <a:r>
              <a:rPr lang="es-MX" sz="6000" b="1" dirty="0"/>
              <a:t>CARACTERÍSTICAS ANTROPOLÓGICAS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F4AF71E-2FEB-44E1-83A1-075B1DBDB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287" y="2015732"/>
            <a:ext cx="11847443" cy="345061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MX" sz="3200" dirty="0"/>
              <a:t>1.- ETNIA: Un grupo étnico comparte lengua, religión, costumbres, ideología, historia y forma de vida.</a:t>
            </a:r>
          </a:p>
          <a:p>
            <a:pPr marL="0" indent="0" algn="just">
              <a:buNone/>
            </a:pPr>
            <a:r>
              <a:rPr lang="es-MX" sz="3200" dirty="0"/>
              <a:t>2.- IDIOMA:  La lengua o idioma es el conjunto de sonidos articulados con el que el humano expresa lo que piensa o siente.</a:t>
            </a:r>
          </a:p>
          <a:p>
            <a:pPr marL="0" indent="0" algn="just">
              <a:buNone/>
            </a:pPr>
            <a:r>
              <a:rPr lang="es-MX" sz="3200" dirty="0"/>
              <a:t>3.- RELIGIÓN: Es un sistema de creencias y dogmas acerca de la existencia del origen divino del mundo y de dioses o deidades. 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66B77D5-AF68-4DEF-B69D-5CF99E4F8C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0848" y="5683702"/>
            <a:ext cx="1841152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758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C886E9-E378-4856-B0E2-CC351925A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8" y="208172"/>
            <a:ext cx="9603275" cy="1049235"/>
          </a:xfrm>
        </p:spPr>
        <p:txBody>
          <a:bodyPr>
            <a:noAutofit/>
          </a:bodyPr>
          <a:lstStyle/>
          <a:p>
            <a:pPr algn="ctr"/>
            <a:r>
              <a:rPr lang="es-MX" sz="6000" b="1" dirty="0"/>
              <a:t>PROBLEMÁTICA DE LA POBLACIÓN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B6D708B-C5DF-401F-8C6B-1748A38156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sz="8000" dirty="0"/>
              <a:t>Crecimiento demográfico.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E4CA6E1-C77A-443B-938E-0C7130AB6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4277" y="5724755"/>
            <a:ext cx="1841152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9408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E000DE-00AD-4284-9D2C-1B2713013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8" y="128658"/>
            <a:ext cx="9603275" cy="1049235"/>
          </a:xfrm>
        </p:spPr>
        <p:txBody>
          <a:bodyPr>
            <a:noAutofit/>
          </a:bodyPr>
          <a:lstStyle/>
          <a:p>
            <a:pPr algn="ctr"/>
            <a:r>
              <a:rPr lang="es-MX" sz="6000" b="1" dirty="0"/>
              <a:t>POBLACIÓN RURAL Y URBANA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576376D-92B7-418F-B870-A7F737ADA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043" y="2015732"/>
            <a:ext cx="11582400" cy="3450613"/>
          </a:xfrm>
        </p:spPr>
        <p:txBody>
          <a:bodyPr>
            <a:noAutofit/>
          </a:bodyPr>
          <a:lstStyle/>
          <a:p>
            <a:pPr algn="just"/>
            <a:r>
              <a:rPr lang="es-MX" sz="3600" dirty="0"/>
              <a:t>La población rural vive en localidades menores a 2,500 habitantes y se dedica, en su mayoría, a las actividades agropecuarias o primarias.</a:t>
            </a:r>
          </a:p>
          <a:p>
            <a:pPr algn="just"/>
            <a:r>
              <a:rPr lang="es-MX" sz="3600" dirty="0"/>
              <a:t>La población urbana se concentra en localidades mayores a 15,000 habitantes y cuenta con la mayoría de los servicios públicos.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633DE96-6687-46C0-8385-735599B02A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3677" y="5609899"/>
            <a:ext cx="1841152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9910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E5ACC5-05C3-41F4-969D-6EF1AA3E8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ACTIVIDADES ECONÓMICAS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41C5BC-3966-44E5-B9B5-A40A99776F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PÁGINA 170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93BDB6C-7200-4B70-87A4-84E683A9FD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4278" y="5553566"/>
            <a:ext cx="1841152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7289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AAC121-8CFA-4ABC-B72D-DCB057BEB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REFERENCIAS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6A18A86-78EF-4CD2-839E-19966C180F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Barrera, N. &amp; Palma, A. (2008). Geografía. México: Secretaría de Educación de Veracruz.</a:t>
            </a:r>
          </a:p>
          <a:p>
            <a:r>
              <a:rPr lang="es-MX" dirty="0"/>
              <a:t>De la Torre. J., et al. (2009). Geografía. México: Mc Graw Hill.</a:t>
            </a:r>
          </a:p>
          <a:p>
            <a:r>
              <a:rPr lang="es-MX" dirty="0"/>
              <a:t>García, Y. (2014). Geografía, una visión de tu espacio. México: Grupo editorial Patria.</a:t>
            </a:r>
          </a:p>
          <a:p>
            <a:r>
              <a:rPr lang="es-MX" dirty="0"/>
              <a:t>Rojas, L. (2007). Geografía. México: Thomson.</a:t>
            </a:r>
          </a:p>
          <a:p>
            <a:endParaRPr lang="es-MX" dirty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86301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6">
            <a:extLst>
              <a:ext uri="{FF2B5EF4-FFF2-40B4-BE49-F238E27FC236}">
                <a16:creationId xmlns:a16="http://schemas.microsoft.com/office/drawing/2014/main" id="{97E8BF7E-7CA3-4FD0-93E3-500B15DC0C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5801264"/>
              </p:ext>
            </p:extLst>
          </p:nvPr>
        </p:nvGraphicFramePr>
        <p:xfrm>
          <a:off x="1152525" y="186809"/>
          <a:ext cx="9902825" cy="59754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ángulo 6">
            <a:extLst>
              <a:ext uri="{FF2B5EF4-FFF2-40B4-BE49-F238E27FC236}">
                <a16:creationId xmlns:a16="http://schemas.microsoft.com/office/drawing/2014/main" id="{78E06CFB-1554-4CC8-80B9-FC807382F3A8}"/>
              </a:ext>
            </a:extLst>
          </p:cNvPr>
          <p:cNvSpPr/>
          <p:nvPr/>
        </p:nvSpPr>
        <p:spPr>
          <a:xfrm>
            <a:off x="9090527" y="6301859"/>
            <a:ext cx="30775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De la Torre. J., et al. (2009). </a:t>
            </a:r>
          </a:p>
        </p:txBody>
      </p:sp>
    </p:spTree>
    <p:extLst>
      <p:ext uri="{BB962C8B-B14F-4D97-AF65-F5344CB8AC3E}">
        <p14:creationId xmlns:p14="http://schemas.microsoft.com/office/powerpoint/2010/main" val="3150029266"/>
      </p:ext>
    </p:extLst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D89971-51F0-4186-958B-296A805B3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8000" dirty="0"/>
              <a:t>DEMOGRAFÍA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BA9473E-D365-4A0A-9B29-D45852AECB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s-MX" sz="8000" dirty="0"/>
              <a:t> Estudio de las poblaciones humanas como la cantidad, composición, distribución, natalidad, mortalidad, migración. 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4363B466-EB71-459A-A076-D463ECE2A2E9}"/>
              </a:ext>
            </a:extLst>
          </p:cNvPr>
          <p:cNvSpPr/>
          <p:nvPr/>
        </p:nvSpPr>
        <p:spPr>
          <a:xfrm>
            <a:off x="10209269" y="5684149"/>
            <a:ext cx="1691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Rojas, L. (2007). </a:t>
            </a:r>
          </a:p>
        </p:txBody>
      </p:sp>
    </p:spTree>
    <p:extLst>
      <p:ext uri="{BB962C8B-B14F-4D97-AF65-F5344CB8AC3E}">
        <p14:creationId xmlns:p14="http://schemas.microsoft.com/office/powerpoint/2010/main" val="3213601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64D06A-549F-417C-AD51-2865873C0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8000" dirty="0"/>
              <a:t>POBLACIÓN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A84918-2C5E-4758-8722-0D79FB49EB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88148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4000" dirty="0"/>
              <a:t>Grupo de personas u organismos de una especie particular que viven en un área geográfica o espacio determinado, cuyo número se determina principalmente mediante un censo. 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14F7CFF-23D7-400F-9F74-D3C33253670E}"/>
              </a:ext>
            </a:extLst>
          </p:cNvPr>
          <p:cNvSpPr/>
          <p:nvPr/>
        </p:nvSpPr>
        <p:spPr>
          <a:xfrm>
            <a:off x="9169506" y="5712551"/>
            <a:ext cx="3022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Barrera, N. &amp; Palma, A. (2008). </a:t>
            </a:r>
          </a:p>
        </p:txBody>
      </p:sp>
    </p:spTree>
    <p:extLst>
      <p:ext uri="{BB962C8B-B14F-4D97-AF65-F5344CB8AC3E}">
        <p14:creationId xmlns:p14="http://schemas.microsoft.com/office/powerpoint/2010/main" val="15905630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7B11B70C-1794-496B-AB82-BAF6AA7611E2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946550930"/>
              </p:ext>
            </p:extLst>
          </p:nvPr>
        </p:nvGraphicFramePr>
        <p:xfrm>
          <a:off x="-212035" y="-291548"/>
          <a:ext cx="13013635" cy="71495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CED6EC3D-DB3A-4C70-B385-3A944095AAA6}"/>
              </a:ext>
            </a:extLst>
          </p:cNvPr>
          <p:cNvSpPr/>
          <p:nvPr/>
        </p:nvSpPr>
        <p:spPr>
          <a:xfrm>
            <a:off x="10500831" y="5735743"/>
            <a:ext cx="1691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Rojas, L. (2007). </a:t>
            </a:r>
          </a:p>
        </p:txBody>
      </p:sp>
    </p:spTree>
    <p:extLst>
      <p:ext uri="{BB962C8B-B14F-4D97-AF65-F5344CB8AC3E}">
        <p14:creationId xmlns:p14="http://schemas.microsoft.com/office/powerpoint/2010/main" val="3014314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8A9856-53B8-4F59-BDDB-9DEB2B241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8000" dirty="0"/>
              <a:t>INDICADORES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8A66791-FDB4-499B-A9F3-FBE272AB02B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3200" dirty="0"/>
              <a:t>TASA DE NATALIDAD= </a:t>
            </a:r>
          </a:p>
          <a:p>
            <a:pPr marL="0" indent="0" algn="ctr">
              <a:buNone/>
            </a:pPr>
            <a:r>
              <a:rPr lang="es-MX" sz="3200" dirty="0"/>
              <a:t>NACIDOS VIVOS/POBLACIÓN TOTAL X 1000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65B56E9-EDBF-4C75-B1F7-F8DCD3B1B35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3200" dirty="0"/>
              <a:t>TASA DE MORTALIDAD=</a:t>
            </a:r>
          </a:p>
          <a:p>
            <a:pPr marL="0" indent="0" algn="ctr">
              <a:buNone/>
            </a:pPr>
            <a:r>
              <a:rPr lang="es-MX" sz="3200" dirty="0"/>
              <a:t>NÚMERO DE DEFUNCIONES/ POBLACIÓN TOTAL X 1000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C2D264BB-0C16-41D0-A46C-E91CB88F1AB9}"/>
              </a:ext>
            </a:extLst>
          </p:cNvPr>
          <p:cNvSpPr/>
          <p:nvPr/>
        </p:nvSpPr>
        <p:spPr>
          <a:xfrm>
            <a:off x="10500831" y="5683779"/>
            <a:ext cx="1691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Rojas, L. (2007). </a:t>
            </a:r>
          </a:p>
        </p:txBody>
      </p:sp>
    </p:spTree>
    <p:extLst>
      <p:ext uri="{BB962C8B-B14F-4D97-AF65-F5344CB8AC3E}">
        <p14:creationId xmlns:p14="http://schemas.microsoft.com/office/powerpoint/2010/main" val="3567387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7CC8EE-38A7-428C-8350-BFDC2A06D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6000" dirty="0"/>
              <a:t>OTROS INDICADORES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531A75E-072C-4F1A-9ECA-D3CFDFE59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49" y="2015732"/>
            <a:ext cx="11648660" cy="4037749"/>
          </a:xfrm>
        </p:spPr>
        <p:txBody>
          <a:bodyPr/>
          <a:lstStyle/>
          <a:p>
            <a:pPr algn="just"/>
            <a:r>
              <a:rPr lang="es-MX" sz="3200" dirty="0"/>
              <a:t>POBLACIÓN ECONÓMICAMENTE ACTIVA (MAYORES DE 12 AÑOS CON ACTIVIDADES REMUNERADAS).</a:t>
            </a:r>
          </a:p>
          <a:p>
            <a:pPr algn="just"/>
            <a:r>
              <a:rPr lang="es-MX" sz="3200" dirty="0"/>
              <a:t>POBLACIÓN ECONÓMICAMENTE INACTIVA (PERSONAS CON ACTIVIDADES NO REMUNERADAS,  ES DECIR, AMAS DE CASA, JUBILADOS, ESTUDIANTES Y  ENFERMOS).</a:t>
            </a:r>
          </a:p>
          <a:p>
            <a:pPr algn="just"/>
            <a:r>
              <a:rPr lang="es-MX" sz="3200" dirty="0"/>
              <a:t>ESTRUCTURA DE LA POBLACIÓN POR SEXO Y EDAD.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03892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ACF67C-8D90-4D16-A9B9-E05D6DECF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8" y="221423"/>
            <a:ext cx="9603275" cy="1049235"/>
          </a:xfrm>
        </p:spPr>
        <p:txBody>
          <a:bodyPr>
            <a:noAutofit/>
          </a:bodyPr>
          <a:lstStyle/>
          <a:p>
            <a:pPr algn="ctr"/>
            <a:r>
              <a:rPr lang="es-MX" sz="4800" dirty="0"/>
              <a:t>DISTRIBUCIÓN DE LA POBLACIÓN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C9A8AC-1224-4E10-81BC-767E6A6F87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913" y="2002480"/>
            <a:ext cx="11728173" cy="4093520"/>
          </a:xfrm>
        </p:spPr>
        <p:txBody>
          <a:bodyPr/>
          <a:lstStyle/>
          <a:p>
            <a:pPr marL="0" indent="0" algn="just">
              <a:buNone/>
            </a:pPr>
            <a:r>
              <a:rPr lang="es-MX" sz="2800" dirty="0"/>
              <a:t>POR FACTORES:</a:t>
            </a:r>
          </a:p>
          <a:p>
            <a:pPr algn="just"/>
            <a:r>
              <a:rPr lang="es-MX" sz="2800" dirty="0"/>
              <a:t>FÍSICOS (RELIEVE, CLIMA, SUELOS Y DISPONIBILIDAD DE AGUA.</a:t>
            </a:r>
          </a:p>
          <a:p>
            <a:pPr algn="just"/>
            <a:r>
              <a:rPr lang="es-MX" sz="2800" dirty="0"/>
              <a:t>FACTORES HISTÓRICOS Y POLÍTICOS (PROCESO DE OCUPACIÓN DEL TERRITORIO, PROPIEDAD DE LA TIERRA, CONTROL DE NATALIDAD, RESTRICCIÓN DE LA ENTRADA A EXTRANJEROS).</a:t>
            </a:r>
          </a:p>
          <a:p>
            <a:pPr algn="just"/>
            <a:r>
              <a:rPr lang="es-MX" sz="2800" dirty="0"/>
              <a:t>FACTORES ECONÓMICOS (RECURSOS NATURALES, ACTIVIDAD INDUSTRIAL, FACILIDAD DE COMUNICACIONES, CERCANIA AL MAR).</a:t>
            </a:r>
          </a:p>
          <a:p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2080A5FF-165D-46DE-9734-735FF75263EA}"/>
              </a:ext>
            </a:extLst>
          </p:cNvPr>
          <p:cNvSpPr/>
          <p:nvPr/>
        </p:nvSpPr>
        <p:spPr>
          <a:xfrm>
            <a:off x="10007945" y="6267245"/>
            <a:ext cx="1896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Rojas, L. (2007). </a:t>
            </a:r>
          </a:p>
        </p:txBody>
      </p:sp>
    </p:spTree>
    <p:extLst>
      <p:ext uri="{BB962C8B-B14F-4D97-AF65-F5344CB8AC3E}">
        <p14:creationId xmlns:p14="http://schemas.microsoft.com/office/powerpoint/2010/main" val="2973983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3D2412-3678-4140-96B7-D10AEC034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212035"/>
            <a:ext cx="9603275" cy="1641719"/>
          </a:xfrm>
        </p:spPr>
        <p:txBody>
          <a:bodyPr>
            <a:noAutofit/>
          </a:bodyPr>
          <a:lstStyle/>
          <a:p>
            <a:pPr algn="ctr"/>
            <a:r>
              <a:rPr lang="es-MX" sz="4000" b="1" dirty="0"/>
              <a:t>PARA CALCULAR EL TAMAÑO DE LA POBLACIÓN SE UTILIZAN LOS SIGUIENTES ÍNDICES: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5A95BBB-62A9-41AE-9734-6751CF4B6B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61" y="2015732"/>
            <a:ext cx="11688417" cy="400075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dirty="0"/>
              <a:t>a)  POBLACIÓN ABSOLUTA: Es el número total de habitantes de una comunidad, región, país, continente o el planeta entero. </a:t>
            </a:r>
          </a:p>
          <a:p>
            <a:pPr marL="0" indent="0" algn="just">
              <a:buNone/>
            </a:pPr>
            <a:r>
              <a:rPr lang="es-MX" sz="2800" dirty="0"/>
              <a:t>b)  EPOBLACIÓN RELATIVA O DENSIDAD DE POBLACIÓN: Es el número de habitantes por kilómetro cuadrado. Se obtiene dividiendo la población absoluta entre la extensión del territorio en donde dicha población reside.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8F0E6CD-0A4E-41A7-9F40-D9C8AF4D17EA}"/>
              </a:ext>
            </a:extLst>
          </p:cNvPr>
          <p:cNvSpPr/>
          <p:nvPr/>
        </p:nvSpPr>
        <p:spPr>
          <a:xfrm>
            <a:off x="10305665" y="5647155"/>
            <a:ext cx="17538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García, Y. (2014). </a:t>
            </a:r>
          </a:p>
        </p:txBody>
      </p:sp>
    </p:spTree>
    <p:extLst>
      <p:ext uri="{BB962C8B-B14F-4D97-AF65-F5344CB8AC3E}">
        <p14:creationId xmlns:p14="http://schemas.microsoft.com/office/powerpoint/2010/main" val="1412098670"/>
      </p:ext>
    </p:extLst>
  </p:cSld>
  <p:clrMapOvr>
    <a:masterClrMapping/>
  </p:clrMapOvr>
</p:sld>
</file>

<file path=ppt/theme/theme1.xml><?xml version="1.0" encoding="utf-8"?>
<a:theme xmlns:a="http://schemas.openxmlformats.org/drawingml/2006/main" name="Galería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333</TotalTime>
  <Words>622</Words>
  <Application>Microsoft Office PowerPoint</Application>
  <PresentationFormat>Panorámica</PresentationFormat>
  <Paragraphs>67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8" baseType="lpstr">
      <vt:lpstr>Arial</vt:lpstr>
      <vt:lpstr>Gill Sans MT</vt:lpstr>
      <vt:lpstr>Galería</vt:lpstr>
      <vt:lpstr>Unidad 1. Introducción al estudio de la ciencia geográfica</vt:lpstr>
      <vt:lpstr>Presentación de PowerPoint</vt:lpstr>
      <vt:lpstr>DEMOGRAFÍA</vt:lpstr>
      <vt:lpstr>POBLACIÓN</vt:lpstr>
      <vt:lpstr>Presentación de PowerPoint</vt:lpstr>
      <vt:lpstr>INDICADORES</vt:lpstr>
      <vt:lpstr>OTROS INDICADORES</vt:lpstr>
      <vt:lpstr>DISTRIBUCIÓN DE LA POBLACIÓN</vt:lpstr>
      <vt:lpstr>PARA CALCULAR EL TAMAÑO DE LA POBLACIÓN SE UTILIZAN LOS SIGUIENTES ÍNDICES: </vt:lpstr>
      <vt:lpstr>CARACTERÍSTICAS DE LA POBLACIÓN</vt:lpstr>
      <vt:lpstr>CARACTERÍSTICAS ANTROPOLÓGICAS</vt:lpstr>
      <vt:lpstr>PROBLEMÁTICA DE LA POBLACIÓN</vt:lpstr>
      <vt:lpstr>POBLACIÓN RURAL Y URBANA</vt:lpstr>
      <vt:lpstr>ACTIVIDADES ECONÓMICAS</vt:lpstr>
      <vt:lpstr>REFERENCIAS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 1. Introducción al estudio de la ciencia geográfica</dc:title>
  <dc:creator>Aurora Vazquez Montalvo</dc:creator>
  <cp:lastModifiedBy>Aurora Vazquez Montalvo</cp:lastModifiedBy>
  <cp:revision>34</cp:revision>
  <dcterms:created xsi:type="dcterms:W3CDTF">2018-08-21T22:05:25Z</dcterms:created>
  <dcterms:modified xsi:type="dcterms:W3CDTF">2018-09-08T02:47:30Z</dcterms:modified>
</cp:coreProperties>
</file>