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92" r:id="rId3"/>
    <p:sldId id="300" r:id="rId4"/>
    <p:sldId id="293" r:id="rId5"/>
    <p:sldId id="295" r:id="rId6"/>
    <p:sldId id="285" r:id="rId7"/>
    <p:sldId id="284" r:id="rId8"/>
    <p:sldId id="277" r:id="rId9"/>
    <p:sldId id="286" r:id="rId10"/>
    <p:sldId id="287" r:id="rId11"/>
    <p:sldId id="288" r:id="rId12"/>
    <p:sldId id="289" r:id="rId13"/>
    <p:sldId id="290" r:id="rId14"/>
    <p:sldId id="291" r:id="rId15"/>
    <p:sldId id="269" r:id="rId16"/>
    <p:sldId id="294" r:id="rId17"/>
    <p:sldId id="297" r:id="rId18"/>
    <p:sldId id="299" r:id="rId19"/>
    <p:sldId id="298" r:id="rId20"/>
    <p:sldId id="296" r:id="rId21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294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F5E36-B31A-41FE-B724-9251F48AC940}" type="doc">
      <dgm:prSet loTypeId="urn:microsoft.com/office/officeart/2005/8/layout/hierarchy2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F99276E-A30D-4C67-B7D5-E4E324DABE50}">
      <dgm:prSet phldrT="[Texto]"/>
      <dgm:spPr/>
      <dgm:t>
        <a:bodyPr/>
        <a:lstStyle/>
        <a:p>
          <a:r>
            <a:rPr lang="es-MX" dirty="0"/>
            <a:t>Geografía física</a:t>
          </a:r>
        </a:p>
      </dgm:t>
    </dgm:pt>
    <dgm:pt modelId="{4AB7989A-8D18-4305-8ACD-6B490FE8C3E2}" type="parTrans" cxnId="{EF9B7549-0C7F-45B3-A55A-1C6ECE017DA6}">
      <dgm:prSet/>
      <dgm:spPr/>
      <dgm:t>
        <a:bodyPr/>
        <a:lstStyle/>
        <a:p>
          <a:endParaRPr lang="es-MX"/>
        </a:p>
      </dgm:t>
    </dgm:pt>
    <dgm:pt modelId="{300AEEB5-BE0D-4141-895D-305B47286636}" type="sibTrans" cxnId="{EF9B7549-0C7F-45B3-A55A-1C6ECE017DA6}">
      <dgm:prSet/>
      <dgm:spPr/>
      <dgm:t>
        <a:bodyPr/>
        <a:lstStyle/>
        <a:p>
          <a:endParaRPr lang="es-MX"/>
        </a:p>
      </dgm:t>
    </dgm:pt>
    <dgm:pt modelId="{AA2B56A5-CB17-4229-BC4B-A36D28FA9ED1}">
      <dgm:prSet phldrT="[Texto]"/>
      <dgm:spPr/>
      <dgm:t>
        <a:bodyPr/>
        <a:lstStyle/>
        <a:p>
          <a:r>
            <a:rPr lang="es-MX" dirty="0"/>
            <a:t>Geología</a:t>
          </a:r>
        </a:p>
      </dgm:t>
    </dgm:pt>
    <dgm:pt modelId="{2E5408AC-DFB0-4E6E-9F0F-DA67BB2E99FE}" type="parTrans" cxnId="{4117C80A-AB2C-43D3-B75F-19E8F8577D5B}">
      <dgm:prSet/>
      <dgm:spPr/>
      <dgm:t>
        <a:bodyPr/>
        <a:lstStyle/>
        <a:p>
          <a:endParaRPr lang="es-MX"/>
        </a:p>
      </dgm:t>
    </dgm:pt>
    <dgm:pt modelId="{675B3D56-7FAA-4AEE-8D33-7C5E8845C55B}" type="sibTrans" cxnId="{4117C80A-AB2C-43D3-B75F-19E8F8577D5B}">
      <dgm:prSet/>
      <dgm:spPr/>
      <dgm:t>
        <a:bodyPr/>
        <a:lstStyle/>
        <a:p>
          <a:endParaRPr lang="es-MX"/>
        </a:p>
      </dgm:t>
    </dgm:pt>
    <dgm:pt modelId="{9B3C8DED-08A0-4AE7-9E91-273251BE8902}">
      <dgm:prSet phldrT="[Texto]"/>
      <dgm:spPr/>
      <dgm:t>
        <a:bodyPr/>
        <a:lstStyle/>
        <a:p>
          <a:r>
            <a:rPr lang="es-MX" dirty="0"/>
            <a:t>Geografía de la atmósfera</a:t>
          </a:r>
        </a:p>
      </dgm:t>
    </dgm:pt>
    <dgm:pt modelId="{082038DC-519B-4E9A-B7A2-7985E57F3673}" type="parTrans" cxnId="{D8523711-1822-4538-9450-F789D733B9CB}">
      <dgm:prSet/>
      <dgm:spPr/>
      <dgm:t>
        <a:bodyPr/>
        <a:lstStyle/>
        <a:p>
          <a:endParaRPr lang="es-MX"/>
        </a:p>
      </dgm:t>
    </dgm:pt>
    <dgm:pt modelId="{6E79D13C-0D61-473B-B84B-88CA10B43A5B}" type="sibTrans" cxnId="{D8523711-1822-4538-9450-F789D733B9CB}">
      <dgm:prSet/>
      <dgm:spPr/>
      <dgm:t>
        <a:bodyPr/>
        <a:lstStyle/>
        <a:p>
          <a:endParaRPr lang="es-MX"/>
        </a:p>
      </dgm:t>
    </dgm:pt>
    <dgm:pt modelId="{14BF8BBF-5E3A-44D4-88E1-A35C2592811D}">
      <dgm:prSet phldrT="[Texto]"/>
      <dgm:spPr/>
      <dgm:t>
        <a:bodyPr/>
        <a:lstStyle/>
        <a:p>
          <a:r>
            <a:rPr lang="es-MX" dirty="0"/>
            <a:t>Climatología</a:t>
          </a:r>
        </a:p>
      </dgm:t>
    </dgm:pt>
    <dgm:pt modelId="{0CAB3E24-DA38-4722-9BAA-B8EB7230B160}" type="parTrans" cxnId="{A2488773-4FEB-43E5-949A-5BA3B3326229}">
      <dgm:prSet/>
      <dgm:spPr/>
      <dgm:t>
        <a:bodyPr/>
        <a:lstStyle/>
        <a:p>
          <a:endParaRPr lang="es-MX"/>
        </a:p>
      </dgm:t>
    </dgm:pt>
    <dgm:pt modelId="{E23B9814-C57B-45A0-A94D-DB3231A1C4A8}" type="sibTrans" cxnId="{A2488773-4FEB-43E5-949A-5BA3B3326229}">
      <dgm:prSet/>
      <dgm:spPr/>
      <dgm:t>
        <a:bodyPr/>
        <a:lstStyle/>
        <a:p>
          <a:endParaRPr lang="es-MX"/>
        </a:p>
      </dgm:t>
    </dgm:pt>
    <dgm:pt modelId="{C4E71B8C-5F20-4CA6-9854-49A4CC4D84D0}">
      <dgm:prSet/>
      <dgm:spPr/>
      <dgm:t>
        <a:bodyPr/>
        <a:lstStyle/>
        <a:p>
          <a:r>
            <a:rPr lang="es-MX" dirty="0"/>
            <a:t>Geografía de los suelos</a:t>
          </a:r>
        </a:p>
      </dgm:t>
    </dgm:pt>
    <dgm:pt modelId="{535FC0CE-184E-41B5-BA4D-517F138C3742}" type="parTrans" cxnId="{408AAA67-4422-4D3F-82F2-5A75C4D5CB42}">
      <dgm:prSet/>
      <dgm:spPr/>
      <dgm:t>
        <a:bodyPr/>
        <a:lstStyle/>
        <a:p>
          <a:endParaRPr lang="es-MX"/>
        </a:p>
      </dgm:t>
    </dgm:pt>
    <dgm:pt modelId="{6B3DE10F-AC5B-4C8D-B724-364744DBCC9F}" type="sibTrans" cxnId="{408AAA67-4422-4D3F-82F2-5A75C4D5CB42}">
      <dgm:prSet/>
      <dgm:spPr/>
      <dgm:t>
        <a:bodyPr/>
        <a:lstStyle/>
        <a:p>
          <a:endParaRPr lang="es-MX"/>
        </a:p>
      </dgm:t>
    </dgm:pt>
    <dgm:pt modelId="{004006DC-1212-476F-8724-42FDF88D6A6F}">
      <dgm:prSet/>
      <dgm:spPr/>
      <dgm:t>
        <a:bodyPr/>
        <a:lstStyle/>
        <a:p>
          <a:r>
            <a:rPr lang="es-MX" dirty="0" err="1"/>
            <a:t>Hidrogeografía</a:t>
          </a:r>
          <a:endParaRPr lang="es-MX" dirty="0"/>
        </a:p>
      </dgm:t>
    </dgm:pt>
    <dgm:pt modelId="{EB4C1375-2729-4FFA-9FA7-0DC3E44394C7}" type="parTrans" cxnId="{70BC393E-6D3E-4CF8-A5EF-7B51EE98B95E}">
      <dgm:prSet/>
      <dgm:spPr/>
      <dgm:t>
        <a:bodyPr/>
        <a:lstStyle/>
        <a:p>
          <a:endParaRPr lang="es-MX"/>
        </a:p>
      </dgm:t>
    </dgm:pt>
    <dgm:pt modelId="{C4109693-5ADE-4BA4-B8D4-D7637BBCBA63}" type="sibTrans" cxnId="{70BC393E-6D3E-4CF8-A5EF-7B51EE98B95E}">
      <dgm:prSet/>
      <dgm:spPr/>
      <dgm:t>
        <a:bodyPr/>
        <a:lstStyle/>
        <a:p>
          <a:endParaRPr lang="es-MX"/>
        </a:p>
      </dgm:t>
    </dgm:pt>
    <dgm:pt modelId="{D21252D2-6D74-4501-A78E-8D98BA9E9D55}">
      <dgm:prSet/>
      <dgm:spPr/>
      <dgm:t>
        <a:bodyPr/>
        <a:lstStyle/>
        <a:p>
          <a:r>
            <a:rPr lang="es-MX" dirty="0"/>
            <a:t>Biogeografía</a:t>
          </a:r>
        </a:p>
      </dgm:t>
    </dgm:pt>
    <dgm:pt modelId="{3A37580B-2F06-48C6-9EEE-A2AB4C65F656}" type="parTrans" cxnId="{F54A17D9-1C51-431B-B15C-CBC0FA1D2C01}">
      <dgm:prSet/>
      <dgm:spPr/>
      <dgm:t>
        <a:bodyPr/>
        <a:lstStyle/>
        <a:p>
          <a:endParaRPr lang="es-MX"/>
        </a:p>
      </dgm:t>
    </dgm:pt>
    <dgm:pt modelId="{443D73ED-9945-47C9-ADE1-CA633C620C0E}" type="sibTrans" cxnId="{F54A17D9-1C51-431B-B15C-CBC0FA1D2C01}">
      <dgm:prSet/>
      <dgm:spPr/>
      <dgm:t>
        <a:bodyPr/>
        <a:lstStyle/>
        <a:p>
          <a:endParaRPr lang="es-MX"/>
        </a:p>
      </dgm:t>
    </dgm:pt>
    <dgm:pt modelId="{8CE79FD2-067C-4994-B19F-B57575C71DAC}">
      <dgm:prSet/>
      <dgm:spPr/>
      <dgm:t>
        <a:bodyPr/>
        <a:lstStyle/>
        <a:p>
          <a:r>
            <a:rPr lang="es-MX" dirty="0"/>
            <a:t>Edafología</a:t>
          </a:r>
        </a:p>
      </dgm:t>
    </dgm:pt>
    <dgm:pt modelId="{E5092AF3-58CA-4975-ADE1-A72FC0514B14}" type="parTrans" cxnId="{25E54C5F-C976-46FC-83B1-C01FD967C5A9}">
      <dgm:prSet/>
      <dgm:spPr/>
      <dgm:t>
        <a:bodyPr/>
        <a:lstStyle/>
        <a:p>
          <a:endParaRPr lang="es-MX"/>
        </a:p>
      </dgm:t>
    </dgm:pt>
    <dgm:pt modelId="{27D1A747-DDBB-4515-B25B-CB011B84845D}" type="sibTrans" cxnId="{25E54C5F-C976-46FC-83B1-C01FD967C5A9}">
      <dgm:prSet/>
      <dgm:spPr/>
      <dgm:t>
        <a:bodyPr/>
        <a:lstStyle/>
        <a:p>
          <a:endParaRPr lang="es-MX"/>
        </a:p>
      </dgm:t>
    </dgm:pt>
    <dgm:pt modelId="{59BB3AAD-812D-43FC-8A62-70C398A5A3A8}">
      <dgm:prSet/>
      <dgm:spPr/>
      <dgm:t>
        <a:bodyPr/>
        <a:lstStyle/>
        <a:p>
          <a:r>
            <a:rPr lang="es-MX" dirty="0"/>
            <a:t>Hidrología</a:t>
          </a:r>
        </a:p>
      </dgm:t>
    </dgm:pt>
    <dgm:pt modelId="{EEFB0581-4D5F-40D1-B459-2136991E4AA4}" type="parTrans" cxnId="{697E8ED5-277E-4D38-8952-B97015218026}">
      <dgm:prSet/>
      <dgm:spPr/>
      <dgm:t>
        <a:bodyPr/>
        <a:lstStyle/>
        <a:p>
          <a:endParaRPr lang="es-MX"/>
        </a:p>
      </dgm:t>
    </dgm:pt>
    <dgm:pt modelId="{0677EC59-B911-4CB1-A10A-A82651081D3D}" type="sibTrans" cxnId="{697E8ED5-277E-4D38-8952-B97015218026}">
      <dgm:prSet/>
      <dgm:spPr/>
      <dgm:t>
        <a:bodyPr/>
        <a:lstStyle/>
        <a:p>
          <a:endParaRPr lang="es-MX"/>
        </a:p>
      </dgm:t>
    </dgm:pt>
    <dgm:pt modelId="{58FDAA00-F73E-4EFE-AB51-33E4D5676238}">
      <dgm:prSet/>
      <dgm:spPr/>
      <dgm:t>
        <a:bodyPr/>
        <a:lstStyle/>
        <a:p>
          <a:r>
            <a:rPr lang="es-MX" dirty="0"/>
            <a:t>Biología</a:t>
          </a:r>
        </a:p>
      </dgm:t>
    </dgm:pt>
    <dgm:pt modelId="{BB7A32CD-0495-4601-AE24-A0465ADFAC0B}" type="parTrans" cxnId="{13F72E1F-958E-47BF-9019-2876F3BBEAE5}">
      <dgm:prSet/>
      <dgm:spPr/>
      <dgm:t>
        <a:bodyPr/>
        <a:lstStyle/>
        <a:p>
          <a:endParaRPr lang="es-MX"/>
        </a:p>
      </dgm:t>
    </dgm:pt>
    <dgm:pt modelId="{FFBD0879-CB3A-449F-A031-9B74634428DB}" type="sibTrans" cxnId="{13F72E1F-958E-47BF-9019-2876F3BBEAE5}">
      <dgm:prSet/>
      <dgm:spPr/>
      <dgm:t>
        <a:bodyPr/>
        <a:lstStyle/>
        <a:p>
          <a:endParaRPr lang="es-MX"/>
        </a:p>
      </dgm:t>
    </dgm:pt>
    <dgm:pt modelId="{4B919BA1-2DA6-4E9C-B5E0-7436A17D17FF}">
      <dgm:prSet phldrT="[Texto]"/>
      <dgm:spPr/>
      <dgm:t>
        <a:bodyPr/>
        <a:lstStyle/>
        <a:p>
          <a:r>
            <a:rPr lang="es-MX" dirty="0"/>
            <a:t>Geomorfología</a:t>
          </a:r>
        </a:p>
      </dgm:t>
    </dgm:pt>
    <dgm:pt modelId="{070B670D-64D3-45A0-A0BC-A93E8780ACCA}" type="sibTrans" cxnId="{B845CFFB-6E13-417B-AAE6-DB194A9ABB39}">
      <dgm:prSet/>
      <dgm:spPr/>
      <dgm:t>
        <a:bodyPr/>
        <a:lstStyle/>
        <a:p>
          <a:endParaRPr lang="es-MX"/>
        </a:p>
      </dgm:t>
    </dgm:pt>
    <dgm:pt modelId="{887FB5A3-DD2F-4BBF-BA34-3BDB64D2E5A7}" type="parTrans" cxnId="{B845CFFB-6E13-417B-AAE6-DB194A9ABB39}">
      <dgm:prSet/>
      <dgm:spPr/>
      <dgm:t>
        <a:bodyPr/>
        <a:lstStyle/>
        <a:p>
          <a:endParaRPr lang="es-MX"/>
        </a:p>
      </dgm:t>
    </dgm:pt>
    <dgm:pt modelId="{5C0343BE-9B71-4D02-9954-5C9CD445D947}" type="pres">
      <dgm:prSet presAssocID="{4D8F5E36-B31A-41FE-B724-9251F48AC94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FE0F1C4-C431-4158-9CB5-3416C4E92EDF}" type="pres">
      <dgm:prSet presAssocID="{3F99276E-A30D-4C67-B7D5-E4E324DABE50}" presName="root1" presStyleCnt="0"/>
      <dgm:spPr/>
    </dgm:pt>
    <dgm:pt modelId="{7F0D28E4-4CF8-4677-8731-5E426CC11539}" type="pres">
      <dgm:prSet presAssocID="{3F99276E-A30D-4C67-B7D5-E4E324DABE50}" presName="LevelOneTextNode" presStyleLbl="node0" presStyleIdx="0" presStyleCnt="1">
        <dgm:presLayoutVars>
          <dgm:chPref val="3"/>
        </dgm:presLayoutVars>
      </dgm:prSet>
      <dgm:spPr/>
    </dgm:pt>
    <dgm:pt modelId="{28894241-974E-410B-863B-05A7A3C94F0E}" type="pres">
      <dgm:prSet presAssocID="{3F99276E-A30D-4C67-B7D5-E4E324DABE50}" presName="level2hierChild" presStyleCnt="0"/>
      <dgm:spPr/>
    </dgm:pt>
    <dgm:pt modelId="{22B74054-77D9-4343-A8E4-A2CED783DDC7}" type="pres">
      <dgm:prSet presAssocID="{887FB5A3-DD2F-4BBF-BA34-3BDB64D2E5A7}" presName="conn2-1" presStyleLbl="parChTrans1D2" presStyleIdx="0" presStyleCnt="5"/>
      <dgm:spPr/>
    </dgm:pt>
    <dgm:pt modelId="{24FA7659-5415-4277-9A3A-51857C3E8108}" type="pres">
      <dgm:prSet presAssocID="{887FB5A3-DD2F-4BBF-BA34-3BDB64D2E5A7}" presName="connTx" presStyleLbl="parChTrans1D2" presStyleIdx="0" presStyleCnt="5"/>
      <dgm:spPr/>
    </dgm:pt>
    <dgm:pt modelId="{A76A2CD3-DCAA-485C-9904-A52BBED2E5D7}" type="pres">
      <dgm:prSet presAssocID="{4B919BA1-2DA6-4E9C-B5E0-7436A17D17FF}" presName="root2" presStyleCnt="0"/>
      <dgm:spPr/>
    </dgm:pt>
    <dgm:pt modelId="{8A9D59B4-87FB-408B-8173-DE8A497B6F8A}" type="pres">
      <dgm:prSet presAssocID="{4B919BA1-2DA6-4E9C-B5E0-7436A17D17FF}" presName="LevelTwoTextNode" presStyleLbl="node2" presStyleIdx="0" presStyleCnt="5">
        <dgm:presLayoutVars>
          <dgm:chPref val="3"/>
        </dgm:presLayoutVars>
      </dgm:prSet>
      <dgm:spPr/>
    </dgm:pt>
    <dgm:pt modelId="{9BE2D2D3-77E8-49D4-BBC2-C444EDD956B9}" type="pres">
      <dgm:prSet presAssocID="{4B919BA1-2DA6-4E9C-B5E0-7436A17D17FF}" presName="level3hierChild" presStyleCnt="0"/>
      <dgm:spPr/>
    </dgm:pt>
    <dgm:pt modelId="{CFCBA158-B428-4616-A8B6-52483D068330}" type="pres">
      <dgm:prSet presAssocID="{2E5408AC-DFB0-4E6E-9F0F-DA67BB2E99FE}" presName="conn2-1" presStyleLbl="parChTrans1D3" presStyleIdx="0" presStyleCnt="5"/>
      <dgm:spPr/>
    </dgm:pt>
    <dgm:pt modelId="{B2FCE8DD-CD11-4865-8FED-362706615DE1}" type="pres">
      <dgm:prSet presAssocID="{2E5408AC-DFB0-4E6E-9F0F-DA67BB2E99FE}" presName="connTx" presStyleLbl="parChTrans1D3" presStyleIdx="0" presStyleCnt="5"/>
      <dgm:spPr/>
    </dgm:pt>
    <dgm:pt modelId="{C1108ACF-7CAB-454F-ADCE-34AE728B2057}" type="pres">
      <dgm:prSet presAssocID="{AA2B56A5-CB17-4229-BC4B-A36D28FA9ED1}" presName="root2" presStyleCnt="0"/>
      <dgm:spPr/>
    </dgm:pt>
    <dgm:pt modelId="{2C854E55-FBDF-4DEC-BB42-A9B567FC2A62}" type="pres">
      <dgm:prSet presAssocID="{AA2B56A5-CB17-4229-BC4B-A36D28FA9ED1}" presName="LevelTwoTextNode" presStyleLbl="node3" presStyleIdx="0" presStyleCnt="5">
        <dgm:presLayoutVars>
          <dgm:chPref val="3"/>
        </dgm:presLayoutVars>
      </dgm:prSet>
      <dgm:spPr/>
    </dgm:pt>
    <dgm:pt modelId="{0B105297-4375-4EF5-8A46-86F0B06728DD}" type="pres">
      <dgm:prSet presAssocID="{AA2B56A5-CB17-4229-BC4B-A36D28FA9ED1}" presName="level3hierChild" presStyleCnt="0"/>
      <dgm:spPr/>
    </dgm:pt>
    <dgm:pt modelId="{C7E89832-746F-4FF5-B47C-8BF3DE354835}" type="pres">
      <dgm:prSet presAssocID="{082038DC-519B-4E9A-B7A2-7985E57F3673}" presName="conn2-1" presStyleLbl="parChTrans1D2" presStyleIdx="1" presStyleCnt="5"/>
      <dgm:spPr/>
    </dgm:pt>
    <dgm:pt modelId="{43108D72-139D-42FA-80BF-57A939D09373}" type="pres">
      <dgm:prSet presAssocID="{082038DC-519B-4E9A-B7A2-7985E57F3673}" presName="connTx" presStyleLbl="parChTrans1D2" presStyleIdx="1" presStyleCnt="5"/>
      <dgm:spPr/>
    </dgm:pt>
    <dgm:pt modelId="{3915D7D6-9BA3-4019-BC32-EE433271772A}" type="pres">
      <dgm:prSet presAssocID="{9B3C8DED-08A0-4AE7-9E91-273251BE8902}" presName="root2" presStyleCnt="0"/>
      <dgm:spPr/>
    </dgm:pt>
    <dgm:pt modelId="{48EB0DBC-0A80-4A6E-80FA-A3BC7FD47FCA}" type="pres">
      <dgm:prSet presAssocID="{9B3C8DED-08A0-4AE7-9E91-273251BE8902}" presName="LevelTwoTextNode" presStyleLbl="node2" presStyleIdx="1" presStyleCnt="5">
        <dgm:presLayoutVars>
          <dgm:chPref val="3"/>
        </dgm:presLayoutVars>
      </dgm:prSet>
      <dgm:spPr/>
    </dgm:pt>
    <dgm:pt modelId="{ADC38F60-DCAD-4018-87FF-7D855070270E}" type="pres">
      <dgm:prSet presAssocID="{9B3C8DED-08A0-4AE7-9E91-273251BE8902}" presName="level3hierChild" presStyleCnt="0"/>
      <dgm:spPr/>
    </dgm:pt>
    <dgm:pt modelId="{87407260-5A94-4C4A-9968-AE661CC7AA47}" type="pres">
      <dgm:prSet presAssocID="{0CAB3E24-DA38-4722-9BAA-B8EB7230B160}" presName="conn2-1" presStyleLbl="parChTrans1D3" presStyleIdx="1" presStyleCnt="5"/>
      <dgm:spPr/>
    </dgm:pt>
    <dgm:pt modelId="{7B83AAD3-6049-420B-AD1E-A5A309E72842}" type="pres">
      <dgm:prSet presAssocID="{0CAB3E24-DA38-4722-9BAA-B8EB7230B160}" presName="connTx" presStyleLbl="parChTrans1D3" presStyleIdx="1" presStyleCnt="5"/>
      <dgm:spPr/>
    </dgm:pt>
    <dgm:pt modelId="{51DD231E-42FC-400F-87AE-388D1F8EDACE}" type="pres">
      <dgm:prSet presAssocID="{14BF8BBF-5E3A-44D4-88E1-A35C2592811D}" presName="root2" presStyleCnt="0"/>
      <dgm:spPr/>
    </dgm:pt>
    <dgm:pt modelId="{35DED1DA-F0FE-422F-8975-3CC7BEB3C8A6}" type="pres">
      <dgm:prSet presAssocID="{14BF8BBF-5E3A-44D4-88E1-A35C2592811D}" presName="LevelTwoTextNode" presStyleLbl="node3" presStyleIdx="1" presStyleCnt="5">
        <dgm:presLayoutVars>
          <dgm:chPref val="3"/>
        </dgm:presLayoutVars>
      </dgm:prSet>
      <dgm:spPr/>
    </dgm:pt>
    <dgm:pt modelId="{1E0DBFC2-AA9A-4160-A06B-54DE94B4685B}" type="pres">
      <dgm:prSet presAssocID="{14BF8BBF-5E3A-44D4-88E1-A35C2592811D}" presName="level3hierChild" presStyleCnt="0"/>
      <dgm:spPr/>
    </dgm:pt>
    <dgm:pt modelId="{EAE3E5C7-5790-4E61-8FBF-EE394A4A1DB2}" type="pres">
      <dgm:prSet presAssocID="{535FC0CE-184E-41B5-BA4D-517F138C3742}" presName="conn2-1" presStyleLbl="parChTrans1D2" presStyleIdx="2" presStyleCnt="5"/>
      <dgm:spPr/>
    </dgm:pt>
    <dgm:pt modelId="{6A62C514-62DB-4937-9BA0-79804111E579}" type="pres">
      <dgm:prSet presAssocID="{535FC0CE-184E-41B5-BA4D-517F138C3742}" presName="connTx" presStyleLbl="parChTrans1D2" presStyleIdx="2" presStyleCnt="5"/>
      <dgm:spPr/>
    </dgm:pt>
    <dgm:pt modelId="{7F024C7E-50AD-441E-8EFC-A366373E2ECD}" type="pres">
      <dgm:prSet presAssocID="{C4E71B8C-5F20-4CA6-9854-49A4CC4D84D0}" presName="root2" presStyleCnt="0"/>
      <dgm:spPr/>
    </dgm:pt>
    <dgm:pt modelId="{1997387C-B99F-412B-9B1B-B0361C466A76}" type="pres">
      <dgm:prSet presAssocID="{C4E71B8C-5F20-4CA6-9854-49A4CC4D84D0}" presName="LevelTwoTextNode" presStyleLbl="node2" presStyleIdx="2" presStyleCnt="5">
        <dgm:presLayoutVars>
          <dgm:chPref val="3"/>
        </dgm:presLayoutVars>
      </dgm:prSet>
      <dgm:spPr/>
    </dgm:pt>
    <dgm:pt modelId="{403BD992-DA53-426B-881C-FACEC3CF8823}" type="pres">
      <dgm:prSet presAssocID="{C4E71B8C-5F20-4CA6-9854-49A4CC4D84D0}" presName="level3hierChild" presStyleCnt="0"/>
      <dgm:spPr/>
    </dgm:pt>
    <dgm:pt modelId="{A972FC45-598F-498C-A801-337F3A243A05}" type="pres">
      <dgm:prSet presAssocID="{E5092AF3-58CA-4975-ADE1-A72FC0514B14}" presName="conn2-1" presStyleLbl="parChTrans1D3" presStyleIdx="2" presStyleCnt="5"/>
      <dgm:spPr/>
    </dgm:pt>
    <dgm:pt modelId="{718F5DC7-8C24-4193-920F-3CF986DD4872}" type="pres">
      <dgm:prSet presAssocID="{E5092AF3-58CA-4975-ADE1-A72FC0514B14}" presName="connTx" presStyleLbl="parChTrans1D3" presStyleIdx="2" presStyleCnt="5"/>
      <dgm:spPr/>
    </dgm:pt>
    <dgm:pt modelId="{F60D020E-A1B9-4891-8AB8-C38439E8778C}" type="pres">
      <dgm:prSet presAssocID="{8CE79FD2-067C-4994-B19F-B57575C71DAC}" presName="root2" presStyleCnt="0"/>
      <dgm:spPr/>
    </dgm:pt>
    <dgm:pt modelId="{CE94B44F-E50C-432F-B882-BB3CDEC39EAA}" type="pres">
      <dgm:prSet presAssocID="{8CE79FD2-067C-4994-B19F-B57575C71DAC}" presName="LevelTwoTextNode" presStyleLbl="node3" presStyleIdx="2" presStyleCnt="5">
        <dgm:presLayoutVars>
          <dgm:chPref val="3"/>
        </dgm:presLayoutVars>
      </dgm:prSet>
      <dgm:spPr/>
    </dgm:pt>
    <dgm:pt modelId="{317D348D-4D24-4AAA-8021-CA58396E7B77}" type="pres">
      <dgm:prSet presAssocID="{8CE79FD2-067C-4994-B19F-B57575C71DAC}" presName="level3hierChild" presStyleCnt="0"/>
      <dgm:spPr/>
    </dgm:pt>
    <dgm:pt modelId="{9A6893F4-B5A0-4CE2-9458-C827AD2329F6}" type="pres">
      <dgm:prSet presAssocID="{EB4C1375-2729-4FFA-9FA7-0DC3E44394C7}" presName="conn2-1" presStyleLbl="parChTrans1D2" presStyleIdx="3" presStyleCnt="5"/>
      <dgm:spPr/>
    </dgm:pt>
    <dgm:pt modelId="{06265A6F-4ACC-4B04-9DF3-87389098372C}" type="pres">
      <dgm:prSet presAssocID="{EB4C1375-2729-4FFA-9FA7-0DC3E44394C7}" presName="connTx" presStyleLbl="parChTrans1D2" presStyleIdx="3" presStyleCnt="5"/>
      <dgm:spPr/>
    </dgm:pt>
    <dgm:pt modelId="{6EBD5CC5-6B66-40FB-AF17-84D8DBD69831}" type="pres">
      <dgm:prSet presAssocID="{004006DC-1212-476F-8724-42FDF88D6A6F}" presName="root2" presStyleCnt="0"/>
      <dgm:spPr/>
    </dgm:pt>
    <dgm:pt modelId="{450F46DC-D067-44DC-A16B-DA48DBC74006}" type="pres">
      <dgm:prSet presAssocID="{004006DC-1212-476F-8724-42FDF88D6A6F}" presName="LevelTwoTextNode" presStyleLbl="node2" presStyleIdx="3" presStyleCnt="5">
        <dgm:presLayoutVars>
          <dgm:chPref val="3"/>
        </dgm:presLayoutVars>
      </dgm:prSet>
      <dgm:spPr/>
    </dgm:pt>
    <dgm:pt modelId="{834BE4D4-77B2-4DFE-AF20-B3F4B6BDB4B4}" type="pres">
      <dgm:prSet presAssocID="{004006DC-1212-476F-8724-42FDF88D6A6F}" presName="level3hierChild" presStyleCnt="0"/>
      <dgm:spPr/>
    </dgm:pt>
    <dgm:pt modelId="{7DC80048-97EF-4F78-BD9C-CAE5F9607BC6}" type="pres">
      <dgm:prSet presAssocID="{EEFB0581-4D5F-40D1-B459-2136991E4AA4}" presName="conn2-1" presStyleLbl="parChTrans1D3" presStyleIdx="3" presStyleCnt="5"/>
      <dgm:spPr/>
    </dgm:pt>
    <dgm:pt modelId="{EE3DE594-EF1B-4142-87F7-028DF5FA71C5}" type="pres">
      <dgm:prSet presAssocID="{EEFB0581-4D5F-40D1-B459-2136991E4AA4}" presName="connTx" presStyleLbl="parChTrans1D3" presStyleIdx="3" presStyleCnt="5"/>
      <dgm:spPr/>
    </dgm:pt>
    <dgm:pt modelId="{CA1EE3A1-5E7B-4C8F-9B02-F5D7B1931974}" type="pres">
      <dgm:prSet presAssocID="{59BB3AAD-812D-43FC-8A62-70C398A5A3A8}" presName="root2" presStyleCnt="0"/>
      <dgm:spPr/>
    </dgm:pt>
    <dgm:pt modelId="{2252BAF7-4F2B-4321-8690-A4972B2E1416}" type="pres">
      <dgm:prSet presAssocID="{59BB3AAD-812D-43FC-8A62-70C398A5A3A8}" presName="LevelTwoTextNode" presStyleLbl="node3" presStyleIdx="3" presStyleCnt="5">
        <dgm:presLayoutVars>
          <dgm:chPref val="3"/>
        </dgm:presLayoutVars>
      </dgm:prSet>
      <dgm:spPr/>
    </dgm:pt>
    <dgm:pt modelId="{672798A4-A7CF-49F0-AE92-F96EA63F2514}" type="pres">
      <dgm:prSet presAssocID="{59BB3AAD-812D-43FC-8A62-70C398A5A3A8}" presName="level3hierChild" presStyleCnt="0"/>
      <dgm:spPr/>
    </dgm:pt>
    <dgm:pt modelId="{2D4772B6-C98E-4AB7-902D-A246CFB2D8DD}" type="pres">
      <dgm:prSet presAssocID="{3A37580B-2F06-48C6-9EEE-A2AB4C65F656}" presName="conn2-1" presStyleLbl="parChTrans1D2" presStyleIdx="4" presStyleCnt="5"/>
      <dgm:spPr/>
    </dgm:pt>
    <dgm:pt modelId="{2318A589-CB1F-495E-8398-E30BD25DEBAC}" type="pres">
      <dgm:prSet presAssocID="{3A37580B-2F06-48C6-9EEE-A2AB4C65F656}" presName="connTx" presStyleLbl="parChTrans1D2" presStyleIdx="4" presStyleCnt="5"/>
      <dgm:spPr/>
    </dgm:pt>
    <dgm:pt modelId="{6BBA4279-2A78-4779-A785-B6C5CDCE2894}" type="pres">
      <dgm:prSet presAssocID="{D21252D2-6D74-4501-A78E-8D98BA9E9D55}" presName="root2" presStyleCnt="0"/>
      <dgm:spPr/>
    </dgm:pt>
    <dgm:pt modelId="{A7C47E8C-52E5-4C25-B1B1-8A125A1214DD}" type="pres">
      <dgm:prSet presAssocID="{D21252D2-6D74-4501-A78E-8D98BA9E9D55}" presName="LevelTwoTextNode" presStyleLbl="node2" presStyleIdx="4" presStyleCnt="5">
        <dgm:presLayoutVars>
          <dgm:chPref val="3"/>
        </dgm:presLayoutVars>
      </dgm:prSet>
      <dgm:spPr/>
    </dgm:pt>
    <dgm:pt modelId="{73749113-9317-4D9A-BD89-4EEABB50399B}" type="pres">
      <dgm:prSet presAssocID="{D21252D2-6D74-4501-A78E-8D98BA9E9D55}" presName="level3hierChild" presStyleCnt="0"/>
      <dgm:spPr/>
    </dgm:pt>
    <dgm:pt modelId="{87252A40-372E-4F25-A5AE-151286B232B3}" type="pres">
      <dgm:prSet presAssocID="{BB7A32CD-0495-4601-AE24-A0465ADFAC0B}" presName="conn2-1" presStyleLbl="parChTrans1D3" presStyleIdx="4" presStyleCnt="5"/>
      <dgm:spPr/>
    </dgm:pt>
    <dgm:pt modelId="{A6DF6138-500F-414B-8907-134BFCFCEB83}" type="pres">
      <dgm:prSet presAssocID="{BB7A32CD-0495-4601-AE24-A0465ADFAC0B}" presName="connTx" presStyleLbl="parChTrans1D3" presStyleIdx="4" presStyleCnt="5"/>
      <dgm:spPr/>
    </dgm:pt>
    <dgm:pt modelId="{9465D683-43E2-4151-B706-1E3980424E21}" type="pres">
      <dgm:prSet presAssocID="{58FDAA00-F73E-4EFE-AB51-33E4D5676238}" presName="root2" presStyleCnt="0"/>
      <dgm:spPr/>
    </dgm:pt>
    <dgm:pt modelId="{9679B1F2-7A43-42B7-919D-0084C75E6213}" type="pres">
      <dgm:prSet presAssocID="{58FDAA00-F73E-4EFE-AB51-33E4D5676238}" presName="LevelTwoTextNode" presStyleLbl="node3" presStyleIdx="4" presStyleCnt="5">
        <dgm:presLayoutVars>
          <dgm:chPref val="3"/>
        </dgm:presLayoutVars>
      </dgm:prSet>
      <dgm:spPr/>
    </dgm:pt>
    <dgm:pt modelId="{16F8B0C7-9A47-4A5B-9B90-7581BDE4DEBF}" type="pres">
      <dgm:prSet presAssocID="{58FDAA00-F73E-4EFE-AB51-33E4D5676238}" presName="level3hierChild" presStyleCnt="0"/>
      <dgm:spPr/>
    </dgm:pt>
  </dgm:ptLst>
  <dgm:cxnLst>
    <dgm:cxn modelId="{F00E2D04-E420-4DB7-A2CD-0FB0F2114248}" type="presOf" srcId="{EB4C1375-2729-4FFA-9FA7-0DC3E44394C7}" destId="{9A6893F4-B5A0-4CE2-9458-C827AD2329F6}" srcOrd="0" destOrd="0" presId="urn:microsoft.com/office/officeart/2005/8/layout/hierarchy2"/>
    <dgm:cxn modelId="{4117C80A-AB2C-43D3-B75F-19E8F8577D5B}" srcId="{4B919BA1-2DA6-4E9C-B5E0-7436A17D17FF}" destId="{AA2B56A5-CB17-4229-BC4B-A36D28FA9ED1}" srcOrd="0" destOrd="0" parTransId="{2E5408AC-DFB0-4E6E-9F0F-DA67BB2E99FE}" sibTransId="{675B3D56-7FAA-4AEE-8D33-7C5E8845C55B}"/>
    <dgm:cxn modelId="{E5F44710-3DEA-4287-8CA6-0FEDFB696E86}" type="presOf" srcId="{082038DC-519B-4E9A-B7A2-7985E57F3673}" destId="{43108D72-139D-42FA-80BF-57A939D09373}" srcOrd="1" destOrd="0" presId="urn:microsoft.com/office/officeart/2005/8/layout/hierarchy2"/>
    <dgm:cxn modelId="{D8523711-1822-4538-9450-F789D733B9CB}" srcId="{3F99276E-A30D-4C67-B7D5-E4E324DABE50}" destId="{9B3C8DED-08A0-4AE7-9E91-273251BE8902}" srcOrd="1" destOrd="0" parTransId="{082038DC-519B-4E9A-B7A2-7985E57F3673}" sibTransId="{6E79D13C-0D61-473B-B84B-88CA10B43A5B}"/>
    <dgm:cxn modelId="{B4E1A412-6648-42C5-BF9D-E70BBE023230}" type="presOf" srcId="{0CAB3E24-DA38-4722-9BAA-B8EB7230B160}" destId="{7B83AAD3-6049-420B-AD1E-A5A309E72842}" srcOrd="1" destOrd="0" presId="urn:microsoft.com/office/officeart/2005/8/layout/hierarchy2"/>
    <dgm:cxn modelId="{B4BF6416-B7AF-4533-9355-CF6492062586}" type="presOf" srcId="{EEFB0581-4D5F-40D1-B459-2136991E4AA4}" destId="{7DC80048-97EF-4F78-BD9C-CAE5F9607BC6}" srcOrd="0" destOrd="0" presId="urn:microsoft.com/office/officeart/2005/8/layout/hierarchy2"/>
    <dgm:cxn modelId="{13F72E1F-958E-47BF-9019-2876F3BBEAE5}" srcId="{D21252D2-6D74-4501-A78E-8D98BA9E9D55}" destId="{58FDAA00-F73E-4EFE-AB51-33E4D5676238}" srcOrd="0" destOrd="0" parTransId="{BB7A32CD-0495-4601-AE24-A0465ADFAC0B}" sibTransId="{FFBD0879-CB3A-449F-A031-9B74634428DB}"/>
    <dgm:cxn modelId="{3F587424-797A-46D3-995D-E1D6B75CECA9}" type="presOf" srcId="{8CE79FD2-067C-4994-B19F-B57575C71DAC}" destId="{CE94B44F-E50C-432F-B882-BB3CDEC39EAA}" srcOrd="0" destOrd="0" presId="urn:microsoft.com/office/officeart/2005/8/layout/hierarchy2"/>
    <dgm:cxn modelId="{E28B0D25-E918-4195-89D6-16CF1DF5F22F}" type="presOf" srcId="{082038DC-519B-4E9A-B7A2-7985E57F3673}" destId="{C7E89832-746F-4FF5-B47C-8BF3DE354835}" srcOrd="0" destOrd="0" presId="urn:microsoft.com/office/officeart/2005/8/layout/hierarchy2"/>
    <dgm:cxn modelId="{70BC393E-6D3E-4CF8-A5EF-7B51EE98B95E}" srcId="{3F99276E-A30D-4C67-B7D5-E4E324DABE50}" destId="{004006DC-1212-476F-8724-42FDF88D6A6F}" srcOrd="3" destOrd="0" parTransId="{EB4C1375-2729-4FFA-9FA7-0DC3E44394C7}" sibTransId="{C4109693-5ADE-4BA4-B8D4-D7637BBCBA63}"/>
    <dgm:cxn modelId="{25E54C5F-C976-46FC-83B1-C01FD967C5A9}" srcId="{C4E71B8C-5F20-4CA6-9854-49A4CC4D84D0}" destId="{8CE79FD2-067C-4994-B19F-B57575C71DAC}" srcOrd="0" destOrd="0" parTransId="{E5092AF3-58CA-4975-ADE1-A72FC0514B14}" sibTransId="{27D1A747-DDBB-4515-B25B-CB011B84845D}"/>
    <dgm:cxn modelId="{80C85743-6E3C-4FBB-8A15-269EB79B6F0C}" type="presOf" srcId="{2E5408AC-DFB0-4E6E-9F0F-DA67BB2E99FE}" destId="{CFCBA158-B428-4616-A8B6-52483D068330}" srcOrd="0" destOrd="0" presId="urn:microsoft.com/office/officeart/2005/8/layout/hierarchy2"/>
    <dgm:cxn modelId="{11866345-6A26-4F9B-BD23-B1CF3C9961DF}" type="presOf" srcId="{58FDAA00-F73E-4EFE-AB51-33E4D5676238}" destId="{9679B1F2-7A43-42B7-919D-0084C75E6213}" srcOrd="0" destOrd="0" presId="urn:microsoft.com/office/officeart/2005/8/layout/hierarchy2"/>
    <dgm:cxn modelId="{90946667-A464-4216-98FA-2BBCA3D45C19}" type="presOf" srcId="{EEFB0581-4D5F-40D1-B459-2136991E4AA4}" destId="{EE3DE594-EF1B-4142-87F7-028DF5FA71C5}" srcOrd="1" destOrd="0" presId="urn:microsoft.com/office/officeart/2005/8/layout/hierarchy2"/>
    <dgm:cxn modelId="{408AAA67-4422-4D3F-82F2-5A75C4D5CB42}" srcId="{3F99276E-A30D-4C67-B7D5-E4E324DABE50}" destId="{C4E71B8C-5F20-4CA6-9854-49A4CC4D84D0}" srcOrd="2" destOrd="0" parTransId="{535FC0CE-184E-41B5-BA4D-517F138C3742}" sibTransId="{6B3DE10F-AC5B-4C8D-B724-364744DBCC9F}"/>
    <dgm:cxn modelId="{EF9B7549-0C7F-45B3-A55A-1C6ECE017DA6}" srcId="{4D8F5E36-B31A-41FE-B724-9251F48AC940}" destId="{3F99276E-A30D-4C67-B7D5-E4E324DABE50}" srcOrd="0" destOrd="0" parTransId="{4AB7989A-8D18-4305-8ACD-6B490FE8C3E2}" sibTransId="{300AEEB5-BE0D-4141-895D-305B47286636}"/>
    <dgm:cxn modelId="{6FBC416C-A506-4193-8A73-F7F3A54285A1}" type="presOf" srcId="{59BB3AAD-812D-43FC-8A62-70C398A5A3A8}" destId="{2252BAF7-4F2B-4321-8690-A4972B2E1416}" srcOrd="0" destOrd="0" presId="urn:microsoft.com/office/officeart/2005/8/layout/hierarchy2"/>
    <dgm:cxn modelId="{9F891D71-5649-461F-A2C0-644CA7375656}" type="presOf" srcId="{3F99276E-A30D-4C67-B7D5-E4E324DABE50}" destId="{7F0D28E4-4CF8-4677-8731-5E426CC11539}" srcOrd="0" destOrd="0" presId="urn:microsoft.com/office/officeart/2005/8/layout/hierarchy2"/>
    <dgm:cxn modelId="{A2488773-4FEB-43E5-949A-5BA3B3326229}" srcId="{9B3C8DED-08A0-4AE7-9E91-273251BE8902}" destId="{14BF8BBF-5E3A-44D4-88E1-A35C2592811D}" srcOrd="0" destOrd="0" parTransId="{0CAB3E24-DA38-4722-9BAA-B8EB7230B160}" sibTransId="{E23B9814-C57B-45A0-A94D-DB3231A1C4A8}"/>
    <dgm:cxn modelId="{76B2FF74-DDCF-41A5-874B-E15933F56A29}" type="presOf" srcId="{3A37580B-2F06-48C6-9EEE-A2AB4C65F656}" destId="{2D4772B6-C98E-4AB7-902D-A246CFB2D8DD}" srcOrd="0" destOrd="0" presId="urn:microsoft.com/office/officeart/2005/8/layout/hierarchy2"/>
    <dgm:cxn modelId="{2B9C0555-1530-45E5-98A8-A51054EC2C68}" type="presOf" srcId="{E5092AF3-58CA-4975-ADE1-A72FC0514B14}" destId="{718F5DC7-8C24-4193-920F-3CF986DD4872}" srcOrd="1" destOrd="0" presId="urn:microsoft.com/office/officeart/2005/8/layout/hierarchy2"/>
    <dgm:cxn modelId="{979A2376-C2C0-4C6B-B3B2-29A2505D42B1}" type="presOf" srcId="{C4E71B8C-5F20-4CA6-9854-49A4CC4D84D0}" destId="{1997387C-B99F-412B-9B1B-B0361C466A76}" srcOrd="0" destOrd="0" presId="urn:microsoft.com/office/officeart/2005/8/layout/hierarchy2"/>
    <dgm:cxn modelId="{05075356-2C39-4056-BF3A-C4BEC9EAE9F7}" type="presOf" srcId="{EB4C1375-2729-4FFA-9FA7-0DC3E44394C7}" destId="{06265A6F-4ACC-4B04-9DF3-87389098372C}" srcOrd="1" destOrd="0" presId="urn:microsoft.com/office/officeart/2005/8/layout/hierarchy2"/>
    <dgm:cxn modelId="{40B49677-6D51-4E98-BBCF-10337CF5F50E}" type="presOf" srcId="{535FC0CE-184E-41B5-BA4D-517F138C3742}" destId="{6A62C514-62DB-4937-9BA0-79804111E579}" srcOrd="1" destOrd="0" presId="urn:microsoft.com/office/officeart/2005/8/layout/hierarchy2"/>
    <dgm:cxn modelId="{31B4157F-F2E4-452A-97EA-266C06B4C1C7}" type="presOf" srcId="{004006DC-1212-476F-8724-42FDF88D6A6F}" destId="{450F46DC-D067-44DC-A16B-DA48DBC74006}" srcOrd="0" destOrd="0" presId="urn:microsoft.com/office/officeart/2005/8/layout/hierarchy2"/>
    <dgm:cxn modelId="{89CD0C84-5471-4222-B34A-6306D74CEE39}" type="presOf" srcId="{9B3C8DED-08A0-4AE7-9E91-273251BE8902}" destId="{48EB0DBC-0A80-4A6E-80FA-A3BC7FD47FCA}" srcOrd="0" destOrd="0" presId="urn:microsoft.com/office/officeart/2005/8/layout/hierarchy2"/>
    <dgm:cxn modelId="{59F4DD89-C491-417E-BB1D-01E8963245C3}" type="presOf" srcId="{BB7A32CD-0495-4601-AE24-A0465ADFAC0B}" destId="{87252A40-372E-4F25-A5AE-151286B232B3}" srcOrd="0" destOrd="0" presId="urn:microsoft.com/office/officeart/2005/8/layout/hierarchy2"/>
    <dgm:cxn modelId="{D171E191-88FA-4F73-ADE5-E00B3A2ED6B2}" type="presOf" srcId="{4D8F5E36-B31A-41FE-B724-9251F48AC940}" destId="{5C0343BE-9B71-4D02-9954-5C9CD445D947}" srcOrd="0" destOrd="0" presId="urn:microsoft.com/office/officeart/2005/8/layout/hierarchy2"/>
    <dgm:cxn modelId="{EC2DBA9C-486B-4313-8BCB-8BA11B1ED0BF}" type="presOf" srcId="{AA2B56A5-CB17-4229-BC4B-A36D28FA9ED1}" destId="{2C854E55-FBDF-4DEC-BB42-A9B567FC2A62}" srcOrd="0" destOrd="0" presId="urn:microsoft.com/office/officeart/2005/8/layout/hierarchy2"/>
    <dgm:cxn modelId="{4AC079B2-1F00-424F-8473-52AE285356FF}" type="presOf" srcId="{D21252D2-6D74-4501-A78E-8D98BA9E9D55}" destId="{A7C47E8C-52E5-4C25-B1B1-8A125A1214DD}" srcOrd="0" destOrd="0" presId="urn:microsoft.com/office/officeart/2005/8/layout/hierarchy2"/>
    <dgm:cxn modelId="{808FCDBA-68EC-4EC0-816F-C8A1D7D6D364}" type="presOf" srcId="{887FB5A3-DD2F-4BBF-BA34-3BDB64D2E5A7}" destId="{24FA7659-5415-4277-9A3A-51857C3E8108}" srcOrd="1" destOrd="0" presId="urn:microsoft.com/office/officeart/2005/8/layout/hierarchy2"/>
    <dgm:cxn modelId="{8291C7C0-B3B2-4A56-84ED-E45E6B6112E1}" type="presOf" srcId="{14BF8BBF-5E3A-44D4-88E1-A35C2592811D}" destId="{35DED1DA-F0FE-422F-8975-3CC7BEB3C8A6}" srcOrd="0" destOrd="0" presId="urn:microsoft.com/office/officeart/2005/8/layout/hierarchy2"/>
    <dgm:cxn modelId="{080302CF-0D9A-475A-AE1B-2E2353930E70}" type="presOf" srcId="{BB7A32CD-0495-4601-AE24-A0465ADFAC0B}" destId="{A6DF6138-500F-414B-8907-134BFCFCEB83}" srcOrd="1" destOrd="0" presId="urn:microsoft.com/office/officeart/2005/8/layout/hierarchy2"/>
    <dgm:cxn modelId="{076F6AD1-3492-42FF-BC8A-0316EB9A899B}" type="presOf" srcId="{2E5408AC-DFB0-4E6E-9F0F-DA67BB2E99FE}" destId="{B2FCE8DD-CD11-4865-8FED-362706615DE1}" srcOrd="1" destOrd="0" presId="urn:microsoft.com/office/officeart/2005/8/layout/hierarchy2"/>
    <dgm:cxn modelId="{697E8ED5-277E-4D38-8952-B97015218026}" srcId="{004006DC-1212-476F-8724-42FDF88D6A6F}" destId="{59BB3AAD-812D-43FC-8A62-70C398A5A3A8}" srcOrd="0" destOrd="0" parTransId="{EEFB0581-4D5F-40D1-B459-2136991E4AA4}" sibTransId="{0677EC59-B911-4CB1-A10A-A82651081D3D}"/>
    <dgm:cxn modelId="{D988C6D5-E4A2-4A25-A7C1-C9525172AEE3}" type="presOf" srcId="{535FC0CE-184E-41B5-BA4D-517F138C3742}" destId="{EAE3E5C7-5790-4E61-8FBF-EE394A4A1DB2}" srcOrd="0" destOrd="0" presId="urn:microsoft.com/office/officeart/2005/8/layout/hierarchy2"/>
    <dgm:cxn modelId="{77F803D9-5353-48DF-A173-F176AD0CB2CA}" type="presOf" srcId="{3A37580B-2F06-48C6-9EEE-A2AB4C65F656}" destId="{2318A589-CB1F-495E-8398-E30BD25DEBAC}" srcOrd="1" destOrd="0" presId="urn:microsoft.com/office/officeart/2005/8/layout/hierarchy2"/>
    <dgm:cxn modelId="{F54A17D9-1C51-431B-B15C-CBC0FA1D2C01}" srcId="{3F99276E-A30D-4C67-B7D5-E4E324DABE50}" destId="{D21252D2-6D74-4501-A78E-8D98BA9E9D55}" srcOrd="4" destOrd="0" parTransId="{3A37580B-2F06-48C6-9EEE-A2AB4C65F656}" sibTransId="{443D73ED-9945-47C9-ADE1-CA633C620C0E}"/>
    <dgm:cxn modelId="{80964FE7-7AD5-41AF-9EED-E856FC5808ED}" type="presOf" srcId="{887FB5A3-DD2F-4BBF-BA34-3BDB64D2E5A7}" destId="{22B74054-77D9-4343-A8E4-A2CED783DDC7}" srcOrd="0" destOrd="0" presId="urn:microsoft.com/office/officeart/2005/8/layout/hierarchy2"/>
    <dgm:cxn modelId="{E64C6CE8-F2BC-4C7E-9068-0DAC501E9366}" type="presOf" srcId="{4B919BA1-2DA6-4E9C-B5E0-7436A17D17FF}" destId="{8A9D59B4-87FB-408B-8173-DE8A497B6F8A}" srcOrd="0" destOrd="0" presId="urn:microsoft.com/office/officeart/2005/8/layout/hierarchy2"/>
    <dgm:cxn modelId="{692292EC-2D5D-458F-A3B8-8FE2589A80DF}" type="presOf" srcId="{E5092AF3-58CA-4975-ADE1-A72FC0514B14}" destId="{A972FC45-598F-498C-A801-337F3A243A05}" srcOrd="0" destOrd="0" presId="urn:microsoft.com/office/officeart/2005/8/layout/hierarchy2"/>
    <dgm:cxn modelId="{66D54CF1-5416-4A5E-9DE0-D766A487A7DC}" type="presOf" srcId="{0CAB3E24-DA38-4722-9BAA-B8EB7230B160}" destId="{87407260-5A94-4C4A-9968-AE661CC7AA47}" srcOrd="0" destOrd="0" presId="urn:microsoft.com/office/officeart/2005/8/layout/hierarchy2"/>
    <dgm:cxn modelId="{B845CFFB-6E13-417B-AAE6-DB194A9ABB39}" srcId="{3F99276E-A30D-4C67-B7D5-E4E324DABE50}" destId="{4B919BA1-2DA6-4E9C-B5E0-7436A17D17FF}" srcOrd="0" destOrd="0" parTransId="{887FB5A3-DD2F-4BBF-BA34-3BDB64D2E5A7}" sibTransId="{070B670D-64D3-45A0-A0BC-A93E8780ACCA}"/>
    <dgm:cxn modelId="{F376C5AA-8309-4CE7-AE75-B76D7F4D9A13}" type="presParOf" srcId="{5C0343BE-9B71-4D02-9954-5C9CD445D947}" destId="{9FE0F1C4-C431-4158-9CB5-3416C4E92EDF}" srcOrd="0" destOrd="0" presId="urn:microsoft.com/office/officeart/2005/8/layout/hierarchy2"/>
    <dgm:cxn modelId="{5F2C0E5B-B6FC-4910-A364-1EE877F93100}" type="presParOf" srcId="{9FE0F1C4-C431-4158-9CB5-3416C4E92EDF}" destId="{7F0D28E4-4CF8-4677-8731-5E426CC11539}" srcOrd="0" destOrd="0" presId="urn:microsoft.com/office/officeart/2005/8/layout/hierarchy2"/>
    <dgm:cxn modelId="{9D7327EE-B824-4BD8-9457-930FF5CDA249}" type="presParOf" srcId="{9FE0F1C4-C431-4158-9CB5-3416C4E92EDF}" destId="{28894241-974E-410B-863B-05A7A3C94F0E}" srcOrd="1" destOrd="0" presId="urn:microsoft.com/office/officeart/2005/8/layout/hierarchy2"/>
    <dgm:cxn modelId="{0ACABB6A-5DB6-4AAD-99F2-EFAD404D6B2B}" type="presParOf" srcId="{28894241-974E-410B-863B-05A7A3C94F0E}" destId="{22B74054-77D9-4343-A8E4-A2CED783DDC7}" srcOrd="0" destOrd="0" presId="urn:microsoft.com/office/officeart/2005/8/layout/hierarchy2"/>
    <dgm:cxn modelId="{6412B65F-376C-4AAF-8F5B-BBDFD1DB07F9}" type="presParOf" srcId="{22B74054-77D9-4343-A8E4-A2CED783DDC7}" destId="{24FA7659-5415-4277-9A3A-51857C3E8108}" srcOrd="0" destOrd="0" presId="urn:microsoft.com/office/officeart/2005/8/layout/hierarchy2"/>
    <dgm:cxn modelId="{40BF012B-963B-46D2-9DDD-716841EC06F4}" type="presParOf" srcId="{28894241-974E-410B-863B-05A7A3C94F0E}" destId="{A76A2CD3-DCAA-485C-9904-A52BBED2E5D7}" srcOrd="1" destOrd="0" presId="urn:microsoft.com/office/officeart/2005/8/layout/hierarchy2"/>
    <dgm:cxn modelId="{5B3100BF-472C-4667-851B-D01AC1811250}" type="presParOf" srcId="{A76A2CD3-DCAA-485C-9904-A52BBED2E5D7}" destId="{8A9D59B4-87FB-408B-8173-DE8A497B6F8A}" srcOrd="0" destOrd="0" presId="urn:microsoft.com/office/officeart/2005/8/layout/hierarchy2"/>
    <dgm:cxn modelId="{C42DDE27-3E57-46A8-905D-217670AD7A98}" type="presParOf" srcId="{A76A2CD3-DCAA-485C-9904-A52BBED2E5D7}" destId="{9BE2D2D3-77E8-49D4-BBC2-C444EDD956B9}" srcOrd="1" destOrd="0" presId="urn:microsoft.com/office/officeart/2005/8/layout/hierarchy2"/>
    <dgm:cxn modelId="{CD7D9345-ACE1-47FA-B142-B66B5EBCCABC}" type="presParOf" srcId="{9BE2D2D3-77E8-49D4-BBC2-C444EDD956B9}" destId="{CFCBA158-B428-4616-A8B6-52483D068330}" srcOrd="0" destOrd="0" presId="urn:microsoft.com/office/officeart/2005/8/layout/hierarchy2"/>
    <dgm:cxn modelId="{B569DA9C-1384-4D27-9CBA-E0F688084896}" type="presParOf" srcId="{CFCBA158-B428-4616-A8B6-52483D068330}" destId="{B2FCE8DD-CD11-4865-8FED-362706615DE1}" srcOrd="0" destOrd="0" presId="urn:microsoft.com/office/officeart/2005/8/layout/hierarchy2"/>
    <dgm:cxn modelId="{8162DDE7-5A37-43BA-AAFD-4709E868ADAF}" type="presParOf" srcId="{9BE2D2D3-77E8-49D4-BBC2-C444EDD956B9}" destId="{C1108ACF-7CAB-454F-ADCE-34AE728B2057}" srcOrd="1" destOrd="0" presId="urn:microsoft.com/office/officeart/2005/8/layout/hierarchy2"/>
    <dgm:cxn modelId="{2B741327-63C2-43D0-9168-996FDA354892}" type="presParOf" srcId="{C1108ACF-7CAB-454F-ADCE-34AE728B2057}" destId="{2C854E55-FBDF-4DEC-BB42-A9B567FC2A62}" srcOrd="0" destOrd="0" presId="urn:microsoft.com/office/officeart/2005/8/layout/hierarchy2"/>
    <dgm:cxn modelId="{564FB8DE-7FC7-4CD4-83D3-6484A400B897}" type="presParOf" srcId="{C1108ACF-7CAB-454F-ADCE-34AE728B2057}" destId="{0B105297-4375-4EF5-8A46-86F0B06728DD}" srcOrd="1" destOrd="0" presId="urn:microsoft.com/office/officeart/2005/8/layout/hierarchy2"/>
    <dgm:cxn modelId="{707903BC-4AC7-4073-8A1C-23B3FB4097AE}" type="presParOf" srcId="{28894241-974E-410B-863B-05A7A3C94F0E}" destId="{C7E89832-746F-4FF5-B47C-8BF3DE354835}" srcOrd="2" destOrd="0" presId="urn:microsoft.com/office/officeart/2005/8/layout/hierarchy2"/>
    <dgm:cxn modelId="{2A844BEB-473F-45A9-9EDD-4BB4C3E76F89}" type="presParOf" srcId="{C7E89832-746F-4FF5-B47C-8BF3DE354835}" destId="{43108D72-139D-42FA-80BF-57A939D09373}" srcOrd="0" destOrd="0" presId="urn:microsoft.com/office/officeart/2005/8/layout/hierarchy2"/>
    <dgm:cxn modelId="{37910602-79B9-4429-AA8B-4FFAA9F6B892}" type="presParOf" srcId="{28894241-974E-410B-863B-05A7A3C94F0E}" destId="{3915D7D6-9BA3-4019-BC32-EE433271772A}" srcOrd="3" destOrd="0" presId="urn:microsoft.com/office/officeart/2005/8/layout/hierarchy2"/>
    <dgm:cxn modelId="{FEF3A2EC-F23A-4C3F-A97B-D0FFDE9F024F}" type="presParOf" srcId="{3915D7D6-9BA3-4019-BC32-EE433271772A}" destId="{48EB0DBC-0A80-4A6E-80FA-A3BC7FD47FCA}" srcOrd="0" destOrd="0" presId="urn:microsoft.com/office/officeart/2005/8/layout/hierarchy2"/>
    <dgm:cxn modelId="{6433182C-2BF1-4E60-A5B3-23FEB1982BB7}" type="presParOf" srcId="{3915D7D6-9BA3-4019-BC32-EE433271772A}" destId="{ADC38F60-DCAD-4018-87FF-7D855070270E}" srcOrd="1" destOrd="0" presId="urn:microsoft.com/office/officeart/2005/8/layout/hierarchy2"/>
    <dgm:cxn modelId="{BD30A67C-68ED-4485-8319-B44268CC8EBB}" type="presParOf" srcId="{ADC38F60-DCAD-4018-87FF-7D855070270E}" destId="{87407260-5A94-4C4A-9968-AE661CC7AA47}" srcOrd="0" destOrd="0" presId="urn:microsoft.com/office/officeart/2005/8/layout/hierarchy2"/>
    <dgm:cxn modelId="{B4FB5E2F-132B-49C2-92A7-05CA5E924897}" type="presParOf" srcId="{87407260-5A94-4C4A-9968-AE661CC7AA47}" destId="{7B83AAD3-6049-420B-AD1E-A5A309E72842}" srcOrd="0" destOrd="0" presId="urn:microsoft.com/office/officeart/2005/8/layout/hierarchy2"/>
    <dgm:cxn modelId="{837DE4E5-3CC3-4346-A139-229420F53DD7}" type="presParOf" srcId="{ADC38F60-DCAD-4018-87FF-7D855070270E}" destId="{51DD231E-42FC-400F-87AE-388D1F8EDACE}" srcOrd="1" destOrd="0" presId="urn:microsoft.com/office/officeart/2005/8/layout/hierarchy2"/>
    <dgm:cxn modelId="{8E757545-1BAE-44C5-8519-B58EB95C5425}" type="presParOf" srcId="{51DD231E-42FC-400F-87AE-388D1F8EDACE}" destId="{35DED1DA-F0FE-422F-8975-3CC7BEB3C8A6}" srcOrd="0" destOrd="0" presId="urn:microsoft.com/office/officeart/2005/8/layout/hierarchy2"/>
    <dgm:cxn modelId="{4F70071B-896E-47CA-8B9E-DEE7AFD1DBB8}" type="presParOf" srcId="{51DD231E-42FC-400F-87AE-388D1F8EDACE}" destId="{1E0DBFC2-AA9A-4160-A06B-54DE94B4685B}" srcOrd="1" destOrd="0" presId="urn:microsoft.com/office/officeart/2005/8/layout/hierarchy2"/>
    <dgm:cxn modelId="{1A5298E0-47BA-4B7D-AA42-DC8F7C559F25}" type="presParOf" srcId="{28894241-974E-410B-863B-05A7A3C94F0E}" destId="{EAE3E5C7-5790-4E61-8FBF-EE394A4A1DB2}" srcOrd="4" destOrd="0" presId="urn:microsoft.com/office/officeart/2005/8/layout/hierarchy2"/>
    <dgm:cxn modelId="{26253872-09FA-4D84-9CD7-F747732124E9}" type="presParOf" srcId="{EAE3E5C7-5790-4E61-8FBF-EE394A4A1DB2}" destId="{6A62C514-62DB-4937-9BA0-79804111E579}" srcOrd="0" destOrd="0" presId="urn:microsoft.com/office/officeart/2005/8/layout/hierarchy2"/>
    <dgm:cxn modelId="{56772CB7-C0A4-4605-8E10-1E683FA9F91D}" type="presParOf" srcId="{28894241-974E-410B-863B-05A7A3C94F0E}" destId="{7F024C7E-50AD-441E-8EFC-A366373E2ECD}" srcOrd="5" destOrd="0" presId="urn:microsoft.com/office/officeart/2005/8/layout/hierarchy2"/>
    <dgm:cxn modelId="{A8EA8D2C-3C66-411A-A00F-B2D8EAE3E44D}" type="presParOf" srcId="{7F024C7E-50AD-441E-8EFC-A366373E2ECD}" destId="{1997387C-B99F-412B-9B1B-B0361C466A76}" srcOrd="0" destOrd="0" presId="urn:microsoft.com/office/officeart/2005/8/layout/hierarchy2"/>
    <dgm:cxn modelId="{C1C09CF4-98CE-4AE5-9B74-00A820DA8A59}" type="presParOf" srcId="{7F024C7E-50AD-441E-8EFC-A366373E2ECD}" destId="{403BD992-DA53-426B-881C-FACEC3CF8823}" srcOrd="1" destOrd="0" presId="urn:microsoft.com/office/officeart/2005/8/layout/hierarchy2"/>
    <dgm:cxn modelId="{56805A03-8A3A-4D61-A193-348CDCA09376}" type="presParOf" srcId="{403BD992-DA53-426B-881C-FACEC3CF8823}" destId="{A972FC45-598F-498C-A801-337F3A243A05}" srcOrd="0" destOrd="0" presId="urn:microsoft.com/office/officeart/2005/8/layout/hierarchy2"/>
    <dgm:cxn modelId="{2CC637F8-FA84-43FE-B936-04789B5A8DA1}" type="presParOf" srcId="{A972FC45-598F-498C-A801-337F3A243A05}" destId="{718F5DC7-8C24-4193-920F-3CF986DD4872}" srcOrd="0" destOrd="0" presId="urn:microsoft.com/office/officeart/2005/8/layout/hierarchy2"/>
    <dgm:cxn modelId="{DA9C45AE-7E89-41EF-A110-8DD0463B5D4A}" type="presParOf" srcId="{403BD992-DA53-426B-881C-FACEC3CF8823}" destId="{F60D020E-A1B9-4891-8AB8-C38439E8778C}" srcOrd="1" destOrd="0" presId="urn:microsoft.com/office/officeart/2005/8/layout/hierarchy2"/>
    <dgm:cxn modelId="{B4FE98EE-1AEA-48CF-B5EB-708E436F0C1D}" type="presParOf" srcId="{F60D020E-A1B9-4891-8AB8-C38439E8778C}" destId="{CE94B44F-E50C-432F-B882-BB3CDEC39EAA}" srcOrd="0" destOrd="0" presId="urn:microsoft.com/office/officeart/2005/8/layout/hierarchy2"/>
    <dgm:cxn modelId="{67801F43-84C5-4568-825C-27C3C4683D8F}" type="presParOf" srcId="{F60D020E-A1B9-4891-8AB8-C38439E8778C}" destId="{317D348D-4D24-4AAA-8021-CA58396E7B77}" srcOrd="1" destOrd="0" presId="urn:microsoft.com/office/officeart/2005/8/layout/hierarchy2"/>
    <dgm:cxn modelId="{B8E439DA-E821-4B96-9D74-6F7CA1597864}" type="presParOf" srcId="{28894241-974E-410B-863B-05A7A3C94F0E}" destId="{9A6893F4-B5A0-4CE2-9458-C827AD2329F6}" srcOrd="6" destOrd="0" presId="urn:microsoft.com/office/officeart/2005/8/layout/hierarchy2"/>
    <dgm:cxn modelId="{3C8D813E-CB6D-433F-B8FD-E65E154C70A8}" type="presParOf" srcId="{9A6893F4-B5A0-4CE2-9458-C827AD2329F6}" destId="{06265A6F-4ACC-4B04-9DF3-87389098372C}" srcOrd="0" destOrd="0" presId="urn:microsoft.com/office/officeart/2005/8/layout/hierarchy2"/>
    <dgm:cxn modelId="{55EAF7BA-4268-417E-8D8A-EE9A81408330}" type="presParOf" srcId="{28894241-974E-410B-863B-05A7A3C94F0E}" destId="{6EBD5CC5-6B66-40FB-AF17-84D8DBD69831}" srcOrd="7" destOrd="0" presId="urn:microsoft.com/office/officeart/2005/8/layout/hierarchy2"/>
    <dgm:cxn modelId="{C89878D2-78E9-4E02-8A43-87F741A042AE}" type="presParOf" srcId="{6EBD5CC5-6B66-40FB-AF17-84D8DBD69831}" destId="{450F46DC-D067-44DC-A16B-DA48DBC74006}" srcOrd="0" destOrd="0" presId="urn:microsoft.com/office/officeart/2005/8/layout/hierarchy2"/>
    <dgm:cxn modelId="{480F9089-7D73-49EA-A695-10F89220DBD2}" type="presParOf" srcId="{6EBD5CC5-6B66-40FB-AF17-84D8DBD69831}" destId="{834BE4D4-77B2-4DFE-AF20-B3F4B6BDB4B4}" srcOrd="1" destOrd="0" presId="urn:microsoft.com/office/officeart/2005/8/layout/hierarchy2"/>
    <dgm:cxn modelId="{B12997D8-844F-4102-B0D4-9F1A2A5B0C85}" type="presParOf" srcId="{834BE4D4-77B2-4DFE-AF20-B3F4B6BDB4B4}" destId="{7DC80048-97EF-4F78-BD9C-CAE5F9607BC6}" srcOrd="0" destOrd="0" presId="urn:microsoft.com/office/officeart/2005/8/layout/hierarchy2"/>
    <dgm:cxn modelId="{5604D442-CE42-49F6-853E-79B577C885C4}" type="presParOf" srcId="{7DC80048-97EF-4F78-BD9C-CAE5F9607BC6}" destId="{EE3DE594-EF1B-4142-87F7-028DF5FA71C5}" srcOrd="0" destOrd="0" presId="urn:microsoft.com/office/officeart/2005/8/layout/hierarchy2"/>
    <dgm:cxn modelId="{808E297D-C5AC-428D-832D-9FCC6E4309E0}" type="presParOf" srcId="{834BE4D4-77B2-4DFE-AF20-B3F4B6BDB4B4}" destId="{CA1EE3A1-5E7B-4C8F-9B02-F5D7B1931974}" srcOrd="1" destOrd="0" presId="urn:microsoft.com/office/officeart/2005/8/layout/hierarchy2"/>
    <dgm:cxn modelId="{F96A5A56-2A17-4117-A26E-E064F039C4CF}" type="presParOf" srcId="{CA1EE3A1-5E7B-4C8F-9B02-F5D7B1931974}" destId="{2252BAF7-4F2B-4321-8690-A4972B2E1416}" srcOrd="0" destOrd="0" presId="urn:microsoft.com/office/officeart/2005/8/layout/hierarchy2"/>
    <dgm:cxn modelId="{36486878-89DF-42F5-A557-A364D774509A}" type="presParOf" srcId="{CA1EE3A1-5E7B-4C8F-9B02-F5D7B1931974}" destId="{672798A4-A7CF-49F0-AE92-F96EA63F2514}" srcOrd="1" destOrd="0" presId="urn:microsoft.com/office/officeart/2005/8/layout/hierarchy2"/>
    <dgm:cxn modelId="{70D8AC8E-3CAF-4133-B654-0552D9D12F3B}" type="presParOf" srcId="{28894241-974E-410B-863B-05A7A3C94F0E}" destId="{2D4772B6-C98E-4AB7-902D-A246CFB2D8DD}" srcOrd="8" destOrd="0" presId="urn:microsoft.com/office/officeart/2005/8/layout/hierarchy2"/>
    <dgm:cxn modelId="{B3409DFD-604E-4124-97A8-2106F9DF3094}" type="presParOf" srcId="{2D4772B6-C98E-4AB7-902D-A246CFB2D8DD}" destId="{2318A589-CB1F-495E-8398-E30BD25DEBAC}" srcOrd="0" destOrd="0" presId="urn:microsoft.com/office/officeart/2005/8/layout/hierarchy2"/>
    <dgm:cxn modelId="{CA89334F-7330-41C1-8ECA-1EA270A8CD4E}" type="presParOf" srcId="{28894241-974E-410B-863B-05A7A3C94F0E}" destId="{6BBA4279-2A78-4779-A785-B6C5CDCE2894}" srcOrd="9" destOrd="0" presId="urn:microsoft.com/office/officeart/2005/8/layout/hierarchy2"/>
    <dgm:cxn modelId="{8FE48713-A99A-4A68-9CF7-BFEC078B85D4}" type="presParOf" srcId="{6BBA4279-2A78-4779-A785-B6C5CDCE2894}" destId="{A7C47E8C-52E5-4C25-B1B1-8A125A1214DD}" srcOrd="0" destOrd="0" presId="urn:microsoft.com/office/officeart/2005/8/layout/hierarchy2"/>
    <dgm:cxn modelId="{687C28C5-437E-43AD-AB19-DF42FB8A3D4D}" type="presParOf" srcId="{6BBA4279-2A78-4779-A785-B6C5CDCE2894}" destId="{73749113-9317-4D9A-BD89-4EEABB50399B}" srcOrd="1" destOrd="0" presId="urn:microsoft.com/office/officeart/2005/8/layout/hierarchy2"/>
    <dgm:cxn modelId="{7BF0608B-A3CD-4793-9780-8D25F3281BC5}" type="presParOf" srcId="{73749113-9317-4D9A-BD89-4EEABB50399B}" destId="{87252A40-372E-4F25-A5AE-151286B232B3}" srcOrd="0" destOrd="0" presId="urn:microsoft.com/office/officeart/2005/8/layout/hierarchy2"/>
    <dgm:cxn modelId="{60167071-B39E-4AEB-AC3C-E8F6D8B56F28}" type="presParOf" srcId="{87252A40-372E-4F25-A5AE-151286B232B3}" destId="{A6DF6138-500F-414B-8907-134BFCFCEB83}" srcOrd="0" destOrd="0" presId="urn:microsoft.com/office/officeart/2005/8/layout/hierarchy2"/>
    <dgm:cxn modelId="{73E14C85-F26B-4AFE-A329-940340233955}" type="presParOf" srcId="{73749113-9317-4D9A-BD89-4EEABB50399B}" destId="{9465D683-43E2-4151-B706-1E3980424E21}" srcOrd="1" destOrd="0" presId="urn:microsoft.com/office/officeart/2005/8/layout/hierarchy2"/>
    <dgm:cxn modelId="{4265CB20-366F-4C85-B2B4-063D158A27B1}" type="presParOf" srcId="{9465D683-43E2-4151-B706-1E3980424E21}" destId="{9679B1F2-7A43-42B7-919D-0084C75E6213}" srcOrd="0" destOrd="0" presId="urn:microsoft.com/office/officeart/2005/8/layout/hierarchy2"/>
    <dgm:cxn modelId="{0A86A331-EF89-4A10-A248-CD7E789D8139}" type="presParOf" srcId="{9465D683-43E2-4151-B706-1E3980424E21}" destId="{16F8B0C7-9A47-4A5B-9B90-7581BDE4DEB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D28E4-4CF8-4677-8731-5E426CC11539}">
      <dsp:nvSpPr>
        <dsp:cNvPr id="0" name=""/>
        <dsp:cNvSpPr/>
      </dsp:nvSpPr>
      <dsp:spPr>
        <a:xfrm>
          <a:off x="839321" y="261970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Geografía física</a:t>
          </a:r>
        </a:p>
      </dsp:txBody>
      <dsp:txXfrm>
        <a:off x="872657" y="2653044"/>
        <a:ext cx="2209710" cy="1071519"/>
      </dsp:txXfrm>
    </dsp:sp>
    <dsp:sp modelId="{22B74054-77D9-4343-A8E4-A2CED783DDC7}">
      <dsp:nvSpPr>
        <dsp:cNvPr id="0" name=""/>
        <dsp:cNvSpPr/>
      </dsp:nvSpPr>
      <dsp:spPr>
        <a:xfrm rot="17350740">
          <a:off x="2185142" y="1863822"/>
          <a:ext cx="27716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771677" y="160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3501689" y="1810592"/>
        <a:ext cx="138583" cy="138583"/>
      </dsp:txXfrm>
    </dsp:sp>
    <dsp:sp modelId="{8A9D59B4-87FB-408B-8173-DE8A497B6F8A}">
      <dsp:nvSpPr>
        <dsp:cNvPr id="0" name=""/>
        <dsp:cNvSpPr/>
      </dsp:nvSpPr>
      <dsp:spPr>
        <a:xfrm>
          <a:off x="4026257" y="186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Geomorfología</a:t>
          </a:r>
        </a:p>
      </dsp:txBody>
      <dsp:txXfrm>
        <a:off x="4059593" y="35204"/>
        <a:ext cx="2209710" cy="1071519"/>
      </dsp:txXfrm>
    </dsp:sp>
    <dsp:sp modelId="{CFCBA158-B428-4616-A8B6-52483D068330}">
      <dsp:nvSpPr>
        <dsp:cNvPr id="0" name=""/>
        <dsp:cNvSpPr/>
      </dsp:nvSpPr>
      <dsp:spPr>
        <a:xfrm>
          <a:off x="6302640" y="55490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35153" y="548200"/>
        <a:ext cx="45527" cy="45527"/>
      </dsp:txXfrm>
    </dsp:sp>
    <dsp:sp modelId="{2C854E55-FBDF-4DEC-BB42-A9B567FC2A62}">
      <dsp:nvSpPr>
        <dsp:cNvPr id="0" name=""/>
        <dsp:cNvSpPr/>
      </dsp:nvSpPr>
      <dsp:spPr>
        <a:xfrm>
          <a:off x="7213193" y="186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Geología</a:t>
          </a:r>
        </a:p>
      </dsp:txBody>
      <dsp:txXfrm>
        <a:off x="7246529" y="35204"/>
        <a:ext cx="2209710" cy="1071519"/>
      </dsp:txXfrm>
    </dsp:sp>
    <dsp:sp modelId="{C7E89832-746F-4FF5-B47C-8BF3DE354835}">
      <dsp:nvSpPr>
        <dsp:cNvPr id="0" name=""/>
        <dsp:cNvSpPr/>
      </dsp:nvSpPr>
      <dsp:spPr>
        <a:xfrm rot="18289469">
          <a:off x="2773738" y="2518282"/>
          <a:ext cx="159448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594483" y="160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3531118" y="2494482"/>
        <a:ext cx="79724" cy="79724"/>
      </dsp:txXfrm>
    </dsp:sp>
    <dsp:sp modelId="{48EB0DBC-0A80-4A6E-80FA-A3BC7FD47FCA}">
      <dsp:nvSpPr>
        <dsp:cNvPr id="0" name=""/>
        <dsp:cNvSpPr/>
      </dsp:nvSpPr>
      <dsp:spPr>
        <a:xfrm>
          <a:off x="4026257" y="131078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Geografía de la atmósfera</a:t>
          </a:r>
        </a:p>
      </dsp:txBody>
      <dsp:txXfrm>
        <a:off x="4059593" y="1344124"/>
        <a:ext cx="2209710" cy="1071519"/>
      </dsp:txXfrm>
    </dsp:sp>
    <dsp:sp modelId="{87407260-5A94-4C4A-9968-AE661CC7AA47}">
      <dsp:nvSpPr>
        <dsp:cNvPr id="0" name=""/>
        <dsp:cNvSpPr/>
      </dsp:nvSpPr>
      <dsp:spPr>
        <a:xfrm>
          <a:off x="6302640" y="186382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35153" y="1857120"/>
        <a:ext cx="45527" cy="45527"/>
      </dsp:txXfrm>
    </dsp:sp>
    <dsp:sp modelId="{35DED1DA-F0FE-422F-8975-3CC7BEB3C8A6}">
      <dsp:nvSpPr>
        <dsp:cNvPr id="0" name=""/>
        <dsp:cNvSpPr/>
      </dsp:nvSpPr>
      <dsp:spPr>
        <a:xfrm>
          <a:off x="7213193" y="131078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Climatología</a:t>
          </a:r>
        </a:p>
      </dsp:txBody>
      <dsp:txXfrm>
        <a:off x="7246529" y="1344124"/>
        <a:ext cx="2209710" cy="1071519"/>
      </dsp:txXfrm>
    </dsp:sp>
    <dsp:sp modelId="{EAE3E5C7-5790-4E61-8FBF-EE394A4A1DB2}">
      <dsp:nvSpPr>
        <dsp:cNvPr id="0" name=""/>
        <dsp:cNvSpPr/>
      </dsp:nvSpPr>
      <dsp:spPr>
        <a:xfrm>
          <a:off x="3115704" y="317274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3548217" y="3166040"/>
        <a:ext cx="45527" cy="45527"/>
      </dsp:txXfrm>
    </dsp:sp>
    <dsp:sp modelId="{1997387C-B99F-412B-9B1B-B0361C466A76}">
      <dsp:nvSpPr>
        <dsp:cNvPr id="0" name=""/>
        <dsp:cNvSpPr/>
      </dsp:nvSpPr>
      <dsp:spPr>
        <a:xfrm>
          <a:off x="4026257" y="261970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Geografía de los suelos</a:t>
          </a:r>
        </a:p>
      </dsp:txBody>
      <dsp:txXfrm>
        <a:off x="4059593" y="2653044"/>
        <a:ext cx="2209710" cy="1071519"/>
      </dsp:txXfrm>
    </dsp:sp>
    <dsp:sp modelId="{A972FC45-598F-498C-A801-337F3A243A05}">
      <dsp:nvSpPr>
        <dsp:cNvPr id="0" name=""/>
        <dsp:cNvSpPr/>
      </dsp:nvSpPr>
      <dsp:spPr>
        <a:xfrm>
          <a:off x="6302640" y="317274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35153" y="3166040"/>
        <a:ext cx="45527" cy="45527"/>
      </dsp:txXfrm>
    </dsp:sp>
    <dsp:sp modelId="{CE94B44F-E50C-432F-B882-BB3CDEC39EAA}">
      <dsp:nvSpPr>
        <dsp:cNvPr id="0" name=""/>
        <dsp:cNvSpPr/>
      </dsp:nvSpPr>
      <dsp:spPr>
        <a:xfrm>
          <a:off x="7213193" y="261970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Edafología</a:t>
          </a:r>
        </a:p>
      </dsp:txBody>
      <dsp:txXfrm>
        <a:off x="7246529" y="2653044"/>
        <a:ext cx="2209710" cy="1071519"/>
      </dsp:txXfrm>
    </dsp:sp>
    <dsp:sp modelId="{9A6893F4-B5A0-4CE2-9458-C827AD2329F6}">
      <dsp:nvSpPr>
        <dsp:cNvPr id="0" name=""/>
        <dsp:cNvSpPr/>
      </dsp:nvSpPr>
      <dsp:spPr>
        <a:xfrm rot="3310531">
          <a:off x="2773738" y="3827202"/>
          <a:ext cx="159448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594483" y="160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3531118" y="3803402"/>
        <a:ext cx="79724" cy="79724"/>
      </dsp:txXfrm>
    </dsp:sp>
    <dsp:sp modelId="{450F46DC-D067-44DC-A16B-DA48DBC74006}">
      <dsp:nvSpPr>
        <dsp:cNvPr id="0" name=""/>
        <dsp:cNvSpPr/>
      </dsp:nvSpPr>
      <dsp:spPr>
        <a:xfrm>
          <a:off x="4026257" y="392862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 err="1"/>
            <a:t>Hidrogeografía</a:t>
          </a:r>
          <a:endParaRPr lang="es-MX" sz="2700" kern="1200" dirty="0"/>
        </a:p>
      </dsp:txBody>
      <dsp:txXfrm>
        <a:off x="4059593" y="3961964"/>
        <a:ext cx="2209710" cy="1071519"/>
      </dsp:txXfrm>
    </dsp:sp>
    <dsp:sp modelId="{7DC80048-97EF-4F78-BD9C-CAE5F9607BC6}">
      <dsp:nvSpPr>
        <dsp:cNvPr id="0" name=""/>
        <dsp:cNvSpPr/>
      </dsp:nvSpPr>
      <dsp:spPr>
        <a:xfrm>
          <a:off x="6302640" y="448166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35153" y="4474960"/>
        <a:ext cx="45527" cy="45527"/>
      </dsp:txXfrm>
    </dsp:sp>
    <dsp:sp modelId="{2252BAF7-4F2B-4321-8690-A4972B2E1416}">
      <dsp:nvSpPr>
        <dsp:cNvPr id="0" name=""/>
        <dsp:cNvSpPr/>
      </dsp:nvSpPr>
      <dsp:spPr>
        <a:xfrm>
          <a:off x="7213193" y="3928628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Hidrología</a:t>
          </a:r>
        </a:p>
      </dsp:txBody>
      <dsp:txXfrm>
        <a:off x="7246529" y="3961964"/>
        <a:ext cx="2209710" cy="1071519"/>
      </dsp:txXfrm>
    </dsp:sp>
    <dsp:sp modelId="{2D4772B6-C98E-4AB7-902D-A246CFB2D8DD}">
      <dsp:nvSpPr>
        <dsp:cNvPr id="0" name=""/>
        <dsp:cNvSpPr/>
      </dsp:nvSpPr>
      <dsp:spPr>
        <a:xfrm rot="4249260">
          <a:off x="2185142" y="4481662"/>
          <a:ext cx="277167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771677" y="160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900" kern="1200"/>
        </a:p>
      </dsp:txBody>
      <dsp:txXfrm>
        <a:off x="3501689" y="4428432"/>
        <a:ext cx="138583" cy="138583"/>
      </dsp:txXfrm>
    </dsp:sp>
    <dsp:sp modelId="{A7C47E8C-52E5-4C25-B1B1-8A125A1214DD}">
      <dsp:nvSpPr>
        <dsp:cNvPr id="0" name=""/>
        <dsp:cNvSpPr/>
      </dsp:nvSpPr>
      <dsp:spPr>
        <a:xfrm>
          <a:off x="4026257" y="5237549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Biogeografía</a:t>
          </a:r>
        </a:p>
      </dsp:txBody>
      <dsp:txXfrm>
        <a:off x="4059593" y="5270885"/>
        <a:ext cx="2209710" cy="1071519"/>
      </dsp:txXfrm>
    </dsp:sp>
    <dsp:sp modelId="{87252A40-372E-4F25-A5AE-151286B232B3}">
      <dsp:nvSpPr>
        <dsp:cNvPr id="0" name=""/>
        <dsp:cNvSpPr/>
      </dsp:nvSpPr>
      <dsp:spPr>
        <a:xfrm>
          <a:off x="6302640" y="5790582"/>
          <a:ext cx="91055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10553" y="160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500" kern="1200"/>
        </a:p>
      </dsp:txBody>
      <dsp:txXfrm>
        <a:off x="6735153" y="5783881"/>
        <a:ext cx="45527" cy="45527"/>
      </dsp:txXfrm>
    </dsp:sp>
    <dsp:sp modelId="{9679B1F2-7A43-42B7-919D-0084C75E6213}">
      <dsp:nvSpPr>
        <dsp:cNvPr id="0" name=""/>
        <dsp:cNvSpPr/>
      </dsp:nvSpPr>
      <dsp:spPr>
        <a:xfrm>
          <a:off x="7213193" y="5237549"/>
          <a:ext cx="2276382" cy="1138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Biología</a:t>
          </a:r>
        </a:p>
      </dsp:txBody>
      <dsp:txXfrm>
        <a:off x="7246529" y="5270885"/>
        <a:ext cx="2209710" cy="10715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E3FAD59-92B4-4703-9BF1-ABC7E5CC294A}" type="datetime1">
              <a:rPr lang="es-ES" smtClean="0"/>
              <a:t>29/08/2018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0699CC-E798-494C-856B-ED84AB35FEEE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095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220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6841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pic>
        <p:nvPicPr>
          <p:cNvPr id="8" name="Imagen 7" descr="Nubes blancas y esponjosas en un cielo azul intens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Imagen 9" descr="Primer plano del tallo de una planta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Imagen 10" descr="Ola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DC781-CB57-4062-B09C-81FF42BCE73D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editar el estilo de título del patrón</a:t>
            </a:r>
            <a:endParaRPr lang="es-ES" noProof="0" dirty="0"/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3EF067-3BD7-4195-88F8-49200083A5C8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>
            <a:lvl1pPr marL="0" indent="0">
              <a:defRPr/>
            </a:lvl1pPr>
          </a:lstStyle>
          <a:p>
            <a:fld id="{9CD8D479-8942-46E8-A226-A4E01F7A105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D9F02B-2DC8-4099-A266-B747EC68FF67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 rtl="0"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pic>
        <p:nvPicPr>
          <p:cNvPr id="11" name="Imagen 10" descr="Primer plano de plantas verd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Imagen 8" descr="Ola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10DF40-6381-4575-BB53-B641DE6E80E1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1188A6-F960-4ED5-975C-FE039292E0F0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4F1B32-3E5D-4ECB-89A5-901115EE1EF9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60FE62-507F-4526-A445-3A3BC99BF160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FA044B-7BC4-4947-ABBF-9764D9ADB49F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 rtl="0">
              <a:defRPr sz="3200"/>
            </a:lvl1pPr>
          </a:lstStyle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imagen 2" descr="Marcador de posición vacío para agregar una imagen. Haga clic en el marcador de posición y seleccione la imagen que desee agregar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Editar los estilos de texto del patrón</a:t>
            </a:r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-1" y="6629400"/>
            <a:ext cx="453403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37AC02-EA6D-465F-BF03-15EFEA467FA6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1" name="Rectángulo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 dirty="0"/>
              <a:t>Haga clic para editar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-1" y="6629400"/>
            <a:ext cx="45340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504679" y="6629400"/>
            <a:ext cx="936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0BE2D4B3-46EE-4BB5-8269-7C35761664DD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odiversidad.gob.mx/ecosistemas/ecosism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51777" y="2570461"/>
            <a:ext cx="4846320" cy="2387600"/>
          </a:xfrm>
        </p:spPr>
        <p:txBody>
          <a:bodyPr rtlCol="0">
            <a:normAutofit/>
          </a:bodyPr>
          <a:lstStyle/>
          <a:p>
            <a:pPr algn="ctr" rtl="0"/>
            <a:r>
              <a:rPr lang="es-ES" dirty="0"/>
              <a:t>GEOGRAFÍA FÍSICA</a:t>
            </a:r>
            <a:br>
              <a:rPr lang="es-ES" dirty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10000"/>
          </a:bodyPr>
          <a:lstStyle/>
          <a:p>
            <a:pPr rtl="0"/>
            <a:r>
              <a:rPr lang="es-ES" dirty="0"/>
              <a:t>ELABORÓ: M. EN D.T. AURORA VÁZQUEZ MONTALVO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D200B94-624C-4483-A03E-34CB913FD44F}"/>
              </a:ext>
            </a:extLst>
          </p:cNvPr>
          <p:cNvSpPr/>
          <p:nvPr/>
        </p:nvSpPr>
        <p:spPr>
          <a:xfrm>
            <a:off x="1406903" y="207636"/>
            <a:ext cx="55360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dirty="0">
                <a:solidFill>
                  <a:srgbClr val="002060"/>
                </a:solidFill>
              </a:rPr>
              <a:t>Unidad 1.</a:t>
            </a:r>
          </a:p>
          <a:p>
            <a:pPr algn="ctr"/>
            <a:r>
              <a:rPr lang="es-MX" sz="4000" dirty="0">
                <a:solidFill>
                  <a:srgbClr val="002060"/>
                </a:solidFill>
              </a:rPr>
              <a:t> Introducción al estudio de la ciencia geográfica </a:t>
            </a:r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AF88F39-6D2F-4002-8301-622BD6DAF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10</a:t>
            </a:fld>
            <a:endParaRPr lang="es-ES" noProof="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9D5A4E-B537-4005-AD89-47D6698B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060FE62-507F-4526-A445-3A3BC99BF160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85F07F5-98B7-4377-839A-A88FAE90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A5C63C0-E346-47B7-BD9A-1D5E0BA25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6" t="10434" r="3946" b="3334"/>
          <a:stretch/>
        </p:blipFill>
        <p:spPr>
          <a:xfrm>
            <a:off x="980661" y="138886"/>
            <a:ext cx="9726714" cy="671911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12C79BB-106B-4509-BF7A-EA007E118CDE}"/>
              </a:ext>
            </a:extLst>
          </p:cNvPr>
          <p:cNvSpPr/>
          <p:nvPr/>
        </p:nvSpPr>
        <p:spPr>
          <a:xfrm>
            <a:off x="80601" y="4753544"/>
            <a:ext cx="280804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=1C1SQJL_esMX806MX807&amp;biw=1366&amp;bih=662&amp;tbm=</a:t>
            </a:r>
            <a:r>
              <a:rPr lang="es-MX" sz="900" dirty="0" err="1"/>
              <a:t>isch&amp;sa</a:t>
            </a:r>
            <a:r>
              <a:rPr lang="es-MX" sz="900" dirty="0"/>
              <a:t>=1&amp;ei=wqBvW8vjL8iLjwSs1qWIDQ&amp;q=</a:t>
            </a:r>
            <a:r>
              <a:rPr lang="es-MX" sz="900" dirty="0" err="1"/>
              <a:t>mapa+de+mexico+con+nombres&amp;oq</a:t>
            </a:r>
            <a:r>
              <a:rPr lang="es-MX" sz="900" dirty="0"/>
              <a:t>=</a:t>
            </a:r>
            <a:r>
              <a:rPr lang="es-MX" sz="900" dirty="0" err="1"/>
              <a:t>mapa+de+mexico+con+nombres&amp;gs_l</a:t>
            </a:r>
            <a:r>
              <a:rPr lang="es-MX" sz="900" dirty="0"/>
              <a:t>=img.12..0l10.108738.110133.0.112719.9.9.0.0.0.0.187.1149.0j8.8.0....0...1c.1.64.img..4.5.701...0i7i30k1j0i8i7i30k1.0.JMOenRozc-U#imgrc=2INCfV4g-kE_nM:</a:t>
            </a:r>
          </a:p>
        </p:txBody>
      </p:sp>
    </p:spTree>
    <p:extLst>
      <p:ext uri="{BB962C8B-B14F-4D97-AF65-F5344CB8AC3E}">
        <p14:creationId xmlns:p14="http://schemas.microsoft.com/office/powerpoint/2010/main" val="368264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FB19D5-C588-4570-9CDB-308A80B5E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OROGRAFÍA</a:t>
            </a:r>
          </a:p>
        </p:txBody>
      </p:sp>
    </p:spTree>
    <p:extLst>
      <p:ext uri="{BB962C8B-B14F-4D97-AF65-F5344CB8AC3E}">
        <p14:creationId xmlns:p14="http://schemas.microsoft.com/office/powerpoint/2010/main" val="270532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EC05F10-6E01-48F5-B30A-4F7744BF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12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D992031-9212-4E28-AE33-0122E959B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32" r="1240" b="6803"/>
          <a:stretch/>
        </p:blipFill>
        <p:spPr>
          <a:xfrm>
            <a:off x="1457619" y="0"/>
            <a:ext cx="9504451" cy="648031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A5D72F5-B79B-4CB5-A69C-8C9DDB7C5067}"/>
              </a:ext>
            </a:extLst>
          </p:cNvPr>
          <p:cNvSpPr/>
          <p:nvPr/>
        </p:nvSpPr>
        <p:spPr>
          <a:xfrm>
            <a:off x="0" y="5266372"/>
            <a:ext cx="21417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=1C1SQJL_esMX806MX807&amp;biw=1366&amp;bih=662&amp;tbm=</a:t>
            </a:r>
            <a:r>
              <a:rPr lang="es-MX" sz="900" dirty="0" err="1"/>
              <a:t>isch&amp;sa</a:t>
            </a:r>
            <a:r>
              <a:rPr lang="es-MX" sz="900" dirty="0"/>
              <a:t>=1&amp;ei=taBvW-OEH-mZjwSf5rog&amp;q=mapa+monta%C3%B1as+de+mexico+con+nombres&amp;oq=MAPA+MONTA%C3%91AS+de+mexico&amp;gs_l=img.1.1.0j0i30k1j0i8i30k1l8.4757.7967.0.11201.5.5.0.0.0.0.151.638.0j5.5.0....0...1c.1.64.img..1.1.139....0.TonD4dnipVI#imgrc=YOza0Y2rQv50aM:</a:t>
            </a:r>
          </a:p>
        </p:txBody>
      </p:sp>
    </p:spTree>
    <p:extLst>
      <p:ext uri="{BB962C8B-B14F-4D97-AF65-F5344CB8AC3E}">
        <p14:creationId xmlns:p14="http://schemas.microsoft.com/office/powerpoint/2010/main" val="46912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1AAB33B-AE20-4F79-9255-9EE4689E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13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65E8257-F9E8-43C5-93EA-BA5AF6B5DE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9" t="5411" r="1244"/>
          <a:stretch/>
        </p:blipFill>
        <p:spPr>
          <a:xfrm>
            <a:off x="1658927" y="-75693"/>
            <a:ext cx="9242318" cy="681939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B7A3B74-22E8-42F4-9C0C-E1567655F46B}"/>
              </a:ext>
            </a:extLst>
          </p:cNvPr>
          <p:cNvSpPr/>
          <p:nvPr/>
        </p:nvSpPr>
        <p:spPr>
          <a:xfrm>
            <a:off x="201965" y="2759586"/>
            <a:ext cx="21775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=1C1SQJL_esMX806MX807&amp;biw=1366&amp;bih=662&amp;tbm=</a:t>
            </a:r>
            <a:r>
              <a:rPr lang="es-MX" sz="900" dirty="0" err="1"/>
              <a:t>isch&amp;sa</a:t>
            </a:r>
            <a:r>
              <a:rPr lang="es-MX" sz="900" dirty="0"/>
              <a:t>=1&amp;ei=T59vW-u3MsTAsQXv5I3oBg&amp;q=</a:t>
            </a:r>
            <a:r>
              <a:rPr lang="es-MX" sz="900" dirty="0" err="1"/>
              <a:t>VOLCANES+de+mexico&amp;oq</a:t>
            </a:r>
            <a:r>
              <a:rPr lang="es-MX" sz="900" dirty="0"/>
              <a:t>=</a:t>
            </a:r>
            <a:r>
              <a:rPr lang="es-MX" sz="900" dirty="0" err="1"/>
              <a:t>VOLCANES+de+mexico&amp;gs_l</a:t>
            </a:r>
            <a:r>
              <a:rPr lang="es-MX" sz="900" dirty="0"/>
              <a:t>=img.3..0l4j0i67k1j0l5.257856.261136.0.261905.13.12.0.0.0.0.179.1475.3j9.12.0....0...1c.1.64.img..2.11.1315...0i7i30k1.0.lmbY9kMBZ24#imgrc=ngetdfBvuKR6uM:</a:t>
            </a:r>
          </a:p>
        </p:txBody>
      </p:sp>
    </p:spTree>
    <p:extLst>
      <p:ext uri="{BB962C8B-B14F-4D97-AF65-F5344CB8AC3E}">
        <p14:creationId xmlns:p14="http://schemas.microsoft.com/office/powerpoint/2010/main" val="207243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09549CA-7819-4F12-9D6D-235506E40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14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CDD534F-6D61-4683-A426-7007F1CE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96" y="283882"/>
            <a:ext cx="11155826" cy="627515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8355683-DE46-49BE-A87B-3B0A81991D6E}"/>
              </a:ext>
            </a:extLst>
          </p:cNvPr>
          <p:cNvSpPr/>
          <p:nvPr/>
        </p:nvSpPr>
        <p:spPr>
          <a:xfrm>
            <a:off x="3459914" y="6559034"/>
            <a:ext cx="86393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http://www.elfinanciero.com.mx/nacional/estos-son-los-12-volcanes-activos-en-mexico</a:t>
            </a:r>
          </a:p>
        </p:txBody>
      </p:sp>
    </p:spTree>
    <p:extLst>
      <p:ext uri="{BB962C8B-B14F-4D97-AF65-F5344CB8AC3E}">
        <p14:creationId xmlns:p14="http://schemas.microsoft.com/office/powerpoint/2010/main" val="361704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CLIM AS </a:t>
            </a:r>
            <a:br>
              <a:rPr lang="es-ES" dirty="0"/>
            </a:br>
            <a:r>
              <a:rPr lang="es-ES" dirty="0"/>
              <a:t>EN MÉXICO</a:t>
            </a:r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39DF2A9-69F0-49B9-814D-8E921D4A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16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FCEE639-3D5F-4735-A52C-1E4674980F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7" t="3936" r="4705" b="5817"/>
          <a:stretch/>
        </p:blipFill>
        <p:spPr>
          <a:xfrm>
            <a:off x="1921565" y="28885"/>
            <a:ext cx="8798543" cy="680022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04ECA49-9D48-49C2-94C6-657ACA9C0EA1}"/>
              </a:ext>
            </a:extLst>
          </p:cNvPr>
          <p:cNvSpPr/>
          <p:nvPr/>
        </p:nvSpPr>
        <p:spPr>
          <a:xfrm>
            <a:off x="9354908" y="6073170"/>
            <a:ext cx="273039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https://www.google.com.mx/search?q=climas+de+mexico&amp;rlz=1C1SQJL_esMX806MX807&amp;source=lnms&amp;tbm=isch&amp;sa=X&amp;ved=0ahUKEwj_9p-5v-bcAhUNeawKHYtQDWQQ_AUICigB&amp;biw=1366&amp;bih=662#imgrc=XBXnETSMcYD_CM:</a:t>
            </a:r>
          </a:p>
        </p:txBody>
      </p:sp>
    </p:spTree>
    <p:extLst>
      <p:ext uri="{BB962C8B-B14F-4D97-AF65-F5344CB8AC3E}">
        <p14:creationId xmlns:p14="http://schemas.microsoft.com/office/powerpoint/2010/main" val="183483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390399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C75C558-97E3-42C6-992A-923B3302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18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0EF2974-8ABD-41EE-8787-703E5FF4B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3" y="0"/>
            <a:ext cx="954655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2442B8B-A21B-4569-9595-EC551CBFC9E1}"/>
              </a:ext>
            </a:extLst>
          </p:cNvPr>
          <p:cNvSpPr/>
          <p:nvPr/>
        </p:nvSpPr>
        <p:spPr>
          <a:xfrm>
            <a:off x="6738919" y="6559034"/>
            <a:ext cx="5260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https://www.pinterest.com/pin/548383692112125397/</a:t>
            </a:r>
          </a:p>
        </p:txBody>
      </p:sp>
    </p:spTree>
    <p:extLst>
      <p:ext uri="{BB962C8B-B14F-4D97-AF65-F5344CB8AC3E}">
        <p14:creationId xmlns:p14="http://schemas.microsoft.com/office/powerpoint/2010/main" val="356627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3E20E97-71F8-4946-813D-7D266F959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19</a:t>
            </a:fld>
            <a:endParaRPr lang="es-ES" noProof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F690F9C-90E1-47A1-B6C3-177FE9A2D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91" y="0"/>
            <a:ext cx="10608366" cy="665173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7EDD1B5F-737F-49EB-9ECF-4EAD25EB0583}"/>
              </a:ext>
            </a:extLst>
          </p:cNvPr>
          <p:cNvSpPr/>
          <p:nvPr/>
        </p:nvSpPr>
        <p:spPr>
          <a:xfrm>
            <a:off x="6096000" y="6559034"/>
            <a:ext cx="603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http://oceanounmundomsalladelaimaginacion.blogspot.com/</a:t>
            </a:r>
          </a:p>
        </p:txBody>
      </p:sp>
    </p:spTree>
    <p:extLst>
      <p:ext uri="{BB962C8B-B14F-4D97-AF65-F5344CB8AC3E}">
        <p14:creationId xmlns:p14="http://schemas.microsoft.com/office/powerpoint/2010/main" val="40924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D610D3-64DB-49AF-AC23-0DC5BBF83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DATOS IMPORTANTES</a:t>
            </a:r>
          </a:p>
        </p:txBody>
      </p:sp>
    </p:spTree>
    <p:extLst>
      <p:ext uri="{BB962C8B-B14F-4D97-AF65-F5344CB8AC3E}">
        <p14:creationId xmlns:p14="http://schemas.microsoft.com/office/powerpoint/2010/main" val="149456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5CA130-F57D-4AE3-B4ED-614EBB2D7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b="1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B67C09-754A-4AFB-8F86-837F9E839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57" y="1566001"/>
            <a:ext cx="11171582" cy="4620682"/>
          </a:xfrm>
        </p:spPr>
        <p:txBody>
          <a:bodyPr/>
          <a:lstStyle/>
          <a:p>
            <a:r>
              <a:rPr lang="es-MX" dirty="0"/>
              <a:t>CONABIO. ( agosto 26, 2015). Ecosistemas de México. agosto 11, 2018, de CONABIO Sitio web: </a:t>
            </a:r>
            <a:r>
              <a:rPr lang="es-MX" dirty="0">
                <a:hlinkClick r:id="rId2"/>
              </a:rPr>
              <a:t>https://www.biodiversidad.gob.mx/ecosistemas/ecosismex.html</a:t>
            </a:r>
            <a:endParaRPr lang="es-MX" dirty="0"/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De la Torre. J., et al. (2009). Geografía. México: Mc Graw Hill.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507D55-B5F2-4FB7-A2AB-CCA0CE791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244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561EB1E4-24AF-4FF2-B01B-EACCBD421B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089118"/>
              </p:ext>
            </p:extLst>
          </p:nvPr>
        </p:nvGraphicFramePr>
        <p:xfrm>
          <a:off x="453402" y="251791"/>
          <a:ext cx="10328898" cy="6377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67AEC8-7D00-4B74-9D68-C79606AAF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289838F-8809-4248-AF4D-38A69D5052C3}"/>
              </a:ext>
            </a:extLst>
          </p:cNvPr>
          <p:cNvSpPr/>
          <p:nvPr/>
        </p:nvSpPr>
        <p:spPr>
          <a:xfrm>
            <a:off x="9560446" y="6559034"/>
            <a:ext cx="2798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De la Torre. J., et al. (2009). </a:t>
            </a:r>
          </a:p>
        </p:txBody>
      </p:sp>
    </p:spTree>
    <p:extLst>
      <p:ext uri="{BB962C8B-B14F-4D97-AF65-F5344CB8AC3E}">
        <p14:creationId xmlns:p14="http://schemas.microsoft.com/office/powerpoint/2010/main" val="329655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D6F24A-98FA-47FD-86B0-8EDBF4B45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9699" y="495778"/>
            <a:ext cx="4608576" cy="823912"/>
          </a:xfrm>
        </p:spPr>
        <p:txBody>
          <a:bodyPr>
            <a:noAutofit/>
          </a:bodyPr>
          <a:lstStyle/>
          <a:p>
            <a:pPr algn="ctr"/>
            <a:r>
              <a:rPr lang="es-MX" sz="4400" dirty="0">
                <a:solidFill>
                  <a:srgbClr val="002060"/>
                </a:solidFill>
              </a:rPr>
              <a:t>COSTA DEL PACIFICO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DF8CC36-D6F0-4C87-848B-0883D9265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9699" y="1291715"/>
            <a:ext cx="4608576" cy="4953704"/>
          </a:xfrm>
        </p:spPr>
        <p:txBody>
          <a:bodyPr>
            <a:normAutofit lnSpcReduction="10000"/>
          </a:bodyPr>
          <a:lstStyle/>
          <a:p>
            <a:r>
              <a:rPr lang="es-MX" dirty="0"/>
              <a:t>Islas de origen volcánico.</a:t>
            </a:r>
          </a:p>
          <a:p>
            <a:r>
              <a:rPr lang="es-MX" dirty="0"/>
              <a:t>Acantilados (“La quebrada” en Acapulco y en Baja California Sur “el fin del mundo”).</a:t>
            </a:r>
          </a:p>
          <a:p>
            <a:r>
              <a:rPr lang="es-MX" dirty="0"/>
              <a:t>Playas altas.</a:t>
            </a:r>
          </a:p>
          <a:p>
            <a:r>
              <a:rPr lang="es-MX" dirty="0"/>
              <a:t>Color del agua azul intenso por la gran profundidad.</a:t>
            </a:r>
          </a:p>
          <a:p>
            <a:r>
              <a:rPr lang="es-MX" dirty="0"/>
              <a:t>Arrecifes coralinos en menor cantidad, pero mayor diversidad de especies “Cabo </a:t>
            </a:r>
            <a:r>
              <a:rPr lang="es-MX" dirty="0" err="1"/>
              <a:t>Pulmo</a:t>
            </a:r>
            <a:r>
              <a:rPr lang="es-MX" dirty="0"/>
              <a:t>”, Baja California Sur.</a:t>
            </a:r>
          </a:p>
          <a:p>
            <a:r>
              <a:rPr lang="es-MX" dirty="0"/>
              <a:t>Arena más gruesa.</a:t>
            </a:r>
          </a:p>
          <a:p>
            <a:r>
              <a:rPr lang="es-MX" dirty="0"/>
              <a:t>Agua del mar más fría.</a:t>
            </a:r>
          </a:p>
          <a:p>
            <a:r>
              <a:rPr lang="es-MX" dirty="0"/>
              <a:t>Fluoruro de sodio (salinas).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C347E5F-B623-4DFB-B701-A8D614191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9443" y="467803"/>
            <a:ext cx="4610100" cy="823912"/>
          </a:xfrm>
        </p:spPr>
        <p:txBody>
          <a:bodyPr>
            <a:noAutofit/>
          </a:bodyPr>
          <a:lstStyle/>
          <a:p>
            <a:pPr algn="ctr"/>
            <a:r>
              <a:rPr lang="es-MX" sz="4400" dirty="0">
                <a:solidFill>
                  <a:srgbClr val="002060"/>
                </a:solidFill>
              </a:rPr>
              <a:t>COSTA DEL GOLFO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D54B526-DB08-4387-8298-EA862EF81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335447"/>
            <a:ext cx="4610100" cy="4909972"/>
          </a:xfrm>
        </p:spPr>
        <p:txBody>
          <a:bodyPr>
            <a:normAutofit lnSpcReduction="10000"/>
          </a:bodyPr>
          <a:lstStyle/>
          <a:p>
            <a:r>
              <a:rPr lang="es-MX" dirty="0"/>
              <a:t>Playas bajas.</a:t>
            </a:r>
          </a:p>
          <a:p>
            <a:r>
              <a:rPr lang="es-MX" dirty="0"/>
              <a:t>Aguas mas claras por la poca profundidad.</a:t>
            </a:r>
          </a:p>
          <a:p>
            <a:r>
              <a:rPr lang="es-MX" dirty="0"/>
              <a:t>Arrecifes coralinos en abundancia y pocas especies.</a:t>
            </a:r>
          </a:p>
          <a:p>
            <a:r>
              <a:rPr lang="es-MX" dirty="0"/>
              <a:t>Arena más fina.</a:t>
            </a:r>
          </a:p>
          <a:p>
            <a:r>
              <a:rPr lang="es-MX" dirty="0"/>
              <a:t>Temperatura del agua más tibia.</a:t>
            </a:r>
          </a:p>
          <a:p>
            <a:r>
              <a:rPr lang="es-MX" dirty="0"/>
              <a:t>No hay acantilados.</a:t>
            </a:r>
          </a:p>
          <a:p>
            <a:r>
              <a:rPr lang="es-MX" dirty="0"/>
              <a:t>En Yucatán hay salinas “Las coloradas”.</a:t>
            </a:r>
          </a:p>
          <a:p>
            <a:r>
              <a:rPr lang="es-MX" dirty="0"/>
              <a:t>Petróleo.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2E84FB-60FE-40AA-8DBD-F83590C00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s-ES" noProof="0" smtClean="0"/>
              <a:t>4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6494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3064CD-308D-4205-A0FF-0EE987F97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b="1" dirty="0">
                <a:solidFill>
                  <a:srgbClr val="002060"/>
                </a:solidFill>
              </a:rPr>
              <a:t>MÉXICO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76036C-5C13-4ED5-A9F7-D145E447A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401" y="1680512"/>
            <a:ext cx="9371948" cy="4620682"/>
          </a:xfrm>
        </p:spPr>
        <p:txBody>
          <a:bodyPr/>
          <a:lstStyle/>
          <a:p>
            <a:r>
              <a:rPr lang="es-MX" sz="3200" dirty="0"/>
              <a:t>Es uno de los 12 países megadiversos.</a:t>
            </a:r>
          </a:p>
          <a:p>
            <a:r>
              <a:rPr lang="es-MX" sz="3200" dirty="0"/>
              <a:t>Tiene 13 ecosistemas.</a:t>
            </a:r>
          </a:p>
          <a:p>
            <a:r>
              <a:rPr lang="es-MX" sz="3200" dirty="0"/>
              <a:t>Variedad en especies de fauna.</a:t>
            </a:r>
          </a:p>
          <a:p>
            <a:r>
              <a:rPr lang="es-MX" sz="3200" dirty="0"/>
              <a:t>Especies endémicas.</a:t>
            </a:r>
          </a:p>
          <a:p>
            <a:r>
              <a:rPr lang="es-MX" sz="3200" dirty="0"/>
              <a:t>Especies amenazadas.</a:t>
            </a:r>
          </a:p>
          <a:p>
            <a:r>
              <a:rPr lang="es-MX" sz="3200" dirty="0"/>
              <a:t>Especies en peligro de extinción.</a:t>
            </a:r>
          </a:p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589B473-B831-451D-8F5D-86036504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5A31AEE-424D-40A2-9494-4E3F7085F0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18" t="37289" r="72717" b="22821"/>
          <a:stretch/>
        </p:blipFill>
        <p:spPr>
          <a:xfrm>
            <a:off x="7619558" y="1196854"/>
            <a:ext cx="3989815" cy="5243443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49BF89C-829C-4C75-8371-1619280673C8}"/>
              </a:ext>
            </a:extLst>
          </p:cNvPr>
          <p:cNvSpPr/>
          <p:nvPr/>
        </p:nvSpPr>
        <p:spPr>
          <a:xfrm>
            <a:off x="8879399" y="6488668"/>
            <a:ext cx="3047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CONABIO. ( agosto 26, 2015). </a:t>
            </a:r>
          </a:p>
        </p:txBody>
      </p:sp>
    </p:spTree>
    <p:extLst>
      <p:ext uri="{BB962C8B-B14F-4D97-AF65-F5344CB8AC3E}">
        <p14:creationId xmlns:p14="http://schemas.microsoft.com/office/powerpoint/2010/main" val="262445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D11A2AF9-E53F-47D8-AC7A-386D7A39D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DIVISIÓN POLÍTICA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1EF4608-03B0-4953-81AE-858F7246B1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629400"/>
            <a:ext cx="454025" cy="228600"/>
          </a:xfrm>
        </p:spPr>
        <p:txBody>
          <a:bodyPr/>
          <a:lstStyle/>
          <a:p>
            <a:fld id="{9CD8D479-8942-46E8-A226-A4E01F7A105C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3F4F17-7449-45D1-95BC-B8087F4F1F4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936625" cy="228600"/>
          </a:xfrm>
        </p:spPr>
        <p:txBody>
          <a:bodyPr/>
          <a:lstStyle/>
          <a:p>
            <a:pPr rtl="0"/>
            <a:fld id="{DBD9F02B-2DC8-4099-A266-B747EC68FF67}" type="datetime1">
              <a:rPr lang="es-ES" noProof="0" smtClean="0"/>
              <a:t>29/08/2018</a:t>
            </a:fld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1856B1-7B9B-4BED-ABD3-A0A18F20FB6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048000" y="6629400"/>
            <a:ext cx="9144000" cy="228600"/>
          </a:xfrm>
        </p:spPr>
        <p:txBody>
          <a:bodyPr/>
          <a:lstStyle/>
          <a:p>
            <a:pPr rtl="0"/>
            <a:r>
              <a:rPr lang="es-ES" noProof="0"/>
              <a:t>Agregar un pie de página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26343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8F2A9F4-4F47-4EEF-9E71-15539DF6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340CEE7-9094-4FFF-BC73-E03FB21B5D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3" t="10314" r="3121" b="5127"/>
          <a:stretch/>
        </p:blipFill>
        <p:spPr>
          <a:xfrm>
            <a:off x="1130523" y="0"/>
            <a:ext cx="9995170" cy="68580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56D62A4A-11B8-4D54-A6D0-086ECD26333B}"/>
              </a:ext>
            </a:extLst>
          </p:cNvPr>
          <p:cNvSpPr/>
          <p:nvPr/>
        </p:nvSpPr>
        <p:spPr>
          <a:xfrm>
            <a:off x="0" y="4672185"/>
            <a:ext cx="2822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https://www.google.com.mx/</a:t>
            </a:r>
            <a:r>
              <a:rPr lang="es-MX" sz="800" dirty="0" err="1"/>
              <a:t>search?rlz</a:t>
            </a:r>
            <a:r>
              <a:rPr lang="es-MX" sz="800" dirty="0"/>
              <a:t>=1C1SQJL_esMX806MX807&amp;biw=1366&amp;bih=662&amp;tbm=</a:t>
            </a:r>
            <a:r>
              <a:rPr lang="es-MX" sz="800" dirty="0" err="1"/>
              <a:t>isch&amp;sa</a:t>
            </a:r>
            <a:r>
              <a:rPr lang="es-MX" sz="800" dirty="0"/>
              <a:t>=1&amp;ei=wqBvW8vjL8iLjwSs1qWIDQ&amp;q=</a:t>
            </a:r>
            <a:r>
              <a:rPr lang="es-MX" sz="800" dirty="0" err="1"/>
              <a:t>mapa+de+mexico+con+nombres&amp;oq</a:t>
            </a:r>
            <a:r>
              <a:rPr lang="es-MX" sz="800" dirty="0"/>
              <a:t>=</a:t>
            </a:r>
            <a:r>
              <a:rPr lang="es-MX" sz="800" dirty="0" err="1"/>
              <a:t>mapa+de+mexico+con+nombres&amp;gs_l</a:t>
            </a:r>
            <a:r>
              <a:rPr lang="es-MX" sz="800" dirty="0"/>
              <a:t>=img.12..0l10.108738.110133.0.112719.9.9.0.0.0.0.187.1149.0j8.8.0....0...1c.1.64.img..4.5.701...0i7i30k1j0i8i7i30k1.0.JMOenRozc-U#imgrc=2INCfV4g-kE_nM:</a:t>
            </a:r>
          </a:p>
        </p:txBody>
      </p:sp>
    </p:spTree>
    <p:extLst>
      <p:ext uri="{BB962C8B-B14F-4D97-AF65-F5344CB8AC3E}">
        <p14:creationId xmlns:p14="http://schemas.microsoft.com/office/powerpoint/2010/main" val="38235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s-ES" smtClean="0"/>
              <a:t>8</a:t>
            </a:fld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7B47D4-3FF6-4E6E-8E78-0BC7D0B779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781" r="1053" b="8746"/>
          <a:stretch/>
        </p:blipFill>
        <p:spPr>
          <a:xfrm>
            <a:off x="453402" y="9962"/>
            <a:ext cx="3366052" cy="673373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F510F8D-066A-4369-A6D4-71C5195DB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7977" y="281831"/>
            <a:ext cx="8232388" cy="5827421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587DD924-1C3F-4E0A-B605-312E05C75EEB}"/>
              </a:ext>
            </a:extLst>
          </p:cNvPr>
          <p:cNvSpPr/>
          <p:nvPr/>
        </p:nvSpPr>
        <p:spPr>
          <a:xfrm>
            <a:off x="9144000" y="5796171"/>
            <a:ext cx="30480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https://www.google.com.mx/</a:t>
            </a:r>
            <a:r>
              <a:rPr lang="es-MX" sz="900" dirty="0" err="1"/>
              <a:t>search?rlz</a:t>
            </a:r>
            <a:r>
              <a:rPr lang="es-MX" sz="900" dirty="0"/>
              <a:t>=1C1SQJL_esMX806MX807&amp;biw=1366&amp;bih=662&amp;tbm=</a:t>
            </a:r>
            <a:r>
              <a:rPr lang="es-MX" sz="900" dirty="0" err="1"/>
              <a:t>isch&amp;sa</a:t>
            </a:r>
            <a:r>
              <a:rPr lang="es-MX" sz="900" dirty="0"/>
              <a:t>=1&amp;ei=wqBvW8vjL8iLjwSs1qWIDQ&amp;q=</a:t>
            </a:r>
            <a:r>
              <a:rPr lang="es-MX" sz="900" dirty="0" err="1"/>
              <a:t>mapa+de+mexico+con+nombres&amp;oq</a:t>
            </a:r>
            <a:r>
              <a:rPr lang="es-MX" sz="900" dirty="0"/>
              <a:t>=</a:t>
            </a:r>
            <a:r>
              <a:rPr lang="es-MX" sz="900" dirty="0" err="1"/>
              <a:t>mapa+de+mexico+con+nombres&amp;gs_l</a:t>
            </a:r>
            <a:r>
              <a:rPr lang="es-MX" sz="900" dirty="0"/>
              <a:t>=img.12..0l10.108738.110133.0.112719.9.9.0.0.0.0.187.1149.0j8.8.0....0...1c.1.64.img..4.5.701...0i7i30k1j0i8i7i30k1.0.JMOenRozc-U#imgrc=2INCfV4g-kE_nM:</a:t>
            </a:r>
          </a:p>
        </p:txBody>
      </p:sp>
    </p:spTree>
    <p:extLst>
      <p:ext uri="{BB962C8B-B14F-4D97-AF65-F5344CB8AC3E}">
        <p14:creationId xmlns:p14="http://schemas.microsoft.com/office/powerpoint/2010/main" val="40155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879BD8-F171-429B-A57F-2EC7B1E9A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HIDROGRAFÍA</a:t>
            </a:r>
          </a:p>
        </p:txBody>
      </p:sp>
    </p:spTree>
    <p:extLst>
      <p:ext uri="{BB962C8B-B14F-4D97-AF65-F5344CB8AC3E}">
        <p14:creationId xmlns:p14="http://schemas.microsoft.com/office/powerpoint/2010/main" val="161773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ía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4212_TF03098889.potx" id="{99B7B45F-DC7D-44EA-8DF0-8A66079C22E3}" vid="{03709ECD-8C5E-4EE5-A4EC-DA515FF5B39C}"/>
    </a:ext>
  </a:extLst>
</a:theme>
</file>

<file path=ppt/theme/theme2.xml><?xml version="1.0" encoding="utf-8"?>
<a:theme xmlns:a="http://schemas.openxmlformats.org/drawingml/2006/main" name="Tema de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fotografías de ecología para el ámbito educativo</Template>
  <TotalTime>156</TotalTime>
  <Words>856</Words>
  <Application>Microsoft Office PowerPoint</Application>
  <PresentationFormat>Panorámica</PresentationFormat>
  <Paragraphs>83</Paragraphs>
  <Slides>20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3" baseType="lpstr">
      <vt:lpstr>Arial</vt:lpstr>
      <vt:lpstr>Corbel</vt:lpstr>
      <vt:lpstr>Ecología 16x9</vt:lpstr>
      <vt:lpstr>GEOGRAFÍA FÍSICA </vt:lpstr>
      <vt:lpstr>DATOS IMPORTANTES</vt:lpstr>
      <vt:lpstr>Presentación de PowerPoint</vt:lpstr>
      <vt:lpstr>Presentación de PowerPoint</vt:lpstr>
      <vt:lpstr>MÉXICO</vt:lpstr>
      <vt:lpstr>DIVISIÓN POLÍTICA</vt:lpstr>
      <vt:lpstr>Presentación de PowerPoint</vt:lpstr>
      <vt:lpstr>Presentación de PowerPoint</vt:lpstr>
      <vt:lpstr>HIDROGRAFÍA</vt:lpstr>
      <vt:lpstr>Presentación de PowerPoint</vt:lpstr>
      <vt:lpstr>OROGRAFÍA</vt:lpstr>
      <vt:lpstr>Presentación de PowerPoint</vt:lpstr>
      <vt:lpstr>Presentación de PowerPoint</vt:lpstr>
      <vt:lpstr>Presentación de PowerPoint</vt:lpstr>
      <vt:lpstr>CLIM AS  EN MÉXICO</vt:lpstr>
      <vt:lpstr>Presentación de PowerPoint</vt:lpstr>
      <vt:lpstr>EXTRA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 FÍSICA Y  GEOGRAFÍA HUMANA</dc:title>
  <dc:creator>Aurora Vazquez Montalvo</dc:creator>
  <cp:lastModifiedBy>Aurora Vazquez Montalvo</cp:lastModifiedBy>
  <cp:revision>40</cp:revision>
  <dcterms:created xsi:type="dcterms:W3CDTF">2018-08-12T02:09:33Z</dcterms:created>
  <dcterms:modified xsi:type="dcterms:W3CDTF">2018-08-29T23:14:40Z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