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58" r:id="rId2"/>
    <p:sldId id="284" r:id="rId3"/>
    <p:sldId id="286" r:id="rId4"/>
    <p:sldId id="287" r:id="rId5"/>
    <p:sldId id="288" r:id="rId6"/>
    <p:sldId id="289" r:id="rId7"/>
    <p:sldId id="290" r:id="rId8"/>
    <p:sldId id="291" r:id="rId9"/>
    <p:sldId id="292" r:id="rId10"/>
    <p:sldId id="293" r:id="rId11"/>
    <p:sldId id="294" r:id="rId12"/>
    <p:sldId id="295" r:id="rId13"/>
    <p:sldId id="296" r:id="rId14"/>
    <p:sldId id="297" r:id="rId15"/>
    <p:sldId id="285" r:id="rId16"/>
  </p:sldIdLst>
  <p:sldSz cx="12192000"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5294" autoAdjust="0"/>
  </p:normalViewPr>
  <p:slideViewPr>
    <p:cSldViewPr snapToGrid="0">
      <p:cViewPr varScale="1">
        <p:scale>
          <a:sx n="69" d="100"/>
          <a:sy n="69" d="100"/>
        </p:scale>
        <p:origin x="780" y="48"/>
      </p:cViewPr>
      <p:guideLst>
        <p:guide orient="horz" pos="2160"/>
        <p:guide pos="3840"/>
      </p:guideLst>
    </p:cSldViewPr>
  </p:slideViewPr>
  <p:notesTextViewPr>
    <p:cViewPr>
      <p:scale>
        <a:sx n="3" d="2"/>
        <a:sy n="3" d="2"/>
      </p:scale>
      <p:origin x="0" y="0"/>
    </p:cViewPr>
  </p:notesTextViewPr>
  <p:notesViewPr>
    <p:cSldViewPr snapToGrid="0">
      <p:cViewPr varScale="1">
        <p:scale>
          <a:sx n="85" d="100"/>
          <a:sy n="85" d="100"/>
        </p:scale>
        <p:origin x="380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dirty="0"/>
          </a:p>
        </p:txBody>
      </p:sp>
      <p:sp>
        <p:nvSpPr>
          <p:cNvPr id="3" name="Marcador de posición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5E3FAD59-92B4-4703-9BF1-ABC7E5CC294A}" type="datetime1">
              <a:rPr lang="es-ES" smtClean="0"/>
              <a:t>28/08/2018</a:t>
            </a:fld>
            <a:endParaRPr lang="es-ES" dirty="0"/>
          </a:p>
        </p:txBody>
      </p:sp>
      <p:sp>
        <p:nvSpPr>
          <p:cNvPr id="4" name="Marcador de posición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dirty="0"/>
          </a:p>
        </p:txBody>
      </p:sp>
      <p:sp>
        <p:nvSpPr>
          <p:cNvPr id="5" name="Marcador de posición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B828588A-5C4E-401A-AECC-B6F63A9DE965}" type="slidenum">
              <a:rPr lang="es-ES"/>
              <a:t>‹Nº›</a:t>
            </a:fld>
            <a:endParaRPr lang="es-ES" dirty="0"/>
          </a:p>
        </p:txBody>
      </p:sp>
    </p:spTree>
    <p:extLst>
      <p:ext uri="{BB962C8B-B14F-4D97-AF65-F5344CB8AC3E}">
        <p14:creationId xmlns:p14="http://schemas.microsoft.com/office/powerpoint/2010/main" val="10599797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noProof="0" dirty="0"/>
          </a:p>
        </p:txBody>
      </p:sp>
      <p:sp>
        <p:nvSpPr>
          <p:cNvPr id="3" name="Marcador de posición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E10699CC-E798-494C-856B-ED84AB35FEEE}" type="datetime1">
              <a:rPr lang="es-ES" noProof="0" smtClean="0"/>
              <a:t>28/08/2018</a:t>
            </a:fld>
            <a:endParaRPr lang="es-ES" noProof="0" dirty="0"/>
          </a:p>
        </p:txBody>
      </p:sp>
      <p:sp>
        <p:nvSpPr>
          <p:cNvPr id="4" name="Marcador de posición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posición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s-ES" noProof="0" dirty="0"/>
              <a:t>Haga clic para modificar los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osición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noProof="0" dirty="0"/>
          </a:p>
        </p:txBody>
      </p:sp>
      <p:sp>
        <p:nvSpPr>
          <p:cNvPr id="7" name="Marcador de posición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77542409-6A04-4DC6-AC3A-D3758287A8F2}" type="slidenum">
              <a:rPr lang="es-ES" noProof="0"/>
              <a:t>‹Nº›</a:t>
            </a:fld>
            <a:endParaRPr lang="es-ES" noProof="0" dirty="0"/>
          </a:p>
        </p:txBody>
      </p:sp>
    </p:spTree>
    <p:extLst>
      <p:ext uri="{BB962C8B-B14F-4D97-AF65-F5344CB8AC3E}">
        <p14:creationId xmlns:p14="http://schemas.microsoft.com/office/powerpoint/2010/main" val="254115059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10"/>
          </p:nvPr>
        </p:nvSpPr>
        <p:spPr/>
        <p:txBody>
          <a:bodyPr rtlCol="0"/>
          <a:lstStyle/>
          <a:p>
            <a:pPr rtl="0"/>
            <a:fld id="{77542409-6A04-4DC6-AC3A-D3758287A8F2}" type="slidenum">
              <a:rPr lang="es-ES" smtClean="0"/>
              <a:t>1</a:t>
            </a:fld>
            <a:endParaRPr lang="es-ES" dirty="0"/>
          </a:p>
        </p:txBody>
      </p:sp>
    </p:spTree>
    <p:extLst>
      <p:ext uri="{BB962C8B-B14F-4D97-AF65-F5344CB8AC3E}">
        <p14:creationId xmlns:p14="http://schemas.microsoft.com/office/powerpoint/2010/main" val="33008298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9" name="Rectángulo 8"/>
          <p:cNvSpPr/>
          <p:nvPr/>
        </p:nvSpPr>
        <p:spPr>
          <a:xfrm>
            <a:off x="1600200" y="0"/>
            <a:ext cx="5029200" cy="5943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 name="Título 1"/>
          <p:cNvSpPr>
            <a:spLocks noGrp="1"/>
          </p:cNvSpPr>
          <p:nvPr>
            <p:ph type="ctrTitle" hasCustomPrompt="1"/>
          </p:nvPr>
        </p:nvSpPr>
        <p:spPr>
          <a:xfrm>
            <a:off x="1751777" y="3019706"/>
            <a:ext cx="4846320" cy="2387600"/>
          </a:xfrm>
        </p:spPr>
        <p:txBody>
          <a:bodyPr rtlCol="0" anchor="b">
            <a:normAutofit/>
          </a:bodyPr>
          <a:lstStyle>
            <a:lvl1pPr algn="l" rtl="0">
              <a:lnSpc>
                <a:spcPct val="90000"/>
              </a:lnSpc>
              <a:defRPr sz="4800">
                <a:solidFill>
                  <a:schemeClr val="bg1"/>
                </a:solidFill>
              </a:defRPr>
            </a:lvl1pPr>
          </a:lstStyle>
          <a:p>
            <a:pPr rtl="0"/>
            <a:r>
              <a:rPr lang="es-ES" noProof="0" dirty="0"/>
              <a:t>Haga clic para editar el estilo de título del patrón</a:t>
            </a:r>
          </a:p>
        </p:txBody>
      </p:sp>
      <p:sp>
        <p:nvSpPr>
          <p:cNvPr id="3" name="Subtítulo 2"/>
          <p:cNvSpPr>
            <a:spLocks noGrp="1"/>
          </p:cNvSpPr>
          <p:nvPr>
            <p:ph type="subTitle" idx="1"/>
          </p:nvPr>
        </p:nvSpPr>
        <p:spPr>
          <a:xfrm>
            <a:off x="1751777" y="5381894"/>
            <a:ext cx="4846320" cy="448056"/>
          </a:xfrm>
        </p:spPr>
        <p:txBody>
          <a:bodyPr rtlCol="0">
            <a:normAutofit/>
          </a:bodyPr>
          <a:lstStyle>
            <a:lvl1pPr marL="0" indent="0" algn="l">
              <a:spcBef>
                <a:spcPts val="0"/>
              </a:spcBef>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s-ES" noProof="0"/>
              <a:t>Haga clic para modificar el estilo de subtítulo del patrón</a:t>
            </a:r>
            <a:endParaRPr lang="es-ES" noProof="0" dirty="0"/>
          </a:p>
        </p:txBody>
      </p:sp>
      <p:pic>
        <p:nvPicPr>
          <p:cNvPr id="8" name="Imagen 7" descr="Nubes blancas y esponjosas en un cielo azul intenso"/>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2057400"/>
            <a:ext cx="1490472" cy="3886200"/>
          </a:xfrm>
          <a:prstGeom prst="rect">
            <a:avLst/>
          </a:prstGeom>
        </p:spPr>
      </p:pic>
      <p:pic>
        <p:nvPicPr>
          <p:cNvPr id="10" name="Imagen 9" descr="Primer plano del tallo de una planta"/>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739128" y="2057400"/>
            <a:ext cx="2060767" cy="3886200"/>
          </a:xfrm>
          <a:prstGeom prst="rect">
            <a:avLst/>
          </a:prstGeom>
        </p:spPr>
      </p:pic>
      <p:pic>
        <p:nvPicPr>
          <p:cNvPr id="11" name="Imagen 10" descr="Olas"/>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8909623" y="2057400"/>
            <a:ext cx="3282696" cy="3886200"/>
          </a:xfrm>
          <a:prstGeom prst="rect">
            <a:avLst/>
          </a:prstGeom>
        </p:spPr>
      </p:pic>
    </p:spTree>
    <p:extLst>
      <p:ext uri="{BB962C8B-B14F-4D97-AF65-F5344CB8AC3E}">
        <p14:creationId xmlns:p14="http://schemas.microsoft.com/office/powerpoint/2010/main" val="698731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hasCustomPrompt="1"/>
          </p:nvPr>
        </p:nvSpPr>
        <p:spPr/>
        <p:txBody>
          <a:bodyPr rtlCol="0"/>
          <a:lstStyle>
            <a:lvl1pPr rtl="0">
              <a:defRPr/>
            </a:lvl1pPr>
          </a:lstStyle>
          <a:p>
            <a:pPr rtl="0"/>
            <a:r>
              <a:rPr lang="es-ES" noProof="0" dirty="0"/>
              <a:t>Haga clic para editar el estilo de título del patrón</a:t>
            </a:r>
          </a:p>
        </p:txBody>
      </p:sp>
      <p:sp>
        <p:nvSpPr>
          <p:cNvPr id="3" name="Marcador de posición de texto vertical 2"/>
          <p:cNvSpPr>
            <a:spLocks noGrp="1"/>
          </p:cNvSpPr>
          <p:nvPr>
            <p:ph type="body" orient="vert" idx="1"/>
          </p:nvPr>
        </p:nvSpPr>
        <p:spPr/>
        <p:txBody>
          <a:bodyPr vert="eaVert" rtlCol="0"/>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6" name="Marcador de posición de número de diapositiva 5"/>
          <p:cNvSpPr>
            <a:spLocks noGrp="1"/>
          </p:cNvSpPr>
          <p:nvPr>
            <p:ph type="sldNum" sz="quarter" idx="12"/>
          </p:nvPr>
        </p:nvSpPr>
        <p:spPr>
          <a:xfrm>
            <a:off x="-1" y="6629400"/>
            <a:ext cx="453403" cy="228600"/>
          </a:xfrm>
        </p:spPr>
        <p:txBody>
          <a:bodyPr rtlCol="0"/>
          <a:lstStyle/>
          <a:p>
            <a:pPr rtl="0"/>
            <a:fld id="{9CD8D479-8942-46E8-A226-A4E01F7A105C}" type="slidenum">
              <a:rPr lang="es-ES" noProof="0"/>
              <a:t>‹Nº›</a:t>
            </a:fld>
            <a:endParaRPr lang="es-ES" noProof="0" dirty="0"/>
          </a:p>
        </p:txBody>
      </p:sp>
      <p:sp>
        <p:nvSpPr>
          <p:cNvPr id="4" name="Marcador de posición de fecha 3"/>
          <p:cNvSpPr>
            <a:spLocks noGrp="1"/>
          </p:cNvSpPr>
          <p:nvPr>
            <p:ph type="dt" sz="half" idx="10"/>
          </p:nvPr>
        </p:nvSpPr>
        <p:spPr/>
        <p:txBody>
          <a:bodyPr rtlCol="0"/>
          <a:lstStyle/>
          <a:p>
            <a:pPr rtl="0"/>
            <a:fld id="{CCEDC781-CB57-4062-B09C-81FF42BCE73D}" type="datetime1">
              <a:rPr lang="es-ES" noProof="0" smtClean="0"/>
              <a:t>28/08/2018</a:t>
            </a:fld>
            <a:endParaRPr lang="es-ES" noProof="0" dirty="0"/>
          </a:p>
        </p:txBody>
      </p:sp>
      <p:sp>
        <p:nvSpPr>
          <p:cNvPr id="5" name="Marcador de posición de pie de página 4"/>
          <p:cNvSpPr>
            <a:spLocks noGrp="1"/>
          </p:cNvSpPr>
          <p:nvPr>
            <p:ph type="ftr" sz="quarter" idx="11"/>
          </p:nvPr>
        </p:nvSpPr>
        <p:spPr/>
        <p:txBody>
          <a:bodyPr rtlCol="0"/>
          <a:lstStyle>
            <a:lvl1pPr>
              <a:defRPr/>
            </a:lvl1pPr>
          </a:lstStyle>
          <a:p>
            <a:pPr rtl="0"/>
            <a:r>
              <a:rPr lang="es-ES" noProof="0" dirty="0"/>
              <a:t>Agregar un pie de página</a:t>
            </a:r>
          </a:p>
        </p:txBody>
      </p:sp>
    </p:spTree>
    <p:extLst>
      <p:ext uri="{BB962C8B-B14F-4D97-AF65-F5344CB8AC3E}">
        <p14:creationId xmlns:p14="http://schemas.microsoft.com/office/powerpoint/2010/main" val="720709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hasCustomPrompt="1"/>
          </p:nvPr>
        </p:nvSpPr>
        <p:spPr>
          <a:xfrm>
            <a:off x="8724900" y="190500"/>
            <a:ext cx="2057400" cy="5986463"/>
          </a:xfrm>
        </p:spPr>
        <p:txBody>
          <a:bodyPr vert="eaVert" rtlCol="0"/>
          <a:lstStyle>
            <a:lvl1pPr rtl="0">
              <a:defRPr/>
            </a:lvl1pPr>
          </a:lstStyle>
          <a:p>
            <a:pPr rtl="0"/>
            <a:r>
              <a:rPr lang="es-ES" noProof="0"/>
              <a:t>Haga clic para editar el estilo de título del patrón</a:t>
            </a:r>
            <a:endParaRPr lang="es-ES" noProof="0" dirty="0"/>
          </a:p>
        </p:txBody>
      </p:sp>
      <p:sp>
        <p:nvSpPr>
          <p:cNvPr id="3" name="Marcador de posición de texto vertical 2"/>
          <p:cNvSpPr>
            <a:spLocks noGrp="1"/>
          </p:cNvSpPr>
          <p:nvPr>
            <p:ph type="body" orient="vert" idx="1"/>
          </p:nvPr>
        </p:nvSpPr>
        <p:spPr>
          <a:xfrm>
            <a:off x="838200" y="190500"/>
            <a:ext cx="7734300" cy="5986463"/>
          </a:xfrm>
        </p:spPr>
        <p:txBody>
          <a:bodyPr vert="eaVert" rtlCol="0"/>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6" name="Marcador de posición de número de diapositiva 5"/>
          <p:cNvSpPr>
            <a:spLocks noGrp="1"/>
          </p:cNvSpPr>
          <p:nvPr>
            <p:ph type="sldNum" sz="quarter" idx="12"/>
          </p:nvPr>
        </p:nvSpPr>
        <p:spPr>
          <a:xfrm>
            <a:off x="-1" y="6629400"/>
            <a:ext cx="453403" cy="228600"/>
          </a:xfrm>
        </p:spPr>
        <p:txBody>
          <a:bodyPr rtlCol="0"/>
          <a:lstStyle/>
          <a:p>
            <a:pPr rtl="0"/>
            <a:fld id="{9CD8D479-8942-46E8-A226-A4E01F7A105C}" type="slidenum">
              <a:rPr lang="es-ES" noProof="0"/>
              <a:t>‹Nº›</a:t>
            </a:fld>
            <a:endParaRPr lang="es-ES" noProof="0" dirty="0"/>
          </a:p>
        </p:txBody>
      </p:sp>
      <p:sp>
        <p:nvSpPr>
          <p:cNvPr id="4" name="Marcador de posición de fecha 3"/>
          <p:cNvSpPr>
            <a:spLocks noGrp="1"/>
          </p:cNvSpPr>
          <p:nvPr>
            <p:ph type="dt" sz="half" idx="10"/>
          </p:nvPr>
        </p:nvSpPr>
        <p:spPr/>
        <p:txBody>
          <a:bodyPr rtlCol="0"/>
          <a:lstStyle/>
          <a:p>
            <a:pPr rtl="0"/>
            <a:fld id="{693EF067-3BD7-4195-88F8-49200083A5C8}" type="datetime1">
              <a:rPr lang="es-ES" noProof="0" smtClean="0"/>
              <a:t>28/08/2018</a:t>
            </a:fld>
            <a:endParaRPr lang="es-ES" noProof="0" dirty="0"/>
          </a:p>
        </p:txBody>
      </p:sp>
      <p:sp>
        <p:nvSpPr>
          <p:cNvPr id="5" name="Marcador de posición de pie de página 4"/>
          <p:cNvSpPr>
            <a:spLocks noGrp="1"/>
          </p:cNvSpPr>
          <p:nvPr>
            <p:ph type="ftr" sz="quarter" idx="11"/>
          </p:nvPr>
        </p:nvSpPr>
        <p:spPr/>
        <p:txBody>
          <a:bodyPr rtlCol="0"/>
          <a:lstStyle>
            <a:lvl1pPr>
              <a:defRPr/>
            </a:lvl1pPr>
          </a:lstStyle>
          <a:p>
            <a:pPr rtl="0"/>
            <a:r>
              <a:rPr lang="es-ES" noProof="0" dirty="0"/>
              <a:t>Agregar un pie de página</a:t>
            </a:r>
          </a:p>
        </p:txBody>
      </p:sp>
    </p:spTree>
    <p:extLst>
      <p:ext uri="{BB962C8B-B14F-4D97-AF65-F5344CB8AC3E}">
        <p14:creationId xmlns:p14="http://schemas.microsoft.com/office/powerpoint/2010/main" val="1021014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hasCustomPrompt="1"/>
          </p:nvPr>
        </p:nvSpPr>
        <p:spPr/>
        <p:txBody>
          <a:bodyPr rtlCol="0"/>
          <a:lstStyle>
            <a:lvl1pPr rtl="0">
              <a:defRPr/>
            </a:lvl1pPr>
          </a:lstStyle>
          <a:p>
            <a:pPr rtl="0"/>
            <a:r>
              <a:rPr lang="es-ES" noProof="0" dirty="0"/>
              <a:t>Haga clic para editar el estilo de título del patrón</a:t>
            </a:r>
          </a:p>
        </p:txBody>
      </p:sp>
      <p:sp>
        <p:nvSpPr>
          <p:cNvPr id="3" name="Marcador de posición de contenido 2"/>
          <p:cNvSpPr>
            <a:spLocks noGrp="1"/>
          </p:cNvSpPr>
          <p:nvPr>
            <p:ph idx="1"/>
          </p:nvPr>
        </p:nvSpPr>
        <p:spPr/>
        <p:txBody>
          <a:bodyPr rtlCol="0"/>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6" name="Marcador de posición de número de diapositiva 5"/>
          <p:cNvSpPr>
            <a:spLocks noGrp="1"/>
          </p:cNvSpPr>
          <p:nvPr>
            <p:ph type="sldNum" sz="quarter" idx="12"/>
          </p:nvPr>
        </p:nvSpPr>
        <p:spPr>
          <a:xfrm>
            <a:off x="-1" y="6629400"/>
            <a:ext cx="453403" cy="228600"/>
          </a:xfrm>
        </p:spPr>
        <p:txBody>
          <a:bodyPr rtlCol="0"/>
          <a:lstStyle>
            <a:lvl1pPr marL="0" indent="0">
              <a:defRPr/>
            </a:lvl1pPr>
          </a:lstStyle>
          <a:p>
            <a:fld id="{9CD8D479-8942-46E8-A226-A4E01F7A105C}" type="slidenum">
              <a:rPr lang="es-ES" smtClean="0"/>
              <a:pPr/>
              <a:t>‹Nº›</a:t>
            </a:fld>
            <a:endParaRPr lang="es-ES" dirty="0"/>
          </a:p>
        </p:txBody>
      </p:sp>
      <p:sp>
        <p:nvSpPr>
          <p:cNvPr id="4" name="Marcador de posición de fecha 3"/>
          <p:cNvSpPr>
            <a:spLocks noGrp="1"/>
          </p:cNvSpPr>
          <p:nvPr>
            <p:ph type="dt" sz="half" idx="10"/>
          </p:nvPr>
        </p:nvSpPr>
        <p:spPr/>
        <p:txBody>
          <a:bodyPr rtlCol="0"/>
          <a:lstStyle/>
          <a:p>
            <a:pPr rtl="0"/>
            <a:fld id="{DBD9F02B-2DC8-4099-A266-B747EC68FF67}" type="datetime1">
              <a:rPr lang="es-ES" noProof="0" smtClean="0"/>
              <a:t>28/08/2018</a:t>
            </a:fld>
            <a:endParaRPr lang="es-ES" noProof="0" dirty="0"/>
          </a:p>
        </p:txBody>
      </p:sp>
      <p:sp>
        <p:nvSpPr>
          <p:cNvPr id="5" name="Marcador de posición de pie de página 4"/>
          <p:cNvSpPr>
            <a:spLocks noGrp="1"/>
          </p:cNvSpPr>
          <p:nvPr>
            <p:ph type="ftr" sz="quarter" idx="11"/>
          </p:nvPr>
        </p:nvSpPr>
        <p:spPr/>
        <p:txBody>
          <a:bodyPr rtlCol="0"/>
          <a:lstStyle>
            <a:lvl1pPr>
              <a:defRPr/>
            </a:lvl1pPr>
          </a:lstStyle>
          <a:p>
            <a:pPr rtl="0"/>
            <a:r>
              <a:rPr lang="es-ES" noProof="0" dirty="0"/>
              <a:t>Agregar un pie de página</a:t>
            </a:r>
          </a:p>
        </p:txBody>
      </p:sp>
    </p:spTree>
    <p:extLst>
      <p:ext uri="{BB962C8B-B14F-4D97-AF65-F5344CB8AC3E}">
        <p14:creationId xmlns:p14="http://schemas.microsoft.com/office/powerpoint/2010/main" val="3405116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8" name="Rectángulo 7"/>
          <p:cNvSpPr/>
          <p:nvPr/>
        </p:nvSpPr>
        <p:spPr>
          <a:xfrm>
            <a:off x="1600199" y="2059146"/>
            <a:ext cx="7199696" cy="3886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 name="Título 1"/>
          <p:cNvSpPr>
            <a:spLocks noGrp="1"/>
          </p:cNvSpPr>
          <p:nvPr>
            <p:ph type="title" hasCustomPrompt="1"/>
          </p:nvPr>
        </p:nvSpPr>
        <p:spPr>
          <a:xfrm>
            <a:off x="1751777" y="2263913"/>
            <a:ext cx="6949440" cy="3143393"/>
          </a:xfrm>
        </p:spPr>
        <p:txBody>
          <a:bodyPr rtlCol="0" anchor="b"/>
          <a:lstStyle>
            <a:lvl1pPr rtl="0">
              <a:defRPr sz="6000">
                <a:solidFill>
                  <a:schemeClr val="bg1"/>
                </a:solidFill>
              </a:defRPr>
            </a:lvl1pPr>
          </a:lstStyle>
          <a:p>
            <a:pPr rtl="0"/>
            <a:r>
              <a:rPr lang="es-ES" noProof="0" dirty="0"/>
              <a:t>Haga clic para editar el estilo de título del patrón</a:t>
            </a:r>
          </a:p>
        </p:txBody>
      </p:sp>
      <p:sp>
        <p:nvSpPr>
          <p:cNvPr id="3" name="Marcador de posición de texto 2"/>
          <p:cNvSpPr>
            <a:spLocks noGrp="1"/>
          </p:cNvSpPr>
          <p:nvPr>
            <p:ph type="body" idx="1"/>
          </p:nvPr>
        </p:nvSpPr>
        <p:spPr>
          <a:xfrm>
            <a:off x="1751777" y="5381893"/>
            <a:ext cx="6949440" cy="449523"/>
          </a:xfrm>
        </p:spPr>
        <p:txBody>
          <a:bodyPr rtlCol="0"/>
          <a:lstStyle>
            <a:lvl1pPr marL="0" indent="0">
              <a:spcBef>
                <a:spcPts val="0"/>
              </a:spcBef>
              <a:buNone/>
              <a:defRPr sz="2400">
                <a:solidFill>
                  <a:schemeClr val="bg1"/>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rtl="0"/>
            <a:r>
              <a:rPr lang="es-ES" noProof="0"/>
              <a:t>Editar los estilos de texto del patrón</a:t>
            </a:r>
          </a:p>
        </p:txBody>
      </p:sp>
      <p:pic>
        <p:nvPicPr>
          <p:cNvPr id="11" name="Imagen 10" descr="Primer plano de plantas verdes"/>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2059146"/>
            <a:ext cx="1490472" cy="3886200"/>
          </a:xfrm>
          <a:prstGeom prst="rect">
            <a:avLst/>
          </a:prstGeom>
        </p:spPr>
      </p:pic>
      <p:pic>
        <p:nvPicPr>
          <p:cNvPr id="9" name="Imagen 8" descr="Olas"/>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8909623" y="2059146"/>
            <a:ext cx="3282696" cy="3886200"/>
          </a:xfrm>
          <a:prstGeom prst="rect">
            <a:avLst/>
          </a:prstGeom>
        </p:spPr>
      </p:pic>
    </p:spTree>
    <p:extLst>
      <p:ext uri="{BB962C8B-B14F-4D97-AF65-F5344CB8AC3E}">
        <p14:creationId xmlns:p14="http://schemas.microsoft.com/office/powerpoint/2010/main" val="1289894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3768">
          <p15:clr>
            <a:srgbClr val="FDE53C"/>
          </p15:clr>
        </p15:guide>
        <p15:guide id="2" orient="horz" pos="1296">
          <p15:clr>
            <a:srgbClr val="FDE53C"/>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hasCustomPrompt="1"/>
          </p:nvPr>
        </p:nvSpPr>
        <p:spPr/>
        <p:txBody>
          <a:bodyPr rtlCol="0"/>
          <a:lstStyle>
            <a:lvl1pPr rtl="0">
              <a:defRPr/>
            </a:lvl1pPr>
          </a:lstStyle>
          <a:p>
            <a:pPr rtl="0"/>
            <a:r>
              <a:rPr lang="es-ES" noProof="0" dirty="0"/>
              <a:t>Haga clic para editar el estilo de título del patrón</a:t>
            </a:r>
          </a:p>
        </p:txBody>
      </p:sp>
      <p:sp>
        <p:nvSpPr>
          <p:cNvPr id="3" name="Marcador de posición de contenido 2"/>
          <p:cNvSpPr>
            <a:spLocks noGrp="1"/>
          </p:cNvSpPr>
          <p:nvPr>
            <p:ph sz="half" idx="1"/>
          </p:nvPr>
        </p:nvSpPr>
        <p:spPr>
          <a:xfrm>
            <a:off x="1409700" y="1556281"/>
            <a:ext cx="4610099" cy="4620682"/>
          </a:xfrm>
        </p:spPr>
        <p:txBody>
          <a:bodyPr rtlCol="0"/>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posición de contenido 3"/>
          <p:cNvSpPr>
            <a:spLocks noGrp="1"/>
          </p:cNvSpPr>
          <p:nvPr>
            <p:ph sz="half" idx="2"/>
          </p:nvPr>
        </p:nvSpPr>
        <p:spPr>
          <a:xfrm>
            <a:off x="6172200" y="1556281"/>
            <a:ext cx="4609775" cy="4620682"/>
          </a:xfrm>
        </p:spPr>
        <p:txBody>
          <a:bodyPr rtlCol="0"/>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7" name="Marcador de posición de número de diapositiva 6"/>
          <p:cNvSpPr>
            <a:spLocks noGrp="1"/>
          </p:cNvSpPr>
          <p:nvPr>
            <p:ph type="sldNum" sz="quarter" idx="12"/>
          </p:nvPr>
        </p:nvSpPr>
        <p:spPr>
          <a:xfrm>
            <a:off x="-1" y="6629400"/>
            <a:ext cx="453403" cy="228600"/>
          </a:xfrm>
        </p:spPr>
        <p:txBody>
          <a:bodyPr rtlCol="0"/>
          <a:lstStyle/>
          <a:p>
            <a:pPr rtl="0"/>
            <a:fld id="{9CD8D479-8942-46E8-A226-A4E01F7A105C}" type="slidenum">
              <a:rPr lang="es-ES" noProof="0"/>
              <a:t>‹Nº›</a:t>
            </a:fld>
            <a:endParaRPr lang="es-ES" noProof="0" dirty="0"/>
          </a:p>
        </p:txBody>
      </p:sp>
      <p:sp>
        <p:nvSpPr>
          <p:cNvPr id="5" name="Marcador de posición de fecha 4"/>
          <p:cNvSpPr>
            <a:spLocks noGrp="1"/>
          </p:cNvSpPr>
          <p:nvPr>
            <p:ph type="dt" sz="half" idx="10"/>
          </p:nvPr>
        </p:nvSpPr>
        <p:spPr/>
        <p:txBody>
          <a:bodyPr rtlCol="0"/>
          <a:lstStyle/>
          <a:p>
            <a:pPr rtl="0"/>
            <a:fld id="{4A10DF40-6381-4575-BB53-B641DE6E80E1}" type="datetime1">
              <a:rPr lang="es-ES" noProof="0" smtClean="0"/>
              <a:t>28/08/2018</a:t>
            </a:fld>
            <a:endParaRPr lang="es-ES" noProof="0" dirty="0"/>
          </a:p>
        </p:txBody>
      </p:sp>
      <p:sp>
        <p:nvSpPr>
          <p:cNvPr id="6" name="Marcador de posición de pie de página 5"/>
          <p:cNvSpPr>
            <a:spLocks noGrp="1"/>
          </p:cNvSpPr>
          <p:nvPr>
            <p:ph type="ftr" sz="quarter" idx="11"/>
          </p:nvPr>
        </p:nvSpPr>
        <p:spPr/>
        <p:txBody>
          <a:bodyPr rtlCol="0"/>
          <a:lstStyle>
            <a:lvl1pPr>
              <a:defRPr/>
            </a:lvl1pPr>
          </a:lstStyle>
          <a:p>
            <a:pPr rtl="0"/>
            <a:r>
              <a:rPr lang="es-ES" noProof="0" dirty="0"/>
              <a:t>Agregar un pie de página</a:t>
            </a:r>
          </a:p>
        </p:txBody>
      </p:sp>
    </p:spTree>
    <p:extLst>
      <p:ext uri="{BB962C8B-B14F-4D97-AF65-F5344CB8AC3E}">
        <p14:creationId xmlns:p14="http://schemas.microsoft.com/office/powerpoint/2010/main" val="2781687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texto 2"/>
          <p:cNvSpPr>
            <a:spLocks noGrp="1"/>
          </p:cNvSpPr>
          <p:nvPr>
            <p:ph type="body" idx="1"/>
          </p:nvPr>
        </p:nvSpPr>
        <p:spPr>
          <a:xfrm>
            <a:off x="1409699" y="1554480"/>
            <a:ext cx="4608576" cy="823912"/>
          </a:xfrm>
        </p:spPr>
        <p:txBody>
          <a:bodyPr rtlCol="0" anchor="b">
            <a:normAutofit/>
          </a:bodyPr>
          <a:lstStyle>
            <a:lvl1pPr marL="0" indent="0">
              <a:spcBef>
                <a:spcPts val="0"/>
              </a:spcBef>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Editar los estilos de texto del patrón</a:t>
            </a:r>
          </a:p>
        </p:txBody>
      </p:sp>
      <p:sp>
        <p:nvSpPr>
          <p:cNvPr id="4" name="Marcador de posición de contenido 3"/>
          <p:cNvSpPr>
            <a:spLocks noGrp="1"/>
          </p:cNvSpPr>
          <p:nvPr>
            <p:ph sz="half" idx="2"/>
          </p:nvPr>
        </p:nvSpPr>
        <p:spPr>
          <a:xfrm>
            <a:off x="1409699" y="2434147"/>
            <a:ext cx="4608576" cy="3811271"/>
          </a:xfrm>
        </p:spPr>
        <p:txBody>
          <a:bodyPr rtlCol="0"/>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5" name="Marcador de posición de texto 4"/>
          <p:cNvSpPr>
            <a:spLocks noGrp="1"/>
          </p:cNvSpPr>
          <p:nvPr>
            <p:ph type="body" sz="quarter" idx="3"/>
          </p:nvPr>
        </p:nvSpPr>
        <p:spPr>
          <a:xfrm>
            <a:off x="6172200" y="1554480"/>
            <a:ext cx="4610100" cy="823912"/>
          </a:xfrm>
        </p:spPr>
        <p:txBody>
          <a:bodyPr rtlCol="0" anchor="b">
            <a:normAutofit/>
          </a:bodyPr>
          <a:lstStyle>
            <a:lvl1pPr marL="0" indent="0">
              <a:spcBef>
                <a:spcPts val="0"/>
              </a:spcBef>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Editar los estilos de texto del patrón</a:t>
            </a:r>
          </a:p>
        </p:txBody>
      </p:sp>
      <p:sp>
        <p:nvSpPr>
          <p:cNvPr id="6" name="Marcador de posición de contenido 5"/>
          <p:cNvSpPr>
            <a:spLocks noGrp="1"/>
          </p:cNvSpPr>
          <p:nvPr>
            <p:ph sz="quarter" idx="4"/>
          </p:nvPr>
        </p:nvSpPr>
        <p:spPr>
          <a:xfrm>
            <a:off x="6172200" y="2434147"/>
            <a:ext cx="4610100" cy="3811271"/>
          </a:xfrm>
        </p:spPr>
        <p:txBody>
          <a:bodyPr rtlCol="0"/>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9" name="Marcador de posición de número de diapositiva 8"/>
          <p:cNvSpPr>
            <a:spLocks noGrp="1"/>
          </p:cNvSpPr>
          <p:nvPr>
            <p:ph type="sldNum" sz="quarter" idx="12"/>
          </p:nvPr>
        </p:nvSpPr>
        <p:spPr>
          <a:xfrm>
            <a:off x="-1" y="6629400"/>
            <a:ext cx="453403" cy="228600"/>
          </a:xfrm>
        </p:spPr>
        <p:txBody>
          <a:bodyPr rtlCol="0"/>
          <a:lstStyle/>
          <a:p>
            <a:pPr rtl="0"/>
            <a:fld id="{9CD8D479-8942-46E8-A226-A4E01F7A105C}" type="slidenum">
              <a:rPr lang="es-ES" noProof="0"/>
              <a:t>‹Nº›</a:t>
            </a:fld>
            <a:endParaRPr lang="es-ES" noProof="0" dirty="0"/>
          </a:p>
        </p:txBody>
      </p:sp>
      <p:sp>
        <p:nvSpPr>
          <p:cNvPr id="7" name="Marcador de posición de fecha 6"/>
          <p:cNvSpPr>
            <a:spLocks noGrp="1"/>
          </p:cNvSpPr>
          <p:nvPr>
            <p:ph type="dt" sz="half" idx="10"/>
          </p:nvPr>
        </p:nvSpPr>
        <p:spPr/>
        <p:txBody>
          <a:bodyPr rtlCol="0"/>
          <a:lstStyle/>
          <a:p>
            <a:pPr rtl="0"/>
            <a:fld id="{0D1188A6-F960-4ED5-975C-FE039292E0F0}" type="datetime1">
              <a:rPr lang="es-ES" noProof="0" smtClean="0"/>
              <a:t>28/08/2018</a:t>
            </a:fld>
            <a:endParaRPr lang="es-ES" noProof="0" dirty="0"/>
          </a:p>
        </p:txBody>
      </p:sp>
      <p:sp>
        <p:nvSpPr>
          <p:cNvPr id="8" name="Marcador de posición de pie de página 7"/>
          <p:cNvSpPr>
            <a:spLocks noGrp="1"/>
          </p:cNvSpPr>
          <p:nvPr>
            <p:ph type="ftr" sz="quarter" idx="11"/>
          </p:nvPr>
        </p:nvSpPr>
        <p:spPr/>
        <p:txBody>
          <a:bodyPr rtlCol="0"/>
          <a:lstStyle>
            <a:lvl1pPr>
              <a:defRPr/>
            </a:lvl1pPr>
          </a:lstStyle>
          <a:p>
            <a:pPr rtl="0"/>
            <a:r>
              <a:rPr lang="es-ES" noProof="0" dirty="0"/>
              <a:t>Agregar un pie de página</a:t>
            </a:r>
          </a:p>
        </p:txBody>
      </p:sp>
    </p:spTree>
    <p:extLst>
      <p:ext uri="{BB962C8B-B14F-4D97-AF65-F5344CB8AC3E}">
        <p14:creationId xmlns:p14="http://schemas.microsoft.com/office/powerpoint/2010/main" val="2827180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5" name="Marcador de posición de número de diapositiva 4"/>
          <p:cNvSpPr>
            <a:spLocks noGrp="1"/>
          </p:cNvSpPr>
          <p:nvPr>
            <p:ph type="sldNum" sz="quarter" idx="12"/>
          </p:nvPr>
        </p:nvSpPr>
        <p:spPr>
          <a:xfrm>
            <a:off x="-1" y="6629400"/>
            <a:ext cx="453403" cy="228600"/>
          </a:xfrm>
        </p:spPr>
        <p:txBody>
          <a:bodyPr rtlCol="0"/>
          <a:lstStyle/>
          <a:p>
            <a:pPr rtl="0"/>
            <a:fld id="{9CD8D479-8942-46E8-A226-A4E01F7A105C}" type="slidenum">
              <a:rPr lang="es-ES" noProof="0"/>
              <a:t>‹Nº›</a:t>
            </a:fld>
            <a:endParaRPr lang="es-ES" noProof="0" dirty="0"/>
          </a:p>
        </p:txBody>
      </p:sp>
      <p:sp>
        <p:nvSpPr>
          <p:cNvPr id="3" name="Marcador de posición de fecha 2"/>
          <p:cNvSpPr>
            <a:spLocks noGrp="1"/>
          </p:cNvSpPr>
          <p:nvPr>
            <p:ph type="dt" sz="half" idx="10"/>
          </p:nvPr>
        </p:nvSpPr>
        <p:spPr/>
        <p:txBody>
          <a:bodyPr rtlCol="0"/>
          <a:lstStyle/>
          <a:p>
            <a:pPr rtl="0"/>
            <a:fld id="{334F1B32-3E5D-4ECB-89A5-901115EE1EF9}" type="datetime1">
              <a:rPr lang="es-ES" noProof="0" smtClean="0"/>
              <a:t>28/08/2018</a:t>
            </a:fld>
            <a:endParaRPr lang="es-ES" noProof="0" dirty="0"/>
          </a:p>
        </p:txBody>
      </p:sp>
      <p:sp>
        <p:nvSpPr>
          <p:cNvPr id="4" name="Marcador de posición de pie de página 3"/>
          <p:cNvSpPr>
            <a:spLocks noGrp="1"/>
          </p:cNvSpPr>
          <p:nvPr>
            <p:ph type="ftr" sz="quarter" idx="11"/>
          </p:nvPr>
        </p:nvSpPr>
        <p:spPr/>
        <p:txBody>
          <a:bodyPr rtlCol="0"/>
          <a:lstStyle>
            <a:lvl1pPr>
              <a:defRPr/>
            </a:lvl1pPr>
          </a:lstStyle>
          <a:p>
            <a:pPr rtl="0"/>
            <a:r>
              <a:rPr lang="es-ES" noProof="0" dirty="0"/>
              <a:t>Agregar un pie de página</a:t>
            </a:r>
          </a:p>
        </p:txBody>
      </p:sp>
    </p:spTree>
    <p:extLst>
      <p:ext uri="{BB962C8B-B14F-4D97-AF65-F5344CB8AC3E}">
        <p14:creationId xmlns:p14="http://schemas.microsoft.com/office/powerpoint/2010/main" val="2465877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 blanco">
    <p:spTree>
      <p:nvGrpSpPr>
        <p:cNvPr id="1" name=""/>
        <p:cNvGrpSpPr/>
        <p:nvPr/>
      </p:nvGrpSpPr>
      <p:grpSpPr>
        <a:xfrm>
          <a:off x="0" y="0"/>
          <a:ext cx="0" cy="0"/>
          <a:chOff x="0" y="0"/>
          <a:chExt cx="0" cy="0"/>
        </a:xfrm>
      </p:grpSpPr>
      <p:sp>
        <p:nvSpPr>
          <p:cNvPr id="4" name="Marcador de posición de número de diapositiva 3"/>
          <p:cNvSpPr>
            <a:spLocks noGrp="1"/>
          </p:cNvSpPr>
          <p:nvPr>
            <p:ph type="sldNum" sz="quarter" idx="12"/>
          </p:nvPr>
        </p:nvSpPr>
        <p:spPr>
          <a:xfrm>
            <a:off x="-1" y="6629400"/>
            <a:ext cx="453403" cy="228600"/>
          </a:xfrm>
        </p:spPr>
        <p:txBody>
          <a:bodyPr rtlCol="0"/>
          <a:lstStyle/>
          <a:p>
            <a:pPr rtl="0"/>
            <a:fld id="{9CD8D479-8942-46E8-A226-A4E01F7A105C}" type="slidenum">
              <a:rPr lang="es-ES" noProof="0"/>
              <a:t>‹Nº›</a:t>
            </a:fld>
            <a:endParaRPr lang="es-ES" noProof="0" dirty="0"/>
          </a:p>
        </p:txBody>
      </p:sp>
      <p:sp>
        <p:nvSpPr>
          <p:cNvPr id="2" name="Marcador de posición de fecha 1"/>
          <p:cNvSpPr>
            <a:spLocks noGrp="1"/>
          </p:cNvSpPr>
          <p:nvPr>
            <p:ph type="dt" sz="half" idx="10"/>
          </p:nvPr>
        </p:nvSpPr>
        <p:spPr/>
        <p:txBody>
          <a:bodyPr rtlCol="0"/>
          <a:lstStyle/>
          <a:p>
            <a:pPr rtl="0"/>
            <a:fld id="{0060FE62-507F-4526-A445-3A3BC99BF160}" type="datetime1">
              <a:rPr lang="es-ES" noProof="0" smtClean="0"/>
              <a:t>28/08/2018</a:t>
            </a:fld>
            <a:endParaRPr lang="es-ES" noProof="0" dirty="0"/>
          </a:p>
        </p:txBody>
      </p:sp>
      <p:sp>
        <p:nvSpPr>
          <p:cNvPr id="3" name="Marcador de posición de pie de página 2"/>
          <p:cNvSpPr>
            <a:spLocks noGrp="1"/>
          </p:cNvSpPr>
          <p:nvPr>
            <p:ph type="ftr" sz="quarter" idx="11"/>
          </p:nvPr>
        </p:nvSpPr>
        <p:spPr/>
        <p:txBody>
          <a:bodyPr rtlCol="0"/>
          <a:lstStyle>
            <a:lvl1pPr>
              <a:defRPr/>
            </a:lvl1pPr>
          </a:lstStyle>
          <a:p>
            <a:pPr rtl="0"/>
            <a:r>
              <a:rPr lang="es-ES" noProof="0" dirty="0"/>
              <a:t>Agregar un pie de página</a:t>
            </a:r>
          </a:p>
        </p:txBody>
      </p:sp>
    </p:spTree>
    <p:extLst>
      <p:ext uri="{BB962C8B-B14F-4D97-AF65-F5344CB8AC3E}">
        <p14:creationId xmlns:p14="http://schemas.microsoft.com/office/powerpoint/2010/main" val="1107393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leyenda">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6682434" y="919616"/>
            <a:ext cx="4155622" cy="2532888"/>
          </a:xfrm>
        </p:spPr>
        <p:txBody>
          <a:bodyPr rtlCol="0" anchor="b"/>
          <a:lstStyle>
            <a:lvl1pPr rtl="0">
              <a:defRPr sz="3200"/>
            </a:lvl1pPr>
          </a:lstStyle>
          <a:p>
            <a:pPr rtl="0"/>
            <a:r>
              <a:rPr lang="es-ES" noProof="0" dirty="0"/>
              <a:t>Haga clic para editar el estilo de título del patrón</a:t>
            </a:r>
          </a:p>
        </p:txBody>
      </p:sp>
      <p:sp>
        <p:nvSpPr>
          <p:cNvPr id="3" name="Marcador de posición de contenido 2"/>
          <p:cNvSpPr>
            <a:spLocks noGrp="1"/>
          </p:cNvSpPr>
          <p:nvPr>
            <p:ph idx="1"/>
          </p:nvPr>
        </p:nvSpPr>
        <p:spPr>
          <a:xfrm>
            <a:off x="1409699" y="915923"/>
            <a:ext cx="5216979" cy="5065776"/>
          </a:xfrm>
        </p:spPr>
        <p:txBody>
          <a:bodyPr rtlCol="0"/>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posición de texto 3"/>
          <p:cNvSpPr>
            <a:spLocks noGrp="1"/>
          </p:cNvSpPr>
          <p:nvPr>
            <p:ph type="body" sz="half" idx="2"/>
          </p:nvPr>
        </p:nvSpPr>
        <p:spPr>
          <a:xfrm>
            <a:off x="6682434" y="3502152"/>
            <a:ext cx="4155622" cy="2479548"/>
          </a:xfrm>
        </p:spPr>
        <p:txBody>
          <a:bodyPr rtlCol="0">
            <a:normAutofit/>
          </a:bodyPr>
          <a:lstStyle>
            <a:lvl1pPr marL="0" indent="0">
              <a:spcBef>
                <a:spcPts val="9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Editar los estilos de texto del patrón</a:t>
            </a:r>
          </a:p>
        </p:txBody>
      </p:sp>
      <p:sp>
        <p:nvSpPr>
          <p:cNvPr id="7" name="Marcador de posición de número de diapositiva 6"/>
          <p:cNvSpPr>
            <a:spLocks noGrp="1"/>
          </p:cNvSpPr>
          <p:nvPr>
            <p:ph type="sldNum" sz="quarter" idx="12"/>
          </p:nvPr>
        </p:nvSpPr>
        <p:spPr>
          <a:xfrm>
            <a:off x="-1" y="6629400"/>
            <a:ext cx="453403" cy="228600"/>
          </a:xfrm>
        </p:spPr>
        <p:txBody>
          <a:bodyPr rtlCol="0"/>
          <a:lstStyle/>
          <a:p>
            <a:pPr rtl="0"/>
            <a:fld id="{9CD8D479-8942-46E8-A226-A4E01F7A105C}" type="slidenum">
              <a:rPr lang="es-ES" noProof="0"/>
              <a:t>‹Nº›</a:t>
            </a:fld>
            <a:endParaRPr lang="es-ES" noProof="0" dirty="0"/>
          </a:p>
        </p:txBody>
      </p:sp>
      <p:sp>
        <p:nvSpPr>
          <p:cNvPr id="5" name="Marcador de posición de fecha 4"/>
          <p:cNvSpPr>
            <a:spLocks noGrp="1"/>
          </p:cNvSpPr>
          <p:nvPr>
            <p:ph type="dt" sz="half" idx="10"/>
          </p:nvPr>
        </p:nvSpPr>
        <p:spPr/>
        <p:txBody>
          <a:bodyPr rtlCol="0"/>
          <a:lstStyle/>
          <a:p>
            <a:pPr rtl="0"/>
            <a:fld id="{19FA044B-7BC4-4947-ABBF-9764D9ADB49F}" type="datetime1">
              <a:rPr lang="es-ES" noProof="0" smtClean="0"/>
              <a:t>28/08/2018</a:t>
            </a:fld>
            <a:endParaRPr lang="es-ES" noProof="0" dirty="0"/>
          </a:p>
        </p:txBody>
      </p:sp>
      <p:sp>
        <p:nvSpPr>
          <p:cNvPr id="6" name="Marcador de posición de pie de página 5"/>
          <p:cNvSpPr>
            <a:spLocks noGrp="1"/>
          </p:cNvSpPr>
          <p:nvPr>
            <p:ph type="ftr" sz="quarter" idx="11"/>
          </p:nvPr>
        </p:nvSpPr>
        <p:spPr/>
        <p:txBody>
          <a:bodyPr rtlCol="0"/>
          <a:lstStyle>
            <a:lvl1pPr>
              <a:defRPr/>
            </a:lvl1pPr>
          </a:lstStyle>
          <a:p>
            <a:pPr rtl="0"/>
            <a:r>
              <a:rPr lang="es-ES" noProof="0" dirty="0"/>
              <a:t>Agregar un pie de página</a:t>
            </a:r>
          </a:p>
        </p:txBody>
      </p:sp>
    </p:spTree>
    <p:extLst>
      <p:ext uri="{BB962C8B-B14F-4D97-AF65-F5344CB8AC3E}">
        <p14:creationId xmlns:p14="http://schemas.microsoft.com/office/powerpoint/2010/main" val="3023549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leyenda">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6682435" y="919616"/>
            <a:ext cx="4155622" cy="2532888"/>
          </a:xfrm>
        </p:spPr>
        <p:txBody>
          <a:bodyPr rtlCol="0" anchor="b"/>
          <a:lstStyle>
            <a:lvl1pPr rtl="0">
              <a:defRPr sz="3200"/>
            </a:lvl1pPr>
          </a:lstStyle>
          <a:p>
            <a:pPr rtl="0"/>
            <a:r>
              <a:rPr lang="es-ES" noProof="0" dirty="0"/>
              <a:t>Haga clic para editar el estilo de título del patrón</a:t>
            </a:r>
          </a:p>
        </p:txBody>
      </p:sp>
      <p:sp>
        <p:nvSpPr>
          <p:cNvPr id="3" name="Marcador de posición de imagen 2" descr="Marcador de posición vacío para agregar una imagen. Haga clic en el marcador de posición y seleccione la imagen que desee agregar"/>
          <p:cNvSpPr>
            <a:spLocks noGrp="1"/>
          </p:cNvSpPr>
          <p:nvPr>
            <p:ph type="pic" idx="1"/>
          </p:nvPr>
        </p:nvSpPr>
        <p:spPr>
          <a:xfrm>
            <a:off x="0" y="915923"/>
            <a:ext cx="6626677" cy="5065776"/>
          </a:xfrm>
        </p:spPr>
        <p:txBody>
          <a:bodyPr tIns="1371600" rtlCol="0">
            <a:normAutofit/>
          </a:bodyPr>
          <a:lstStyle>
            <a:lvl1pPr marL="0" indent="0" algn="ctr">
              <a:spcBef>
                <a:spcPts val="0"/>
              </a:spcBef>
              <a:buNone/>
              <a:defRPr sz="2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a:t>Haga clic en el icono para agregar una imagen</a:t>
            </a:r>
            <a:endParaRPr lang="es-ES" noProof="0" dirty="0"/>
          </a:p>
        </p:txBody>
      </p:sp>
      <p:sp>
        <p:nvSpPr>
          <p:cNvPr id="4" name="Marcador de posición de texto 3"/>
          <p:cNvSpPr>
            <a:spLocks noGrp="1"/>
          </p:cNvSpPr>
          <p:nvPr>
            <p:ph type="body" sz="half" idx="2"/>
          </p:nvPr>
        </p:nvSpPr>
        <p:spPr>
          <a:xfrm>
            <a:off x="6682435" y="3502152"/>
            <a:ext cx="4155622" cy="2479547"/>
          </a:xfrm>
        </p:spPr>
        <p:txBody>
          <a:bodyPr rtlCol="0">
            <a:normAutofit/>
          </a:bodyPr>
          <a:lstStyle>
            <a:lvl1pPr marL="0" indent="0">
              <a:spcBef>
                <a:spcPts val="9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Editar los estilos de texto del patrón</a:t>
            </a:r>
          </a:p>
        </p:txBody>
      </p:sp>
      <p:sp>
        <p:nvSpPr>
          <p:cNvPr id="7" name="Marcador de posición de número de diapositiva 6"/>
          <p:cNvSpPr>
            <a:spLocks noGrp="1"/>
          </p:cNvSpPr>
          <p:nvPr>
            <p:ph type="sldNum" sz="quarter" idx="12"/>
          </p:nvPr>
        </p:nvSpPr>
        <p:spPr>
          <a:xfrm>
            <a:off x="-1" y="6629400"/>
            <a:ext cx="453403" cy="228600"/>
          </a:xfrm>
        </p:spPr>
        <p:txBody>
          <a:bodyPr rtlCol="0"/>
          <a:lstStyle/>
          <a:p>
            <a:pPr rtl="0"/>
            <a:fld id="{9CD8D479-8942-46E8-A226-A4E01F7A105C}" type="slidenum">
              <a:rPr lang="es-ES" noProof="0"/>
              <a:t>‹Nº›</a:t>
            </a:fld>
            <a:endParaRPr lang="es-ES" noProof="0" dirty="0"/>
          </a:p>
        </p:txBody>
      </p:sp>
      <p:sp>
        <p:nvSpPr>
          <p:cNvPr id="5" name="Marcador de posición de fecha 4"/>
          <p:cNvSpPr>
            <a:spLocks noGrp="1"/>
          </p:cNvSpPr>
          <p:nvPr>
            <p:ph type="dt" sz="half" idx="10"/>
          </p:nvPr>
        </p:nvSpPr>
        <p:spPr/>
        <p:txBody>
          <a:bodyPr rtlCol="0"/>
          <a:lstStyle/>
          <a:p>
            <a:pPr rtl="0"/>
            <a:fld id="{2337AC02-EA6D-465F-BF03-15EFEA467FA6}" type="datetime1">
              <a:rPr lang="es-ES" noProof="0" smtClean="0"/>
              <a:t>28/08/2018</a:t>
            </a:fld>
            <a:endParaRPr lang="es-ES" noProof="0" dirty="0"/>
          </a:p>
        </p:txBody>
      </p:sp>
      <p:sp>
        <p:nvSpPr>
          <p:cNvPr id="6" name="Marcador de posición de pie de página 5"/>
          <p:cNvSpPr>
            <a:spLocks noGrp="1"/>
          </p:cNvSpPr>
          <p:nvPr>
            <p:ph type="ftr" sz="quarter" idx="11"/>
          </p:nvPr>
        </p:nvSpPr>
        <p:spPr/>
        <p:txBody>
          <a:bodyPr rtlCol="0"/>
          <a:lstStyle>
            <a:lvl1pPr>
              <a:defRPr/>
            </a:lvl1pPr>
          </a:lstStyle>
          <a:p>
            <a:pPr rtl="0"/>
            <a:r>
              <a:rPr lang="es-ES" noProof="0" dirty="0"/>
              <a:t>Agregar un pie de página</a:t>
            </a:r>
          </a:p>
        </p:txBody>
      </p:sp>
    </p:spTree>
    <p:extLst>
      <p:ext uri="{BB962C8B-B14F-4D97-AF65-F5344CB8AC3E}">
        <p14:creationId xmlns:p14="http://schemas.microsoft.com/office/powerpoint/2010/main" val="216422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ángulo 9"/>
          <p:cNvSpPr/>
          <p:nvPr userDrawn="1"/>
        </p:nvSpPr>
        <p:spPr>
          <a:xfrm>
            <a:off x="0" y="6629400"/>
            <a:ext cx="1499616" cy="228600"/>
          </a:xfrm>
          <a:prstGeom prst="rect">
            <a:avLst/>
          </a:prstGeom>
          <a:gradFill>
            <a:gsLst>
              <a:gs pos="0">
                <a:schemeClr val="accent1">
                  <a:lumMod val="15000"/>
                  <a:lumOff val="85000"/>
                </a:schemeClr>
              </a:gs>
              <a:gs pos="100000">
                <a:schemeClr val="accent1">
                  <a:lumMod val="15000"/>
                  <a:lumOff val="8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11" name="Rectángulo 10"/>
          <p:cNvSpPr/>
          <p:nvPr/>
        </p:nvSpPr>
        <p:spPr>
          <a:xfrm>
            <a:off x="1609344" y="6629400"/>
            <a:ext cx="10582656" cy="228600"/>
          </a:xfrm>
          <a:prstGeom prst="rect">
            <a:avLst/>
          </a:prstGeom>
          <a:gradFill>
            <a:gsLst>
              <a:gs pos="0">
                <a:schemeClr val="accent1">
                  <a:lumMod val="35000"/>
                  <a:lumOff val="65000"/>
                </a:schemeClr>
              </a:gs>
              <a:gs pos="100000">
                <a:schemeClr val="accent1">
                  <a:lumMod val="35000"/>
                  <a:lumOff val="6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solidFill>
                <a:schemeClr val="accent1">
                  <a:lumMod val="75000"/>
                </a:schemeClr>
              </a:solidFill>
            </a:endParaRPr>
          </a:p>
        </p:txBody>
      </p:sp>
      <p:sp>
        <p:nvSpPr>
          <p:cNvPr id="2" name="Marcador de posición de título 1"/>
          <p:cNvSpPr>
            <a:spLocks noGrp="1"/>
          </p:cNvSpPr>
          <p:nvPr>
            <p:ph type="title"/>
          </p:nvPr>
        </p:nvSpPr>
        <p:spPr>
          <a:xfrm>
            <a:off x="1410026" y="276087"/>
            <a:ext cx="9371949" cy="1183566"/>
          </a:xfrm>
          <a:prstGeom prst="rect">
            <a:avLst/>
          </a:prstGeom>
        </p:spPr>
        <p:txBody>
          <a:bodyPr vert="horz" lIns="91440" tIns="45720" rIns="91440" bIns="45720" rtlCol="0" anchor="b">
            <a:normAutofit/>
          </a:bodyPr>
          <a:lstStyle/>
          <a:p>
            <a:pPr rtl="0"/>
            <a:r>
              <a:rPr lang="es-ES" noProof="0" dirty="0"/>
              <a:t>Haga clic para editar el estilo de título del patrón</a:t>
            </a:r>
          </a:p>
        </p:txBody>
      </p:sp>
      <p:sp>
        <p:nvSpPr>
          <p:cNvPr id="3" name="Marcador de posición de texto 2"/>
          <p:cNvSpPr>
            <a:spLocks noGrp="1"/>
          </p:cNvSpPr>
          <p:nvPr>
            <p:ph type="body" idx="1"/>
          </p:nvPr>
        </p:nvSpPr>
        <p:spPr>
          <a:xfrm>
            <a:off x="1410027" y="1566001"/>
            <a:ext cx="9371948" cy="4620682"/>
          </a:xfrm>
          <a:prstGeom prst="rect">
            <a:avLst/>
          </a:prstGeom>
        </p:spPr>
        <p:txBody>
          <a:bodyPr vert="horz" lIns="91440" tIns="45720" rIns="91440" bIns="45720" rtlCol="0">
            <a:normAutofit/>
          </a:bodyPr>
          <a:lstStyle/>
          <a:p>
            <a:pPr lvl="0" rtl="0"/>
            <a:r>
              <a:rPr lang="es-ES" noProof="0" dirty="0"/>
              <a:t>Editar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osición de número de diapositiva 5"/>
          <p:cNvSpPr>
            <a:spLocks noGrp="1"/>
          </p:cNvSpPr>
          <p:nvPr>
            <p:ph type="sldNum" sz="quarter" idx="4"/>
          </p:nvPr>
        </p:nvSpPr>
        <p:spPr>
          <a:xfrm>
            <a:off x="-1" y="6629400"/>
            <a:ext cx="453403" cy="228600"/>
          </a:xfrm>
          <a:prstGeom prst="rect">
            <a:avLst/>
          </a:prstGeom>
        </p:spPr>
        <p:txBody>
          <a:bodyPr vert="horz" lIns="91440" tIns="45720" rIns="91440" bIns="45720" rtlCol="0" anchor="ctr"/>
          <a:lstStyle>
            <a:lvl1pPr algn="r">
              <a:defRPr sz="1100">
                <a:solidFill>
                  <a:schemeClr val="accent1">
                    <a:lumMod val="50000"/>
                  </a:schemeClr>
                </a:solidFill>
              </a:defRPr>
            </a:lvl1pPr>
          </a:lstStyle>
          <a:p>
            <a:pPr rtl="0"/>
            <a:fld id="{9CD8D479-8942-46E8-A226-A4E01F7A105C}" type="slidenum">
              <a:rPr lang="es-ES" noProof="0" smtClean="0"/>
              <a:pPr rtl="0"/>
              <a:t>‹Nº›</a:t>
            </a:fld>
            <a:endParaRPr lang="es-ES" noProof="0" dirty="0"/>
          </a:p>
        </p:txBody>
      </p:sp>
      <p:sp>
        <p:nvSpPr>
          <p:cNvPr id="4" name="Marcador de posición de fecha 3"/>
          <p:cNvSpPr>
            <a:spLocks noGrp="1"/>
          </p:cNvSpPr>
          <p:nvPr>
            <p:ph type="dt" sz="half" idx="2"/>
          </p:nvPr>
        </p:nvSpPr>
        <p:spPr>
          <a:xfrm>
            <a:off x="504679" y="6629400"/>
            <a:ext cx="936000" cy="228600"/>
          </a:xfrm>
          <a:prstGeom prst="rect">
            <a:avLst/>
          </a:prstGeom>
        </p:spPr>
        <p:txBody>
          <a:bodyPr vert="horz" lIns="91440" tIns="45720" rIns="91440" bIns="45720" rtlCol="0" anchor="ctr"/>
          <a:lstStyle>
            <a:lvl1pPr algn="r">
              <a:defRPr sz="1100">
                <a:solidFill>
                  <a:schemeClr val="accent1">
                    <a:lumMod val="50000"/>
                  </a:schemeClr>
                </a:solidFill>
              </a:defRPr>
            </a:lvl1pPr>
          </a:lstStyle>
          <a:p>
            <a:pPr rtl="0"/>
            <a:fld id="{0BE2D4B3-46EE-4BB5-8269-7C35761664DD}" type="datetime1">
              <a:rPr lang="es-ES" noProof="0" smtClean="0"/>
              <a:t>28/08/2018</a:t>
            </a:fld>
            <a:endParaRPr lang="es-ES" noProof="0" dirty="0"/>
          </a:p>
        </p:txBody>
      </p:sp>
      <p:sp>
        <p:nvSpPr>
          <p:cNvPr id="5" name="Marcador de posición de pie de página 4"/>
          <p:cNvSpPr>
            <a:spLocks noGrp="1"/>
          </p:cNvSpPr>
          <p:nvPr>
            <p:ph type="ftr" sz="quarter" idx="3"/>
          </p:nvPr>
        </p:nvSpPr>
        <p:spPr>
          <a:xfrm>
            <a:off x="1637716" y="6629400"/>
            <a:ext cx="9144259" cy="228600"/>
          </a:xfrm>
          <a:prstGeom prst="rect">
            <a:avLst/>
          </a:prstGeom>
        </p:spPr>
        <p:txBody>
          <a:bodyPr vert="horz" lIns="91440" tIns="45720" rIns="91440" bIns="45720" rtlCol="0" anchor="ctr"/>
          <a:lstStyle>
            <a:lvl1pPr algn="l">
              <a:defRPr sz="1100">
                <a:solidFill>
                  <a:schemeClr val="accent1">
                    <a:lumMod val="50000"/>
                  </a:schemeClr>
                </a:solidFill>
              </a:defRPr>
            </a:lvl1pPr>
          </a:lstStyle>
          <a:p>
            <a:pPr rtl="0"/>
            <a:r>
              <a:rPr lang="es-ES" noProof="0" dirty="0"/>
              <a:t>Agregar un pie de página</a:t>
            </a:r>
          </a:p>
        </p:txBody>
      </p:sp>
    </p:spTree>
    <p:extLst>
      <p:ext uri="{BB962C8B-B14F-4D97-AF65-F5344CB8AC3E}">
        <p14:creationId xmlns:p14="http://schemas.microsoft.com/office/powerpoint/2010/main" val="28660464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spcBef>
          <a:spcPct val="0"/>
        </a:spcBef>
        <a:buNone/>
        <a:defRPr sz="3400" kern="1200">
          <a:solidFill>
            <a:schemeClr val="accent1">
              <a:lumMod val="75000"/>
            </a:schemeClr>
          </a:solidFill>
          <a:latin typeface="+mj-lt"/>
          <a:ea typeface="+mj-ea"/>
          <a:cs typeface="+mj-cs"/>
        </a:defRPr>
      </a:lvl1pPr>
    </p:titleStyle>
    <p:bodyStyle>
      <a:lvl1pPr marL="210312" indent="-210312" algn="l" defTabSz="914400" rtl="0" eaLnBrk="1" latinLnBrk="0" hangingPunct="1">
        <a:lnSpc>
          <a:spcPct val="90000"/>
        </a:lnSpc>
        <a:spcBef>
          <a:spcPts val="1100"/>
        </a:spcBef>
        <a:buFont typeface="Arial" panose="020B0604020202020204" pitchFamily="34" charset="0"/>
        <a:buChar char="•"/>
        <a:defRPr sz="2200" kern="1200">
          <a:solidFill>
            <a:schemeClr val="tx1"/>
          </a:solidFill>
          <a:latin typeface="+mn-lt"/>
          <a:ea typeface="+mn-ea"/>
          <a:cs typeface="+mn-cs"/>
        </a:defRPr>
      </a:lvl1pPr>
      <a:lvl2pPr marL="438912" indent="-155448" algn="l" defTabSz="914400" rtl="0" eaLnBrk="1" latinLnBrk="0" hangingPunct="1">
        <a:lnSpc>
          <a:spcPct val="90000"/>
        </a:lnSpc>
        <a:spcBef>
          <a:spcPts val="400"/>
        </a:spcBef>
        <a:buFont typeface="Arial" panose="020B0604020202020204" pitchFamily="34" charset="0"/>
        <a:buChar char="•"/>
        <a:defRPr sz="1800" kern="1200">
          <a:solidFill>
            <a:schemeClr val="tx1"/>
          </a:solidFill>
          <a:latin typeface="+mn-lt"/>
          <a:ea typeface="+mn-ea"/>
          <a:cs typeface="+mn-cs"/>
        </a:defRPr>
      </a:lvl2pPr>
      <a:lvl3pPr marL="6766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3pPr>
      <a:lvl4pPr marL="9052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4pPr>
      <a:lvl5pPr marL="11338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5pPr>
      <a:lvl6pPr marL="13624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6pPr>
      <a:lvl7pPr marL="15910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7pPr>
      <a:lvl8pPr marL="18196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8pPr>
      <a:lvl9pPr marL="20482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hyperlink" Target="http://www.semarnat.gob.mx/temas/gestion-ambiental/impacto-ambiental-y-tipos/definicion-y-objetivo"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632508" y="2071464"/>
            <a:ext cx="4846320" cy="2387600"/>
          </a:xfrm>
        </p:spPr>
        <p:txBody>
          <a:bodyPr rtlCol="0">
            <a:normAutofit fontScale="90000"/>
          </a:bodyPr>
          <a:lstStyle/>
          <a:p>
            <a:pPr algn="ctr"/>
            <a:r>
              <a:rPr lang="es-MX" dirty="0"/>
              <a:t>UNIDAD 2.  METODOLOGÍAS PARA LA EVALUACIÓN DE IMPACTOS DEL TURISMO.</a:t>
            </a:r>
            <a:br>
              <a:rPr lang="es-MX" dirty="0"/>
            </a:br>
            <a:endParaRPr lang="es-ES" dirty="0"/>
          </a:p>
        </p:txBody>
      </p:sp>
      <p:sp>
        <p:nvSpPr>
          <p:cNvPr id="3" name="Subtítulo 2"/>
          <p:cNvSpPr>
            <a:spLocks noGrp="1"/>
          </p:cNvSpPr>
          <p:nvPr>
            <p:ph type="subTitle" idx="1"/>
          </p:nvPr>
        </p:nvSpPr>
        <p:spPr/>
        <p:txBody>
          <a:bodyPr rtlCol="0">
            <a:normAutofit fontScale="85000" lnSpcReduction="10000"/>
          </a:bodyPr>
          <a:lstStyle/>
          <a:p>
            <a:pPr rtl="0"/>
            <a:r>
              <a:rPr lang="es-ES" dirty="0"/>
              <a:t>ELABORÓ: M. EN D.T. AURORA VÁZQUEZ MONTALVO</a:t>
            </a:r>
          </a:p>
        </p:txBody>
      </p:sp>
      <p:sp>
        <p:nvSpPr>
          <p:cNvPr id="4" name="CuadroTexto 3">
            <a:extLst>
              <a:ext uri="{FF2B5EF4-FFF2-40B4-BE49-F238E27FC236}">
                <a16:creationId xmlns:a16="http://schemas.microsoft.com/office/drawing/2014/main" id="{43BD79B6-52A9-4C04-A0C2-5A8D80632B09}"/>
              </a:ext>
            </a:extLst>
          </p:cNvPr>
          <p:cNvSpPr txBox="1"/>
          <p:nvPr/>
        </p:nvSpPr>
        <p:spPr>
          <a:xfrm>
            <a:off x="1632508" y="3538749"/>
            <a:ext cx="4320208" cy="1569660"/>
          </a:xfrm>
          <a:prstGeom prst="rect">
            <a:avLst/>
          </a:prstGeom>
          <a:noFill/>
        </p:spPr>
        <p:txBody>
          <a:bodyPr wrap="square" rtlCol="0">
            <a:spAutoFit/>
          </a:bodyPr>
          <a:lstStyle/>
          <a:p>
            <a:pPr algn="ctr"/>
            <a:endParaRPr lang="es-MX" sz="2400" b="1" dirty="0"/>
          </a:p>
          <a:p>
            <a:r>
              <a:rPr lang="es-MX" sz="2400" b="1" dirty="0"/>
              <a:t>Contenidos:  </a:t>
            </a:r>
          </a:p>
          <a:p>
            <a:r>
              <a:rPr lang="es-MX" sz="2400" b="1" dirty="0"/>
              <a:t>Ámbito natural       </a:t>
            </a:r>
          </a:p>
          <a:p>
            <a:r>
              <a:rPr lang="es-MX" sz="2400" b="1" dirty="0"/>
              <a:t>Estudio de impacto ambiental </a:t>
            </a:r>
          </a:p>
        </p:txBody>
      </p:sp>
    </p:spTree>
    <p:extLst>
      <p:ext uri="{BB962C8B-B14F-4D97-AF65-F5344CB8AC3E}">
        <p14:creationId xmlns:p14="http://schemas.microsoft.com/office/powerpoint/2010/main" val="4261546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1D75327-E476-43C7-99D2-7A413C3C9489}"/>
              </a:ext>
            </a:extLst>
          </p:cNvPr>
          <p:cNvSpPr>
            <a:spLocks noGrp="1"/>
          </p:cNvSpPr>
          <p:nvPr>
            <p:ph idx="1"/>
          </p:nvPr>
        </p:nvSpPr>
        <p:spPr>
          <a:xfrm>
            <a:off x="954157" y="384312"/>
            <a:ext cx="9827818" cy="5844209"/>
          </a:xfrm>
        </p:spPr>
        <p:txBody>
          <a:bodyPr>
            <a:normAutofit/>
          </a:bodyPr>
          <a:lstStyle/>
          <a:p>
            <a:r>
              <a:rPr lang="es-MX" sz="2400" dirty="0"/>
              <a:t>V.- Aprovechamientos forestales en selvas tropicales y especies de difícil regeneración;</a:t>
            </a:r>
          </a:p>
          <a:p>
            <a:r>
              <a:rPr lang="es-MX" sz="2400" dirty="0"/>
              <a:t>VI. Se deroga.</a:t>
            </a:r>
          </a:p>
          <a:p>
            <a:r>
              <a:rPr lang="es-MX" sz="2400" dirty="0"/>
              <a:t>VII.- Cambios de uso del suelo de áreas forestales, así como en selvas y zonas áridas;</a:t>
            </a:r>
          </a:p>
          <a:p>
            <a:r>
              <a:rPr lang="es-MX" sz="2400" dirty="0"/>
              <a:t>VIII.- Parques industriales donde se prevea la realización de actividades altamente riesgosas;</a:t>
            </a:r>
          </a:p>
          <a:p>
            <a:r>
              <a:rPr lang="es-MX" sz="2400" dirty="0"/>
              <a:t>IX.- Desarrollos inmobiliarios que afecten los ecosistemas costeros;</a:t>
            </a:r>
          </a:p>
          <a:p>
            <a:r>
              <a:rPr lang="es-MX" sz="2400" dirty="0"/>
              <a:t>X.- Obras y actividades en humedales, manglares, lagunas, ríos, lagos y esteros conectados con el</a:t>
            </a:r>
          </a:p>
          <a:p>
            <a:r>
              <a:rPr lang="es-MX" sz="2400" dirty="0"/>
              <a:t>mar, así como en sus litorales o zonas federales;</a:t>
            </a:r>
          </a:p>
          <a:p>
            <a:r>
              <a:rPr lang="es-MX" sz="2400" dirty="0"/>
              <a:t>XI. Obras y actividades en áreas naturales protegidas de competencia de la Federación;</a:t>
            </a:r>
          </a:p>
        </p:txBody>
      </p:sp>
      <p:sp>
        <p:nvSpPr>
          <p:cNvPr id="4" name="Marcador de número de diapositiva 3">
            <a:extLst>
              <a:ext uri="{FF2B5EF4-FFF2-40B4-BE49-F238E27FC236}">
                <a16:creationId xmlns:a16="http://schemas.microsoft.com/office/drawing/2014/main" id="{05BDC169-AB90-4E78-BE9C-5FAEA04C2462}"/>
              </a:ext>
            </a:extLst>
          </p:cNvPr>
          <p:cNvSpPr>
            <a:spLocks noGrp="1"/>
          </p:cNvSpPr>
          <p:nvPr>
            <p:ph type="sldNum" sz="quarter" idx="12"/>
          </p:nvPr>
        </p:nvSpPr>
        <p:spPr/>
        <p:txBody>
          <a:bodyPr/>
          <a:lstStyle/>
          <a:p>
            <a:fld id="{9CD8D479-8942-46E8-A226-A4E01F7A105C}" type="slidenum">
              <a:rPr lang="es-ES" smtClean="0"/>
              <a:pPr/>
              <a:t>10</a:t>
            </a:fld>
            <a:endParaRPr lang="es-ES" dirty="0"/>
          </a:p>
        </p:txBody>
      </p:sp>
      <p:sp>
        <p:nvSpPr>
          <p:cNvPr id="7" name="Rectángulo 6">
            <a:extLst>
              <a:ext uri="{FF2B5EF4-FFF2-40B4-BE49-F238E27FC236}">
                <a16:creationId xmlns:a16="http://schemas.microsoft.com/office/drawing/2014/main" id="{1D82D80C-7E01-4485-8E97-557BCCE12C04}"/>
              </a:ext>
            </a:extLst>
          </p:cNvPr>
          <p:cNvSpPr/>
          <p:nvPr/>
        </p:nvSpPr>
        <p:spPr>
          <a:xfrm>
            <a:off x="7129985" y="6559034"/>
            <a:ext cx="4770152" cy="369332"/>
          </a:xfrm>
          <a:prstGeom prst="rect">
            <a:avLst/>
          </a:prstGeom>
        </p:spPr>
        <p:txBody>
          <a:bodyPr wrap="none">
            <a:spAutoFit/>
          </a:bodyPr>
          <a:lstStyle/>
          <a:p>
            <a:r>
              <a:rPr lang="es-MX" dirty="0"/>
              <a:t>Diario Oficial de la federación . (09 enero, 2015). </a:t>
            </a:r>
          </a:p>
        </p:txBody>
      </p:sp>
    </p:spTree>
    <p:extLst>
      <p:ext uri="{BB962C8B-B14F-4D97-AF65-F5344CB8AC3E}">
        <p14:creationId xmlns:p14="http://schemas.microsoft.com/office/powerpoint/2010/main" val="3451754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8608BDE-9663-406D-A078-0D707E89A818}"/>
              </a:ext>
            </a:extLst>
          </p:cNvPr>
          <p:cNvSpPr>
            <a:spLocks noGrp="1"/>
          </p:cNvSpPr>
          <p:nvPr>
            <p:ph idx="1"/>
          </p:nvPr>
        </p:nvSpPr>
        <p:spPr>
          <a:xfrm>
            <a:off x="1073426" y="569843"/>
            <a:ext cx="10283687" cy="5936974"/>
          </a:xfrm>
        </p:spPr>
        <p:txBody>
          <a:bodyPr/>
          <a:lstStyle/>
          <a:p>
            <a:pPr algn="just"/>
            <a:r>
              <a:rPr lang="es-MX" sz="2800" dirty="0"/>
              <a:t>XII.- Actividades pesqueras, acuícolas o agropecuarias que puedan poner en peligro la</a:t>
            </a:r>
          </a:p>
          <a:p>
            <a:pPr algn="just"/>
            <a:r>
              <a:rPr lang="es-MX" sz="2800" dirty="0"/>
              <a:t>preservación de una o más especies o causar daños a los ecosistemas, y</a:t>
            </a:r>
          </a:p>
          <a:p>
            <a:pPr algn="just"/>
            <a:r>
              <a:rPr lang="es-MX" sz="2800" dirty="0"/>
              <a:t>XIII.- Obras o actividades que correspondan a asuntos de competencia federal, que puedan causar</a:t>
            </a:r>
          </a:p>
          <a:p>
            <a:pPr algn="just"/>
            <a:r>
              <a:rPr lang="es-MX" sz="2800" dirty="0"/>
              <a:t>desequilibrios ecológicos graves e irreparables, daños a la salud pública o a los ecosistemas, o</a:t>
            </a:r>
          </a:p>
          <a:p>
            <a:pPr algn="just"/>
            <a:r>
              <a:rPr lang="es-MX" sz="2800" dirty="0"/>
              <a:t>rebasar los límites y condiciones establecidos en las disposiciones jurídicas relativas a la preservación</a:t>
            </a:r>
          </a:p>
          <a:p>
            <a:pPr algn="just"/>
            <a:r>
              <a:rPr lang="es-MX" sz="2800" dirty="0"/>
              <a:t>del equilibrio ecológico y la protección del ambiente.</a:t>
            </a:r>
          </a:p>
          <a:p>
            <a:endParaRPr lang="es-MX" dirty="0"/>
          </a:p>
        </p:txBody>
      </p:sp>
      <p:sp>
        <p:nvSpPr>
          <p:cNvPr id="4" name="Marcador de número de diapositiva 3">
            <a:extLst>
              <a:ext uri="{FF2B5EF4-FFF2-40B4-BE49-F238E27FC236}">
                <a16:creationId xmlns:a16="http://schemas.microsoft.com/office/drawing/2014/main" id="{522223DC-2D9D-4239-B5AB-CCEB08DE53DA}"/>
              </a:ext>
            </a:extLst>
          </p:cNvPr>
          <p:cNvSpPr>
            <a:spLocks noGrp="1"/>
          </p:cNvSpPr>
          <p:nvPr>
            <p:ph type="sldNum" sz="quarter" idx="12"/>
          </p:nvPr>
        </p:nvSpPr>
        <p:spPr/>
        <p:txBody>
          <a:bodyPr/>
          <a:lstStyle/>
          <a:p>
            <a:fld id="{9CD8D479-8942-46E8-A226-A4E01F7A105C}" type="slidenum">
              <a:rPr lang="es-ES" smtClean="0"/>
              <a:pPr/>
              <a:t>11</a:t>
            </a:fld>
            <a:endParaRPr lang="es-ES" dirty="0"/>
          </a:p>
        </p:txBody>
      </p:sp>
      <p:sp>
        <p:nvSpPr>
          <p:cNvPr id="7" name="Rectángulo 6">
            <a:extLst>
              <a:ext uri="{FF2B5EF4-FFF2-40B4-BE49-F238E27FC236}">
                <a16:creationId xmlns:a16="http://schemas.microsoft.com/office/drawing/2014/main" id="{B7D82081-40A4-4295-9A29-ADAF61EB1210}"/>
              </a:ext>
            </a:extLst>
          </p:cNvPr>
          <p:cNvSpPr/>
          <p:nvPr/>
        </p:nvSpPr>
        <p:spPr>
          <a:xfrm>
            <a:off x="7196245" y="6559034"/>
            <a:ext cx="4770152" cy="369332"/>
          </a:xfrm>
          <a:prstGeom prst="rect">
            <a:avLst/>
          </a:prstGeom>
        </p:spPr>
        <p:txBody>
          <a:bodyPr wrap="none">
            <a:spAutoFit/>
          </a:bodyPr>
          <a:lstStyle/>
          <a:p>
            <a:r>
              <a:rPr lang="es-MX" dirty="0"/>
              <a:t>Diario Oficial de la federación . (09 enero, 2015). </a:t>
            </a:r>
          </a:p>
        </p:txBody>
      </p:sp>
    </p:spTree>
    <p:extLst>
      <p:ext uri="{BB962C8B-B14F-4D97-AF65-F5344CB8AC3E}">
        <p14:creationId xmlns:p14="http://schemas.microsoft.com/office/powerpoint/2010/main" val="793469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801FA986-8232-4E2B-AE7E-7162BA6A54D5}"/>
              </a:ext>
            </a:extLst>
          </p:cNvPr>
          <p:cNvSpPr>
            <a:spLocks noGrp="1"/>
          </p:cNvSpPr>
          <p:nvPr>
            <p:ph type="sldNum" sz="quarter" idx="12"/>
          </p:nvPr>
        </p:nvSpPr>
        <p:spPr/>
        <p:txBody>
          <a:bodyPr/>
          <a:lstStyle/>
          <a:p>
            <a:pPr rtl="0"/>
            <a:fld id="{9CD8D479-8942-46E8-A226-A4E01F7A105C}" type="slidenum">
              <a:rPr lang="es-ES" noProof="0" smtClean="0"/>
              <a:t>12</a:t>
            </a:fld>
            <a:endParaRPr lang="es-ES" noProof="0" dirty="0"/>
          </a:p>
        </p:txBody>
      </p:sp>
      <p:pic>
        <p:nvPicPr>
          <p:cNvPr id="5" name="Imagen 4">
            <a:extLst>
              <a:ext uri="{FF2B5EF4-FFF2-40B4-BE49-F238E27FC236}">
                <a16:creationId xmlns:a16="http://schemas.microsoft.com/office/drawing/2014/main" id="{48793D51-FFAA-44EA-BDA0-F1C3E553F3FA}"/>
              </a:ext>
            </a:extLst>
          </p:cNvPr>
          <p:cNvPicPr>
            <a:picLocks noChangeAspect="1"/>
          </p:cNvPicPr>
          <p:nvPr/>
        </p:nvPicPr>
        <p:blipFill rotWithShape="1">
          <a:blip r:embed="rId2"/>
          <a:srcRect l="15108" t="33422" r="48696" b="6645"/>
          <a:stretch/>
        </p:blipFill>
        <p:spPr>
          <a:xfrm>
            <a:off x="2252868" y="-649"/>
            <a:ext cx="7315202" cy="6809948"/>
          </a:xfrm>
          <a:prstGeom prst="rect">
            <a:avLst/>
          </a:prstGeom>
        </p:spPr>
      </p:pic>
      <p:sp>
        <p:nvSpPr>
          <p:cNvPr id="6" name="Rectángulo 5">
            <a:extLst>
              <a:ext uri="{FF2B5EF4-FFF2-40B4-BE49-F238E27FC236}">
                <a16:creationId xmlns:a16="http://schemas.microsoft.com/office/drawing/2014/main" id="{9C5855B4-9F4C-4228-ADB8-442B3B70A4AA}"/>
              </a:ext>
            </a:extLst>
          </p:cNvPr>
          <p:cNvSpPr/>
          <p:nvPr/>
        </p:nvSpPr>
        <p:spPr>
          <a:xfrm>
            <a:off x="6891132" y="6627168"/>
            <a:ext cx="6096000" cy="230832"/>
          </a:xfrm>
          <a:prstGeom prst="rect">
            <a:avLst/>
          </a:prstGeom>
        </p:spPr>
        <p:txBody>
          <a:bodyPr>
            <a:spAutoFit/>
          </a:bodyPr>
          <a:lstStyle/>
          <a:p>
            <a:r>
              <a:rPr lang="es-MX" sz="900" dirty="0"/>
              <a:t>http://www.semarnat.gob.mx/temas/gestion-ambiental/impacto-ambiental-y-tipos/contenido-de-una-mia</a:t>
            </a:r>
          </a:p>
        </p:txBody>
      </p:sp>
    </p:spTree>
    <p:extLst>
      <p:ext uri="{BB962C8B-B14F-4D97-AF65-F5344CB8AC3E}">
        <p14:creationId xmlns:p14="http://schemas.microsoft.com/office/powerpoint/2010/main" val="711830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764751FA-8E37-4456-83CB-68A15E272E5A}"/>
              </a:ext>
            </a:extLst>
          </p:cNvPr>
          <p:cNvSpPr>
            <a:spLocks noGrp="1"/>
          </p:cNvSpPr>
          <p:nvPr>
            <p:ph type="sldNum" sz="quarter" idx="12"/>
          </p:nvPr>
        </p:nvSpPr>
        <p:spPr/>
        <p:txBody>
          <a:bodyPr/>
          <a:lstStyle/>
          <a:p>
            <a:pPr rtl="0"/>
            <a:fld id="{9CD8D479-8942-46E8-A226-A4E01F7A105C}" type="slidenum">
              <a:rPr lang="es-ES" noProof="0" smtClean="0"/>
              <a:t>13</a:t>
            </a:fld>
            <a:endParaRPr lang="es-ES" noProof="0" dirty="0"/>
          </a:p>
        </p:txBody>
      </p:sp>
      <p:pic>
        <p:nvPicPr>
          <p:cNvPr id="8" name="Imagen 7">
            <a:extLst>
              <a:ext uri="{FF2B5EF4-FFF2-40B4-BE49-F238E27FC236}">
                <a16:creationId xmlns:a16="http://schemas.microsoft.com/office/drawing/2014/main" id="{E272D1E2-74F4-4850-A3DC-D87D1EE0C869}"/>
              </a:ext>
            </a:extLst>
          </p:cNvPr>
          <p:cNvPicPr>
            <a:picLocks noChangeAspect="1"/>
          </p:cNvPicPr>
          <p:nvPr/>
        </p:nvPicPr>
        <p:blipFill rotWithShape="1">
          <a:blip r:embed="rId2"/>
          <a:srcRect l="14022" t="10416" r="35435" b="20117"/>
          <a:stretch/>
        </p:blipFill>
        <p:spPr>
          <a:xfrm>
            <a:off x="1659350" y="0"/>
            <a:ext cx="8505068" cy="6572060"/>
          </a:xfrm>
          <a:prstGeom prst="rect">
            <a:avLst/>
          </a:prstGeom>
        </p:spPr>
      </p:pic>
      <p:sp>
        <p:nvSpPr>
          <p:cNvPr id="10" name="Rectángulo 9">
            <a:extLst>
              <a:ext uri="{FF2B5EF4-FFF2-40B4-BE49-F238E27FC236}">
                <a16:creationId xmlns:a16="http://schemas.microsoft.com/office/drawing/2014/main" id="{5DA4BEFC-AFFA-4B63-A706-56553E56EA51}"/>
              </a:ext>
            </a:extLst>
          </p:cNvPr>
          <p:cNvSpPr/>
          <p:nvPr/>
        </p:nvSpPr>
        <p:spPr>
          <a:xfrm>
            <a:off x="6944139" y="6627168"/>
            <a:ext cx="6096000" cy="230832"/>
          </a:xfrm>
          <a:prstGeom prst="rect">
            <a:avLst/>
          </a:prstGeom>
        </p:spPr>
        <p:txBody>
          <a:bodyPr>
            <a:spAutoFit/>
          </a:bodyPr>
          <a:lstStyle/>
          <a:p>
            <a:r>
              <a:rPr lang="es-MX" sz="900" dirty="0"/>
              <a:t>http://www.semarnat.gob.mx/temas/gestion-ambiental/impacto-ambiental-y-tipos/contenido-de-una-mia</a:t>
            </a:r>
          </a:p>
        </p:txBody>
      </p:sp>
    </p:spTree>
    <p:extLst>
      <p:ext uri="{BB962C8B-B14F-4D97-AF65-F5344CB8AC3E}">
        <p14:creationId xmlns:p14="http://schemas.microsoft.com/office/powerpoint/2010/main" val="3341670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897B7941-97E7-4F66-BB87-DC9F1023176B}"/>
              </a:ext>
            </a:extLst>
          </p:cNvPr>
          <p:cNvSpPr>
            <a:spLocks noGrp="1"/>
          </p:cNvSpPr>
          <p:nvPr>
            <p:ph type="sldNum" sz="quarter" idx="12"/>
          </p:nvPr>
        </p:nvSpPr>
        <p:spPr/>
        <p:txBody>
          <a:bodyPr/>
          <a:lstStyle/>
          <a:p>
            <a:pPr rtl="0"/>
            <a:fld id="{9CD8D479-8942-46E8-A226-A4E01F7A105C}" type="slidenum">
              <a:rPr lang="es-ES" noProof="0" smtClean="0"/>
              <a:t>14</a:t>
            </a:fld>
            <a:endParaRPr lang="es-ES" noProof="0" dirty="0"/>
          </a:p>
        </p:txBody>
      </p:sp>
      <p:pic>
        <p:nvPicPr>
          <p:cNvPr id="5" name="Imagen 4">
            <a:extLst>
              <a:ext uri="{FF2B5EF4-FFF2-40B4-BE49-F238E27FC236}">
                <a16:creationId xmlns:a16="http://schemas.microsoft.com/office/drawing/2014/main" id="{228695BB-E7D3-43F6-86C5-A9457835CD90}"/>
              </a:ext>
            </a:extLst>
          </p:cNvPr>
          <p:cNvPicPr>
            <a:picLocks noChangeAspect="1"/>
          </p:cNvPicPr>
          <p:nvPr/>
        </p:nvPicPr>
        <p:blipFill rotWithShape="1">
          <a:blip r:embed="rId2"/>
          <a:srcRect l="13433" t="10415" r="36087" b="44539"/>
          <a:stretch/>
        </p:blipFill>
        <p:spPr>
          <a:xfrm>
            <a:off x="0" y="480390"/>
            <a:ext cx="11754421" cy="5897219"/>
          </a:xfrm>
          <a:prstGeom prst="rect">
            <a:avLst/>
          </a:prstGeom>
        </p:spPr>
      </p:pic>
      <p:pic>
        <p:nvPicPr>
          <p:cNvPr id="6" name="Imagen 5">
            <a:extLst>
              <a:ext uri="{FF2B5EF4-FFF2-40B4-BE49-F238E27FC236}">
                <a16:creationId xmlns:a16="http://schemas.microsoft.com/office/drawing/2014/main" id="{A82772FC-0993-4EE2-A227-3ADD0C1C69AF}"/>
              </a:ext>
            </a:extLst>
          </p:cNvPr>
          <p:cNvPicPr>
            <a:picLocks noChangeAspect="1"/>
          </p:cNvPicPr>
          <p:nvPr/>
        </p:nvPicPr>
        <p:blipFill>
          <a:blip r:embed="rId3"/>
          <a:stretch>
            <a:fillRect/>
          </a:stretch>
        </p:blipFill>
        <p:spPr>
          <a:xfrm>
            <a:off x="6559562" y="6595849"/>
            <a:ext cx="6096528" cy="262151"/>
          </a:xfrm>
          <a:prstGeom prst="rect">
            <a:avLst/>
          </a:prstGeom>
        </p:spPr>
      </p:pic>
    </p:spTree>
    <p:extLst>
      <p:ext uri="{BB962C8B-B14F-4D97-AF65-F5344CB8AC3E}">
        <p14:creationId xmlns:p14="http://schemas.microsoft.com/office/powerpoint/2010/main" val="3557817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423F284-1B23-4215-9092-A12AE5209447}"/>
              </a:ext>
            </a:extLst>
          </p:cNvPr>
          <p:cNvSpPr>
            <a:spLocks noGrp="1"/>
          </p:cNvSpPr>
          <p:nvPr>
            <p:ph type="title"/>
          </p:nvPr>
        </p:nvSpPr>
        <p:spPr/>
        <p:txBody>
          <a:bodyPr>
            <a:noAutofit/>
          </a:bodyPr>
          <a:lstStyle/>
          <a:p>
            <a:pPr algn="ctr"/>
            <a:r>
              <a:rPr lang="es-MX" sz="8000" dirty="0"/>
              <a:t>REFERENCIAS</a:t>
            </a:r>
          </a:p>
        </p:txBody>
      </p:sp>
      <p:sp>
        <p:nvSpPr>
          <p:cNvPr id="3" name="Marcador de contenido 2">
            <a:extLst>
              <a:ext uri="{FF2B5EF4-FFF2-40B4-BE49-F238E27FC236}">
                <a16:creationId xmlns:a16="http://schemas.microsoft.com/office/drawing/2014/main" id="{D63BEA71-0FA1-48C3-8456-CFAE87DC07D6}"/>
              </a:ext>
            </a:extLst>
          </p:cNvPr>
          <p:cNvSpPr>
            <a:spLocks noGrp="1"/>
          </p:cNvSpPr>
          <p:nvPr>
            <p:ph idx="1"/>
          </p:nvPr>
        </p:nvSpPr>
        <p:spPr>
          <a:xfrm>
            <a:off x="453402" y="1566001"/>
            <a:ext cx="11195259" cy="4620682"/>
          </a:xfrm>
        </p:spPr>
        <p:txBody>
          <a:bodyPr/>
          <a:lstStyle/>
          <a:p>
            <a:pPr algn="just"/>
            <a:r>
              <a:rPr lang="es-MX" dirty="0"/>
              <a:t>SEMARNAT. (diciembre 19, 2013). Impacto ambiental. agosto 19, 2018, de SEMARNAT Sitio web: </a:t>
            </a:r>
            <a:r>
              <a:rPr lang="es-MX" dirty="0">
                <a:hlinkClick r:id="rId2"/>
              </a:rPr>
              <a:t>http://www.semarnat.gob.mx/temas/gestion-ambiental/impacto-ambiental-y-tipos/definicion-y-objetivo</a:t>
            </a:r>
            <a:endParaRPr lang="es-MX" dirty="0"/>
          </a:p>
          <a:p>
            <a:pPr algn="just"/>
            <a:r>
              <a:rPr lang="es-MX" dirty="0"/>
              <a:t>Diario Oficial de la federación . (09 enero, 2015). LEY General del Equilibrio Ecológico y la Protección al Ambiente.. agosto 19, 2018, de Diario oficial de la federación Sitio web: http://www.salud.gob.mx/unidades/cdi/nom/compi/l280188.html</a:t>
            </a:r>
          </a:p>
        </p:txBody>
      </p:sp>
      <p:sp>
        <p:nvSpPr>
          <p:cNvPr id="4" name="Marcador de número de diapositiva 3">
            <a:extLst>
              <a:ext uri="{FF2B5EF4-FFF2-40B4-BE49-F238E27FC236}">
                <a16:creationId xmlns:a16="http://schemas.microsoft.com/office/drawing/2014/main" id="{AAB374E9-826C-4D86-8AD7-ED02530D0575}"/>
              </a:ext>
            </a:extLst>
          </p:cNvPr>
          <p:cNvSpPr>
            <a:spLocks noGrp="1"/>
          </p:cNvSpPr>
          <p:nvPr>
            <p:ph type="sldNum" sz="quarter" idx="12"/>
          </p:nvPr>
        </p:nvSpPr>
        <p:spPr/>
        <p:txBody>
          <a:bodyPr/>
          <a:lstStyle/>
          <a:p>
            <a:fld id="{9CD8D479-8942-46E8-A226-A4E01F7A105C}" type="slidenum">
              <a:rPr lang="es-ES" smtClean="0"/>
              <a:pPr/>
              <a:t>15</a:t>
            </a:fld>
            <a:endParaRPr lang="es-ES" dirty="0"/>
          </a:p>
        </p:txBody>
      </p:sp>
    </p:spTree>
    <p:extLst>
      <p:ext uri="{BB962C8B-B14F-4D97-AF65-F5344CB8AC3E}">
        <p14:creationId xmlns:p14="http://schemas.microsoft.com/office/powerpoint/2010/main" val="2121564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E79F109-B6C7-4A00-8AAE-5ADBEFCA82E9}"/>
              </a:ext>
            </a:extLst>
          </p:cNvPr>
          <p:cNvSpPr>
            <a:spLocks noGrp="1"/>
          </p:cNvSpPr>
          <p:nvPr>
            <p:ph idx="1"/>
          </p:nvPr>
        </p:nvSpPr>
        <p:spPr>
          <a:xfrm>
            <a:off x="1410027" y="530087"/>
            <a:ext cx="9371948" cy="5656596"/>
          </a:xfrm>
        </p:spPr>
        <p:txBody>
          <a:bodyPr>
            <a:noAutofit/>
          </a:bodyPr>
          <a:lstStyle/>
          <a:p>
            <a:pPr marL="0" indent="0" algn="just">
              <a:buNone/>
            </a:pPr>
            <a:r>
              <a:rPr lang="es-MX" sz="4000" dirty="0"/>
              <a:t>La evaluación de impacto ambiental es un instrumento de la política ambiental, cuyo objetivo es prevenir, mitigar y restaurar los daños al ambiente así como la regulación de obras o actividades para evitar o reducir sus efectos negativos en el ambiente y en la salud humana. A través de este instrumento se plantean opciones de desarrollo que sean compatibles con la preservación del ambiente y manejo de los recursos naturales.</a:t>
            </a:r>
          </a:p>
        </p:txBody>
      </p:sp>
      <p:sp>
        <p:nvSpPr>
          <p:cNvPr id="4" name="Marcador de número de diapositiva 3">
            <a:extLst>
              <a:ext uri="{FF2B5EF4-FFF2-40B4-BE49-F238E27FC236}">
                <a16:creationId xmlns:a16="http://schemas.microsoft.com/office/drawing/2014/main" id="{8DF27157-DDF1-4827-AA73-7E18B5E9650E}"/>
              </a:ext>
            </a:extLst>
          </p:cNvPr>
          <p:cNvSpPr>
            <a:spLocks noGrp="1"/>
          </p:cNvSpPr>
          <p:nvPr>
            <p:ph type="sldNum" sz="quarter" idx="12"/>
          </p:nvPr>
        </p:nvSpPr>
        <p:spPr/>
        <p:txBody>
          <a:bodyPr/>
          <a:lstStyle/>
          <a:p>
            <a:fld id="{9CD8D479-8942-46E8-A226-A4E01F7A105C}" type="slidenum">
              <a:rPr lang="es-ES" smtClean="0"/>
              <a:pPr/>
              <a:t>2</a:t>
            </a:fld>
            <a:endParaRPr lang="es-ES" dirty="0"/>
          </a:p>
        </p:txBody>
      </p:sp>
      <p:sp>
        <p:nvSpPr>
          <p:cNvPr id="7" name="Rectángulo 6">
            <a:extLst>
              <a:ext uri="{FF2B5EF4-FFF2-40B4-BE49-F238E27FC236}">
                <a16:creationId xmlns:a16="http://schemas.microsoft.com/office/drawing/2014/main" id="{66D20EE8-7C60-4BDC-A00A-5BA12C25C774}"/>
              </a:ext>
            </a:extLst>
          </p:cNvPr>
          <p:cNvSpPr/>
          <p:nvPr/>
        </p:nvSpPr>
        <p:spPr>
          <a:xfrm>
            <a:off x="8317388" y="6488668"/>
            <a:ext cx="3429016" cy="369332"/>
          </a:xfrm>
          <a:prstGeom prst="rect">
            <a:avLst/>
          </a:prstGeom>
        </p:spPr>
        <p:txBody>
          <a:bodyPr wrap="none">
            <a:spAutoFit/>
          </a:bodyPr>
          <a:lstStyle/>
          <a:p>
            <a:r>
              <a:rPr lang="es-MX" dirty="0"/>
              <a:t>SEMARNAT. (diciembre 19, 2013). </a:t>
            </a:r>
          </a:p>
        </p:txBody>
      </p:sp>
    </p:spTree>
    <p:extLst>
      <p:ext uri="{BB962C8B-B14F-4D97-AF65-F5344CB8AC3E}">
        <p14:creationId xmlns:p14="http://schemas.microsoft.com/office/powerpoint/2010/main" val="4287340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5BCD28C-F2FD-4FF2-8305-5D78DA88B1FE}"/>
              </a:ext>
            </a:extLst>
          </p:cNvPr>
          <p:cNvSpPr>
            <a:spLocks noGrp="1"/>
          </p:cNvSpPr>
          <p:nvPr>
            <p:ph idx="1"/>
          </p:nvPr>
        </p:nvSpPr>
        <p:spPr>
          <a:xfrm>
            <a:off x="689113" y="503583"/>
            <a:ext cx="10681252" cy="5683100"/>
          </a:xfrm>
        </p:spPr>
        <p:txBody>
          <a:bodyPr>
            <a:normAutofit/>
          </a:bodyPr>
          <a:lstStyle/>
          <a:p>
            <a:pPr marL="0" indent="0" algn="just">
              <a:buNone/>
            </a:pPr>
            <a:r>
              <a:rPr lang="es-MX" sz="4800" b="1" dirty="0"/>
              <a:t>El objetivo de la evaluación del impacto ambiental es la sustentabilidad, pero para que un proyecto sea sustentable debe considerar además de la factibilidad económica y el beneficio social, el aprovechamiento razonable de los recursos naturales.</a:t>
            </a:r>
            <a:endParaRPr lang="es-MX" sz="4800" dirty="0"/>
          </a:p>
        </p:txBody>
      </p:sp>
      <p:sp>
        <p:nvSpPr>
          <p:cNvPr id="4" name="Marcador de número de diapositiva 3">
            <a:extLst>
              <a:ext uri="{FF2B5EF4-FFF2-40B4-BE49-F238E27FC236}">
                <a16:creationId xmlns:a16="http://schemas.microsoft.com/office/drawing/2014/main" id="{0B736FD9-E4EA-4B57-A19A-8E99B5392AF5}"/>
              </a:ext>
            </a:extLst>
          </p:cNvPr>
          <p:cNvSpPr>
            <a:spLocks noGrp="1"/>
          </p:cNvSpPr>
          <p:nvPr>
            <p:ph type="sldNum" sz="quarter" idx="12"/>
          </p:nvPr>
        </p:nvSpPr>
        <p:spPr/>
        <p:txBody>
          <a:bodyPr/>
          <a:lstStyle/>
          <a:p>
            <a:fld id="{9CD8D479-8942-46E8-A226-A4E01F7A105C}" type="slidenum">
              <a:rPr lang="es-ES" smtClean="0"/>
              <a:pPr/>
              <a:t>3</a:t>
            </a:fld>
            <a:endParaRPr lang="es-ES" dirty="0"/>
          </a:p>
        </p:txBody>
      </p:sp>
      <p:sp>
        <p:nvSpPr>
          <p:cNvPr id="7" name="Rectángulo 6">
            <a:extLst>
              <a:ext uri="{FF2B5EF4-FFF2-40B4-BE49-F238E27FC236}">
                <a16:creationId xmlns:a16="http://schemas.microsoft.com/office/drawing/2014/main" id="{D647C6D9-E9D9-4FA3-8BF3-8FCEA68F7B94}"/>
              </a:ext>
            </a:extLst>
          </p:cNvPr>
          <p:cNvSpPr/>
          <p:nvPr/>
        </p:nvSpPr>
        <p:spPr>
          <a:xfrm>
            <a:off x="8357144" y="6488668"/>
            <a:ext cx="3429016" cy="369332"/>
          </a:xfrm>
          <a:prstGeom prst="rect">
            <a:avLst/>
          </a:prstGeom>
        </p:spPr>
        <p:txBody>
          <a:bodyPr wrap="none">
            <a:spAutoFit/>
          </a:bodyPr>
          <a:lstStyle/>
          <a:p>
            <a:r>
              <a:rPr lang="es-MX" dirty="0"/>
              <a:t>SEMARNAT. (diciembre 19, 2013). </a:t>
            </a:r>
          </a:p>
        </p:txBody>
      </p:sp>
    </p:spTree>
    <p:extLst>
      <p:ext uri="{BB962C8B-B14F-4D97-AF65-F5344CB8AC3E}">
        <p14:creationId xmlns:p14="http://schemas.microsoft.com/office/powerpoint/2010/main" val="265335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contenido 6">
            <a:extLst>
              <a:ext uri="{FF2B5EF4-FFF2-40B4-BE49-F238E27FC236}">
                <a16:creationId xmlns:a16="http://schemas.microsoft.com/office/drawing/2014/main" id="{D6A8A421-A118-44BB-99F6-388417B7E2C3}"/>
              </a:ext>
            </a:extLst>
          </p:cNvPr>
          <p:cNvPicPr>
            <a:picLocks noGrp="1" noChangeAspect="1"/>
          </p:cNvPicPr>
          <p:nvPr>
            <p:ph idx="1"/>
          </p:nvPr>
        </p:nvPicPr>
        <p:blipFill rotWithShape="1">
          <a:blip r:embed="rId2"/>
          <a:srcRect l="15658" t="10004" r="17109" b="8267"/>
          <a:stretch/>
        </p:blipFill>
        <p:spPr>
          <a:xfrm>
            <a:off x="1139687" y="74749"/>
            <a:ext cx="9590493" cy="6554651"/>
          </a:xfrm>
          <a:prstGeom prst="rect">
            <a:avLst/>
          </a:prstGeom>
        </p:spPr>
      </p:pic>
      <p:sp>
        <p:nvSpPr>
          <p:cNvPr id="4" name="Marcador de número de diapositiva 3">
            <a:extLst>
              <a:ext uri="{FF2B5EF4-FFF2-40B4-BE49-F238E27FC236}">
                <a16:creationId xmlns:a16="http://schemas.microsoft.com/office/drawing/2014/main" id="{66B79BF3-1F11-44D9-AE60-C3E36F3442C9}"/>
              </a:ext>
            </a:extLst>
          </p:cNvPr>
          <p:cNvSpPr>
            <a:spLocks noGrp="1"/>
          </p:cNvSpPr>
          <p:nvPr>
            <p:ph type="sldNum" sz="quarter" idx="12"/>
          </p:nvPr>
        </p:nvSpPr>
        <p:spPr/>
        <p:txBody>
          <a:bodyPr/>
          <a:lstStyle/>
          <a:p>
            <a:fld id="{9CD8D479-8942-46E8-A226-A4E01F7A105C}" type="slidenum">
              <a:rPr lang="es-ES" smtClean="0"/>
              <a:pPr/>
              <a:t>4</a:t>
            </a:fld>
            <a:endParaRPr lang="es-ES" dirty="0"/>
          </a:p>
        </p:txBody>
      </p:sp>
      <p:pic>
        <p:nvPicPr>
          <p:cNvPr id="8" name="Imagen 7">
            <a:extLst>
              <a:ext uri="{FF2B5EF4-FFF2-40B4-BE49-F238E27FC236}">
                <a16:creationId xmlns:a16="http://schemas.microsoft.com/office/drawing/2014/main" id="{CBF59C03-0754-4A36-BF8F-7B066035DAAF}"/>
              </a:ext>
            </a:extLst>
          </p:cNvPr>
          <p:cNvPicPr>
            <a:picLocks noChangeAspect="1"/>
          </p:cNvPicPr>
          <p:nvPr/>
        </p:nvPicPr>
        <p:blipFill>
          <a:blip r:embed="rId3"/>
          <a:stretch>
            <a:fillRect/>
          </a:stretch>
        </p:blipFill>
        <p:spPr>
          <a:xfrm>
            <a:off x="8494226" y="6496790"/>
            <a:ext cx="3499407" cy="493819"/>
          </a:xfrm>
          <a:prstGeom prst="rect">
            <a:avLst/>
          </a:prstGeom>
        </p:spPr>
      </p:pic>
    </p:spTree>
    <p:extLst>
      <p:ext uri="{BB962C8B-B14F-4D97-AF65-F5344CB8AC3E}">
        <p14:creationId xmlns:p14="http://schemas.microsoft.com/office/powerpoint/2010/main" val="3916264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C718E2-3C2E-4AE0-A57A-E9173CDDEC4B}"/>
              </a:ext>
            </a:extLst>
          </p:cNvPr>
          <p:cNvSpPr>
            <a:spLocks noGrp="1"/>
          </p:cNvSpPr>
          <p:nvPr>
            <p:ph type="title"/>
          </p:nvPr>
        </p:nvSpPr>
        <p:spPr>
          <a:xfrm>
            <a:off x="1410024" y="974218"/>
            <a:ext cx="9371949" cy="1183566"/>
          </a:xfrm>
        </p:spPr>
        <p:txBody>
          <a:bodyPr>
            <a:noAutofit/>
          </a:bodyPr>
          <a:lstStyle/>
          <a:p>
            <a:pPr algn="ctr"/>
            <a:r>
              <a:rPr lang="es-MX" sz="4000" b="1" dirty="0"/>
              <a:t>PROCEDIMIENTO DE EVALUACIÓN DE IMPACTO AMBIENTAL (PEIA).</a:t>
            </a:r>
            <a:br>
              <a:rPr lang="es-MX" sz="4000" b="1" dirty="0"/>
            </a:br>
            <a:endParaRPr lang="es-MX" sz="4000" b="1" dirty="0"/>
          </a:p>
        </p:txBody>
      </p:sp>
      <p:sp>
        <p:nvSpPr>
          <p:cNvPr id="3" name="Marcador de contenido 2">
            <a:extLst>
              <a:ext uri="{FF2B5EF4-FFF2-40B4-BE49-F238E27FC236}">
                <a16:creationId xmlns:a16="http://schemas.microsoft.com/office/drawing/2014/main" id="{BE2AAF27-3D2F-4630-97CC-9C382DFCBB66}"/>
              </a:ext>
            </a:extLst>
          </p:cNvPr>
          <p:cNvSpPr>
            <a:spLocks noGrp="1"/>
          </p:cNvSpPr>
          <p:nvPr>
            <p:ph idx="1"/>
          </p:nvPr>
        </p:nvSpPr>
        <p:spPr>
          <a:xfrm>
            <a:off x="1012462" y="1884053"/>
            <a:ext cx="9371948" cy="4620682"/>
          </a:xfrm>
        </p:spPr>
        <p:txBody>
          <a:bodyPr>
            <a:normAutofit/>
          </a:bodyPr>
          <a:lstStyle/>
          <a:p>
            <a:pPr marL="0" indent="0" algn="just">
              <a:buNone/>
            </a:pPr>
            <a:r>
              <a:rPr lang="es-MX" sz="2800" dirty="0"/>
              <a:t>La evaluación de un estudio de impacto ambiental lo realiza la autoridad mediante un procedimiento de tipo técnico administrativo,  hay tres opciones mediante las cuales puede presentarse dependiendo del control que se tenga sobre los impactos y la magnitud del área donde se pretende desarrollar un proyecto:  </a:t>
            </a:r>
          </a:p>
          <a:p>
            <a:pPr algn="just"/>
            <a:r>
              <a:rPr lang="es-MX" sz="2800" dirty="0"/>
              <a:t> a) Informe preventivo</a:t>
            </a:r>
          </a:p>
          <a:p>
            <a:pPr algn="just"/>
            <a:r>
              <a:rPr lang="es-MX" sz="2800" dirty="0"/>
              <a:t> b) Manifestación de impacto ambiental modalidad particular y,</a:t>
            </a:r>
          </a:p>
          <a:p>
            <a:pPr algn="just"/>
            <a:r>
              <a:rPr lang="es-MX" sz="2800" dirty="0"/>
              <a:t> c) Manifestación de impacto ambiental modalidad regional.</a:t>
            </a:r>
          </a:p>
        </p:txBody>
      </p:sp>
      <p:sp>
        <p:nvSpPr>
          <p:cNvPr id="4" name="Marcador de número de diapositiva 3">
            <a:extLst>
              <a:ext uri="{FF2B5EF4-FFF2-40B4-BE49-F238E27FC236}">
                <a16:creationId xmlns:a16="http://schemas.microsoft.com/office/drawing/2014/main" id="{D8E325D6-82DD-4DB3-8111-3CEE8E5612AA}"/>
              </a:ext>
            </a:extLst>
          </p:cNvPr>
          <p:cNvSpPr>
            <a:spLocks noGrp="1"/>
          </p:cNvSpPr>
          <p:nvPr>
            <p:ph type="sldNum" sz="quarter" idx="12"/>
          </p:nvPr>
        </p:nvSpPr>
        <p:spPr/>
        <p:txBody>
          <a:bodyPr/>
          <a:lstStyle/>
          <a:p>
            <a:fld id="{9CD8D479-8942-46E8-A226-A4E01F7A105C}" type="slidenum">
              <a:rPr lang="es-ES" smtClean="0"/>
              <a:pPr/>
              <a:t>5</a:t>
            </a:fld>
            <a:endParaRPr lang="es-ES" dirty="0"/>
          </a:p>
        </p:txBody>
      </p:sp>
      <p:pic>
        <p:nvPicPr>
          <p:cNvPr id="7" name="Imagen 6">
            <a:extLst>
              <a:ext uri="{FF2B5EF4-FFF2-40B4-BE49-F238E27FC236}">
                <a16:creationId xmlns:a16="http://schemas.microsoft.com/office/drawing/2014/main" id="{0627C449-E66A-418C-8044-0D6387E969DA}"/>
              </a:ext>
            </a:extLst>
          </p:cNvPr>
          <p:cNvPicPr>
            <a:picLocks noChangeAspect="1"/>
          </p:cNvPicPr>
          <p:nvPr/>
        </p:nvPicPr>
        <p:blipFill>
          <a:blip r:embed="rId2"/>
          <a:stretch>
            <a:fillRect/>
          </a:stretch>
        </p:blipFill>
        <p:spPr>
          <a:xfrm>
            <a:off x="8692593" y="6496790"/>
            <a:ext cx="3499407" cy="493819"/>
          </a:xfrm>
          <a:prstGeom prst="rect">
            <a:avLst/>
          </a:prstGeom>
        </p:spPr>
      </p:pic>
    </p:spTree>
    <p:extLst>
      <p:ext uri="{BB962C8B-B14F-4D97-AF65-F5344CB8AC3E}">
        <p14:creationId xmlns:p14="http://schemas.microsoft.com/office/powerpoint/2010/main" val="1941731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80AA0C-22B5-4269-8EFD-782A471EAB0A}"/>
              </a:ext>
            </a:extLst>
          </p:cNvPr>
          <p:cNvSpPr>
            <a:spLocks noGrp="1"/>
          </p:cNvSpPr>
          <p:nvPr>
            <p:ph type="title"/>
          </p:nvPr>
        </p:nvSpPr>
        <p:spPr>
          <a:xfrm>
            <a:off x="1264252" y="974218"/>
            <a:ext cx="9371949" cy="1183566"/>
          </a:xfrm>
        </p:spPr>
        <p:txBody>
          <a:bodyPr>
            <a:noAutofit/>
          </a:bodyPr>
          <a:lstStyle/>
          <a:p>
            <a:pPr algn="ctr"/>
            <a:r>
              <a:rPr lang="es-MX" sz="6000" b="1" dirty="0"/>
              <a:t>INFORME PREVENTIVO</a:t>
            </a:r>
            <a:br>
              <a:rPr lang="es-MX" sz="6000" b="1" dirty="0"/>
            </a:br>
            <a:endParaRPr lang="es-MX" sz="6000" b="1" dirty="0"/>
          </a:p>
        </p:txBody>
      </p:sp>
      <p:sp>
        <p:nvSpPr>
          <p:cNvPr id="3" name="Marcador de contenido 2">
            <a:extLst>
              <a:ext uri="{FF2B5EF4-FFF2-40B4-BE49-F238E27FC236}">
                <a16:creationId xmlns:a16="http://schemas.microsoft.com/office/drawing/2014/main" id="{55D01BE0-52F6-4480-A4E6-65F5783624F9}"/>
              </a:ext>
            </a:extLst>
          </p:cNvPr>
          <p:cNvSpPr>
            <a:spLocks noGrp="1"/>
          </p:cNvSpPr>
          <p:nvPr>
            <p:ph idx="1"/>
          </p:nvPr>
        </p:nvSpPr>
        <p:spPr/>
        <p:txBody>
          <a:bodyPr>
            <a:noAutofit/>
          </a:bodyPr>
          <a:lstStyle/>
          <a:p>
            <a:pPr algn="just"/>
            <a:r>
              <a:rPr lang="es-MX" sz="2000" dirty="0"/>
              <a:t>Requieren de presentar un Informe Preventivo y no una Manifestación de Impacto Ambiental en los siguientes casos:  </a:t>
            </a:r>
          </a:p>
          <a:p>
            <a:pPr algn="just"/>
            <a:r>
              <a:rPr lang="es-MX" sz="2000" dirty="0"/>
              <a:t>I.- Existan normas oficiales mexicanas u otras disposiciones que regulen las emisiones, las descargas, el aprovechamiento de recursos naturales y, en general, todos los impactos ambientales relevantes que puedan producir las obras o actividades;</a:t>
            </a:r>
          </a:p>
          <a:p>
            <a:pPr algn="just"/>
            <a:r>
              <a:rPr lang="es-MX" sz="2000" dirty="0"/>
              <a:t>II.- Las obras o actividades de que se trate estén expresamente previstas por un plan parcial de desarrollo urbano o de ordenamiento ecológico que haya sido evaluado por la Secretaría en los términos del artículo siguiente, o </a:t>
            </a:r>
          </a:p>
          <a:p>
            <a:pPr algn="just"/>
            <a:r>
              <a:rPr lang="es-MX" sz="2000" dirty="0"/>
              <a:t>III.- Se trate de instalaciones ubicadas en parques industriales autorizados en los términos de la presente sección.</a:t>
            </a:r>
          </a:p>
          <a:p>
            <a:pPr algn="just"/>
            <a:endParaRPr lang="es-MX" sz="2000" dirty="0"/>
          </a:p>
          <a:p>
            <a:pPr algn="just"/>
            <a:r>
              <a:rPr lang="es-MX" sz="2000" dirty="0"/>
              <a:t>En los casos anteriores, la Secretaría, una vez analizado el informe preventivo, determinará, en un plazo no mayor de veinte días, si se requiere la presentación de una manifestación de impacto ambiental en alguna de las modalidades o si se está en alguno de los supuestos señalados.</a:t>
            </a:r>
          </a:p>
        </p:txBody>
      </p:sp>
      <p:sp>
        <p:nvSpPr>
          <p:cNvPr id="4" name="Marcador de número de diapositiva 3">
            <a:extLst>
              <a:ext uri="{FF2B5EF4-FFF2-40B4-BE49-F238E27FC236}">
                <a16:creationId xmlns:a16="http://schemas.microsoft.com/office/drawing/2014/main" id="{1C648DED-6263-4E69-8C81-B3E0561FF25D}"/>
              </a:ext>
            </a:extLst>
          </p:cNvPr>
          <p:cNvSpPr>
            <a:spLocks noGrp="1"/>
          </p:cNvSpPr>
          <p:nvPr>
            <p:ph type="sldNum" sz="quarter" idx="12"/>
          </p:nvPr>
        </p:nvSpPr>
        <p:spPr/>
        <p:txBody>
          <a:bodyPr/>
          <a:lstStyle/>
          <a:p>
            <a:fld id="{9CD8D479-8942-46E8-A226-A4E01F7A105C}" type="slidenum">
              <a:rPr lang="es-ES" smtClean="0"/>
              <a:pPr/>
              <a:t>6</a:t>
            </a:fld>
            <a:endParaRPr lang="es-ES" dirty="0"/>
          </a:p>
        </p:txBody>
      </p:sp>
      <p:pic>
        <p:nvPicPr>
          <p:cNvPr id="7" name="Imagen 6">
            <a:extLst>
              <a:ext uri="{FF2B5EF4-FFF2-40B4-BE49-F238E27FC236}">
                <a16:creationId xmlns:a16="http://schemas.microsoft.com/office/drawing/2014/main" id="{4A061E54-3E35-419E-9FB9-0024977234AF}"/>
              </a:ext>
            </a:extLst>
          </p:cNvPr>
          <p:cNvPicPr>
            <a:picLocks noChangeAspect="1"/>
          </p:cNvPicPr>
          <p:nvPr/>
        </p:nvPicPr>
        <p:blipFill>
          <a:blip r:embed="rId2"/>
          <a:stretch>
            <a:fillRect/>
          </a:stretch>
        </p:blipFill>
        <p:spPr>
          <a:xfrm>
            <a:off x="8692593" y="6531556"/>
            <a:ext cx="3499407" cy="493819"/>
          </a:xfrm>
          <a:prstGeom prst="rect">
            <a:avLst/>
          </a:prstGeom>
        </p:spPr>
      </p:pic>
    </p:spTree>
    <p:extLst>
      <p:ext uri="{BB962C8B-B14F-4D97-AF65-F5344CB8AC3E}">
        <p14:creationId xmlns:p14="http://schemas.microsoft.com/office/powerpoint/2010/main" val="1424305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80EBB59-4FD3-4AFE-819C-70A8605D773C}"/>
              </a:ext>
            </a:extLst>
          </p:cNvPr>
          <p:cNvSpPr>
            <a:spLocks noGrp="1"/>
          </p:cNvSpPr>
          <p:nvPr>
            <p:ph type="title"/>
          </p:nvPr>
        </p:nvSpPr>
        <p:spPr>
          <a:xfrm>
            <a:off x="1440679" y="1816109"/>
            <a:ext cx="9371949" cy="1183566"/>
          </a:xfrm>
        </p:spPr>
        <p:txBody>
          <a:bodyPr>
            <a:noAutofit/>
          </a:bodyPr>
          <a:lstStyle/>
          <a:p>
            <a:pPr algn="ctr"/>
            <a:r>
              <a:rPr lang="es-MX" sz="4800" b="1" dirty="0"/>
              <a:t>MANIFESTACIÓN DE IMPACTO AMBIENTAL (MIA)</a:t>
            </a:r>
            <a:br>
              <a:rPr lang="es-MX" sz="4800" dirty="0"/>
            </a:br>
            <a:endParaRPr lang="es-MX" sz="4800" dirty="0"/>
          </a:p>
        </p:txBody>
      </p:sp>
      <p:sp>
        <p:nvSpPr>
          <p:cNvPr id="3" name="Marcador de contenido 2">
            <a:extLst>
              <a:ext uri="{FF2B5EF4-FFF2-40B4-BE49-F238E27FC236}">
                <a16:creationId xmlns:a16="http://schemas.microsoft.com/office/drawing/2014/main" id="{2985D658-2FDF-4F50-9415-447D364D11D9}"/>
              </a:ext>
            </a:extLst>
          </p:cNvPr>
          <p:cNvSpPr>
            <a:spLocks noGrp="1"/>
          </p:cNvSpPr>
          <p:nvPr>
            <p:ph idx="1"/>
          </p:nvPr>
        </p:nvSpPr>
        <p:spPr>
          <a:xfrm>
            <a:off x="1410025" y="2407892"/>
            <a:ext cx="9371948" cy="4620682"/>
          </a:xfrm>
        </p:spPr>
        <p:txBody>
          <a:bodyPr/>
          <a:lstStyle/>
          <a:p>
            <a:pPr algn="just"/>
            <a:r>
              <a:rPr lang="es-MX" sz="2800" dirty="0"/>
              <a:t>Se trata de un documento con base en estudios técnicos con el que las personas (físicas o morales) que desean realizar alguna de las obras o actividades previstas en el artículo 28 de la  LGEEPA, analizan y describen las condiciones ambientales anteriores a la realización del proyecto con la finalidad de evaluar  los impactos potenciales que la construcción y operación de dichas obras o la realización de las actividades podría causar al ambiente  y definir y proponer las medidas necesarias para prevenir, mitigar o compensar esas alteraciones.</a:t>
            </a:r>
          </a:p>
          <a:p>
            <a:pPr marL="0" indent="0">
              <a:buNone/>
            </a:pPr>
            <a:endParaRPr lang="es-MX" dirty="0"/>
          </a:p>
          <a:p>
            <a:endParaRPr lang="es-MX" dirty="0"/>
          </a:p>
        </p:txBody>
      </p:sp>
      <p:sp>
        <p:nvSpPr>
          <p:cNvPr id="4" name="Marcador de número de diapositiva 3">
            <a:extLst>
              <a:ext uri="{FF2B5EF4-FFF2-40B4-BE49-F238E27FC236}">
                <a16:creationId xmlns:a16="http://schemas.microsoft.com/office/drawing/2014/main" id="{BB820B74-9C9D-491E-AB37-B43287575747}"/>
              </a:ext>
            </a:extLst>
          </p:cNvPr>
          <p:cNvSpPr>
            <a:spLocks noGrp="1"/>
          </p:cNvSpPr>
          <p:nvPr>
            <p:ph type="sldNum" sz="quarter" idx="12"/>
          </p:nvPr>
        </p:nvSpPr>
        <p:spPr/>
        <p:txBody>
          <a:bodyPr/>
          <a:lstStyle/>
          <a:p>
            <a:fld id="{9CD8D479-8942-46E8-A226-A4E01F7A105C}" type="slidenum">
              <a:rPr lang="es-ES" smtClean="0"/>
              <a:pPr/>
              <a:t>7</a:t>
            </a:fld>
            <a:endParaRPr lang="es-ES" dirty="0"/>
          </a:p>
        </p:txBody>
      </p:sp>
      <p:pic>
        <p:nvPicPr>
          <p:cNvPr id="7" name="Imagen 6">
            <a:extLst>
              <a:ext uri="{FF2B5EF4-FFF2-40B4-BE49-F238E27FC236}">
                <a16:creationId xmlns:a16="http://schemas.microsoft.com/office/drawing/2014/main" id="{EC2FFE9B-053E-40C3-97A6-CD58EF4396A8}"/>
              </a:ext>
            </a:extLst>
          </p:cNvPr>
          <p:cNvPicPr>
            <a:picLocks noChangeAspect="1"/>
          </p:cNvPicPr>
          <p:nvPr/>
        </p:nvPicPr>
        <p:blipFill>
          <a:blip r:embed="rId2"/>
          <a:stretch>
            <a:fillRect/>
          </a:stretch>
        </p:blipFill>
        <p:spPr>
          <a:xfrm>
            <a:off x="8692593" y="6496790"/>
            <a:ext cx="3499407" cy="493819"/>
          </a:xfrm>
          <a:prstGeom prst="rect">
            <a:avLst/>
          </a:prstGeom>
        </p:spPr>
      </p:pic>
    </p:spTree>
    <p:extLst>
      <p:ext uri="{BB962C8B-B14F-4D97-AF65-F5344CB8AC3E}">
        <p14:creationId xmlns:p14="http://schemas.microsoft.com/office/powerpoint/2010/main" val="2823631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F2D9159-3DE4-482C-9228-3FDA8E53D926}"/>
              </a:ext>
            </a:extLst>
          </p:cNvPr>
          <p:cNvSpPr>
            <a:spLocks noGrp="1"/>
          </p:cNvSpPr>
          <p:nvPr>
            <p:ph type="title"/>
          </p:nvPr>
        </p:nvSpPr>
        <p:spPr/>
        <p:txBody>
          <a:bodyPr/>
          <a:lstStyle/>
          <a:p>
            <a:pPr algn="ctr"/>
            <a:r>
              <a:rPr lang="es-MX" b="1" dirty="0"/>
              <a:t>LEY GENERAL DEL EQUILIBRIO ECOLÓGICO Y LA PROTECCIÓN AL AMBIENTE.</a:t>
            </a:r>
          </a:p>
        </p:txBody>
      </p:sp>
      <p:sp>
        <p:nvSpPr>
          <p:cNvPr id="3" name="Marcador de contenido 2">
            <a:extLst>
              <a:ext uri="{FF2B5EF4-FFF2-40B4-BE49-F238E27FC236}">
                <a16:creationId xmlns:a16="http://schemas.microsoft.com/office/drawing/2014/main" id="{C023A6CD-1F37-47AF-8EB0-C2A876BE12C9}"/>
              </a:ext>
            </a:extLst>
          </p:cNvPr>
          <p:cNvSpPr>
            <a:spLocks noGrp="1"/>
          </p:cNvSpPr>
          <p:nvPr>
            <p:ph idx="1"/>
          </p:nvPr>
        </p:nvSpPr>
        <p:spPr/>
        <p:txBody>
          <a:bodyPr>
            <a:normAutofit fontScale="92500" lnSpcReduction="10000"/>
          </a:bodyPr>
          <a:lstStyle/>
          <a:p>
            <a:pPr marL="0" indent="0" algn="just">
              <a:buNone/>
            </a:pPr>
            <a:r>
              <a:rPr lang="es-MX" dirty="0"/>
              <a:t>ARTÍCULO 28.- La evaluación del impacto ambiental es el procedimiento a través del cual la</a:t>
            </a:r>
          </a:p>
          <a:p>
            <a:pPr marL="0" indent="0" algn="just">
              <a:buNone/>
            </a:pPr>
            <a:r>
              <a:rPr lang="es-MX" dirty="0"/>
              <a:t>Secretaría establece las condiciones a que se sujetará la realización de obras y actividades que puedan</a:t>
            </a:r>
          </a:p>
          <a:p>
            <a:pPr marL="0" indent="0" algn="just">
              <a:buNone/>
            </a:pPr>
            <a:r>
              <a:rPr lang="es-MX" dirty="0"/>
              <a:t>causar desequilibrio ecológico o rebasar los límites y condiciones establecidos en las disposiciones</a:t>
            </a:r>
          </a:p>
          <a:p>
            <a:pPr marL="0" indent="0" algn="just">
              <a:buNone/>
            </a:pPr>
            <a:r>
              <a:rPr lang="es-MX" dirty="0"/>
              <a:t>aplicables para proteger el ambiente y preservar y restaurar los ecosistemas, a fin de evitar o reducir al</a:t>
            </a:r>
          </a:p>
          <a:p>
            <a:pPr marL="0" indent="0" algn="just">
              <a:buNone/>
            </a:pPr>
            <a:r>
              <a:rPr lang="es-MX" dirty="0"/>
              <a:t>mínimo sus efectos negativos sobre el medio ambiente. Para ello, en los casos en que determine el</a:t>
            </a:r>
          </a:p>
          <a:p>
            <a:pPr marL="0" indent="0" algn="just">
              <a:buNone/>
            </a:pPr>
            <a:r>
              <a:rPr lang="es-MX" dirty="0"/>
              <a:t>Reglamento que al efecto se expida, quienes pretendan llevar a cabo alguna de las siguientes obras o</a:t>
            </a:r>
          </a:p>
          <a:p>
            <a:pPr marL="0" indent="0" algn="just">
              <a:buNone/>
            </a:pPr>
            <a:r>
              <a:rPr lang="es-MX" dirty="0"/>
              <a:t>actividades, requerirán previamente la autorización en materia de impacto ambiental de la Secretaría:</a:t>
            </a:r>
          </a:p>
        </p:txBody>
      </p:sp>
      <p:sp>
        <p:nvSpPr>
          <p:cNvPr id="4" name="Marcador de número de diapositiva 3">
            <a:extLst>
              <a:ext uri="{FF2B5EF4-FFF2-40B4-BE49-F238E27FC236}">
                <a16:creationId xmlns:a16="http://schemas.microsoft.com/office/drawing/2014/main" id="{5F2A8F36-632B-45AA-AD42-E6B65C646016}"/>
              </a:ext>
            </a:extLst>
          </p:cNvPr>
          <p:cNvSpPr>
            <a:spLocks noGrp="1"/>
          </p:cNvSpPr>
          <p:nvPr>
            <p:ph type="sldNum" sz="quarter" idx="12"/>
          </p:nvPr>
        </p:nvSpPr>
        <p:spPr/>
        <p:txBody>
          <a:bodyPr/>
          <a:lstStyle/>
          <a:p>
            <a:fld id="{9CD8D479-8942-46E8-A226-A4E01F7A105C}" type="slidenum">
              <a:rPr lang="es-ES" smtClean="0"/>
              <a:pPr/>
              <a:t>8</a:t>
            </a:fld>
            <a:endParaRPr lang="es-ES" dirty="0"/>
          </a:p>
        </p:txBody>
      </p:sp>
      <p:sp>
        <p:nvSpPr>
          <p:cNvPr id="7" name="Rectángulo 6">
            <a:extLst>
              <a:ext uri="{FF2B5EF4-FFF2-40B4-BE49-F238E27FC236}">
                <a16:creationId xmlns:a16="http://schemas.microsoft.com/office/drawing/2014/main" id="{FD485924-E10C-47DD-BDB7-A827332CE89D}"/>
              </a:ext>
            </a:extLst>
          </p:cNvPr>
          <p:cNvSpPr/>
          <p:nvPr/>
        </p:nvSpPr>
        <p:spPr>
          <a:xfrm>
            <a:off x="7328767" y="6559034"/>
            <a:ext cx="4770152" cy="369332"/>
          </a:xfrm>
          <a:prstGeom prst="rect">
            <a:avLst/>
          </a:prstGeom>
        </p:spPr>
        <p:txBody>
          <a:bodyPr wrap="none">
            <a:spAutoFit/>
          </a:bodyPr>
          <a:lstStyle/>
          <a:p>
            <a:r>
              <a:rPr lang="es-MX" dirty="0"/>
              <a:t>Diario Oficial de la federación . (09 enero, 2015). </a:t>
            </a:r>
          </a:p>
        </p:txBody>
      </p:sp>
    </p:spTree>
    <p:extLst>
      <p:ext uri="{BB962C8B-B14F-4D97-AF65-F5344CB8AC3E}">
        <p14:creationId xmlns:p14="http://schemas.microsoft.com/office/powerpoint/2010/main" val="3149906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887B08E-3843-4ED0-BAE4-86A460F6844E}"/>
              </a:ext>
            </a:extLst>
          </p:cNvPr>
          <p:cNvSpPr>
            <a:spLocks noGrp="1"/>
          </p:cNvSpPr>
          <p:nvPr>
            <p:ph idx="1"/>
          </p:nvPr>
        </p:nvSpPr>
        <p:spPr>
          <a:xfrm>
            <a:off x="1410027" y="410816"/>
            <a:ext cx="9668790" cy="5963479"/>
          </a:xfrm>
        </p:spPr>
        <p:txBody>
          <a:bodyPr>
            <a:normAutofit/>
          </a:bodyPr>
          <a:lstStyle/>
          <a:p>
            <a:r>
              <a:rPr lang="es-MX" dirty="0"/>
              <a:t>.- Obras hidráulicas, vías generales de comunicación, oleoductos, gasoductos, carboductos y</a:t>
            </a:r>
          </a:p>
          <a:p>
            <a:r>
              <a:rPr lang="es-MX" dirty="0"/>
              <a:t>poliductos;</a:t>
            </a:r>
          </a:p>
          <a:p>
            <a:r>
              <a:rPr lang="es-MX" dirty="0"/>
              <a:t>II.- Industria del petróleo, petroquímica, química, siderúrgica, papelera, azucarera, del cemento y</a:t>
            </a:r>
          </a:p>
          <a:p>
            <a:r>
              <a:rPr lang="es-MX" dirty="0"/>
              <a:t>eléctrica;</a:t>
            </a:r>
          </a:p>
          <a:p>
            <a:r>
              <a:rPr lang="es-MX" dirty="0"/>
              <a:t>III.- Exploración, explotación y beneficio de minerales y sustancias reservadas a la Federación en</a:t>
            </a:r>
          </a:p>
          <a:p>
            <a:r>
              <a:rPr lang="es-MX" dirty="0"/>
              <a:t>los términos de las Leyes Minera y Reglamentaria del Artículo 27 Constitucional en Materia Nuclear;</a:t>
            </a:r>
          </a:p>
          <a:p>
            <a:r>
              <a:rPr lang="es-MX" dirty="0"/>
              <a:t>IV.- Instalaciones de tratamiento, confinamiento o eliminación de residuos peligrosos, así como</a:t>
            </a:r>
          </a:p>
          <a:p>
            <a:r>
              <a:rPr lang="es-MX" dirty="0"/>
              <a:t>residuos radiactivos;</a:t>
            </a:r>
          </a:p>
          <a:p>
            <a:endParaRPr lang="es-MX" dirty="0"/>
          </a:p>
        </p:txBody>
      </p:sp>
      <p:sp>
        <p:nvSpPr>
          <p:cNvPr id="4" name="Marcador de número de diapositiva 3">
            <a:extLst>
              <a:ext uri="{FF2B5EF4-FFF2-40B4-BE49-F238E27FC236}">
                <a16:creationId xmlns:a16="http://schemas.microsoft.com/office/drawing/2014/main" id="{7993FCFB-5192-4A9F-BF77-C6916E84BC13}"/>
              </a:ext>
            </a:extLst>
          </p:cNvPr>
          <p:cNvSpPr>
            <a:spLocks noGrp="1"/>
          </p:cNvSpPr>
          <p:nvPr>
            <p:ph type="sldNum" sz="quarter" idx="12"/>
          </p:nvPr>
        </p:nvSpPr>
        <p:spPr/>
        <p:txBody>
          <a:bodyPr/>
          <a:lstStyle/>
          <a:p>
            <a:fld id="{9CD8D479-8942-46E8-A226-A4E01F7A105C}" type="slidenum">
              <a:rPr lang="es-ES" smtClean="0"/>
              <a:pPr/>
              <a:t>9</a:t>
            </a:fld>
            <a:endParaRPr lang="es-ES" dirty="0"/>
          </a:p>
        </p:txBody>
      </p:sp>
      <p:sp>
        <p:nvSpPr>
          <p:cNvPr id="7" name="Rectángulo 6">
            <a:extLst>
              <a:ext uri="{FF2B5EF4-FFF2-40B4-BE49-F238E27FC236}">
                <a16:creationId xmlns:a16="http://schemas.microsoft.com/office/drawing/2014/main" id="{9DD7FB70-8F46-4F30-8C76-BA973C9A58CB}"/>
              </a:ext>
            </a:extLst>
          </p:cNvPr>
          <p:cNvSpPr/>
          <p:nvPr/>
        </p:nvSpPr>
        <p:spPr>
          <a:xfrm>
            <a:off x="7421848" y="6559034"/>
            <a:ext cx="4770152" cy="369332"/>
          </a:xfrm>
          <a:prstGeom prst="rect">
            <a:avLst/>
          </a:prstGeom>
        </p:spPr>
        <p:txBody>
          <a:bodyPr wrap="none">
            <a:spAutoFit/>
          </a:bodyPr>
          <a:lstStyle/>
          <a:p>
            <a:r>
              <a:rPr lang="es-MX" dirty="0"/>
              <a:t>Diario Oficial de la federación . (09 enero, 2015). </a:t>
            </a:r>
          </a:p>
        </p:txBody>
      </p:sp>
    </p:spTree>
    <p:extLst>
      <p:ext uri="{BB962C8B-B14F-4D97-AF65-F5344CB8AC3E}">
        <p14:creationId xmlns:p14="http://schemas.microsoft.com/office/powerpoint/2010/main" val="2641820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Ecología 16x9">
  <a:themeElements>
    <a:clrScheme name="Ecology">
      <a:dk1>
        <a:srgbClr val="4D3E2F"/>
      </a:dk1>
      <a:lt1>
        <a:sysClr val="window" lastClr="FFFFFF"/>
      </a:lt1>
      <a:dk2>
        <a:srgbClr val="000000"/>
      </a:dk2>
      <a:lt2>
        <a:srgbClr val="DDDDDD"/>
      </a:lt2>
      <a:accent1>
        <a:srgbClr val="8BAA00"/>
      </a:accent1>
      <a:accent2>
        <a:srgbClr val="2A6CB2"/>
      </a:accent2>
      <a:accent3>
        <a:srgbClr val="795837"/>
      </a:accent3>
      <a:accent4>
        <a:srgbClr val="D18316"/>
      </a:accent4>
      <a:accent5>
        <a:srgbClr val="79B4F0"/>
      </a:accent5>
      <a:accent6>
        <a:srgbClr val="CDC80F"/>
      </a:accent6>
      <a:hlink>
        <a:srgbClr val="2A6CB2"/>
      </a:hlink>
      <a:folHlink>
        <a:srgbClr val="808080"/>
      </a:folHlink>
    </a:clrScheme>
    <a:fontScheme name="Corbel">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6064212_TF03098889.potx" id="{99B7B45F-DC7D-44EA-8DF0-8A66079C22E3}" vid="{03709ECD-8C5E-4EE5-A4EC-DA515FF5B39C}"/>
    </a:ext>
  </a:extLst>
</a:theme>
</file>

<file path=ppt/theme/theme2.xml><?xml version="1.0" encoding="utf-8"?>
<a:theme xmlns:a="http://schemas.openxmlformats.org/drawingml/2006/main" name="Tema de Office">
  <a:themeElements>
    <a:clrScheme name="Ecology">
      <a:dk1>
        <a:srgbClr val="4D3E2F"/>
      </a:dk1>
      <a:lt1>
        <a:sysClr val="window" lastClr="FFFFFF"/>
      </a:lt1>
      <a:dk2>
        <a:srgbClr val="000000"/>
      </a:dk2>
      <a:lt2>
        <a:srgbClr val="DDDDDD"/>
      </a:lt2>
      <a:accent1>
        <a:srgbClr val="8BAA00"/>
      </a:accent1>
      <a:accent2>
        <a:srgbClr val="2A6CB2"/>
      </a:accent2>
      <a:accent3>
        <a:srgbClr val="795837"/>
      </a:accent3>
      <a:accent4>
        <a:srgbClr val="D18316"/>
      </a:accent4>
      <a:accent5>
        <a:srgbClr val="79B4F0"/>
      </a:accent5>
      <a:accent6>
        <a:srgbClr val="CDC80F"/>
      </a:accent6>
      <a:hlink>
        <a:srgbClr val="2A6CB2"/>
      </a:hlink>
      <a:folHlink>
        <a:srgbClr val="808080"/>
      </a:folHlink>
    </a:clrScheme>
    <a:fontScheme name="Corbel">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Ecology">
      <a:dk1>
        <a:srgbClr val="4D3E2F"/>
      </a:dk1>
      <a:lt1>
        <a:sysClr val="window" lastClr="FFFFFF"/>
      </a:lt1>
      <a:dk2>
        <a:srgbClr val="000000"/>
      </a:dk2>
      <a:lt2>
        <a:srgbClr val="DDDDDD"/>
      </a:lt2>
      <a:accent1>
        <a:srgbClr val="8BAA00"/>
      </a:accent1>
      <a:accent2>
        <a:srgbClr val="2A6CB2"/>
      </a:accent2>
      <a:accent3>
        <a:srgbClr val="795837"/>
      </a:accent3>
      <a:accent4>
        <a:srgbClr val="D18316"/>
      </a:accent4>
      <a:accent5>
        <a:srgbClr val="79B4F0"/>
      </a:accent5>
      <a:accent6>
        <a:srgbClr val="CDC80F"/>
      </a:accent6>
      <a:hlink>
        <a:srgbClr val="2A6CB2"/>
      </a:hlink>
      <a:folHlink>
        <a:srgbClr val="808080"/>
      </a:folHlink>
    </a:clrScheme>
    <a:fontScheme name="Corbel">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Presentación de fotografías de ecología para el ámbito educativo</Template>
  <TotalTime>69</TotalTime>
  <Words>1115</Words>
  <Application>Microsoft Office PowerPoint</Application>
  <PresentationFormat>Panorámica</PresentationFormat>
  <Paragraphs>78</Paragraphs>
  <Slides>15</Slides>
  <Notes>1</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15</vt:i4>
      </vt:variant>
    </vt:vector>
  </HeadingPairs>
  <TitlesOfParts>
    <vt:vector size="18" baseType="lpstr">
      <vt:lpstr>Arial</vt:lpstr>
      <vt:lpstr>Corbel</vt:lpstr>
      <vt:lpstr>Ecología 16x9</vt:lpstr>
      <vt:lpstr>UNIDAD 2.  METODOLOGÍAS PARA LA EVALUACIÓN DE IMPACTOS DEL TURISMO. </vt:lpstr>
      <vt:lpstr>Presentación de PowerPoint</vt:lpstr>
      <vt:lpstr>Presentación de PowerPoint</vt:lpstr>
      <vt:lpstr>Presentación de PowerPoint</vt:lpstr>
      <vt:lpstr>PROCEDIMIENTO DE EVALUACIÓN DE IMPACTO AMBIENTAL (PEIA). </vt:lpstr>
      <vt:lpstr>INFORME PREVENTIVO </vt:lpstr>
      <vt:lpstr>MANIFESTACIÓN DE IMPACTO AMBIENTAL (MIA) </vt:lpstr>
      <vt:lpstr>LEY GENERAL DEL EQUILIBRIO ECOLÓGICO Y LA PROTECCIÓN AL AMBIENTE.</vt:lpstr>
      <vt:lpstr>Presentación de PowerPoint</vt:lpstr>
      <vt:lpstr>Presentación de PowerPoint</vt:lpstr>
      <vt:lpstr>Presentación de PowerPoint</vt:lpstr>
      <vt:lpstr>Presentación de PowerPoint</vt:lpstr>
      <vt:lpstr>Presentación de PowerPoint</vt:lpstr>
      <vt:lpstr>Presentación de PowerPoint</vt:lpstr>
      <vt:lpstr>REFERENCIAS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EVALUACIÓN DEL IMPACTO AMBIENTAL</dc:title>
  <dc:creator>Aurora Vazquez Montalvo</dc:creator>
  <cp:lastModifiedBy>Aurora Vazquez Montalvo</cp:lastModifiedBy>
  <cp:revision>25</cp:revision>
  <dcterms:created xsi:type="dcterms:W3CDTF">2018-08-20T00:27:20Z</dcterms:created>
  <dcterms:modified xsi:type="dcterms:W3CDTF">2018-08-28T22:25:07Z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