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8" r:id="rId3"/>
    <p:sldId id="272" r:id="rId4"/>
    <p:sldId id="258" r:id="rId5"/>
    <p:sldId id="277" r:id="rId6"/>
    <p:sldId id="285" r:id="rId7"/>
    <p:sldId id="273" r:id="rId8"/>
    <p:sldId id="280" r:id="rId9"/>
    <p:sldId id="274" r:id="rId10"/>
    <p:sldId id="275" r:id="rId11"/>
    <p:sldId id="282" r:id="rId12"/>
    <p:sldId id="283" r:id="rId13"/>
    <p:sldId id="281" r:id="rId14"/>
    <p:sldId id="276" r:id="rId15"/>
    <p:sldId id="284" r:id="rId16"/>
    <p:sldId id="279" r:id="rId17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6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5E80C-D643-4E9B-9D73-E9CA9B605B7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D75B8EF-7599-443D-B879-E52E395BD57A}">
      <dgm:prSet phldrT="[Texto]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es-MX" dirty="0"/>
            <a:t>Planeación ambiental</a:t>
          </a:r>
        </a:p>
        <a:p>
          <a:r>
            <a:rPr lang="es-MX" dirty="0"/>
            <a:t>Primer nivel</a:t>
          </a:r>
        </a:p>
      </dgm:t>
    </dgm:pt>
    <dgm:pt modelId="{DAD2ADF5-9FB9-463A-BC3B-7340A4320D9E}" type="parTrans" cxnId="{8A125C40-192E-4DB0-9CA0-0EDE3B2B445C}">
      <dgm:prSet/>
      <dgm:spPr/>
      <dgm:t>
        <a:bodyPr/>
        <a:lstStyle/>
        <a:p>
          <a:endParaRPr lang="es-MX"/>
        </a:p>
      </dgm:t>
    </dgm:pt>
    <dgm:pt modelId="{5502BBCA-A236-4D1D-99FF-0E203B5D5F77}" type="sibTrans" cxnId="{8A125C40-192E-4DB0-9CA0-0EDE3B2B445C}">
      <dgm:prSet/>
      <dgm:spPr/>
      <dgm:t>
        <a:bodyPr/>
        <a:lstStyle/>
        <a:p>
          <a:endParaRPr lang="es-MX"/>
        </a:p>
      </dgm:t>
    </dgm:pt>
    <dgm:pt modelId="{FB103B71-006F-4FE3-B16D-707C1829BFD8}">
      <dgm:prSet phldrT="[Texto]"/>
      <dgm:spPr>
        <a:solidFill>
          <a:srgbClr val="92D050"/>
        </a:solidFill>
      </dgm:spPr>
      <dgm:t>
        <a:bodyPr/>
        <a:lstStyle/>
        <a:p>
          <a:r>
            <a:rPr lang="es-MX" dirty="0"/>
            <a:t>Regulación ambiental</a:t>
          </a:r>
        </a:p>
        <a:p>
          <a:r>
            <a:rPr lang="es-MX" dirty="0"/>
            <a:t>Segundo nivel</a:t>
          </a:r>
        </a:p>
      </dgm:t>
    </dgm:pt>
    <dgm:pt modelId="{79B50D1E-DC5A-481F-BCFD-466D2AC1CE81}" type="parTrans" cxnId="{6841C8CE-44BC-4B89-A9DD-3B82786FDE46}">
      <dgm:prSet/>
      <dgm:spPr/>
      <dgm:t>
        <a:bodyPr/>
        <a:lstStyle/>
        <a:p>
          <a:endParaRPr lang="es-MX"/>
        </a:p>
      </dgm:t>
    </dgm:pt>
    <dgm:pt modelId="{118193EA-BC71-4F24-A389-12ACED0743F9}" type="sibTrans" cxnId="{6841C8CE-44BC-4B89-A9DD-3B82786FDE46}">
      <dgm:prSet/>
      <dgm:spPr/>
      <dgm:t>
        <a:bodyPr/>
        <a:lstStyle/>
        <a:p>
          <a:endParaRPr lang="es-MX"/>
        </a:p>
      </dgm:t>
    </dgm:pt>
    <dgm:pt modelId="{0176105A-7B9C-420A-A6AF-2513A182D90C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/>
            <a:t>Regulación ambiental</a:t>
          </a:r>
        </a:p>
        <a:p>
          <a:r>
            <a:rPr lang="es-MX" dirty="0"/>
            <a:t>Remediación y compensación</a:t>
          </a:r>
        </a:p>
        <a:p>
          <a:r>
            <a:rPr lang="es-MX" dirty="0"/>
            <a:t>Tercer nivel</a:t>
          </a:r>
        </a:p>
      </dgm:t>
    </dgm:pt>
    <dgm:pt modelId="{14A68575-8864-41D6-A73B-4BDAAF780DA2}" type="parTrans" cxnId="{15C60D2C-7991-41B4-8D78-222AE0508F43}">
      <dgm:prSet/>
      <dgm:spPr/>
      <dgm:t>
        <a:bodyPr/>
        <a:lstStyle/>
        <a:p>
          <a:endParaRPr lang="es-MX"/>
        </a:p>
      </dgm:t>
    </dgm:pt>
    <dgm:pt modelId="{9276E1CD-E925-4214-B2E9-44816D965064}" type="sibTrans" cxnId="{15C60D2C-7991-41B4-8D78-222AE0508F43}">
      <dgm:prSet/>
      <dgm:spPr/>
      <dgm:t>
        <a:bodyPr/>
        <a:lstStyle/>
        <a:p>
          <a:endParaRPr lang="es-MX"/>
        </a:p>
      </dgm:t>
    </dgm:pt>
    <dgm:pt modelId="{B650B00F-B09F-4DFB-996F-6A9A65F182AB}" type="pres">
      <dgm:prSet presAssocID="{F3B5E80C-D643-4E9B-9D73-E9CA9B605B7B}" presName="Name0" presStyleCnt="0">
        <dgm:presLayoutVars>
          <dgm:dir/>
          <dgm:animLvl val="lvl"/>
          <dgm:resizeHandles val="exact"/>
        </dgm:presLayoutVars>
      </dgm:prSet>
      <dgm:spPr/>
    </dgm:pt>
    <dgm:pt modelId="{82ED352E-0151-43F5-B2B8-B566C8525BD4}" type="pres">
      <dgm:prSet presAssocID="{3D75B8EF-7599-443D-B879-E52E395BD57A}" presName="Name8" presStyleCnt="0"/>
      <dgm:spPr/>
    </dgm:pt>
    <dgm:pt modelId="{17325817-6EC2-49A2-954D-88BB06C2048D}" type="pres">
      <dgm:prSet presAssocID="{3D75B8EF-7599-443D-B879-E52E395BD57A}" presName="level" presStyleLbl="node1" presStyleIdx="0" presStyleCnt="3">
        <dgm:presLayoutVars>
          <dgm:chMax val="1"/>
          <dgm:bulletEnabled val="1"/>
        </dgm:presLayoutVars>
      </dgm:prSet>
      <dgm:spPr/>
    </dgm:pt>
    <dgm:pt modelId="{EEBA556A-6E12-40E4-935F-DEFEC4D4A871}" type="pres">
      <dgm:prSet presAssocID="{3D75B8EF-7599-443D-B879-E52E395BD57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1002306-1CC5-4B7A-B30C-397858A82C9D}" type="pres">
      <dgm:prSet presAssocID="{FB103B71-006F-4FE3-B16D-707C1829BFD8}" presName="Name8" presStyleCnt="0"/>
      <dgm:spPr/>
    </dgm:pt>
    <dgm:pt modelId="{762903A6-7EB5-49D5-9C33-6510FCB8FFCD}" type="pres">
      <dgm:prSet presAssocID="{FB103B71-006F-4FE3-B16D-707C1829BFD8}" presName="level" presStyleLbl="node1" presStyleIdx="1" presStyleCnt="3">
        <dgm:presLayoutVars>
          <dgm:chMax val="1"/>
          <dgm:bulletEnabled val="1"/>
        </dgm:presLayoutVars>
      </dgm:prSet>
      <dgm:spPr/>
    </dgm:pt>
    <dgm:pt modelId="{E2ADEA65-0694-4C52-B3EA-6F008A41BD10}" type="pres">
      <dgm:prSet presAssocID="{FB103B71-006F-4FE3-B16D-707C1829BFD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2DC1385-745C-40F1-9D46-944F139C0723}" type="pres">
      <dgm:prSet presAssocID="{0176105A-7B9C-420A-A6AF-2513A182D90C}" presName="Name8" presStyleCnt="0"/>
      <dgm:spPr/>
    </dgm:pt>
    <dgm:pt modelId="{A82073A2-A5C1-4AE3-986B-48C573772A9D}" type="pres">
      <dgm:prSet presAssocID="{0176105A-7B9C-420A-A6AF-2513A182D90C}" presName="level" presStyleLbl="node1" presStyleIdx="2" presStyleCnt="3">
        <dgm:presLayoutVars>
          <dgm:chMax val="1"/>
          <dgm:bulletEnabled val="1"/>
        </dgm:presLayoutVars>
      </dgm:prSet>
      <dgm:spPr/>
    </dgm:pt>
    <dgm:pt modelId="{BBFD01BC-FFC5-40BD-8115-FC8163067B6A}" type="pres">
      <dgm:prSet presAssocID="{0176105A-7B9C-420A-A6AF-2513A182D90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1DEE822-1344-4DB5-93FB-BD6E1FA4657A}" type="presOf" srcId="{3D75B8EF-7599-443D-B879-E52E395BD57A}" destId="{EEBA556A-6E12-40E4-935F-DEFEC4D4A871}" srcOrd="1" destOrd="0" presId="urn:microsoft.com/office/officeart/2005/8/layout/pyramid1"/>
    <dgm:cxn modelId="{15C60D2C-7991-41B4-8D78-222AE0508F43}" srcId="{F3B5E80C-D643-4E9B-9D73-E9CA9B605B7B}" destId="{0176105A-7B9C-420A-A6AF-2513A182D90C}" srcOrd="2" destOrd="0" parTransId="{14A68575-8864-41D6-A73B-4BDAAF780DA2}" sibTransId="{9276E1CD-E925-4214-B2E9-44816D965064}"/>
    <dgm:cxn modelId="{8A125C40-192E-4DB0-9CA0-0EDE3B2B445C}" srcId="{F3B5E80C-D643-4E9B-9D73-E9CA9B605B7B}" destId="{3D75B8EF-7599-443D-B879-E52E395BD57A}" srcOrd="0" destOrd="0" parTransId="{DAD2ADF5-9FB9-463A-BC3B-7340A4320D9E}" sibTransId="{5502BBCA-A236-4D1D-99FF-0E203B5D5F77}"/>
    <dgm:cxn modelId="{1A6A7A64-F47F-45CC-A91E-888232B56EC4}" type="presOf" srcId="{3D75B8EF-7599-443D-B879-E52E395BD57A}" destId="{17325817-6EC2-49A2-954D-88BB06C2048D}" srcOrd="0" destOrd="0" presId="urn:microsoft.com/office/officeart/2005/8/layout/pyramid1"/>
    <dgm:cxn modelId="{6930FC4E-4EF4-4655-9383-01406D8D4B53}" type="presOf" srcId="{FB103B71-006F-4FE3-B16D-707C1829BFD8}" destId="{E2ADEA65-0694-4C52-B3EA-6F008A41BD10}" srcOrd="1" destOrd="0" presId="urn:microsoft.com/office/officeart/2005/8/layout/pyramid1"/>
    <dgm:cxn modelId="{3F4DA5BB-9934-46FA-B2B8-FE729EC7C59E}" type="presOf" srcId="{FB103B71-006F-4FE3-B16D-707C1829BFD8}" destId="{762903A6-7EB5-49D5-9C33-6510FCB8FFCD}" srcOrd="0" destOrd="0" presId="urn:microsoft.com/office/officeart/2005/8/layout/pyramid1"/>
    <dgm:cxn modelId="{B955E0C2-D30E-4BD1-8764-F1D1D7690913}" type="presOf" srcId="{0176105A-7B9C-420A-A6AF-2513A182D90C}" destId="{A82073A2-A5C1-4AE3-986B-48C573772A9D}" srcOrd="0" destOrd="0" presId="urn:microsoft.com/office/officeart/2005/8/layout/pyramid1"/>
    <dgm:cxn modelId="{B41C5FC8-6836-4473-AA6B-7836E599FEF5}" type="presOf" srcId="{F3B5E80C-D643-4E9B-9D73-E9CA9B605B7B}" destId="{B650B00F-B09F-4DFB-996F-6A9A65F182AB}" srcOrd="0" destOrd="0" presId="urn:microsoft.com/office/officeart/2005/8/layout/pyramid1"/>
    <dgm:cxn modelId="{6841C8CE-44BC-4B89-A9DD-3B82786FDE46}" srcId="{F3B5E80C-D643-4E9B-9D73-E9CA9B605B7B}" destId="{FB103B71-006F-4FE3-B16D-707C1829BFD8}" srcOrd="1" destOrd="0" parTransId="{79B50D1E-DC5A-481F-BCFD-466D2AC1CE81}" sibTransId="{118193EA-BC71-4F24-A389-12ACED0743F9}"/>
    <dgm:cxn modelId="{BC7EE5E0-7CCF-41BC-B049-430287B57EC0}" type="presOf" srcId="{0176105A-7B9C-420A-A6AF-2513A182D90C}" destId="{BBFD01BC-FFC5-40BD-8115-FC8163067B6A}" srcOrd="1" destOrd="0" presId="urn:microsoft.com/office/officeart/2005/8/layout/pyramid1"/>
    <dgm:cxn modelId="{21A07FC6-D19B-46A5-9E58-1CC889979054}" type="presParOf" srcId="{B650B00F-B09F-4DFB-996F-6A9A65F182AB}" destId="{82ED352E-0151-43F5-B2B8-B566C8525BD4}" srcOrd="0" destOrd="0" presId="urn:microsoft.com/office/officeart/2005/8/layout/pyramid1"/>
    <dgm:cxn modelId="{EC0C3C5A-0922-4EE9-9F50-5E8B25143CB7}" type="presParOf" srcId="{82ED352E-0151-43F5-B2B8-B566C8525BD4}" destId="{17325817-6EC2-49A2-954D-88BB06C2048D}" srcOrd="0" destOrd="0" presId="urn:microsoft.com/office/officeart/2005/8/layout/pyramid1"/>
    <dgm:cxn modelId="{9E7EF70E-1572-408B-B8B7-864E446504EE}" type="presParOf" srcId="{82ED352E-0151-43F5-B2B8-B566C8525BD4}" destId="{EEBA556A-6E12-40E4-935F-DEFEC4D4A871}" srcOrd="1" destOrd="0" presId="urn:microsoft.com/office/officeart/2005/8/layout/pyramid1"/>
    <dgm:cxn modelId="{A7C1C1C4-FBD3-4969-A090-671E357B7AE1}" type="presParOf" srcId="{B650B00F-B09F-4DFB-996F-6A9A65F182AB}" destId="{11002306-1CC5-4B7A-B30C-397858A82C9D}" srcOrd="1" destOrd="0" presId="urn:microsoft.com/office/officeart/2005/8/layout/pyramid1"/>
    <dgm:cxn modelId="{7817F546-D3A9-411B-A7B6-68052658E50D}" type="presParOf" srcId="{11002306-1CC5-4B7A-B30C-397858A82C9D}" destId="{762903A6-7EB5-49D5-9C33-6510FCB8FFCD}" srcOrd="0" destOrd="0" presId="urn:microsoft.com/office/officeart/2005/8/layout/pyramid1"/>
    <dgm:cxn modelId="{8B5DCDC1-9432-4809-90E7-8E405E30998E}" type="presParOf" srcId="{11002306-1CC5-4B7A-B30C-397858A82C9D}" destId="{E2ADEA65-0694-4C52-B3EA-6F008A41BD10}" srcOrd="1" destOrd="0" presId="urn:microsoft.com/office/officeart/2005/8/layout/pyramid1"/>
    <dgm:cxn modelId="{1EFA1DFA-879C-49C9-AE4B-11257A6350A4}" type="presParOf" srcId="{B650B00F-B09F-4DFB-996F-6A9A65F182AB}" destId="{C2DC1385-745C-40F1-9D46-944F139C0723}" srcOrd="2" destOrd="0" presId="urn:microsoft.com/office/officeart/2005/8/layout/pyramid1"/>
    <dgm:cxn modelId="{857452EC-E2B5-41A1-9BA4-7E40F364CC2F}" type="presParOf" srcId="{C2DC1385-745C-40F1-9D46-944F139C0723}" destId="{A82073A2-A5C1-4AE3-986B-48C573772A9D}" srcOrd="0" destOrd="0" presId="urn:microsoft.com/office/officeart/2005/8/layout/pyramid1"/>
    <dgm:cxn modelId="{0C40602E-9156-4167-B7CD-8C7FB068E518}" type="presParOf" srcId="{C2DC1385-745C-40F1-9D46-944F139C0723}" destId="{BBFD01BC-FFC5-40BD-8115-FC8163067B6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7A0890-42E8-4CC0-9E8A-574AE855A4A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32862E-55EB-4A79-8B07-9DB08D4FA1D1}">
      <dgm:prSet phldrT="[Texto]"/>
      <dgm:spPr>
        <a:solidFill>
          <a:srgbClr val="92D050"/>
        </a:solidFill>
      </dgm:spPr>
      <dgm:t>
        <a:bodyPr/>
        <a:lstStyle/>
        <a:p>
          <a:r>
            <a:rPr lang="es-MX" dirty="0"/>
            <a:t>TIPOS DE MIA</a:t>
          </a:r>
        </a:p>
      </dgm:t>
    </dgm:pt>
    <dgm:pt modelId="{ACBA9833-5EA1-4A8F-82A1-7C6AD5FB1C80}" type="parTrans" cxnId="{C1AC7072-20DB-4F71-96E9-B639B8732675}">
      <dgm:prSet/>
      <dgm:spPr/>
      <dgm:t>
        <a:bodyPr/>
        <a:lstStyle/>
        <a:p>
          <a:endParaRPr lang="es-MX"/>
        </a:p>
      </dgm:t>
    </dgm:pt>
    <dgm:pt modelId="{B0CA6753-07B6-4FF8-966F-B29D1438D518}" type="sibTrans" cxnId="{C1AC7072-20DB-4F71-96E9-B639B8732675}">
      <dgm:prSet/>
      <dgm:spPr/>
      <dgm:t>
        <a:bodyPr/>
        <a:lstStyle/>
        <a:p>
          <a:endParaRPr lang="es-MX"/>
        </a:p>
      </dgm:t>
    </dgm:pt>
    <dgm:pt modelId="{27A64CA4-7C41-415D-B600-FA63ABF45B4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FEDERAL</a:t>
          </a:r>
        </a:p>
      </dgm:t>
    </dgm:pt>
    <dgm:pt modelId="{CFD895E6-2BDE-45C0-A086-4216316BEBE2}" type="parTrans" cxnId="{30D1898D-00C5-4350-BED8-A0F4B9D72C05}">
      <dgm:prSet/>
      <dgm:spPr/>
      <dgm:t>
        <a:bodyPr/>
        <a:lstStyle/>
        <a:p>
          <a:endParaRPr lang="es-MX"/>
        </a:p>
      </dgm:t>
    </dgm:pt>
    <dgm:pt modelId="{2C411C5D-8F62-4E49-9E5E-EBF406AB19D7}" type="sibTrans" cxnId="{30D1898D-00C5-4350-BED8-A0F4B9D72C05}">
      <dgm:prSet/>
      <dgm:spPr/>
      <dgm:t>
        <a:bodyPr/>
        <a:lstStyle/>
        <a:p>
          <a:endParaRPr lang="es-MX"/>
        </a:p>
      </dgm:t>
    </dgm:pt>
    <dgm:pt modelId="{5E053C1D-F854-4364-A16B-E352839D3DB0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/>
            <a:t>ESTATAL</a:t>
          </a:r>
        </a:p>
      </dgm:t>
    </dgm:pt>
    <dgm:pt modelId="{486C3F66-06C6-4BF4-8061-C9971CBF77F6}" type="parTrans" cxnId="{7101D89E-4A6A-4052-A197-2987E7CFA2DD}">
      <dgm:prSet/>
      <dgm:spPr/>
      <dgm:t>
        <a:bodyPr/>
        <a:lstStyle/>
        <a:p>
          <a:endParaRPr lang="es-MX"/>
        </a:p>
      </dgm:t>
    </dgm:pt>
    <dgm:pt modelId="{BC407987-C18F-4F26-AD72-886B0DA46097}" type="sibTrans" cxnId="{7101D89E-4A6A-4052-A197-2987E7CFA2DD}">
      <dgm:prSet/>
      <dgm:spPr/>
      <dgm:t>
        <a:bodyPr/>
        <a:lstStyle/>
        <a:p>
          <a:endParaRPr lang="es-MX"/>
        </a:p>
      </dgm:t>
    </dgm:pt>
    <dgm:pt modelId="{E10A9E32-CF5E-4149-AAF0-8204862C4176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/>
            <a:t>MUNICIPAL</a:t>
          </a:r>
        </a:p>
      </dgm:t>
    </dgm:pt>
    <dgm:pt modelId="{369ACF89-D87E-4B2D-9004-688F5B16280E}" type="parTrans" cxnId="{5A009E55-3270-4269-AAE7-5B9EC55E46C2}">
      <dgm:prSet/>
      <dgm:spPr/>
      <dgm:t>
        <a:bodyPr/>
        <a:lstStyle/>
        <a:p>
          <a:endParaRPr lang="es-MX"/>
        </a:p>
      </dgm:t>
    </dgm:pt>
    <dgm:pt modelId="{9F65C694-03CF-4BCE-9986-9D9E92361614}" type="sibTrans" cxnId="{5A009E55-3270-4269-AAE7-5B9EC55E46C2}">
      <dgm:prSet/>
      <dgm:spPr/>
      <dgm:t>
        <a:bodyPr/>
        <a:lstStyle/>
        <a:p>
          <a:endParaRPr lang="es-MX"/>
        </a:p>
      </dgm:t>
    </dgm:pt>
    <dgm:pt modelId="{8BC1E639-D517-4656-8022-75C1C271CEAA}" type="pres">
      <dgm:prSet presAssocID="{7B7A0890-42E8-4CC0-9E8A-574AE855A4A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2DB8309-F57C-4616-B043-68365E7D1DB2}" type="pres">
      <dgm:prSet presAssocID="{9B32862E-55EB-4A79-8B07-9DB08D4FA1D1}" presName="root1" presStyleCnt="0"/>
      <dgm:spPr/>
    </dgm:pt>
    <dgm:pt modelId="{4CC38C13-E9CB-492F-85C8-AEFB5C022DBD}" type="pres">
      <dgm:prSet presAssocID="{9B32862E-55EB-4A79-8B07-9DB08D4FA1D1}" presName="LevelOneTextNode" presStyleLbl="node0" presStyleIdx="0" presStyleCnt="1" custAng="5400000" custScaleX="293461" custLinFactX="-80326" custLinFactNeighborX="-100000" custLinFactNeighborY="998">
        <dgm:presLayoutVars>
          <dgm:chPref val="3"/>
        </dgm:presLayoutVars>
      </dgm:prSet>
      <dgm:spPr/>
    </dgm:pt>
    <dgm:pt modelId="{0E6FE4A1-397A-49BD-B37A-752055EAB72D}" type="pres">
      <dgm:prSet presAssocID="{9B32862E-55EB-4A79-8B07-9DB08D4FA1D1}" presName="level2hierChild" presStyleCnt="0"/>
      <dgm:spPr/>
    </dgm:pt>
    <dgm:pt modelId="{E0A3C34A-EDAF-4836-BED3-23293A4FDEB8}" type="pres">
      <dgm:prSet presAssocID="{CFD895E6-2BDE-45C0-A086-4216316BEBE2}" presName="conn2-1" presStyleLbl="parChTrans1D2" presStyleIdx="0" presStyleCnt="3"/>
      <dgm:spPr/>
    </dgm:pt>
    <dgm:pt modelId="{854F6C3A-5EBB-4F05-BF45-6B46C71AF886}" type="pres">
      <dgm:prSet presAssocID="{CFD895E6-2BDE-45C0-A086-4216316BEBE2}" presName="connTx" presStyleLbl="parChTrans1D2" presStyleIdx="0" presStyleCnt="3"/>
      <dgm:spPr/>
    </dgm:pt>
    <dgm:pt modelId="{B9DAD525-AEF0-471F-A420-D0FFA3B419B1}" type="pres">
      <dgm:prSet presAssocID="{27A64CA4-7C41-415D-B600-FA63ABF45B49}" presName="root2" presStyleCnt="0"/>
      <dgm:spPr/>
    </dgm:pt>
    <dgm:pt modelId="{DFFA6148-2086-4233-B706-EAC59E9F0A04}" type="pres">
      <dgm:prSet presAssocID="{27A64CA4-7C41-415D-B600-FA63ABF45B49}" presName="LevelTwoTextNode" presStyleLbl="node2" presStyleIdx="0" presStyleCnt="3" custLinFactNeighborX="50019" custLinFactNeighborY="-82688">
        <dgm:presLayoutVars>
          <dgm:chPref val="3"/>
        </dgm:presLayoutVars>
      </dgm:prSet>
      <dgm:spPr/>
    </dgm:pt>
    <dgm:pt modelId="{C10C3B0C-283B-4B46-88AA-1FA71A95C0F1}" type="pres">
      <dgm:prSet presAssocID="{27A64CA4-7C41-415D-B600-FA63ABF45B49}" presName="level3hierChild" presStyleCnt="0"/>
      <dgm:spPr/>
    </dgm:pt>
    <dgm:pt modelId="{84C80D7D-B435-4329-A744-050F30B8C3E9}" type="pres">
      <dgm:prSet presAssocID="{486C3F66-06C6-4BF4-8061-C9971CBF77F6}" presName="conn2-1" presStyleLbl="parChTrans1D2" presStyleIdx="1" presStyleCnt="3"/>
      <dgm:spPr/>
    </dgm:pt>
    <dgm:pt modelId="{6ECD998B-74CF-4354-875B-7CB628C4B058}" type="pres">
      <dgm:prSet presAssocID="{486C3F66-06C6-4BF4-8061-C9971CBF77F6}" presName="connTx" presStyleLbl="parChTrans1D2" presStyleIdx="1" presStyleCnt="3"/>
      <dgm:spPr/>
    </dgm:pt>
    <dgm:pt modelId="{A71E0D62-F20F-4502-AA5A-AD8B3608B56F}" type="pres">
      <dgm:prSet presAssocID="{5E053C1D-F854-4364-A16B-E352839D3DB0}" presName="root2" presStyleCnt="0"/>
      <dgm:spPr/>
    </dgm:pt>
    <dgm:pt modelId="{96F4B06D-8451-4E91-9C67-AD4D8DD72ED0}" type="pres">
      <dgm:prSet presAssocID="{5E053C1D-F854-4364-A16B-E352839D3DB0}" presName="LevelTwoTextNode" presStyleLbl="node2" presStyleIdx="1" presStyleCnt="3" custLinFactNeighborX="50420" custLinFactNeighborY="8203">
        <dgm:presLayoutVars>
          <dgm:chPref val="3"/>
        </dgm:presLayoutVars>
      </dgm:prSet>
      <dgm:spPr/>
    </dgm:pt>
    <dgm:pt modelId="{5B96D630-C2DF-4C43-997F-851FBF33F65D}" type="pres">
      <dgm:prSet presAssocID="{5E053C1D-F854-4364-A16B-E352839D3DB0}" presName="level3hierChild" presStyleCnt="0"/>
      <dgm:spPr/>
    </dgm:pt>
    <dgm:pt modelId="{5210E135-EEF9-4B43-9B01-1C9EA106E74D}" type="pres">
      <dgm:prSet presAssocID="{369ACF89-D87E-4B2D-9004-688F5B16280E}" presName="conn2-1" presStyleLbl="parChTrans1D2" presStyleIdx="2" presStyleCnt="3"/>
      <dgm:spPr/>
    </dgm:pt>
    <dgm:pt modelId="{A1ECB319-7186-4502-BB4F-71B83FFF001F}" type="pres">
      <dgm:prSet presAssocID="{369ACF89-D87E-4B2D-9004-688F5B16280E}" presName="connTx" presStyleLbl="parChTrans1D2" presStyleIdx="2" presStyleCnt="3"/>
      <dgm:spPr/>
    </dgm:pt>
    <dgm:pt modelId="{60D198B9-DA71-41D4-ACFD-B265AF0F5D9F}" type="pres">
      <dgm:prSet presAssocID="{E10A9E32-CF5E-4149-AAF0-8204862C4176}" presName="root2" presStyleCnt="0"/>
      <dgm:spPr/>
    </dgm:pt>
    <dgm:pt modelId="{619B6D9A-B650-4DD4-9B08-F46C7B1FAA4E}" type="pres">
      <dgm:prSet presAssocID="{E10A9E32-CF5E-4149-AAF0-8204862C4176}" presName="LevelTwoTextNode" presStyleLbl="node2" presStyleIdx="2" presStyleCnt="3" custLinFactNeighborX="49619" custLinFactNeighborY="85313">
        <dgm:presLayoutVars>
          <dgm:chPref val="3"/>
        </dgm:presLayoutVars>
      </dgm:prSet>
      <dgm:spPr/>
    </dgm:pt>
    <dgm:pt modelId="{FCE9DCA4-B0F7-40F4-9076-DD5CBDEE8CD1}" type="pres">
      <dgm:prSet presAssocID="{E10A9E32-CF5E-4149-AAF0-8204862C4176}" presName="level3hierChild" presStyleCnt="0"/>
      <dgm:spPr/>
    </dgm:pt>
  </dgm:ptLst>
  <dgm:cxnLst>
    <dgm:cxn modelId="{300B1C1A-A39A-4801-8715-E5A1075BD871}" type="presOf" srcId="{9B32862E-55EB-4A79-8B07-9DB08D4FA1D1}" destId="{4CC38C13-E9CB-492F-85C8-AEFB5C022DBD}" srcOrd="0" destOrd="0" presId="urn:microsoft.com/office/officeart/2008/layout/HorizontalMultiLevelHierarchy"/>
    <dgm:cxn modelId="{5FDA292E-DBB4-444A-8B49-BE951826DDE4}" type="presOf" srcId="{369ACF89-D87E-4B2D-9004-688F5B16280E}" destId="{A1ECB319-7186-4502-BB4F-71B83FFF001F}" srcOrd="1" destOrd="0" presId="urn:microsoft.com/office/officeart/2008/layout/HorizontalMultiLevelHierarchy"/>
    <dgm:cxn modelId="{D0920A3C-178E-4A05-B2CC-7789EB73309B}" type="presOf" srcId="{CFD895E6-2BDE-45C0-A086-4216316BEBE2}" destId="{854F6C3A-5EBB-4F05-BF45-6B46C71AF886}" srcOrd="1" destOrd="0" presId="urn:microsoft.com/office/officeart/2008/layout/HorizontalMultiLevelHierarchy"/>
    <dgm:cxn modelId="{BBE0F55E-7F19-4D31-8EF7-4C7AEF75624C}" type="presOf" srcId="{CFD895E6-2BDE-45C0-A086-4216316BEBE2}" destId="{E0A3C34A-EDAF-4836-BED3-23293A4FDEB8}" srcOrd="0" destOrd="0" presId="urn:microsoft.com/office/officeart/2008/layout/HorizontalMultiLevelHierarchy"/>
    <dgm:cxn modelId="{5B88EF67-0922-445E-912E-A15590E3DB38}" type="presOf" srcId="{486C3F66-06C6-4BF4-8061-C9971CBF77F6}" destId="{84C80D7D-B435-4329-A744-050F30B8C3E9}" srcOrd="0" destOrd="0" presId="urn:microsoft.com/office/officeart/2008/layout/HorizontalMultiLevelHierarchy"/>
    <dgm:cxn modelId="{C1AC7072-20DB-4F71-96E9-B639B8732675}" srcId="{7B7A0890-42E8-4CC0-9E8A-574AE855A4A2}" destId="{9B32862E-55EB-4A79-8B07-9DB08D4FA1D1}" srcOrd="0" destOrd="0" parTransId="{ACBA9833-5EA1-4A8F-82A1-7C6AD5FB1C80}" sibTransId="{B0CA6753-07B6-4FF8-966F-B29D1438D518}"/>
    <dgm:cxn modelId="{5A009E55-3270-4269-AAE7-5B9EC55E46C2}" srcId="{9B32862E-55EB-4A79-8B07-9DB08D4FA1D1}" destId="{E10A9E32-CF5E-4149-AAF0-8204862C4176}" srcOrd="2" destOrd="0" parTransId="{369ACF89-D87E-4B2D-9004-688F5B16280E}" sibTransId="{9F65C694-03CF-4BCE-9986-9D9E92361614}"/>
    <dgm:cxn modelId="{19560E58-DEA0-4F74-BE3F-8821A503AEE3}" type="presOf" srcId="{7B7A0890-42E8-4CC0-9E8A-574AE855A4A2}" destId="{8BC1E639-D517-4656-8022-75C1C271CEAA}" srcOrd="0" destOrd="0" presId="urn:microsoft.com/office/officeart/2008/layout/HorizontalMultiLevelHierarchy"/>
    <dgm:cxn modelId="{30D1898D-00C5-4350-BED8-A0F4B9D72C05}" srcId="{9B32862E-55EB-4A79-8B07-9DB08D4FA1D1}" destId="{27A64CA4-7C41-415D-B600-FA63ABF45B49}" srcOrd="0" destOrd="0" parTransId="{CFD895E6-2BDE-45C0-A086-4216316BEBE2}" sibTransId="{2C411C5D-8F62-4E49-9E5E-EBF406AB19D7}"/>
    <dgm:cxn modelId="{7101D89E-4A6A-4052-A197-2987E7CFA2DD}" srcId="{9B32862E-55EB-4A79-8B07-9DB08D4FA1D1}" destId="{5E053C1D-F854-4364-A16B-E352839D3DB0}" srcOrd="1" destOrd="0" parTransId="{486C3F66-06C6-4BF4-8061-C9971CBF77F6}" sibTransId="{BC407987-C18F-4F26-AD72-886B0DA46097}"/>
    <dgm:cxn modelId="{8490C8A8-B5B6-4217-9B4E-15EC7DE42E22}" type="presOf" srcId="{5E053C1D-F854-4364-A16B-E352839D3DB0}" destId="{96F4B06D-8451-4E91-9C67-AD4D8DD72ED0}" srcOrd="0" destOrd="0" presId="urn:microsoft.com/office/officeart/2008/layout/HorizontalMultiLevelHierarchy"/>
    <dgm:cxn modelId="{360299AF-E78C-4B18-9AE3-1340930034A9}" type="presOf" srcId="{E10A9E32-CF5E-4149-AAF0-8204862C4176}" destId="{619B6D9A-B650-4DD4-9B08-F46C7B1FAA4E}" srcOrd="0" destOrd="0" presId="urn:microsoft.com/office/officeart/2008/layout/HorizontalMultiLevelHierarchy"/>
    <dgm:cxn modelId="{70D1E0CD-0C53-43F4-A39D-9A380275EA21}" type="presOf" srcId="{27A64CA4-7C41-415D-B600-FA63ABF45B49}" destId="{DFFA6148-2086-4233-B706-EAC59E9F0A04}" srcOrd="0" destOrd="0" presId="urn:microsoft.com/office/officeart/2008/layout/HorizontalMultiLevelHierarchy"/>
    <dgm:cxn modelId="{101CF1EC-937E-4422-B112-8A14DBF01136}" type="presOf" srcId="{369ACF89-D87E-4B2D-9004-688F5B16280E}" destId="{5210E135-EEF9-4B43-9B01-1C9EA106E74D}" srcOrd="0" destOrd="0" presId="urn:microsoft.com/office/officeart/2008/layout/HorizontalMultiLevelHierarchy"/>
    <dgm:cxn modelId="{9C245BED-044B-4DDE-8AD3-36B4D8AB8B84}" type="presOf" srcId="{486C3F66-06C6-4BF4-8061-C9971CBF77F6}" destId="{6ECD998B-74CF-4354-875B-7CB628C4B058}" srcOrd="1" destOrd="0" presId="urn:microsoft.com/office/officeart/2008/layout/HorizontalMultiLevelHierarchy"/>
    <dgm:cxn modelId="{73AB5DEF-C1C2-4D1E-9109-20B91DF386AC}" type="presParOf" srcId="{8BC1E639-D517-4656-8022-75C1C271CEAA}" destId="{B2DB8309-F57C-4616-B043-68365E7D1DB2}" srcOrd="0" destOrd="0" presId="urn:microsoft.com/office/officeart/2008/layout/HorizontalMultiLevelHierarchy"/>
    <dgm:cxn modelId="{8A871DF1-F635-4827-9CAD-7F8DEB99B40F}" type="presParOf" srcId="{B2DB8309-F57C-4616-B043-68365E7D1DB2}" destId="{4CC38C13-E9CB-492F-85C8-AEFB5C022DBD}" srcOrd="0" destOrd="0" presId="urn:microsoft.com/office/officeart/2008/layout/HorizontalMultiLevelHierarchy"/>
    <dgm:cxn modelId="{9FAAD69D-7350-4731-ACB1-28A8776CF6D7}" type="presParOf" srcId="{B2DB8309-F57C-4616-B043-68365E7D1DB2}" destId="{0E6FE4A1-397A-49BD-B37A-752055EAB72D}" srcOrd="1" destOrd="0" presId="urn:microsoft.com/office/officeart/2008/layout/HorizontalMultiLevelHierarchy"/>
    <dgm:cxn modelId="{7F1D7583-50F1-40E6-B81E-77A1356DCAEF}" type="presParOf" srcId="{0E6FE4A1-397A-49BD-B37A-752055EAB72D}" destId="{E0A3C34A-EDAF-4836-BED3-23293A4FDEB8}" srcOrd="0" destOrd="0" presId="urn:microsoft.com/office/officeart/2008/layout/HorizontalMultiLevelHierarchy"/>
    <dgm:cxn modelId="{A24C4A27-4CF1-484B-B91D-031F98157F4C}" type="presParOf" srcId="{E0A3C34A-EDAF-4836-BED3-23293A4FDEB8}" destId="{854F6C3A-5EBB-4F05-BF45-6B46C71AF886}" srcOrd="0" destOrd="0" presId="urn:microsoft.com/office/officeart/2008/layout/HorizontalMultiLevelHierarchy"/>
    <dgm:cxn modelId="{21BC8326-6E5B-4EBF-8934-5BE3313EF3C2}" type="presParOf" srcId="{0E6FE4A1-397A-49BD-B37A-752055EAB72D}" destId="{B9DAD525-AEF0-471F-A420-D0FFA3B419B1}" srcOrd="1" destOrd="0" presId="urn:microsoft.com/office/officeart/2008/layout/HorizontalMultiLevelHierarchy"/>
    <dgm:cxn modelId="{4C41EC05-2306-4560-A842-D78D934980ED}" type="presParOf" srcId="{B9DAD525-AEF0-471F-A420-D0FFA3B419B1}" destId="{DFFA6148-2086-4233-B706-EAC59E9F0A04}" srcOrd="0" destOrd="0" presId="urn:microsoft.com/office/officeart/2008/layout/HorizontalMultiLevelHierarchy"/>
    <dgm:cxn modelId="{9BEFEEC5-6BA2-4C2F-9A21-F012A1B2D1FC}" type="presParOf" srcId="{B9DAD525-AEF0-471F-A420-D0FFA3B419B1}" destId="{C10C3B0C-283B-4B46-88AA-1FA71A95C0F1}" srcOrd="1" destOrd="0" presId="urn:microsoft.com/office/officeart/2008/layout/HorizontalMultiLevelHierarchy"/>
    <dgm:cxn modelId="{C20EBF90-2025-48E6-8833-F687332F361E}" type="presParOf" srcId="{0E6FE4A1-397A-49BD-B37A-752055EAB72D}" destId="{84C80D7D-B435-4329-A744-050F30B8C3E9}" srcOrd="2" destOrd="0" presId="urn:microsoft.com/office/officeart/2008/layout/HorizontalMultiLevelHierarchy"/>
    <dgm:cxn modelId="{B913C884-9B4F-479C-9E08-09A268838898}" type="presParOf" srcId="{84C80D7D-B435-4329-A744-050F30B8C3E9}" destId="{6ECD998B-74CF-4354-875B-7CB628C4B058}" srcOrd="0" destOrd="0" presId="urn:microsoft.com/office/officeart/2008/layout/HorizontalMultiLevelHierarchy"/>
    <dgm:cxn modelId="{9A272B4A-77B5-42FB-A756-C0B3D48C6B7B}" type="presParOf" srcId="{0E6FE4A1-397A-49BD-B37A-752055EAB72D}" destId="{A71E0D62-F20F-4502-AA5A-AD8B3608B56F}" srcOrd="3" destOrd="0" presId="urn:microsoft.com/office/officeart/2008/layout/HorizontalMultiLevelHierarchy"/>
    <dgm:cxn modelId="{1D48C64A-FCAB-445A-964E-0E913A4CE8A9}" type="presParOf" srcId="{A71E0D62-F20F-4502-AA5A-AD8B3608B56F}" destId="{96F4B06D-8451-4E91-9C67-AD4D8DD72ED0}" srcOrd="0" destOrd="0" presId="urn:microsoft.com/office/officeart/2008/layout/HorizontalMultiLevelHierarchy"/>
    <dgm:cxn modelId="{B1CCAFEF-CB16-400A-9D74-BFB663C64A40}" type="presParOf" srcId="{A71E0D62-F20F-4502-AA5A-AD8B3608B56F}" destId="{5B96D630-C2DF-4C43-997F-851FBF33F65D}" srcOrd="1" destOrd="0" presId="urn:microsoft.com/office/officeart/2008/layout/HorizontalMultiLevelHierarchy"/>
    <dgm:cxn modelId="{56CE81F9-6878-41AE-AC3E-351D9FF0A21B}" type="presParOf" srcId="{0E6FE4A1-397A-49BD-B37A-752055EAB72D}" destId="{5210E135-EEF9-4B43-9B01-1C9EA106E74D}" srcOrd="4" destOrd="0" presId="urn:microsoft.com/office/officeart/2008/layout/HorizontalMultiLevelHierarchy"/>
    <dgm:cxn modelId="{8C56E0EB-2B20-4403-8FB0-914F170BFA04}" type="presParOf" srcId="{5210E135-EEF9-4B43-9B01-1C9EA106E74D}" destId="{A1ECB319-7186-4502-BB4F-71B83FFF001F}" srcOrd="0" destOrd="0" presId="urn:microsoft.com/office/officeart/2008/layout/HorizontalMultiLevelHierarchy"/>
    <dgm:cxn modelId="{D71D640D-0BB8-4F98-BED3-E292442D1A61}" type="presParOf" srcId="{0E6FE4A1-397A-49BD-B37A-752055EAB72D}" destId="{60D198B9-DA71-41D4-ACFD-B265AF0F5D9F}" srcOrd="5" destOrd="0" presId="urn:microsoft.com/office/officeart/2008/layout/HorizontalMultiLevelHierarchy"/>
    <dgm:cxn modelId="{A6CD281E-572E-43B7-82E1-630B3D01CB73}" type="presParOf" srcId="{60D198B9-DA71-41D4-ACFD-B265AF0F5D9F}" destId="{619B6D9A-B650-4DD4-9B08-F46C7B1FAA4E}" srcOrd="0" destOrd="0" presId="urn:microsoft.com/office/officeart/2008/layout/HorizontalMultiLevelHierarchy"/>
    <dgm:cxn modelId="{5D067F98-D63C-473F-959C-0668F4F03FD4}" type="presParOf" srcId="{60D198B9-DA71-41D4-ACFD-B265AF0F5D9F}" destId="{FCE9DCA4-B0F7-40F4-9076-DD5CBDEE8CD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D2610A-0812-43CF-86E8-71046150407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79CFEB-9F51-4561-B93A-4350A8E460BF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/>
            <a:t>MODALIDADES DE MIA</a:t>
          </a:r>
        </a:p>
      </dgm:t>
    </dgm:pt>
    <dgm:pt modelId="{67E3C444-A181-4E40-A974-3EB6F8081055}" type="parTrans" cxnId="{69459DD3-46C9-4BB7-AF58-ABB43506684A}">
      <dgm:prSet/>
      <dgm:spPr/>
      <dgm:t>
        <a:bodyPr/>
        <a:lstStyle/>
        <a:p>
          <a:endParaRPr lang="es-MX"/>
        </a:p>
      </dgm:t>
    </dgm:pt>
    <dgm:pt modelId="{5893CA9D-049E-4AC6-AB81-23A5CF4DC0CA}" type="sibTrans" cxnId="{69459DD3-46C9-4BB7-AF58-ABB43506684A}">
      <dgm:prSet/>
      <dgm:spPr/>
      <dgm:t>
        <a:bodyPr/>
        <a:lstStyle/>
        <a:p>
          <a:endParaRPr lang="es-MX"/>
        </a:p>
      </dgm:t>
    </dgm:pt>
    <dgm:pt modelId="{A1A1FF76-0047-4338-B7DC-C30D25748316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/>
            <a:t>PARTICULAR</a:t>
          </a:r>
        </a:p>
      </dgm:t>
    </dgm:pt>
    <dgm:pt modelId="{8E28CEBA-AB1D-4FC7-B674-23849033F42A}" type="parTrans" cxnId="{338EB4AA-60D0-4C6A-A9F8-27D32466B494}">
      <dgm:prSet/>
      <dgm:spPr/>
      <dgm:t>
        <a:bodyPr/>
        <a:lstStyle/>
        <a:p>
          <a:endParaRPr lang="es-MX"/>
        </a:p>
      </dgm:t>
    </dgm:pt>
    <dgm:pt modelId="{5E8ECACE-686C-4918-B7C7-A653F97E2888}" type="sibTrans" cxnId="{338EB4AA-60D0-4C6A-A9F8-27D32466B494}">
      <dgm:prSet/>
      <dgm:spPr/>
      <dgm:t>
        <a:bodyPr/>
        <a:lstStyle/>
        <a:p>
          <a:endParaRPr lang="es-MX"/>
        </a:p>
      </dgm:t>
    </dgm:pt>
    <dgm:pt modelId="{16692CA4-99E3-4904-A051-2D897848619B}">
      <dgm:prSet phldrT="[Texto]"/>
      <dgm:spPr/>
      <dgm:t>
        <a:bodyPr/>
        <a:lstStyle/>
        <a:p>
          <a:r>
            <a:rPr lang="es-MX" dirty="0"/>
            <a:t>REGIONAL</a:t>
          </a:r>
        </a:p>
      </dgm:t>
    </dgm:pt>
    <dgm:pt modelId="{514F63D4-89C0-472D-84DB-7E29FC3FFC8A}" type="parTrans" cxnId="{98235336-F44C-4B35-8725-4C5EA069F9D4}">
      <dgm:prSet/>
      <dgm:spPr/>
      <dgm:t>
        <a:bodyPr/>
        <a:lstStyle/>
        <a:p>
          <a:endParaRPr lang="es-MX"/>
        </a:p>
      </dgm:t>
    </dgm:pt>
    <dgm:pt modelId="{1AC6B9BE-66CB-4C74-AF6F-8964D6764E1F}" type="sibTrans" cxnId="{98235336-F44C-4B35-8725-4C5EA069F9D4}">
      <dgm:prSet/>
      <dgm:spPr/>
      <dgm:t>
        <a:bodyPr/>
        <a:lstStyle/>
        <a:p>
          <a:endParaRPr lang="es-MX"/>
        </a:p>
      </dgm:t>
    </dgm:pt>
    <dgm:pt modelId="{9E95871F-80D1-4DF0-8256-5EE457A1CB88}" type="pres">
      <dgm:prSet presAssocID="{B5D2610A-0812-43CF-86E8-71046150407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8FA66A5-3085-44F0-9C6F-C51567B62E45}" type="pres">
      <dgm:prSet presAssocID="{2079CFEB-9F51-4561-B93A-4350A8E460BF}" presName="root1" presStyleCnt="0"/>
      <dgm:spPr/>
    </dgm:pt>
    <dgm:pt modelId="{90FAF30C-57FE-486B-AE16-849B84F485DF}" type="pres">
      <dgm:prSet presAssocID="{2079CFEB-9F51-4561-B93A-4350A8E460BF}" presName="LevelOneTextNode" presStyleLbl="node0" presStyleIdx="0" presStyleCnt="1" custAng="5400000" custLinFactX="-100000" custLinFactNeighborX="-198498" custLinFactNeighborY="-6653">
        <dgm:presLayoutVars>
          <dgm:chPref val="3"/>
        </dgm:presLayoutVars>
      </dgm:prSet>
      <dgm:spPr/>
    </dgm:pt>
    <dgm:pt modelId="{639A6B57-8F0A-4549-9DDE-FC9C533F661E}" type="pres">
      <dgm:prSet presAssocID="{2079CFEB-9F51-4561-B93A-4350A8E460BF}" presName="level2hierChild" presStyleCnt="0"/>
      <dgm:spPr/>
    </dgm:pt>
    <dgm:pt modelId="{8C354A50-E584-4063-8786-B5AA334D9F96}" type="pres">
      <dgm:prSet presAssocID="{8E28CEBA-AB1D-4FC7-B674-23849033F42A}" presName="conn2-1" presStyleLbl="parChTrans1D2" presStyleIdx="0" presStyleCnt="2"/>
      <dgm:spPr/>
    </dgm:pt>
    <dgm:pt modelId="{E7B8421F-9455-43F7-B84D-4524B2D7DCFF}" type="pres">
      <dgm:prSet presAssocID="{8E28CEBA-AB1D-4FC7-B674-23849033F42A}" presName="connTx" presStyleLbl="parChTrans1D2" presStyleIdx="0" presStyleCnt="2"/>
      <dgm:spPr/>
    </dgm:pt>
    <dgm:pt modelId="{4D35D960-E245-4E52-8BE0-44375389F7C8}" type="pres">
      <dgm:prSet presAssocID="{A1A1FF76-0047-4338-B7DC-C30D25748316}" presName="root2" presStyleCnt="0"/>
      <dgm:spPr/>
    </dgm:pt>
    <dgm:pt modelId="{79EC7680-EB82-4550-8364-1024B5C59D20}" type="pres">
      <dgm:prSet presAssocID="{A1A1FF76-0047-4338-B7DC-C30D25748316}" presName="LevelTwoTextNode" presStyleLbl="node2" presStyleIdx="0" presStyleCnt="2" custLinFactX="16360" custLinFactY="-50564" custLinFactNeighborX="100000" custLinFactNeighborY="-100000">
        <dgm:presLayoutVars>
          <dgm:chPref val="3"/>
        </dgm:presLayoutVars>
      </dgm:prSet>
      <dgm:spPr/>
    </dgm:pt>
    <dgm:pt modelId="{0CD6BCF8-B3D4-44D0-B7C1-06BB89C88B3E}" type="pres">
      <dgm:prSet presAssocID="{A1A1FF76-0047-4338-B7DC-C30D25748316}" presName="level3hierChild" presStyleCnt="0"/>
      <dgm:spPr/>
    </dgm:pt>
    <dgm:pt modelId="{2427720C-A4C5-4AD4-B706-5816E351F9E0}" type="pres">
      <dgm:prSet presAssocID="{514F63D4-89C0-472D-84DB-7E29FC3FFC8A}" presName="conn2-1" presStyleLbl="parChTrans1D2" presStyleIdx="1" presStyleCnt="2"/>
      <dgm:spPr/>
    </dgm:pt>
    <dgm:pt modelId="{9C77AB03-13AF-4E49-9B94-ABB8699D75AB}" type="pres">
      <dgm:prSet presAssocID="{514F63D4-89C0-472D-84DB-7E29FC3FFC8A}" presName="connTx" presStyleLbl="parChTrans1D2" presStyleIdx="1" presStyleCnt="2"/>
      <dgm:spPr/>
    </dgm:pt>
    <dgm:pt modelId="{118CFDC5-749E-4A00-878D-A54DC076DA5C}" type="pres">
      <dgm:prSet presAssocID="{16692CA4-99E3-4904-A051-2D897848619B}" presName="root2" presStyleCnt="0"/>
      <dgm:spPr/>
    </dgm:pt>
    <dgm:pt modelId="{01A10C75-3EA0-4A4A-888D-E34CFD31FB75}" type="pres">
      <dgm:prSet presAssocID="{16692CA4-99E3-4904-A051-2D897848619B}" presName="LevelTwoTextNode" presStyleLbl="node2" presStyleIdx="1" presStyleCnt="2" custLinFactY="45875" custLinFactNeighborX="71158" custLinFactNeighborY="100000">
        <dgm:presLayoutVars>
          <dgm:chPref val="3"/>
        </dgm:presLayoutVars>
      </dgm:prSet>
      <dgm:spPr/>
    </dgm:pt>
    <dgm:pt modelId="{B83C033D-5696-492D-9538-B2F3D339C657}" type="pres">
      <dgm:prSet presAssocID="{16692CA4-99E3-4904-A051-2D897848619B}" presName="level3hierChild" presStyleCnt="0"/>
      <dgm:spPr/>
    </dgm:pt>
  </dgm:ptLst>
  <dgm:cxnLst>
    <dgm:cxn modelId="{36A3D620-CCB6-4ACE-A9B9-D6675C949857}" type="presOf" srcId="{B5D2610A-0812-43CF-86E8-71046150407E}" destId="{9E95871F-80D1-4DF0-8256-5EE457A1CB88}" srcOrd="0" destOrd="0" presId="urn:microsoft.com/office/officeart/2008/layout/HorizontalMultiLevelHierarchy"/>
    <dgm:cxn modelId="{CE772E2D-2526-45EA-A1B9-18D36A11DC89}" type="presOf" srcId="{8E28CEBA-AB1D-4FC7-B674-23849033F42A}" destId="{E7B8421F-9455-43F7-B84D-4524B2D7DCFF}" srcOrd="1" destOrd="0" presId="urn:microsoft.com/office/officeart/2008/layout/HorizontalMultiLevelHierarchy"/>
    <dgm:cxn modelId="{98235336-F44C-4B35-8725-4C5EA069F9D4}" srcId="{2079CFEB-9F51-4561-B93A-4350A8E460BF}" destId="{16692CA4-99E3-4904-A051-2D897848619B}" srcOrd="1" destOrd="0" parTransId="{514F63D4-89C0-472D-84DB-7E29FC3FFC8A}" sibTransId="{1AC6B9BE-66CB-4C74-AF6F-8964D6764E1F}"/>
    <dgm:cxn modelId="{2D3EFC4B-E1E2-4AE2-B971-7A1E1744EF17}" type="presOf" srcId="{A1A1FF76-0047-4338-B7DC-C30D25748316}" destId="{79EC7680-EB82-4550-8364-1024B5C59D20}" srcOrd="0" destOrd="0" presId="urn:microsoft.com/office/officeart/2008/layout/HorizontalMultiLevelHierarchy"/>
    <dgm:cxn modelId="{D0E9B972-4F2E-496D-A62C-33AAA873630E}" type="presOf" srcId="{8E28CEBA-AB1D-4FC7-B674-23849033F42A}" destId="{8C354A50-E584-4063-8786-B5AA334D9F96}" srcOrd="0" destOrd="0" presId="urn:microsoft.com/office/officeart/2008/layout/HorizontalMultiLevelHierarchy"/>
    <dgm:cxn modelId="{0443D691-9BEF-4B22-B665-7B7E38B0C14E}" type="presOf" srcId="{514F63D4-89C0-472D-84DB-7E29FC3FFC8A}" destId="{2427720C-A4C5-4AD4-B706-5816E351F9E0}" srcOrd="0" destOrd="0" presId="urn:microsoft.com/office/officeart/2008/layout/HorizontalMultiLevelHierarchy"/>
    <dgm:cxn modelId="{338EB4AA-60D0-4C6A-A9F8-27D32466B494}" srcId="{2079CFEB-9F51-4561-B93A-4350A8E460BF}" destId="{A1A1FF76-0047-4338-B7DC-C30D25748316}" srcOrd="0" destOrd="0" parTransId="{8E28CEBA-AB1D-4FC7-B674-23849033F42A}" sibTransId="{5E8ECACE-686C-4918-B7C7-A653F97E2888}"/>
    <dgm:cxn modelId="{6EC082C2-EB1F-4CEF-AD64-4D1943607AD6}" type="presOf" srcId="{514F63D4-89C0-472D-84DB-7E29FC3FFC8A}" destId="{9C77AB03-13AF-4E49-9B94-ABB8699D75AB}" srcOrd="1" destOrd="0" presId="urn:microsoft.com/office/officeart/2008/layout/HorizontalMultiLevelHierarchy"/>
    <dgm:cxn modelId="{69459DD3-46C9-4BB7-AF58-ABB43506684A}" srcId="{B5D2610A-0812-43CF-86E8-71046150407E}" destId="{2079CFEB-9F51-4561-B93A-4350A8E460BF}" srcOrd="0" destOrd="0" parTransId="{67E3C444-A181-4E40-A974-3EB6F8081055}" sibTransId="{5893CA9D-049E-4AC6-AB81-23A5CF4DC0CA}"/>
    <dgm:cxn modelId="{9BDA1ADC-5AC4-4C05-8C30-7EA95C6E9714}" type="presOf" srcId="{16692CA4-99E3-4904-A051-2D897848619B}" destId="{01A10C75-3EA0-4A4A-888D-E34CFD31FB75}" srcOrd="0" destOrd="0" presId="urn:microsoft.com/office/officeart/2008/layout/HorizontalMultiLevelHierarchy"/>
    <dgm:cxn modelId="{905C58F4-AE07-493E-9CA3-6A4050FEB0F1}" type="presOf" srcId="{2079CFEB-9F51-4561-B93A-4350A8E460BF}" destId="{90FAF30C-57FE-486B-AE16-849B84F485DF}" srcOrd="0" destOrd="0" presId="urn:microsoft.com/office/officeart/2008/layout/HorizontalMultiLevelHierarchy"/>
    <dgm:cxn modelId="{AEF31DDE-D201-46A9-B0FD-5F334F22ABBE}" type="presParOf" srcId="{9E95871F-80D1-4DF0-8256-5EE457A1CB88}" destId="{18FA66A5-3085-44F0-9C6F-C51567B62E45}" srcOrd="0" destOrd="0" presId="urn:microsoft.com/office/officeart/2008/layout/HorizontalMultiLevelHierarchy"/>
    <dgm:cxn modelId="{356461E6-15CA-4BF0-A7F4-D629131411A0}" type="presParOf" srcId="{18FA66A5-3085-44F0-9C6F-C51567B62E45}" destId="{90FAF30C-57FE-486B-AE16-849B84F485DF}" srcOrd="0" destOrd="0" presId="urn:microsoft.com/office/officeart/2008/layout/HorizontalMultiLevelHierarchy"/>
    <dgm:cxn modelId="{D1AAE1D7-74DD-4FD0-9459-B5592CD99785}" type="presParOf" srcId="{18FA66A5-3085-44F0-9C6F-C51567B62E45}" destId="{639A6B57-8F0A-4549-9DDE-FC9C533F661E}" srcOrd="1" destOrd="0" presId="urn:microsoft.com/office/officeart/2008/layout/HorizontalMultiLevelHierarchy"/>
    <dgm:cxn modelId="{B98E78A3-5D7A-466B-AF6D-CA6F580387E0}" type="presParOf" srcId="{639A6B57-8F0A-4549-9DDE-FC9C533F661E}" destId="{8C354A50-E584-4063-8786-B5AA334D9F96}" srcOrd="0" destOrd="0" presId="urn:microsoft.com/office/officeart/2008/layout/HorizontalMultiLevelHierarchy"/>
    <dgm:cxn modelId="{B2860F5B-5479-481E-8057-D57294E6FA90}" type="presParOf" srcId="{8C354A50-E584-4063-8786-B5AA334D9F96}" destId="{E7B8421F-9455-43F7-B84D-4524B2D7DCFF}" srcOrd="0" destOrd="0" presId="urn:microsoft.com/office/officeart/2008/layout/HorizontalMultiLevelHierarchy"/>
    <dgm:cxn modelId="{F4592CCB-5DCC-4548-8D7D-FB33AE8225FB}" type="presParOf" srcId="{639A6B57-8F0A-4549-9DDE-FC9C533F661E}" destId="{4D35D960-E245-4E52-8BE0-44375389F7C8}" srcOrd="1" destOrd="0" presId="urn:microsoft.com/office/officeart/2008/layout/HorizontalMultiLevelHierarchy"/>
    <dgm:cxn modelId="{6435D76F-9E49-4F9C-88A8-A0D7740AD167}" type="presParOf" srcId="{4D35D960-E245-4E52-8BE0-44375389F7C8}" destId="{79EC7680-EB82-4550-8364-1024B5C59D20}" srcOrd="0" destOrd="0" presId="urn:microsoft.com/office/officeart/2008/layout/HorizontalMultiLevelHierarchy"/>
    <dgm:cxn modelId="{11EBD680-09E9-407A-B078-C6DF960251EC}" type="presParOf" srcId="{4D35D960-E245-4E52-8BE0-44375389F7C8}" destId="{0CD6BCF8-B3D4-44D0-B7C1-06BB89C88B3E}" srcOrd="1" destOrd="0" presId="urn:microsoft.com/office/officeart/2008/layout/HorizontalMultiLevelHierarchy"/>
    <dgm:cxn modelId="{851D2AC0-AC3F-4613-978A-C1D420D5C9B9}" type="presParOf" srcId="{639A6B57-8F0A-4549-9DDE-FC9C533F661E}" destId="{2427720C-A4C5-4AD4-B706-5816E351F9E0}" srcOrd="2" destOrd="0" presId="urn:microsoft.com/office/officeart/2008/layout/HorizontalMultiLevelHierarchy"/>
    <dgm:cxn modelId="{3908386C-F1BD-4731-B1A2-EAD43E659050}" type="presParOf" srcId="{2427720C-A4C5-4AD4-B706-5816E351F9E0}" destId="{9C77AB03-13AF-4E49-9B94-ABB8699D75AB}" srcOrd="0" destOrd="0" presId="urn:microsoft.com/office/officeart/2008/layout/HorizontalMultiLevelHierarchy"/>
    <dgm:cxn modelId="{EF444091-C30F-46D5-9B2C-0A44A9B1CD5C}" type="presParOf" srcId="{639A6B57-8F0A-4549-9DDE-FC9C533F661E}" destId="{118CFDC5-749E-4A00-878D-A54DC076DA5C}" srcOrd="3" destOrd="0" presId="urn:microsoft.com/office/officeart/2008/layout/HorizontalMultiLevelHierarchy"/>
    <dgm:cxn modelId="{35B00213-DC8E-4E45-94ED-432BD8A94ED6}" type="presParOf" srcId="{118CFDC5-749E-4A00-878D-A54DC076DA5C}" destId="{01A10C75-3EA0-4A4A-888D-E34CFD31FB75}" srcOrd="0" destOrd="0" presId="urn:microsoft.com/office/officeart/2008/layout/HorizontalMultiLevelHierarchy"/>
    <dgm:cxn modelId="{AE6E1E7A-C4CD-4B7C-A435-614253D8D8E7}" type="presParOf" srcId="{118CFDC5-749E-4A00-878D-A54DC076DA5C}" destId="{B83C033D-5696-492D-9538-B2F3D339C65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25817-6EC2-49A2-954D-88BB06C2048D}">
      <dsp:nvSpPr>
        <dsp:cNvPr id="0" name=""/>
        <dsp:cNvSpPr/>
      </dsp:nvSpPr>
      <dsp:spPr>
        <a:xfrm>
          <a:off x="1871294" y="0"/>
          <a:ext cx="1871294" cy="1793460"/>
        </a:xfrm>
        <a:prstGeom prst="trapezoid">
          <a:avLst>
            <a:gd name="adj" fmla="val 52170"/>
          </a:avLst>
        </a:prstGeom>
        <a:solidFill>
          <a:srgbClr val="FFFF00"/>
        </a:solidFill>
        <a:ln w="127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Planeación ambiental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Primer nivel</a:t>
          </a:r>
        </a:p>
      </dsp:txBody>
      <dsp:txXfrm>
        <a:off x="1871294" y="0"/>
        <a:ext cx="1871294" cy="1793460"/>
      </dsp:txXfrm>
    </dsp:sp>
    <dsp:sp modelId="{762903A6-7EB5-49D5-9C33-6510FCB8FFCD}">
      <dsp:nvSpPr>
        <dsp:cNvPr id="0" name=""/>
        <dsp:cNvSpPr/>
      </dsp:nvSpPr>
      <dsp:spPr>
        <a:xfrm>
          <a:off x="935647" y="1793460"/>
          <a:ext cx="3742588" cy="1793460"/>
        </a:xfrm>
        <a:prstGeom prst="trapezoid">
          <a:avLst>
            <a:gd name="adj" fmla="val 5217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Regulación ambiental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Segundo nivel</a:t>
          </a:r>
        </a:p>
      </dsp:txBody>
      <dsp:txXfrm>
        <a:off x="1590600" y="1793460"/>
        <a:ext cx="2432682" cy="1793460"/>
      </dsp:txXfrm>
    </dsp:sp>
    <dsp:sp modelId="{A82073A2-A5C1-4AE3-986B-48C573772A9D}">
      <dsp:nvSpPr>
        <dsp:cNvPr id="0" name=""/>
        <dsp:cNvSpPr/>
      </dsp:nvSpPr>
      <dsp:spPr>
        <a:xfrm>
          <a:off x="0" y="3586921"/>
          <a:ext cx="5613883" cy="1793460"/>
        </a:xfrm>
        <a:prstGeom prst="trapezoid">
          <a:avLst>
            <a:gd name="adj" fmla="val 5217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Regulación ambiental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Remediación y compensación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Tercer nivel</a:t>
          </a:r>
        </a:p>
      </dsp:txBody>
      <dsp:txXfrm>
        <a:off x="982429" y="3586921"/>
        <a:ext cx="3649023" cy="1793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0E135-EEF9-4B43-9B01-1C9EA106E74D}">
      <dsp:nvSpPr>
        <dsp:cNvPr id="0" name=""/>
        <dsp:cNvSpPr/>
      </dsp:nvSpPr>
      <dsp:spPr>
        <a:xfrm>
          <a:off x="4393254" y="2876870"/>
          <a:ext cx="2975853" cy="2197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87926" y="0"/>
              </a:lnTo>
              <a:lnTo>
                <a:pt x="1487926" y="2197872"/>
              </a:lnTo>
              <a:lnTo>
                <a:pt x="2975853" y="21978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800" kern="1200"/>
        </a:p>
      </dsp:txBody>
      <dsp:txXfrm>
        <a:off x="5788694" y="3883319"/>
        <a:ext cx="184975" cy="184975"/>
      </dsp:txXfrm>
    </dsp:sp>
    <dsp:sp modelId="{84C80D7D-B435-4329-A744-050F30B8C3E9}">
      <dsp:nvSpPr>
        <dsp:cNvPr id="0" name=""/>
        <dsp:cNvSpPr/>
      </dsp:nvSpPr>
      <dsp:spPr>
        <a:xfrm>
          <a:off x="4393254" y="2831150"/>
          <a:ext cx="300401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502006" y="45720"/>
              </a:lnTo>
              <a:lnTo>
                <a:pt x="1502006" y="77342"/>
              </a:lnTo>
              <a:lnTo>
                <a:pt x="3004013" y="773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700" kern="1200"/>
        </a:p>
      </dsp:txBody>
      <dsp:txXfrm>
        <a:off x="5820157" y="2801766"/>
        <a:ext cx="150208" cy="150208"/>
      </dsp:txXfrm>
    </dsp:sp>
    <dsp:sp modelId="{E0A3C34A-EDAF-4836-BED3-23293A4FDEB8}">
      <dsp:nvSpPr>
        <dsp:cNvPr id="0" name=""/>
        <dsp:cNvSpPr/>
      </dsp:nvSpPr>
      <dsp:spPr>
        <a:xfrm>
          <a:off x="4393254" y="594535"/>
          <a:ext cx="2989916" cy="2282334"/>
        </a:xfrm>
        <a:custGeom>
          <a:avLst/>
          <a:gdLst/>
          <a:ahLst/>
          <a:cxnLst/>
          <a:rect l="0" t="0" r="0" b="0"/>
          <a:pathLst>
            <a:path>
              <a:moveTo>
                <a:pt x="0" y="2282334"/>
              </a:moveTo>
              <a:lnTo>
                <a:pt x="1494958" y="2282334"/>
              </a:lnTo>
              <a:lnTo>
                <a:pt x="1494958" y="0"/>
              </a:lnTo>
              <a:lnTo>
                <a:pt x="298991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5794176" y="1641666"/>
        <a:ext cx="188073" cy="188073"/>
      </dsp:txXfrm>
    </dsp:sp>
    <dsp:sp modelId="{4CC38C13-E9CB-492F-85C8-AEFB5C022DBD}">
      <dsp:nvSpPr>
        <dsp:cNvPr id="0" name=""/>
        <dsp:cNvSpPr/>
      </dsp:nvSpPr>
      <dsp:spPr>
        <a:xfrm>
          <a:off x="0" y="1304187"/>
          <a:ext cx="5641144" cy="3145365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300" kern="1200" dirty="0"/>
            <a:t>TIPOS DE MIA</a:t>
          </a:r>
        </a:p>
      </dsp:txBody>
      <dsp:txXfrm>
        <a:off x="0" y="1304187"/>
        <a:ext cx="5641144" cy="3145365"/>
      </dsp:txXfrm>
    </dsp:sp>
    <dsp:sp modelId="{DFFA6148-2086-4233-B706-EAC59E9F0A04}">
      <dsp:nvSpPr>
        <dsp:cNvPr id="0" name=""/>
        <dsp:cNvSpPr/>
      </dsp:nvSpPr>
      <dsp:spPr>
        <a:xfrm>
          <a:off x="7383171" y="58627"/>
          <a:ext cx="3515560" cy="1071817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500" kern="1200" dirty="0"/>
            <a:t>FEDERAL</a:t>
          </a:r>
        </a:p>
      </dsp:txBody>
      <dsp:txXfrm>
        <a:off x="7383171" y="58627"/>
        <a:ext cx="3515560" cy="1071817"/>
      </dsp:txXfrm>
    </dsp:sp>
    <dsp:sp modelId="{96F4B06D-8451-4E91-9C67-AD4D8DD72ED0}">
      <dsp:nvSpPr>
        <dsp:cNvPr id="0" name=""/>
        <dsp:cNvSpPr/>
      </dsp:nvSpPr>
      <dsp:spPr>
        <a:xfrm>
          <a:off x="7397268" y="2372584"/>
          <a:ext cx="3515560" cy="107181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500" kern="1200" dirty="0"/>
            <a:t>ESTATAL</a:t>
          </a:r>
        </a:p>
      </dsp:txBody>
      <dsp:txXfrm>
        <a:off x="7397268" y="2372584"/>
        <a:ext cx="3515560" cy="1071817"/>
      </dsp:txXfrm>
    </dsp:sp>
    <dsp:sp modelId="{619B6D9A-B650-4DD4-9B08-F46C7B1FAA4E}">
      <dsp:nvSpPr>
        <dsp:cNvPr id="0" name=""/>
        <dsp:cNvSpPr/>
      </dsp:nvSpPr>
      <dsp:spPr>
        <a:xfrm>
          <a:off x="7369108" y="4538834"/>
          <a:ext cx="3515560" cy="107181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500" kern="1200" dirty="0"/>
            <a:t>MUNICIPAL</a:t>
          </a:r>
        </a:p>
      </dsp:txBody>
      <dsp:txXfrm>
        <a:off x="7369108" y="4538834"/>
        <a:ext cx="3515560" cy="1071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7720C-A4C5-4AD4-B706-5816E351F9E0}">
      <dsp:nvSpPr>
        <dsp:cNvPr id="0" name=""/>
        <dsp:cNvSpPr/>
      </dsp:nvSpPr>
      <dsp:spPr>
        <a:xfrm>
          <a:off x="3774995" y="2750163"/>
          <a:ext cx="3890753" cy="2933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5376" y="0"/>
              </a:lnTo>
              <a:lnTo>
                <a:pt x="1945376" y="2933980"/>
              </a:lnTo>
              <a:lnTo>
                <a:pt x="3890753" y="29339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/>
        </a:p>
      </dsp:txBody>
      <dsp:txXfrm>
        <a:off x="5598546" y="4095328"/>
        <a:ext cx="243650" cy="243650"/>
      </dsp:txXfrm>
    </dsp:sp>
    <dsp:sp modelId="{8C354A50-E584-4063-8786-B5AA334D9F96}">
      <dsp:nvSpPr>
        <dsp:cNvPr id="0" name=""/>
        <dsp:cNvSpPr/>
      </dsp:nvSpPr>
      <dsp:spPr>
        <a:xfrm>
          <a:off x="3774995" y="603862"/>
          <a:ext cx="3933210" cy="2146301"/>
        </a:xfrm>
        <a:custGeom>
          <a:avLst/>
          <a:gdLst/>
          <a:ahLst/>
          <a:cxnLst/>
          <a:rect l="0" t="0" r="0" b="0"/>
          <a:pathLst>
            <a:path>
              <a:moveTo>
                <a:pt x="0" y="2146301"/>
              </a:moveTo>
              <a:lnTo>
                <a:pt x="1966605" y="2146301"/>
              </a:lnTo>
              <a:lnTo>
                <a:pt x="1966605" y="0"/>
              </a:lnTo>
              <a:lnTo>
                <a:pt x="393321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5629582" y="1564995"/>
        <a:ext cx="224035" cy="224035"/>
      </dsp:txXfrm>
    </dsp:sp>
    <dsp:sp modelId="{90FAF30C-57FE-486B-AE16-849B84F485DF}">
      <dsp:nvSpPr>
        <dsp:cNvPr id="0" name=""/>
        <dsp:cNvSpPr/>
      </dsp:nvSpPr>
      <dsp:spPr>
        <a:xfrm>
          <a:off x="0" y="2147433"/>
          <a:ext cx="6344530" cy="1205460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MODALIDADES DE MIA</a:t>
          </a:r>
        </a:p>
      </dsp:txBody>
      <dsp:txXfrm>
        <a:off x="0" y="2147433"/>
        <a:ext cx="6344530" cy="1205460"/>
      </dsp:txXfrm>
    </dsp:sp>
    <dsp:sp modelId="{79EC7680-EB82-4550-8364-1024B5C59D20}">
      <dsp:nvSpPr>
        <dsp:cNvPr id="0" name=""/>
        <dsp:cNvSpPr/>
      </dsp:nvSpPr>
      <dsp:spPr>
        <a:xfrm>
          <a:off x="7708205" y="1131"/>
          <a:ext cx="3953911" cy="1205460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PARTICULAR</a:t>
          </a:r>
        </a:p>
      </dsp:txBody>
      <dsp:txXfrm>
        <a:off x="7708205" y="1131"/>
        <a:ext cx="3953911" cy="1205460"/>
      </dsp:txXfrm>
    </dsp:sp>
    <dsp:sp modelId="{01A10C75-3EA0-4A4A-888D-E34CFD31FB75}">
      <dsp:nvSpPr>
        <dsp:cNvPr id="0" name=""/>
        <dsp:cNvSpPr/>
      </dsp:nvSpPr>
      <dsp:spPr>
        <a:xfrm>
          <a:off x="7665748" y="5081413"/>
          <a:ext cx="3953911" cy="1205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REGIONAL</a:t>
          </a:r>
        </a:p>
      </dsp:txBody>
      <dsp:txXfrm>
        <a:off x="7665748" y="5081413"/>
        <a:ext cx="3953911" cy="1205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58A6B77-4CD0-4837-888F-5450ED07382F}" type="datetime1">
              <a:rPr lang="es-ES" smtClean="0"/>
              <a:t>04/09/2018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EFBF568D-E0C5-4F7A-80C1-F7598EC89943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C8DC57A8-AE18-4654-B6AF-04B3577165BE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927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9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Autofit/>
          </a:bodyPr>
          <a:lstStyle>
            <a:lvl1pPr algn="l" rtl="0">
              <a:defRPr sz="48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Autofit/>
          </a:bodyPr>
          <a:lstStyle>
            <a:lvl1pPr algn="l" rtl="0">
              <a:defRPr sz="2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4" name="Grupo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97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98" name="Grupo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0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11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12" name="Grupo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25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26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629BEB8-9E7D-46F8-9D38-0DF867B65F6C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>
            <a:lvl1pPr>
              <a:defRPr/>
            </a:lvl1pPr>
          </a:lstStyle>
          <a:p>
            <a:fld id="{8C5E9C56-EA05-4307-85E4-BF6C05199383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" name="Grupo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orma libre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Forma libre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orma libre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1" name="Forma libre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2" name="Forma libre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5E4B513-C016-45E9-9D12-97C0FE834FFB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08D2A3-9C84-40EA-B90D-CE0CB003F11C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3FC754-5105-4120-96BF-E066A80C9168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B84E01D-FE59-4730-AF0E-FE450E404B97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6A526C-96C5-4D92-AB97-D8ADC29D42FE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D8706A-82CB-4CEF-A1F3-DFFE07174E7B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8843A6-40B9-4C41-B2F4-377E2A54BFAD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3ECB6EA-8F6B-4084-8E83-2F4BA16ACF8E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9" name="Grupo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1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6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9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7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7458E2-43B4-47F5-9309-6BEE53513121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52" name="Grupo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9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1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grpSp>
        <p:nvGrpSpPr>
          <p:cNvPr id="84" name="Grupo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8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2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grpSp>
        <p:nvGrpSpPr>
          <p:cNvPr id="97" name="Grupo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9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80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3" name="Marcador de posición de texto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F776D7C-62EF-4BA7-B64B-98976BFFC620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6DF62A26-CBD6-46C0-96AB-9CE431FD79E9}" type="datetime1">
              <a:rPr lang="es-ES" noProof="0" smtClean="0"/>
              <a:pPr/>
              <a:t>04/09/2018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IA%20PARTICULAR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hyperlink" Target="ejemplo%20MIA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marnat.gob.mx/temas/gestion-ambiental/impacto-ambiental-y-tipos/estudios-de-riesgo-e-impacto-ambienta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6122" y="1752600"/>
            <a:ext cx="8857491" cy="1828800"/>
          </a:xfrm>
        </p:spPr>
        <p:txBody>
          <a:bodyPr rtlCol="0"/>
          <a:lstStyle/>
          <a:p>
            <a:pPr algn="ctr"/>
            <a:r>
              <a:rPr lang="es-MX" b="1" dirty="0"/>
              <a:t>UNIDAD 2. . METODOLOGÍAS PARA LA EVALUACIÓN DE IMPACTOS DEL TURISMO.</a:t>
            </a:r>
            <a:endParaRPr lang="es-ES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25078" y="3733799"/>
            <a:ext cx="7598534" cy="1076739"/>
          </a:xfrm>
        </p:spPr>
        <p:txBody>
          <a:bodyPr rtlCol="0">
            <a:noAutofit/>
          </a:bodyPr>
          <a:lstStyle/>
          <a:p>
            <a:r>
              <a:rPr lang="es-ES" dirty="0"/>
              <a:t>Contenidos: </a:t>
            </a:r>
          </a:p>
          <a:p>
            <a:r>
              <a:rPr lang="es-ES" dirty="0"/>
              <a:t>Ámbito natural       </a:t>
            </a:r>
          </a:p>
          <a:p>
            <a:r>
              <a:rPr lang="es-ES" dirty="0"/>
              <a:t>Estudio de impacto ambiental </a:t>
            </a:r>
          </a:p>
          <a:p>
            <a:r>
              <a:rPr lang="es-ES" dirty="0"/>
              <a:t>(CONTENIDO MIA)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AF6F127-25B0-4347-BBF4-E7DFF5C3DA7A}"/>
              </a:ext>
            </a:extLst>
          </p:cNvPr>
          <p:cNvSpPr txBox="1"/>
          <p:nvPr/>
        </p:nvSpPr>
        <p:spPr>
          <a:xfrm>
            <a:off x="477078" y="6347791"/>
            <a:ext cx="6858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A9F223F-61DA-4322-ACDD-BD0D043300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7240176"/>
              </p:ext>
            </p:extLst>
          </p:nvPr>
        </p:nvGraphicFramePr>
        <p:xfrm>
          <a:off x="337624" y="309488"/>
          <a:ext cx="11662117" cy="6344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923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645EEE7-2E91-48F0-9DC8-4EB869A45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9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13EF4C4-3CD4-485B-B0CC-CE7EFD9DE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45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D4AC6EC-C335-4CCF-B64C-C6713EAF4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6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565D4-2A01-4F15-A0A0-853199476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726831"/>
            <a:ext cx="10058402" cy="1219200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CAMBIO DE USO DE SUELO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49F1E0-5B6B-4B26-B166-2E113F41C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4" y="1752599"/>
            <a:ext cx="10058400" cy="4788877"/>
          </a:xfrm>
        </p:spPr>
        <p:txBody>
          <a:bodyPr/>
          <a:lstStyle/>
          <a:p>
            <a:r>
              <a:rPr lang="es-MX" sz="3200" dirty="0"/>
              <a:t>EL CAMBIO DE USO DE SUELO IMPLICA HACER UNA REMOSION TOTAL OPARCIAL DE VEGETACIÓN PARA CONSTRUIR. </a:t>
            </a:r>
          </a:p>
          <a:p>
            <a:r>
              <a:rPr lang="es-MX" sz="3200" dirty="0"/>
              <a:t>SE HACE ANTE LA SEMARNAT.</a:t>
            </a:r>
          </a:p>
          <a:p>
            <a:r>
              <a:rPr lang="es-MX" sz="3200" dirty="0"/>
              <a:t>ESTUDIO TÉCNICO DE JUSTIFICACIÓN (ETJ).</a:t>
            </a:r>
          </a:p>
          <a:p>
            <a:r>
              <a:rPr lang="es-MX" sz="3200" dirty="0"/>
              <a:t>Guía para la elaboración de estudios técnicos justificativos.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133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ADB0C2C-F271-427D-8782-A402CC2DB8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7963" y="1280161"/>
            <a:ext cx="5914237" cy="4566006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0842EC-D542-47E5-B618-AEB3BAF22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801858"/>
            <a:ext cx="4951414" cy="5211719"/>
          </a:xfrm>
        </p:spPr>
        <p:txBody>
          <a:bodyPr/>
          <a:lstStyle/>
          <a:p>
            <a:r>
              <a:rPr lang="es-MX" dirty="0">
                <a:hlinkClick r:id="rId3" action="ppaction://hlinkfile"/>
              </a:rPr>
              <a:t>EJEMPLO MIA PARTICULAR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>
                <a:hlinkClick r:id="rId4" action="ppaction://hlinkfile"/>
              </a:rPr>
              <a:t>MIA PUBLICADO EN EL DIARIO OFICIAL DE LA FEDERACIÓN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268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5DC38A-52D0-4C91-B260-794189F45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DCDD14-001A-4116-8FFD-48E6F1F6E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59" y="1752600"/>
            <a:ext cx="11549575" cy="4229100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SEMARNAT. (diciembre 19, 2013). Impacto ambiental. agosto 19, 2018, de SEMARNAT Sitio web: </a:t>
            </a:r>
            <a:r>
              <a:rPr lang="es-MX" dirty="0">
                <a:hlinkClick r:id="rId2"/>
              </a:rPr>
              <a:t>http://www.semarnat.gob.mx/temas/gestion-ambiental/impacto-ambiental-y-tipos/estudios-de-riesgo-e-impacto-ambiental</a:t>
            </a:r>
            <a:endParaRPr lang="es-MX" dirty="0"/>
          </a:p>
          <a:p>
            <a:r>
              <a:rPr lang="es-MX" dirty="0"/>
              <a:t>BBVA BANCOMER, SOCIEDAD ANÓNIMA, INSTITUCIÓN DE BANCA MÚLTIPLE; GRUPO FINANCIERO BBVA BANCOMER. (marzo, 2018). MIA Particular, proyecto maravilla. agosto 28, 2018, de SEMARNAT Sitio web: http://consultaspublicas.semarnat.gob.mx/expediente/qroo/estudios/2018/23QR2018TD049.pdf</a:t>
            </a:r>
          </a:p>
          <a:p>
            <a:r>
              <a:rPr lang="es-MX" dirty="0"/>
              <a:t>Diario Oficial de la Federación. (mayo 16, 2018). Manifestación del impacto ambiental. agosto 28, 2018, de SEMARNAT Sitio web: dof.gob.mx/</a:t>
            </a:r>
            <a:r>
              <a:rPr lang="es-MX" dirty="0" err="1"/>
              <a:t>index.php?year</a:t>
            </a:r>
            <a:r>
              <a:rPr lang="es-MX" dirty="0"/>
              <a:t>=1939&amp;month=09&amp;day=20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884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DE14C-4F87-4F17-AC75-85C633984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8000" dirty="0"/>
              <a:t>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922BD9-B9E8-4C2E-8179-06012060C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3" y="1524000"/>
            <a:ext cx="11830930" cy="5228492"/>
          </a:xfrm>
        </p:spPr>
        <p:txBody>
          <a:bodyPr>
            <a:normAutofit/>
          </a:bodyPr>
          <a:lstStyle/>
          <a:p>
            <a:pPr algn="just"/>
            <a:r>
              <a:rPr lang="es-MX" sz="3600" dirty="0"/>
              <a:t>A PARTIR DE 1988 SE PRESERNTAN LAS MANIFESTACIONES DE IMPACTO AMBIENTAL.</a:t>
            </a:r>
          </a:p>
          <a:p>
            <a:pPr algn="just"/>
            <a:r>
              <a:rPr lang="es-MX" sz="3600" dirty="0"/>
              <a:t>SEMARNAT REGULA LAS OBRAS.</a:t>
            </a:r>
          </a:p>
          <a:p>
            <a:pPr algn="just"/>
            <a:r>
              <a:rPr lang="es-MX" sz="3600" dirty="0"/>
              <a:t>PROFEPA REALIZA LAS VISITAS DE INSPECCIÓN.</a:t>
            </a:r>
          </a:p>
          <a:p>
            <a:pPr algn="just"/>
            <a:r>
              <a:rPr lang="es-MX" sz="3600" dirty="0"/>
              <a:t>EN 2012 SE HACEN REFORMAS A LA LGEEPA.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92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1B1DD3-2968-4DD8-910D-6FF4405A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3" y="-437321"/>
            <a:ext cx="10058402" cy="1219200"/>
          </a:xfrm>
        </p:spPr>
        <p:txBody>
          <a:bodyPr/>
          <a:lstStyle/>
          <a:p>
            <a:pPr algn="ctr"/>
            <a:r>
              <a:rPr lang="es-MX" b="1"/>
              <a:t>INSTRUMENTOS DE GESTIÓN AMBIENTAL</a:t>
            </a:r>
            <a:endParaRPr lang="es-MX" b="1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22DFB34-3F06-4DCC-9581-0FFD822B6B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528032"/>
              </p:ext>
            </p:extLst>
          </p:nvPr>
        </p:nvGraphicFramePr>
        <p:xfrm>
          <a:off x="482117" y="1073426"/>
          <a:ext cx="5613883" cy="5380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errar llave 4">
            <a:extLst>
              <a:ext uri="{FF2B5EF4-FFF2-40B4-BE49-F238E27FC236}">
                <a16:creationId xmlns:a16="http://schemas.microsoft.com/office/drawing/2014/main" id="{B255995A-5593-4DCB-83E7-E8BA7972CCC1}"/>
              </a:ext>
            </a:extLst>
          </p:cNvPr>
          <p:cNvSpPr/>
          <p:nvPr/>
        </p:nvSpPr>
        <p:spPr>
          <a:xfrm>
            <a:off x="4704522" y="1073426"/>
            <a:ext cx="304800" cy="16432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11DD34A-B214-43E1-9A0A-F4BC1C24E024}"/>
              </a:ext>
            </a:extLst>
          </p:cNvPr>
          <p:cNvSpPr txBox="1"/>
          <p:nvPr/>
        </p:nvSpPr>
        <p:spPr>
          <a:xfrm>
            <a:off x="5136805" y="1166191"/>
            <a:ext cx="55046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-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Ordenamiento ecológico territorial.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-ANP´S.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-Programas de desarrollo urbano.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Planes y programas regionales, sectoriales 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y nacionales. </a:t>
            </a: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FD5B0A28-FB1F-48D6-BBAD-6A231460BFA1}"/>
              </a:ext>
            </a:extLst>
          </p:cNvPr>
          <p:cNvSpPr/>
          <p:nvPr/>
        </p:nvSpPr>
        <p:spPr>
          <a:xfrm>
            <a:off x="1338470" y="1364974"/>
            <a:ext cx="212034" cy="31540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89BE3A4-9C12-4D83-B3A1-C2CE7BD88D7D}"/>
              </a:ext>
            </a:extLst>
          </p:cNvPr>
          <p:cNvSpPr txBox="1"/>
          <p:nvPr/>
        </p:nvSpPr>
        <p:spPr>
          <a:xfrm>
            <a:off x="106016" y="2809461"/>
            <a:ext cx="1338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Principio precautorio</a:t>
            </a: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E2D529EB-DEFB-45F1-8542-AE8EEB5B2E68}"/>
              </a:ext>
            </a:extLst>
          </p:cNvPr>
          <p:cNvSpPr/>
          <p:nvPr/>
        </p:nvSpPr>
        <p:spPr>
          <a:xfrm>
            <a:off x="978412" y="4942579"/>
            <a:ext cx="466075" cy="15043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889A0A9-1D51-4CBA-B328-C0A49A1A0A08}"/>
              </a:ext>
            </a:extLst>
          </p:cNvPr>
          <p:cNvSpPr txBox="1"/>
          <p:nvPr/>
        </p:nvSpPr>
        <p:spPr>
          <a:xfrm>
            <a:off x="-8213" y="5461408"/>
            <a:ext cx="1338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Daño ambiental</a:t>
            </a:r>
          </a:p>
        </p:txBody>
      </p:sp>
      <p:sp>
        <p:nvSpPr>
          <p:cNvPr id="14" name="Cerrar llave 13">
            <a:extLst>
              <a:ext uri="{FF2B5EF4-FFF2-40B4-BE49-F238E27FC236}">
                <a16:creationId xmlns:a16="http://schemas.microsoft.com/office/drawing/2014/main" id="{A7E6BB97-187D-400B-AF16-058B965CCB50}"/>
              </a:ext>
            </a:extLst>
          </p:cNvPr>
          <p:cNvSpPr/>
          <p:nvPr/>
        </p:nvSpPr>
        <p:spPr>
          <a:xfrm>
            <a:off x="5512904" y="2809461"/>
            <a:ext cx="212034" cy="182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F8ACB72-3DD7-442B-A80E-F102F8E64DD9}"/>
              </a:ext>
            </a:extLst>
          </p:cNvPr>
          <p:cNvSpPr txBox="1"/>
          <p:nvPr/>
        </p:nvSpPr>
        <p:spPr>
          <a:xfrm>
            <a:off x="5830957" y="2928730"/>
            <a:ext cx="59767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-Evaluación de impacto ambiental.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-NOM´S.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-Reglamento de desarrollo urbano y de ordenamiento de territorios forestales.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-Registro de descarga.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-UMA´S.</a:t>
            </a:r>
          </a:p>
        </p:txBody>
      </p:sp>
      <p:sp>
        <p:nvSpPr>
          <p:cNvPr id="18" name="Flecha: hacia arriba 17">
            <a:extLst>
              <a:ext uri="{FF2B5EF4-FFF2-40B4-BE49-F238E27FC236}">
                <a16:creationId xmlns:a16="http://schemas.microsoft.com/office/drawing/2014/main" id="{60470DAA-27DE-4E5E-9E4B-D7CB08F3BBEB}"/>
              </a:ext>
            </a:extLst>
          </p:cNvPr>
          <p:cNvSpPr/>
          <p:nvPr/>
        </p:nvSpPr>
        <p:spPr>
          <a:xfrm>
            <a:off x="10747515" y="909361"/>
            <a:ext cx="1166191" cy="3609630"/>
          </a:xfrm>
          <a:prstGeom prst="upArrow">
            <a:avLst/>
          </a:prstGeom>
          <a:solidFill>
            <a:srgbClr val="0070C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</a:t>
            </a:r>
          </a:p>
          <a:p>
            <a:pPr algn="ctr"/>
            <a:r>
              <a:rPr lang="es-MX" dirty="0"/>
              <a:t>E</a:t>
            </a:r>
          </a:p>
          <a:p>
            <a:pPr algn="ctr"/>
            <a:r>
              <a:rPr lang="es-MX" dirty="0"/>
              <a:t>M</a:t>
            </a:r>
          </a:p>
          <a:p>
            <a:pPr algn="ctr"/>
            <a:r>
              <a:rPr lang="es-MX" dirty="0"/>
              <a:t>A</a:t>
            </a:r>
          </a:p>
          <a:p>
            <a:pPr algn="ctr"/>
            <a:r>
              <a:rPr lang="es-MX" dirty="0"/>
              <a:t>R</a:t>
            </a:r>
          </a:p>
          <a:p>
            <a:pPr algn="ctr"/>
            <a:r>
              <a:rPr lang="es-MX" dirty="0"/>
              <a:t>N</a:t>
            </a:r>
          </a:p>
          <a:p>
            <a:pPr algn="ctr"/>
            <a:r>
              <a:rPr lang="es-MX" dirty="0"/>
              <a:t>A</a:t>
            </a:r>
          </a:p>
          <a:p>
            <a:pPr algn="ctr"/>
            <a:r>
              <a:rPr lang="es-MX" dirty="0"/>
              <a:t>T</a:t>
            </a:r>
          </a:p>
        </p:txBody>
      </p:sp>
      <p:sp>
        <p:nvSpPr>
          <p:cNvPr id="19" name="Flecha: hacia abajo 18">
            <a:extLst>
              <a:ext uri="{FF2B5EF4-FFF2-40B4-BE49-F238E27FC236}">
                <a16:creationId xmlns:a16="http://schemas.microsoft.com/office/drawing/2014/main" id="{4A017629-C2A9-4363-AC0C-F3EDD3B216E8}"/>
              </a:ext>
            </a:extLst>
          </p:cNvPr>
          <p:cNvSpPr/>
          <p:nvPr/>
        </p:nvSpPr>
        <p:spPr>
          <a:xfrm>
            <a:off x="10817147" y="4638261"/>
            <a:ext cx="1013790" cy="2191646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</a:t>
            </a:r>
          </a:p>
          <a:p>
            <a:pPr algn="ctr"/>
            <a:r>
              <a:rPr lang="es-MX" dirty="0"/>
              <a:t>R</a:t>
            </a:r>
          </a:p>
          <a:p>
            <a:pPr algn="ctr"/>
            <a:r>
              <a:rPr lang="es-MX" dirty="0"/>
              <a:t>O</a:t>
            </a:r>
          </a:p>
          <a:p>
            <a:pPr algn="ctr"/>
            <a:r>
              <a:rPr lang="es-MX" dirty="0"/>
              <a:t>F</a:t>
            </a:r>
          </a:p>
          <a:p>
            <a:pPr algn="ctr"/>
            <a:r>
              <a:rPr lang="es-MX" dirty="0"/>
              <a:t>E</a:t>
            </a:r>
          </a:p>
          <a:p>
            <a:pPr algn="ctr"/>
            <a:r>
              <a:rPr lang="es-MX" dirty="0"/>
              <a:t>PA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2919C85-3B8A-473B-AD10-2797904E2EF8}"/>
              </a:ext>
            </a:extLst>
          </p:cNvPr>
          <p:cNvSpPr txBox="1"/>
          <p:nvPr/>
        </p:nvSpPr>
        <p:spPr>
          <a:xfrm>
            <a:off x="6513342" y="5064369"/>
            <a:ext cx="42341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Auditoria voluntaria.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Multas y sanciones.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Regularización ambiental.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Eco-etiquetas.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Impuestos.</a:t>
            </a:r>
          </a:p>
        </p:txBody>
      </p:sp>
      <p:sp>
        <p:nvSpPr>
          <p:cNvPr id="21" name="Cerrar llave 20">
            <a:extLst>
              <a:ext uri="{FF2B5EF4-FFF2-40B4-BE49-F238E27FC236}">
                <a16:creationId xmlns:a16="http://schemas.microsoft.com/office/drawing/2014/main" id="{6B3E63FF-BE3B-4622-9D81-7CE462316244}"/>
              </a:ext>
            </a:extLst>
          </p:cNvPr>
          <p:cNvSpPr/>
          <p:nvPr/>
        </p:nvSpPr>
        <p:spPr>
          <a:xfrm>
            <a:off x="5589466" y="4741758"/>
            <a:ext cx="114228" cy="17543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225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s-ES" b="1" dirty="0"/>
              <a:t>	ECO-ETIQUETADO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 rtl="0"/>
            <a:r>
              <a:rPr lang="es-ES" sz="4000" dirty="0"/>
              <a:t>Empresa regulada ambientalmente, la cual en algún momento fue infractora, se le impone una sanción y paga por el daño. por lo tanto pasa de ser infractor a una empresa responsable con el medio ambiente.</a:t>
            </a: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F23D6-B5AC-4766-A50F-34CF543C2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/>
              <a:t>¿QUIÉN REGULA?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C3F2A9-0298-4C42-951C-5DE7B453C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2562" y="3749114"/>
            <a:ext cx="4956048" cy="823912"/>
          </a:xfrm>
        </p:spPr>
        <p:txBody>
          <a:bodyPr>
            <a:noAutofit/>
          </a:bodyPr>
          <a:lstStyle/>
          <a:p>
            <a:r>
              <a:rPr lang="es-MX" sz="8000" dirty="0"/>
              <a:t>LGEEPA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284EF19-46B7-4F67-822C-9CD31001D8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412" y="4030466"/>
            <a:ext cx="5553637" cy="1470001"/>
          </a:xfrm>
        </p:spPr>
        <p:txBody>
          <a:bodyPr>
            <a:noAutofit/>
          </a:bodyPr>
          <a:lstStyle/>
          <a:p>
            <a:pPr algn="ctr"/>
            <a:r>
              <a:rPr lang="es-MX" sz="5400" dirty="0"/>
              <a:t>REGLAMENTO DE LA LGEEPA</a:t>
            </a:r>
          </a:p>
        </p:txBody>
      </p:sp>
    </p:spTree>
    <p:extLst>
      <p:ext uri="{BB962C8B-B14F-4D97-AF65-F5344CB8AC3E}">
        <p14:creationId xmlns:p14="http://schemas.microsoft.com/office/powerpoint/2010/main" val="195708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C34B2C-2B1D-40DB-96FA-DA30426E6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0" y="885092"/>
            <a:ext cx="10058402" cy="1219200"/>
          </a:xfrm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REGLAMENTOS DE LA LGEEPA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44F917-0C34-4BFE-993B-190BB4D5A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2104292"/>
            <a:ext cx="10719582" cy="4549726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/>
              <a:t>1) En Materia de Impacto Ambiental</a:t>
            </a:r>
          </a:p>
          <a:p>
            <a:pPr marL="0" indent="0">
              <a:buNone/>
            </a:pPr>
            <a:r>
              <a:rPr lang="es-MX" sz="3600" dirty="0"/>
              <a:t>2) En Materia de Residuos Peligrosos</a:t>
            </a:r>
          </a:p>
          <a:p>
            <a:pPr marL="0" indent="0">
              <a:buNone/>
            </a:pPr>
            <a:r>
              <a:rPr lang="es-MX" sz="3600" dirty="0"/>
              <a:t>3) En Materia de Evaluación del Impacto Ambiental</a:t>
            </a:r>
          </a:p>
          <a:p>
            <a:pPr marL="0" indent="0">
              <a:buNone/>
            </a:pPr>
            <a:r>
              <a:rPr lang="es-MX" sz="3600" dirty="0"/>
              <a:t>4)En Materia de Prevención y Control de la Contaminación Atmosférica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714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1742A0-8669-4714-B57C-39862BBF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-281354"/>
            <a:ext cx="10058402" cy="1219200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/>
              <a:t>LGEEPA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CEF864-23BF-4210-9F1E-79565BCC8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4" y="829995"/>
            <a:ext cx="10058400" cy="617571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dirty="0"/>
              <a:t>TÍTULO PRIMERO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DISPOSICIONES GENERALES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CAPÍTULO IV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INSTRUMENTOS DE POLÍTICA AMBIENTAL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I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PLANEACIÓN AMBIENTAL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II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ORDENAMIENTO ECOLÓGICO DEL TERRITORIO.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III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INSTRUMENTOS ECONÓMICOS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IV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REGULACIÓN AMBIENTAL DE LOS ASENTAMIENTOS HUMANOS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V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EVALUACIÓN DEL IMPACTO AMBIENTAL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VI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NOM´S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SECCIÓN VII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dirty="0"/>
              <a:t>REGULACIPON Y AUDOTARIAS AMBIENTALES</a:t>
            </a:r>
          </a:p>
        </p:txBody>
      </p:sp>
    </p:spTree>
    <p:extLst>
      <p:ext uri="{BB962C8B-B14F-4D97-AF65-F5344CB8AC3E}">
        <p14:creationId xmlns:p14="http://schemas.microsoft.com/office/powerpoint/2010/main" val="174538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F4F044-5E13-461A-9C52-8CE35D7A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OBRAS Y/O ACTIVIDADES QUE REQUIEREN MIA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6791A5-3A8C-4C09-9651-454698D5DE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/>
              <a:t>Hidráulicas.</a:t>
            </a:r>
          </a:p>
          <a:p>
            <a:r>
              <a:rPr lang="es-MX" dirty="0"/>
              <a:t>Vías de comunicación.</a:t>
            </a:r>
          </a:p>
          <a:p>
            <a:r>
              <a:rPr lang="es-MX" dirty="0"/>
              <a:t>Gasoductos.</a:t>
            </a:r>
          </a:p>
          <a:p>
            <a:r>
              <a:rPr lang="es-MX" dirty="0"/>
              <a:t>Industria petrolera.</a:t>
            </a:r>
          </a:p>
          <a:p>
            <a:r>
              <a:rPr lang="es-MX" dirty="0"/>
              <a:t>Industria petroquímica</a:t>
            </a:r>
          </a:p>
          <a:p>
            <a:r>
              <a:rPr lang="es-MX" dirty="0"/>
              <a:t>Industria química</a:t>
            </a:r>
          </a:p>
          <a:p>
            <a:r>
              <a:rPr lang="es-MX" dirty="0"/>
              <a:t>Industria papelera</a:t>
            </a:r>
          </a:p>
          <a:p>
            <a:r>
              <a:rPr lang="es-MX" dirty="0"/>
              <a:t>Industria azucarera</a:t>
            </a:r>
          </a:p>
          <a:p>
            <a:r>
              <a:rPr lang="es-MX" dirty="0"/>
              <a:t>Industria del cemento</a:t>
            </a:r>
          </a:p>
          <a:p>
            <a:endParaRPr lang="es-MX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F9140C69-8D97-4993-9DB7-493CD6F1D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Industria eléctrica</a:t>
            </a:r>
          </a:p>
          <a:p>
            <a:r>
              <a:rPr lang="es-MX" dirty="0"/>
              <a:t>Explotación de minerales</a:t>
            </a:r>
          </a:p>
          <a:p>
            <a:r>
              <a:rPr lang="es-MX" dirty="0"/>
              <a:t>Desarrollos inmobiliarios</a:t>
            </a:r>
          </a:p>
          <a:p>
            <a:r>
              <a:rPr lang="es-MX" dirty="0"/>
              <a:t>Obras y actividades en humedales</a:t>
            </a:r>
          </a:p>
          <a:p>
            <a:r>
              <a:rPr lang="es-MX" dirty="0"/>
              <a:t>Áreas naturales protegidas</a:t>
            </a:r>
          </a:p>
          <a:p>
            <a:r>
              <a:rPr lang="es-MX" dirty="0"/>
              <a:t>Etc. </a:t>
            </a:r>
          </a:p>
          <a:p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00A4F0C-2C91-436B-B66B-1EDCD2571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059" y="6364181"/>
            <a:ext cx="4523624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8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FE43F32-1E58-4C7E-8443-39E1A3FA3A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6456510"/>
              </p:ext>
            </p:extLst>
          </p:nvPr>
        </p:nvGraphicFramePr>
        <p:xfrm>
          <a:off x="492370" y="520506"/>
          <a:ext cx="10916528" cy="5641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554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Ilustración de naturaleza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63_TF03431377_TF03431377.potx" id="{173A8E5F-E093-4109-A5F4-14D2A0DC49D0}" vid="{EB6DDEBC-A3DA-4194-A0FB-2A77B1D3F949}"/>
    </a:ext>
  </a:extLst>
</a:theme>
</file>

<file path=ppt/theme/theme2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naturaleza, diseño ilustrado con un paisaje (pantalla panorámica)</Template>
  <TotalTime>148</TotalTime>
  <Words>577</Words>
  <Application>Microsoft Office PowerPoint</Application>
  <PresentationFormat>Panorámica</PresentationFormat>
  <Paragraphs>117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Segoe Print</vt:lpstr>
      <vt:lpstr>Ilustración de naturaleza 16x9</vt:lpstr>
      <vt:lpstr>UNIDAD 2. . METODOLOGÍAS PARA LA EVALUACIÓN DE IMPACTOS DEL TURISMO.</vt:lpstr>
      <vt:lpstr>DATOS</vt:lpstr>
      <vt:lpstr>INSTRUMENTOS DE GESTIÓN AMBIENTAL</vt:lpstr>
      <vt:lpstr> ECO-ETIQUETADO</vt:lpstr>
      <vt:lpstr>¿QUIÉN REGULA?</vt:lpstr>
      <vt:lpstr>REGLAMENTOS DE LA LGEEPA </vt:lpstr>
      <vt:lpstr>LGEEPA</vt:lpstr>
      <vt:lpstr>OBRAS Y/O ACTIVIDADES QUE REQUIEREN MIA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CAMBIO DE USO DE SUELO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2. . METODOLOGÍAS PARA LA EVALUACIÓN DE IMPACTOS DEL TURISMO.</dc:title>
  <dc:creator>Aurora Vazquez Montalvo</dc:creator>
  <cp:lastModifiedBy>Aurora Vazquez Montalvo</cp:lastModifiedBy>
  <cp:revision>29</cp:revision>
  <dcterms:created xsi:type="dcterms:W3CDTF">2018-09-02T19:16:46Z</dcterms:created>
  <dcterms:modified xsi:type="dcterms:W3CDTF">2018-09-05T00:48:13Z</dcterms:modified>
</cp:coreProperties>
</file>