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8" r:id="rId2"/>
    <p:sldId id="271" r:id="rId3"/>
    <p:sldId id="269" r:id="rId4"/>
    <p:sldId id="274" r:id="rId5"/>
    <p:sldId id="275" r:id="rId6"/>
    <p:sldId id="270" r:id="rId7"/>
    <p:sldId id="256" r:id="rId8"/>
    <p:sldId id="257" r:id="rId9"/>
    <p:sldId id="264" r:id="rId10"/>
    <p:sldId id="261" r:id="rId11"/>
    <p:sldId id="263" r:id="rId12"/>
    <p:sldId id="262" r:id="rId13"/>
    <p:sldId id="265" r:id="rId14"/>
    <p:sldId id="259" r:id="rId15"/>
    <p:sldId id="266" r:id="rId16"/>
    <p:sldId id="267" r:id="rId17"/>
    <p:sldId id="260" r:id="rId18"/>
    <p:sldId id="258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2634" autoAdjust="0"/>
  </p:normalViewPr>
  <p:slideViewPr>
    <p:cSldViewPr snapToGrid="0">
      <p:cViewPr varScale="1">
        <p:scale>
          <a:sx n="67" d="100"/>
          <a:sy n="67" d="100"/>
        </p:scale>
        <p:origin x="8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058E33-E51C-4FE7-B1BB-49CC31AF21C9}" type="doc">
      <dgm:prSet loTypeId="urn:microsoft.com/office/officeart/2005/8/layout/matrix1" loCatId="matrix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86580560-2499-4B54-95C9-E2CA24C91E49}">
      <dgm:prSet phldrT="[Texto]" custT="1"/>
      <dgm:spPr>
        <a:blipFill rotWithShape="0">
          <a:blip xmlns:r="http://schemas.openxmlformats.org/officeDocument/2006/relationships" r:embed="rId1"/>
          <a:srcRect/>
          <a:stretch>
            <a:fillRect l="-17000" r="-17000"/>
          </a:stretch>
        </a:blipFill>
      </dgm:spPr>
      <dgm:t>
        <a:bodyPr/>
        <a:lstStyle/>
        <a:p>
          <a:r>
            <a:rPr lang="es-MX" sz="2400" b="1" dirty="0"/>
            <a:t>TIPOS</a:t>
          </a:r>
        </a:p>
        <a:p>
          <a:r>
            <a:rPr lang="es-MX" sz="2400" b="1" dirty="0"/>
            <a:t>DE</a:t>
          </a:r>
        </a:p>
        <a:p>
          <a:r>
            <a:rPr lang="es-MX" sz="2400" b="1" dirty="0"/>
            <a:t>INNOVACIÓN</a:t>
          </a:r>
        </a:p>
      </dgm:t>
    </dgm:pt>
    <dgm:pt modelId="{5F7E6E88-DA3D-48D4-8D83-3D419FE2D91C}" type="parTrans" cxnId="{4E98BCE6-5F36-4B2D-8B11-C7AF93826C73}">
      <dgm:prSet/>
      <dgm:spPr/>
      <dgm:t>
        <a:bodyPr/>
        <a:lstStyle/>
        <a:p>
          <a:endParaRPr lang="es-MX"/>
        </a:p>
      </dgm:t>
    </dgm:pt>
    <dgm:pt modelId="{D2E58A1D-6C0E-4741-B7ED-3B2928D2811D}" type="sibTrans" cxnId="{4E98BCE6-5F36-4B2D-8B11-C7AF93826C73}">
      <dgm:prSet/>
      <dgm:spPr/>
      <dgm:t>
        <a:bodyPr/>
        <a:lstStyle/>
        <a:p>
          <a:endParaRPr lang="es-MX"/>
        </a:p>
      </dgm:t>
    </dgm:pt>
    <dgm:pt modelId="{E3E80162-C965-4CFB-A2FC-3F5105D83772}">
      <dgm:prSet phldrT="[Tex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b="1" dirty="0"/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b="1" dirty="0"/>
            <a:t>PRODUCTO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/>
            <a:t>Desarrollar un servicio o bien novedoso, total o parcialmente.</a:t>
          </a:r>
        </a:p>
        <a:p>
          <a:pPr marL="0" lvl="0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dirty="0"/>
        </a:p>
      </dgm:t>
    </dgm:pt>
    <dgm:pt modelId="{B7FF3249-4F16-4473-9034-992F256CCF6D}" type="parTrans" cxnId="{7DACE281-A734-4D71-971F-E2804E55A1BF}">
      <dgm:prSet/>
      <dgm:spPr/>
      <dgm:t>
        <a:bodyPr/>
        <a:lstStyle/>
        <a:p>
          <a:endParaRPr lang="es-MX"/>
        </a:p>
      </dgm:t>
    </dgm:pt>
    <dgm:pt modelId="{EDC8E561-A7A7-49E3-8279-1C6F8B2340FF}" type="sibTrans" cxnId="{7DACE281-A734-4D71-971F-E2804E55A1BF}">
      <dgm:prSet/>
      <dgm:spPr/>
      <dgm:t>
        <a:bodyPr/>
        <a:lstStyle/>
        <a:p>
          <a:endParaRPr lang="es-MX"/>
        </a:p>
      </dgm:t>
    </dgm:pt>
    <dgm:pt modelId="{E92BFAF1-7BB2-490F-A79A-2610E0498975}">
      <dgm:prSet phldrT="[Texto]" custT="1"/>
      <dgm:spPr/>
      <dgm:t>
        <a:bodyPr/>
        <a:lstStyle/>
        <a:p>
          <a:r>
            <a:rPr lang="es-MX" sz="3600" b="1" dirty="0"/>
            <a:t>MARKETING</a:t>
          </a:r>
        </a:p>
        <a:p>
          <a:r>
            <a:rPr lang="es-MX" sz="3600" dirty="0"/>
            <a:t>Incorporar un sistema de comercialización novedoso. </a:t>
          </a:r>
        </a:p>
      </dgm:t>
    </dgm:pt>
    <dgm:pt modelId="{D53B2C1D-B5CD-4BC0-8083-896779ABB9A2}" type="parTrans" cxnId="{7AAA7547-C56A-40F7-9C4B-79B5A70D10D6}">
      <dgm:prSet/>
      <dgm:spPr/>
      <dgm:t>
        <a:bodyPr/>
        <a:lstStyle/>
        <a:p>
          <a:endParaRPr lang="es-MX"/>
        </a:p>
      </dgm:t>
    </dgm:pt>
    <dgm:pt modelId="{C436EAA7-F185-4F83-873A-7E521E66A413}" type="sibTrans" cxnId="{7AAA7547-C56A-40F7-9C4B-79B5A70D10D6}">
      <dgm:prSet/>
      <dgm:spPr/>
      <dgm:t>
        <a:bodyPr/>
        <a:lstStyle/>
        <a:p>
          <a:endParaRPr lang="es-MX"/>
        </a:p>
      </dgm:t>
    </dgm:pt>
    <dgm:pt modelId="{BBF21E7F-7AC2-4DA3-A5C9-969122F6F404}">
      <dgm:prSet phldrT="[Texto]" phldr="1"/>
      <dgm:spPr/>
      <dgm:t>
        <a:bodyPr/>
        <a:lstStyle/>
        <a:p>
          <a:endParaRPr lang="es-MX"/>
        </a:p>
      </dgm:t>
    </dgm:pt>
    <dgm:pt modelId="{00AE9866-FCEF-47A1-A3AE-73EFAEB2B2FF}" type="parTrans" cxnId="{FCA0357B-B39F-4478-A6E8-83E818BB6A21}">
      <dgm:prSet/>
      <dgm:spPr/>
      <dgm:t>
        <a:bodyPr/>
        <a:lstStyle/>
        <a:p>
          <a:endParaRPr lang="es-MX"/>
        </a:p>
      </dgm:t>
    </dgm:pt>
    <dgm:pt modelId="{49E5440C-3DE8-4E4E-B78C-1FB662C748D4}" type="sibTrans" cxnId="{FCA0357B-B39F-4478-A6E8-83E818BB6A21}">
      <dgm:prSet/>
      <dgm:spPr/>
      <dgm:t>
        <a:bodyPr/>
        <a:lstStyle/>
        <a:p>
          <a:endParaRPr lang="es-MX"/>
        </a:p>
      </dgm:t>
    </dgm:pt>
    <dgm:pt modelId="{BC1E718D-F0F1-45C6-A4B7-B6904EB8F2B1}">
      <dgm:prSet phldrT="[Texto]" phldr="1"/>
      <dgm:spPr/>
      <dgm:t>
        <a:bodyPr/>
        <a:lstStyle/>
        <a:p>
          <a:endParaRPr lang="es-MX"/>
        </a:p>
      </dgm:t>
    </dgm:pt>
    <dgm:pt modelId="{3DFDF52F-88AD-4EBD-88A9-18CEA31B52CF}" type="parTrans" cxnId="{4B60D5E7-330A-42C7-9239-DEE6EC1167CA}">
      <dgm:prSet/>
      <dgm:spPr/>
      <dgm:t>
        <a:bodyPr/>
        <a:lstStyle/>
        <a:p>
          <a:endParaRPr lang="es-MX"/>
        </a:p>
      </dgm:t>
    </dgm:pt>
    <dgm:pt modelId="{483BC2EF-9D87-4B01-9D8C-E45C520B0B94}" type="sibTrans" cxnId="{4B60D5E7-330A-42C7-9239-DEE6EC1167CA}">
      <dgm:prSet/>
      <dgm:spPr/>
      <dgm:t>
        <a:bodyPr/>
        <a:lstStyle/>
        <a:p>
          <a:endParaRPr lang="es-MX"/>
        </a:p>
      </dgm:t>
    </dgm:pt>
    <dgm:pt modelId="{D2FC554B-B981-4712-AF77-B033C22F9A21}">
      <dgm:prSet custT="1"/>
      <dgm:spPr/>
      <dgm:t>
        <a:bodyPr/>
        <a:lstStyle/>
        <a:p>
          <a:endParaRPr lang="es-MX" sz="3600" b="1" dirty="0"/>
        </a:p>
        <a:p>
          <a:r>
            <a:rPr lang="es-MX" sz="3600" b="1" dirty="0"/>
            <a:t>PROCESO</a:t>
          </a:r>
        </a:p>
        <a:p>
          <a:r>
            <a:rPr lang="es-MX" sz="3600" dirty="0"/>
            <a:t>Novedades están vinculadas con la producción, fabricación o distribución del bien o servicio.</a:t>
          </a:r>
        </a:p>
      </dgm:t>
    </dgm:pt>
    <dgm:pt modelId="{30C78EF1-B6FA-45E4-8950-2CDAB3BB725F}" type="parTrans" cxnId="{70F0F311-8C02-40DA-83A0-56E01032BD0D}">
      <dgm:prSet/>
      <dgm:spPr/>
      <dgm:t>
        <a:bodyPr/>
        <a:lstStyle/>
        <a:p>
          <a:endParaRPr lang="es-MX"/>
        </a:p>
      </dgm:t>
    </dgm:pt>
    <dgm:pt modelId="{5DD587D1-C36F-42A0-AFC7-F4C16894F556}" type="sibTrans" cxnId="{70F0F311-8C02-40DA-83A0-56E01032BD0D}">
      <dgm:prSet/>
      <dgm:spPr/>
      <dgm:t>
        <a:bodyPr/>
        <a:lstStyle/>
        <a:p>
          <a:endParaRPr lang="es-MX"/>
        </a:p>
      </dgm:t>
    </dgm:pt>
    <dgm:pt modelId="{FF883E87-AE81-4DD0-BA40-5909581F1BEE}">
      <dgm:prSet custT="1"/>
      <dgm:spPr/>
      <dgm:t>
        <a:bodyPr/>
        <a:lstStyle/>
        <a:p>
          <a:r>
            <a:rPr lang="es-MX" sz="2800" dirty="0"/>
            <a:t> </a:t>
          </a:r>
          <a:r>
            <a:rPr lang="es-MX" sz="3600" b="1" dirty="0"/>
            <a:t>ORGANIZACIÓN</a:t>
          </a:r>
        </a:p>
        <a:p>
          <a:r>
            <a:rPr lang="es-MX" sz="2800" dirty="0"/>
            <a:t>Cambios en los procedimientos de la empresa, alteraciones del lugar de trabajo o modificaciones en las relaciones exteriores.</a:t>
          </a:r>
        </a:p>
        <a:p>
          <a:endParaRPr lang="es-MX" sz="1900" dirty="0"/>
        </a:p>
      </dgm:t>
    </dgm:pt>
    <dgm:pt modelId="{DF3191A3-F3DF-4F20-AAAB-53A1D4428EB5}" type="parTrans" cxnId="{D21E5A72-4C23-4D49-8E10-224F5E32487B}">
      <dgm:prSet/>
      <dgm:spPr/>
      <dgm:t>
        <a:bodyPr/>
        <a:lstStyle/>
        <a:p>
          <a:endParaRPr lang="es-MX"/>
        </a:p>
      </dgm:t>
    </dgm:pt>
    <dgm:pt modelId="{EF9DB9A6-D10E-44AE-9342-3E03D6D91855}" type="sibTrans" cxnId="{D21E5A72-4C23-4D49-8E10-224F5E32487B}">
      <dgm:prSet/>
      <dgm:spPr/>
      <dgm:t>
        <a:bodyPr/>
        <a:lstStyle/>
        <a:p>
          <a:endParaRPr lang="es-MX"/>
        </a:p>
      </dgm:t>
    </dgm:pt>
    <dgm:pt modelId="{0001A2FD-308F-4014-9379-C7E97BEB5987}" type="pres">
      <dgm:prSet presAssocID="{E6058E33-E51C-4FE7-B1BB-49CC31AF21C9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06CB241-8F27-456C-B62A-4F773393C76D}" type="pres">
      <dgm:prSet presAssocID="{E6058E33-E51C-4FE7-B1BB-49CC31AF21C9}" presName="matrix" presStyleCnt="0"/>
      <dgm:spPr/>
    </dgm:pt>
    <dgm:pt modelId="{B64A7917-62C7-443F-8CD2-AF413B73504B}" type="pres">
      <dgm:prSet presAssocID="{E6058E33-E51C-4FE7-B1BB-49CC31AF21C9}" presName="tile1" presStyleLbl="node1" presStyleIdx="0" presStyleCnt="4"/>
      <dgm:spPr/>
    </dgm:pt>
    <dgm:pt modelId="{31B3F9C4-71CD-4273-8B27-E3E54CBE854D}" type="pres">
      <dgm:prSet presAssocID="{E6058E33-E51C-4FE7-B1BB-49CC31AF21C9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BE3A30FD-2BBA-4042-99B3-A50E508A42CA}" type="pres">
      <dgm:prSet presAssocID="{E6058E33-E51C-4FE7-B1BB-49CC31AF21C9}" presName="tile2" presStyleLbl="node1" presStyleIdx="1" presStyleCnt="4"/>
      <dgm:spPr/>
    </dgm:pt>
    <dgm:pt modelId="{F226E5B1-155A-45D6-9C34-0BEA13448212}" type="pres">
      <dgm:prSet presAssocID="{E6058E33-E51C-4FE7-B1BB-49CC31AF21C9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62FF42B0-F36C-4F52-B962-3E0EEC4C93A2}" type="pres">
      <dgm:prSet presAssocID="{E6058E33-E51C-4FE7-B1BB-49CC31AF21C9}" presName="tile3" presStyleLbl="node1" presStyleIdx="2" presStyleCnt="4"/>
      <dgm:spPr/>
    </dgm:pt>
    <dgm:pt modelId="{B3F7B255-41F4-47CD-A641-16144E8C3143}" type="pres">
      <dgm:prSet presAssocID="{E6058E33-E51C-4FE7-B1BB-49CC31AF21C9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2925B708-4DF3-48AF-83C3-9C773BBAC0CF}" type="pres">
      <dgm:prSet presAssocID="{E6058E33-E51C-4FE7-B1BB-49CC31AF21C9}" presName="tile4" presStyleLbl="node1" presStyleIdx="3" presStyleCnt="4"/>
      <dgm:spPr/>
    </dgm:pt>
    <dgm:pt modelId="{C353C21E-F3B5-472F-A6C3-916C03C24B70}" type="pres">
      <dgm:prSet presAssocID="{E6058E33-E51C-4FE7-B1BB-49CC31AF21C9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F9FE3567-59F7-4CB6-94FC-DCA66BF074B5}" type="pres">
      <dgm:prSet presAssocID="{E6058E33-E51C-4FE7-B1BB-49CC31AF21C9}" presName="centerTile" presStyleLbl="fgShp" presStyleIdx="0" presStyleCnt="1" custScaleX="83333" custScaleY="76815">
        <dgm:presLayoutVars>
          <dgm:chMax val="0"/>
          <dgm:chPref val="0"/>
        </dgm:presLayoutVars>
      </dgm:prSet>
      <dgm:spPr/>
    </dgm:pt>
  </dgm:ptLst>
  <dgm:cxnLst>
    <dgm:cxn modelId="{B1BFA000-6536-4E04-AC29-9CC6DBC7B4A7}" type="presOf" srcId="{E6058E33-E51C-4FE7-B1BB-49CC31AF21C9}" destId="{0001A2FD-308F-4014-9379-C7E97BEB5987}" srcOrd="0" destOrd="0" presId="urn:microsoft.com/office/officeart/2005/8/layout/matrix1"/>
    <dgm:cxn modelId="{AE2FED11-C0ED-41E1-992D-30BD32872819}" type="presOf" srcId="{D2FC554B-B981-4712-AF77-B033C22F9A21}" destId="{BE3A30FD-2BBA-4042-99B3-A50E508A42CA}" srcOrd="0" destOrd="0" presId="urn:microsoft.com/office/officeart/2005/8/layout/matrix1"/>
    <dgm:cxn modelId="{70F0F311-8C02-40DA-83A0-56E01032BD0D}" srcId="{86580560-2499-4B54-95C9-E2CA24C91E49}" destId="{D2FC554B-B981-4712-AF77-B033C22F9A21}" srcOrd="1" destOrd="0" parTransId="{30C78EF1-B6FA-45E4-8950-2CDAB3BB725F}" sibTransId="{5DD587D1-C36F-42A0-AFC7-F4C16894F556}"/>
    <dgm:cxn modelId="{11924064-25B2-42BE-89D0-4A8B8974230C}" type="presOf" srcId="{E92BFAF1-7BB2-490F-A79A-2610E0498975}" destId="{B3F7B255-41F4-47CD-A641-16144E8C3143}" srcOrd="1" destOrd="0" presId="urn:microsoft.com/office/officeart/2005/8/layout/matrix1"/>
    <dgm:cxn modelId="{B3108D44-4237-42B0-A5EB-08A92F08DF9B}" type="presOf" srcId="{E3E80162-C965-4CFB-A2FC-3F5105D83772}" destId="{B64A7917-62C7-443F-8CD2-AF413B73504B}" srcOrd="0" destOrd="0" presId="urn:microsoft.com/office/officeart/2005/8/layout/matrix1"/>
    <dgm:cxn modelId="{7AAA7547-C56A-40F7-9C4B-79B5A70D10D6}" srcId="{86580560-2499-4B54-95C9-E2CA24C91E49}" destId="{E92BFAF1-7BB2-490F-A79A-2610E0498975}" srcOrd="2" destOrd="0" parTransId="{D53B2C1D-B5CD-4BC0-8083-896779ABB9A2}" sibTransId="{C436EAA7-F185-4F83-873A-7E521E66A413}"/>
    <dgm:cxn modelId="{D21E5A72-4C23-4D49-8E10-224F5E32487B}" srcId="{86580560-2499-4B54-95C9-E2CA24C91E49}" destId="{FF883E87-AE81-4DD0-BA40-5909581F1BEE}" srcOrd="3" destOrd="0" parTransId="{DF3191A3-F3DF-4F20-AAAB-53A1D4428EB5}" sibTransId="{EF9DB9A6-D10E-44AE-9342-3E03D6D91855}"/>
    <dgm:cxn modelId="{38585373-76AF-4F08-82FB-E543514AC240}" type="presOf" srcId="{E3E80162-C965-4CFB-A2FC-3F5105D83772}" destId="{31B3F9C4-71CD-4273-8B27-E3E54CBE854D}" srcOrd="1" destOrd="0" presId="urn:microsoft.com/office/officeart/2005/8/layout/matrix1"/>
    <dgm:cxn modelId="{FCA0357B-B39F-4478-A6E8-83E818BB6A21}" srcId="{86580560-2499-4B54-95C9-E2CA24C91E49}" destId="{BBF21E7F-7AC2-4DA3-A5C9-969122F6F404}" srcOrd="4" destOrd="0" parTransId="{00AE9866-FCEF-47A1-A3AE-73EFAEB2B2FF}" sibTransId="{49E5440C-3DE8-4E4E-B78C-1FB662C748D4}"/>
    <dgm:cxn modelId="{7DACE281-A734-4D71-971F-E2804E55A1BF}" srcId="{86580560-2499-4B54-95C9-E2CA24C91E49}" destId="{E3E80162-C965-4CFB-A2FC-3F5105D83772}" srcOrd="0" destOrd="0" parTransId="{B7FF3249-4F16-4473-9034-992F256CCF6D}" sibTransId="{EDC8E561-A7A7-49E3-8279-1C6F8B2340FF}"/>
    <dgm:cxn modelId="{B5EB6B95-E7DD-4047-8A5B-A7B2705A3CDE}" type="presOf" srcId="{86580560-2499-4B54-95C9-E2CA24C91E49}" destId="{F9FE3567-59F7-4CB6-94FC-DCA66BF074B5}" srcOrd="0" destOrd="0" presId="urn:microsoft.com/office/officeart/2005/8/layout/matrix1"/>
    <dgm:cxn modelId="{658911B4-23E8-4B0A-B55A-E0B94F471B1C}" type="presOf" srcId="{E92BFAF1-7BB2-490F-A79A-2610E0498975}" destId="{62FF42B0-F36C-4F52-B962-3E0EEC4C93A2}" srcOrd="0" destOrd="0" presId="urn:microsoft.com/office/officeart/2005/8/layout/matrix1"/>
    <dgm:cxn modelId="{596229B8-2D8E-47FF-8606-5F736BF5A4A2}" type="presOf" srcId="{FF883E87-AE81-4DD0-BA40-5909581F1BEE}" destId="{2925B708-4DF3-48AF-83C3-9C773BBAC0CF}" srcOrd="0" destOrd="0" presId="urn:microsoft.com/office/officeart/2005/8/layout/matrix1"/>
    <dgm:cxn modelId="{479804D3-F817-417A-8B78-7D1F6D588591}" type="presOf" srcId="{D2FC554B-B981-4712-AF77-B033C22F9A21}" destId="{F226E5B1-155A-45D6-9C34-0BEA13448212}" srcOrd="1" destOrd="0" presId="urn:microsoft.com/office/officeart/2005/8/layout/matrix1"/>
    <dgm:cxn modelId="{4E98BCE6-5F36-4B2D-8B11-C7AF93826C73}" srcId="{E6058E33-E51C-4FE7-B1BB-49CC31AF21C9}" destId="{86580560-2499-4B54-95C9-E2CA24C91E49}" srcOrd="0" destOrd="0" parTransId="{5F7E6E88-DA3D-48D4-8D83-3D419FE2D91C}" sibTransId="{D2E58A1D-6C0E-4741-B7ED-3B2928D2811D}"/>
    <dgm:cxn modelId="{4B60D5E7-330A-42C7-9239-DEE6EC1167CA}" srcId="{86580560-2499-4B54-95C9-E2CA24C91E49}" destId="{BC1E718D-F0F1-45C6-A4B7-B6904EB8F2B1}" srcOrd="5" destOrd="0" parTransId="{3DFDF52F-88AD-4EBD-88A9-18CEA31B52CF}" sibTransId="{483BC2EF-9D87-4B01-9D8C-E45C520B0B94}"/>
    <dgm:cxn modelId="{EFE783F3-9CC1-4C46-9B7F-D6CE5BAAFD3B}" type="presOf" srcId="{FF883E87-AE81-4DD0-BA40-5909581F1BEE}" destId="{C353C21E-F3B5-472F-A6C3-916C03C24B70}" srcOrd="1" destOrd="0" presId="urn:microsoft.com/office/officeart/2005/8/layout/matrix1"/>
    <dgm:cxn modelId="{A973E537-5A56-495D-B913-6F16F92713BF}" type="presParOf" srcId="{0001A2FD-308F-4014-9379-C7E97BEB5987}" destId="{406CB241-8F27-456C-B62A-4F773393C76D}" srcOrd="0" destOrd="0" presId="urn:microsoft.com/office/officeart/2005/8/layout/matrix1"/>
    <dgm:cxn modelId="{5C705700-51B8-4E9B-8277-1B3D0E178EF2}" type="presParOf" srcId="{406CB241-8F27-456C-B62A-4F773393C76D}" destId="{B64A7917-62C7-443F-8CD2-AF413B73504B}" srcOrd="0" destOrd="0" presId="urn:microsoft.com/office/officeart/2005/8/layout/matrix1"/>
    <dgm:cxn modelId="{7D3D08AD-D85A-475D-9323-D6ED24203006}" type="presParOf" srcId="{406CB241-8F27-456C-B62A-4F773393C76D}" destId="{31B3F9C4-71CD-4273-8B27-E3E54CBE854D}" srcOrd="1" destOrd="0" presId="urn:microsoft.com/office/officeart/2005/8/layout/matrix1"/>
    <dgm:cxn modelId="{35688CEE-21B3-4642-8CCA-0F0EECCC6F6B}" type="presParOf" srcId="{406CB241-8F27-456C-B62A-4F773393C76D}" destId="{BE3A30FD-2BBA-4042-99B3-A50E508A42CA}" srcOrd="2" destOrd="0" presId="urn:microsoft.com/office/officeart/2005/8/layout/matrix1"/>
    <dgm:cxn modelId="{13C16575-963C-457C-9854-420EF89E365C}" type="presParOf" srcId="{406CB241-8F27-456C-B62A-4F773393C76D}" destId="{F226E5B1-155A-45D6-9C34-0BEA13448212}" srcOrd="3" destOrd="0" presId="urn:microsoft.com/office/officeart/2005/8/layout/matrix1"/>
    <dgm:cxn modelId="{95854A23-A2C8-466B-B991-4DF60A8FEEDE}" type="presParOf" srcId="{406CB241-8F27-456C-B62A-4F773393C76D}" destId="{62FF42B0-F36C-4F52-B962-3E0EEC4C93A2}" srcOrd="4" destOrd="0" presId="urn:microsoft.com/office/officeart/2005/8/layout/matrix1"/>
    <dgm:cxn modelId="{CC2CB47A-6229-4EBC-8608-EBE5C9885AD5}" type="presParOf" srcId="{406CB241-8F27-456C-B62A-4F773393C76D}" destId="{B3F7B255-41F4-47CD-A641-16144E8C3143}" srcOrd="5" destOrd="0" presId="urn:microsoft.com/office/officeart/2005/8/layout/matrix1"/>
    <dgm:cxn modelId="{6CF84E2B-4FF1-4F79-BB39-C3B4A0CB7271}" type="presParOf" srcId="{406CB241-8F27-456C-B62A-4F773393C76D}" destId="{2925B708-4DF3-48AF-83C3-9C773BBAC0CF}" srcOrd="6" destOrd="0" presId="urn:microsoft.com/office/officeart/2005/8/layout/matrix1"/>
    <dgm:cxn modelId="{A44C4E05-71D8-4F0C-B233-11D81B2BDDD0}" type="presParOf" srcId="{406CB241-8F27-456C-B62A-4F773393C76D}" destId="{C353C21E-F3B5-472F-A6C3-916C03C24B70}" srcOrd="7" destOrd="0" presId="urn:microsoft.com/office/officeart/2005/8/layout/matrix1"/>
    <dgm:cxn modelId="{9E584EB7-BAB2-4F82-B901-18EB394ADEDB}" type="presParOf" srcId="{0001A2FD-308F-4014-9379-C7E97BEB5987}" destId="{F9FE3567-59F7-4CB6-94FC-DCA66BF074B5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67ADCE-29EE-447A-A434-B1DC376776A0}" type="doc">
      <dgm:prSet loTypeId="urn:microsoft.com/office/officeart/2005/8/layout/bProcess4" loCatId="process" qsTypeId="urn:microsoft.com/office/officeart/2005/8/quickstyle/simple1" qsCatId="simple" csTypeId="urn:microsoft.com/office/officeart/2005/8/colors/colorful1" csCatId="colorful" phldr="1"/>
      <dgm:spPr/>
    </dgm:pt>
    <dgm:pt modelId="{55D365AD-1565-4244-8587-9511D1854E58}">
      <dgm:prSet phldrT="[Texto]"/>
      <dgm:spPr/>
      <dgm:t>
        <a:bodyPr/>
        <a:lstStyle/>
        <a:p>
          <a:r>
            <a:rPr lang="es-MX" dirty="0"/>
            <a:t>Evaluación</a:t>
          </a:r>
        </a:p>
      </dgm:t>
    </dgm:pt>
    <dgm:pt modelId="{2D31BEC5-4AD5-4274-AD64-D7B776AC19B7}" type="parTrans" cxnId="{613B4B94-E27B-4040-A8DB-D77265CFC9FF}">
      <dgm:prSet/>
      <dgm:spPr/>
      <dgm:t>
        <a:bodyPr/>
        <a:lstStyle/>
        <a:p>
          <a:endParaRPr lang="es-MX"/>
        </a:p>
      </dgm:t>
    </dgm:pt>
    <dgm:pt modelId="{5C6C691A-642D-4234-8D00-51B08A571F60}" type="sibTrans" cxnId="{613B4B94-E27B-4040-A8DB-D77265CFC9FF}">
      <dgm:prSet/>
      <dgm:spPr/>
      <dgm:t>
        <a:bodyPr/>
        <a:lstStyle/>
        <a:p>
          <a:endParaRPr lang="es-MX"/>
        </a:p>
      </dgm:t>
    </dgm:pt>
    <dgm:pt modelId="{BBC9CFE2-81D9-44F3-8AFE-10A8DB546AE0}">
      <dgm:prSet phldrT="[Texto]"/>
      <dgm:spPr/>
      <dgm:t>
        <a:bodyPr/>
        <a:lstStyle/>
        <a:p>
          <a:r>
            <a:rPr lang="es-MX" dirty="0"/>
            <a:t>Priorización</a:t>
          </a:r>
        </a:p>
      </dgm:t>
    </dgm:pt>
    <dgm:pt modelId="{58E8D6D4-5FF8-4B4A-A078-F0CAD03BA3F1}" type="parTrans" cxnId="{CD125A28-EFFA-42CE-85B5-BA1B84246DCE}">
      <dgm:prSet/>
      <dgm:spPr/>
      <dgm:t>
        <a:bodyPr/>
        <a:lstStyle/>
        <a:p>
          <a:endParaRPr lang="es-MX"/>
        </a:p>
      </dgm:t>
    </dgm:pt>
    <dgm:pt modelId="{E703477B-DF5D-4330-926E-F11993C740DC}" type="sibTrans" cxnId="{CD125A28-EFFA-42CE-85B5-BA1B84246DCE}">
      <dgm:prSet/>
      <dgm:spPr/>
      <dgm:t>
        <a:bodyPr/>
        <a:lstStyle/>
        <a:p>
          <a:endParaRPr lang="es-MX"/>
        </a:p>
      </dgm:t>
    </dgm:pt>
    <dgm:pt modelId="{7196B1A4-C6B4-4679-B5F2-B38D0D1C8DD2}">
      <dgm:prSet phldrT="[Texto]"/>
      <dgm:spPr/>
      <dgm:t>
        <a:bodyPr/>
        <a:lstStyle/>
        <a:p>
          <a:r>
            <a:rPr lang="es-MX" dirty="0"/>
            <a:t>Seguimiento</a:t>
          </a:r>
        </a:p>
      </dgm:t>
    </dgm:pt>
    <dgm:pt modelId="{905A0747-464C-437A-864C-C81A517B765A}" type="parTrans" cxnId="{70A6DE01-4C90-440E-9E4D-987F4564D54A}">
      <dgm:prSet/>
      <dgm:spPr/>
      <dgm:t>
        <a:bodyPr/>
        <a:lstStyle/>
        <a:p>
          <a:endParaRPr lang="es-MX"/>
        </a:p>
      </dgm:t>
    </dgm:pt>
    <dgm:pt modelId="{77848C0A-BB1E-440D-8CF9-FAA0AD54A8C3}" type="sibTrans" cxnId="{70A6DE01-4C90-440E-9E4D-987F4564D54A}">
      <dgm:prSet/>
      <dgm:spPr/>
      <dgm:t>
        <a:bodyPr/>
        <a:lstStyle/>
        <a:p>
          <a:endParaRPr lang="es-MX"/>
        </a:p>
      </dgm:t>
    </dgm:pt>
    <dgm:pt modelId="{5764B05C-44F8-4E0A-8FB8-471086A49C6B}">
      <dgm:prSet/>
      <dgm:spPr/>
      <dgm:t>
        <a:bodyPr/>
        <a:lstStyle/>
        <a:p>
          <a:r>
            <a:rPr lang="es-MX" dirty="0"/>
            <a:t>Ejecución</a:t>
          </a:r>
        </a:p>
      </dgm:t>
    </dgm:pt>
    <dgm:pt modelId="{FCD09675-57FA-49B2-91B0-E567D52601EB}" type="parTrans" cxnId="{ECBBB6E3-5470-4F4D-AC00-97807A68BA27}">
      <dgm:prSet/>
      <dgm:spPr/>
      <dgm:t>
        <a:bodyPr/>
        <a:lstStyle/>
        <a:p>
          <a:endParaRPr lang="es-MX"/>
        </a:p>
      </dgm:t>
    </dgm:pt>
    <dgm:pt modelId="{2A157499-6EE9-4BB5-9A44-841DEE96FCEE}" type="sibTrans" cxnId="{ECBBB6E3-5470-4F4D-AC00-97807A68BA27}">
      <dgm:prSet/>
      <dgm:spPr/>
      <dgm:t>
        <a:bodyPr/>
        <a:lstStyle/>
        <a:p>
          <a:endParaRPr lang="es-MX"/>
        </a:p>
      </dgm:t>
    </dgm:pt>
    <dgm:pt modelId="{DF271D77-34B4-4A78-B880-77E6AA0FE1A0}">
      <dgm:prSet/>
      <dgm:spPr/>
      <dgm:t>
        <a:bodyPr/>
        <a:lstStyle/>
        <a:p>
          <a:r>
            <a:rPr lang="es-MX" dirty="0"/>
            <a:t>Definición del proyecto</a:t>
          </a:r>
        </a:p>
      </dgm:t>
    </dgm:pt>
    <dgm:pt modelId="{24E48404-EA66-4E59-BCCC-01B4F92CE11A}" type="parTrans" cxnId="{26D92A0E-D005-433A-AA5D-7D70C3CA9B3A}">
      <dgm:prSet/>
      <dgm:spPr/>
      <dgm:t>
        <a:bodyPr/>
        <a:lstStyle/>
        <a:p>
          <a:endParaRPr lang="es-MX"/>
        </a:p>
      </dgm:t>
    </dgm:pt>
    <dgm:pt modelId="{27EA7987-D0BF-4474-ADB2-76CE994707B8}" type="sibTrans" cxnId="{26D92A0E-D005-433A-AA5D-7D70C3CA9B3A}">
      <dgm:prSet/>
      <dgm:spPr/>
      <dgm:t>
        <a:bodyPr/>
        <a:lstStyle/>
        <a:p>
          <a:endParaRPr lang="es-MX"/>
        </a:p>
      </dgm:t>
    </dgm:pt>
    <dgm:pt modelId="{CDF76709-65DF-4164-A478-C5E3B7C389A5}">
      <dgm:prSet/>
      <dgm:spPr/>
      <dgm:t>
        <a:bodyPr/>
        <a:lstStyle/>
        <a:p>
          <a:r>
            <a:rPr lang="es-MX" dirty="0"/>
            <a:t>Generación de oportunidades</a:t>
          </a:r>
        </a:p>
      </dgm:t>
    </dgm:pt>
    <dgm:pt modelId="{BA9E40D6-8C53-4126-AEAD-D9543E147A55}" type="parTrans" cxnId="{D8C1DC62-CF41-4464-A3AC-6329BFBA4679}">
      <dgm:prSet/>
      <dgm:spPr/>
      <dgm:t>
        <a:bodyPr/>
        <a:lstStyle/>
        <a:p>
          <a:endParaRPr lang="es-MX"/>
        </a:p>
      </dgm:t>
    </dgm:pt>
    <dgm:pt modelId="{65853158-AA6E-47F7-A221-0765623BC97D}" type="sibTrans" cxnId="{D8C1DC62-CF41-4464-A3AC-6329BFBA4679}">
      <dgm:prSet/>
      <dgm:spPr/>
      <dgm:t>
        <a:bodyPr/>
        <a:lstStyle/>
        <a:p>
          <a:endParaRPr lang="es-MX"/>
        </a:p>
      </dgm:t>
    </dgm:pt>
    <dgm:pt modelId="{6C158463-562C-4B1A-9002-A843ED904B4A}" type="pres">
      <dgm:prSet presAssocID="{E867ADCE-29EE-447A-A434-B1DC376776A0}" presName="Name0" presStyleCnt="0">
        <dgm:presLayoutVars>
          <dgm:dir/>
          <dgm:resizeHandles/>
        </dgm:presLayoutVars>
      </dgm:prSet>
      <dgm:spPr/>
    </dgm:pt>
    <dgm:pt modelId="{D4E1D5A3-5ED5-4371-B819-310CD8C9B6F8}" type="pres">
      <dgm:prSet presAssocID="{CDF76709-65DF-4164-A478-C5E3B7C389A5}" presName="compNode" presStyleCnt="0"/>
      <dgm:spPr/>
    </dgm:pt>
    <dgm:pt modelId="{DB313672-30AB-4EDF-8E82-08229BFBA763}" type="pres">
      <dgm:prSet presAssocID="{CDF76709-65DF-4164-A478-C5E3B7C389A5}" presName="dummyConnPt" presStyleCnt="0"/>
      <dgm:spPr/>
    </dgm:pt>
    <dgm:pt modelId="{DB91D29F-4633-406B-A593-C60AED7B59A2}" type="pres">
      <dgm:prSet presAssocID="{CDF76709-65DF-4164-A478-C5E3B7C389A5}" presName="node" presStyleLbl="node1" presStyleIdx="0" presStyleCnt="6">
        <dgm:presLayoutVars>
          <dgm:bulletEnabled val="1"/>
        </dgm:presLayoutVars>
      </dgm:prSet>
      <dgm:spPr/>
    </dgm:pt>
    <dgm:pt modelId="{659988EE-BDCC-47B5-AC46-B7A056B97B83}" type="pres">
      <dgm:prSet presAssocID="{65853158-AA6E-47F7-A221-0765623BC97D}" presName="sibTrans" presStyleLbl="bgSibTrans2D1" presStyleIdx="0" presStyleCnt="5"/>
      <dgm:spPr/>
    </dgm:pt>
    <dgm:pt modelId="{FD6D56C0-29F0-4520-B0F6-AF8B75715924}" type="pres">
      <dgm:prSet presAssocID="{55D365AD-1565-4244-8587-9511D1854E58}" presName="compNode" presStyleCnt="0"/>
      <dgm:spPr/>
    </dgm:pt>
    <dgm:pt modelId="{D3395D56-69D3-438E-A7CD-BA5D4BDEEB9F}" type="pres">
      <dgm:prSet presAssocID="{55D365AD-1565-4244-8587-9511D1854E58}" presName="dummyConnPt" presStyleCnt="0"/>
      <dgm:spPr/>
    </dgm:pt>
    <dgm:pt modelId="{84CBE287-BDD0-49C4-AA90-70CD46011B68}" type="pres">
      <dgm:prSet presAssocID="{55D365AD-1565-4244-8587-9511D1854E58}" presName="node" presStyleLbl="node1" presStyleIdx="1" presStyleCnt="6">
        <dgm:presLayoutVars>
          <dgm:bulletEnabled val="1"/>
        </dgm:presLayoutVars>
      </dgm:prSet>
      <dgm:spPr/>
    </dgm:pt>
    <dgm:pt modelId="{64F05E18-1537-427A-A462-CFDDE53E62A4}" type="pres">
      <dgm:prSet presAssocID="{5C6C691A-642D-4234-8D00-51B08A571F60}" presName="sibTrans" presStyleLbl="bgSibTrans2D1" presStyleIdx="1" presStyleCnt="5"/>
      <dgm:spPr/>
    </dgm:pt>
    <dgm:pt modelId="{DD7E87C0-0A30-408E-9553-11BDC7AC005C}" type="pres">
      <dgm:prSet presAssocID="{BBC9CFE2-81D9-44F3-8AFE-10A8DB546AE0}" presName="compNode" presStyleCnt="0"/>
      <dgm:spPr/>
    </dgm:pt>
    <dgm:pt modelId="{3421412A-4808-4EBA-9477-35715F706A71}" type="pres">
      <dgm:prSet presAssocID="{BBC9CFE2-81D9-44F3-8AFE-10A8DB546AE0}" presName="dummyConnPt" presStyleCnt="0"/>
      <dgm:spPr/>
    </dgm:pt>
    <dgm:pt modelId="{E07EFDEE-7D37-4572-8941-AA26073F09B5}" type="pres">
      <dgm:prSet presAssocID="{BBC9CFE2-81D9-44F3-8AFE-10A8DB546AE0}" presName="node" presStyleLbl="node1" presStyleIdx="2" presStyleCnt="6">
        <dgm:presLayoutVars>
          <dgm:bulletEnabled val="1"/>
        </dgm:presLayoutVars>
      </dgm:prSet>
      <dgm:spPr/>
    </dgm:pt>
    <dgm:pt modelId="{7D97DABF-73EB-4C0C-9365-CB8251BC8C56}" type="pres">
      <dgm:prSet presAssocID="{E703477B-DF5D-4330-926E-F11993C740DC}" presName="sibTrans" presStyleLbl="bgSibTrans2D1" presStyleIdx="2" presStyleCnt="5"/>
      <dgm:spPr/>
    </dgm:pt>
    <dgm:pt modelId="{1155B91D-F22D-47D1-B7CC-6AD1C1078A3F}" type="pres">
      <dgm:prSet presAssocID="{DF271D77-34B4-4A78-B880-77E6AA0FE1A0}" presName="compNode" presStyleCnt="0"/>
      <dgm:spPr/>
    </dgm:pt>
    <dgm:pt modelId="{E751F6D9-1A0D-4EE7-9B8F-2B423FB2C643}" type="pres">
      <dgm:prSet presAssocID="{DF271D77-34B4-4A78-B880-77E6AA0FE1A0}" presName="dummyConnPt" presStyleCnt="0"/>
      <dgm:spPr/>
    </dgm:pt>
    <dgm:pt modelId="{EDF729AD-C1ED-449C-8737-37C3521577FE}" type="pres">
      <dgm:prSet presAssocID="{DF271D77-34B4-4A78-B880-77E6AA0FE1A0}" presName="node" presStyleLbl="node1" presStyleIdx="3" presStyleCnt="6">
        <dgm:presLayoutVars>
          <dgm:bulletEnabled val="1"/>
        </dgm:presLayoutVars>
      </dgm:prSet>
      <dgm:spPr/>
    </dgm:pt>
    <dgm:pt modelId="{54BFDA5C-C829-4A6F-9AF4-1BBDAF1FBEF4}" type="pres">
      <dgm:prSet presAssocID="{27EA7987-D0BF-4474-ADB2-76CE994707B8}" presName="sibTrans" presStyleLbl="bgSibTrans2D1" presStyleIdx="3" presStyleCnt="5"/>
      <dgm:spPr/>
    </dgm:pt>
    <dgm:pt modelId="{A06DC5E6-22A0-4FD5-B1B3-930BDE6F88F1}" type="pres">
      <dgm:prSet presAssocID="{5764B05C-44F8-4E0A-8FB8-471086A49C6B}" presName="compNode" presStyleCnt="0"/>
      <dgm:spPr/>
    </dgm:pt>
    <dgm:pt modelId="{15A39466-4E66-4FC5-B8DC-D5687DF46370}" type="pres">
      <dgm:prSet presAssocID="{5764B05C-44F8-4E0A-8FB8-471086A49C6B}" presName="dummyConnPt" presStyleCnt="0"/>
      <dgm:spPr/>
    </dgm:pt>
    <dgm:pt modelId="{6464F398-0689-4263-8E64-B585D6CED8B7}" type="pres">
      <dgm:prSet presAssocID="{5764B05C-44F8-4E0A-8FB8-471086A49C6B}" presName="node" presStyleLbl="node1" presStyleIdx="4" presStyleCnt="6">
        <dgm:presLayoutVars>
          <dgm:bulletEnabled val="1"/>
        </dgm:presLayoutVars>
      </dgm:prSet>
      <dgm:spPr/>
    </dgm:pt>
    <dgm:pt modelId="{609EEF89-816C-4504-B04B-E0067867FF3A}" type="pres">
      <dgm:prSet presAssocID="{2A157499-6EE9-4BB5-9A44-841DEE96FCEE}" presName="sibTrans" presStyleLbl="bgSibTrans2D1" presStyleIdx="4" presStyleCnt="5"/>
      <dgm:spPr/>
    </dgm:pt>
    <dgm:pt modelId="{370AB16A-C99F-4E40-ABB9-1ED9DDD5FD7D}" type="pres">
      <dgm:prSet presAssocID="{7196B1A4-C6B4-4679-B5F2-B38D0D1C8DD2}" presName="compNode" presStyleCnt="0"/>
      <dgm:spPr/>
    </dgm:pt>
    <dgm:pt modelId="{E03CA113-D438-4EB3-B972-60355FAFF76F}" type="pres">
      <dgm:prSet presAssocID="{7196B1A4-C6B4-4679-B5F2-B38D0D1C8DD2}" presName="dummyConnPt" presStyleCnt="0"/>
      <dgm:spPr/>
    </dgm:pt>
    <dgm:pt modelId="{E4CDC4C1-1DCF-4D83-8731-038F1623841C}" type="pres">
      <dgm:prSet presAssocID="{7196B1A4-C6B4-4679-B5F2-B38D0D1C8DD2}" presName="node" presStyleLbl="node1" presStyleIdx="5" presStyleCnt="6">
        <dgm:presLayoutVars>
          <dgm:bulletEnabled val="1"/>
        </dgm:presLayoutVars>
      </dgm:prSet>
      <dgm:spPr/>
    </dgm:pt>
  </dgm:ptLst>
  <dgm:cxnLst>
    <dgm:cxn modelId="{70A6DE01-4C90-440E-9E4D-987F4564D54A}" srcId="{E867ADCE-29EE-447A-A434-B1DC376776A0}" destId="{7196B1A4-C6B4-4679-B5F2-B38D0D1C8DD2}" srcOrd="5" destOrd="0" parTransId="{905A0747-464C-437A-864C-C81A517B765A}" sibTransId="{77848C0A-BB1E-440D-8CF9-FAA0AD54A8C3}"/>
    <dgm:cxn modelId="{26D92A0E-D005-433A-AA5D-7D70C3CA9B3A}" srcId="{E867ADCE-29EE-447A-A434-B1DC376776A0}" destId="{DF271D77-34B4-4A78-B880-77E6AA0FE1A0}" srcOrd="3" destOrd="0" parTransId="{24E48404-EA66-4E59-BCCC-01B4F92CE11A}" sibTransId="{27EA7987-D0BF-4474-ADB2-76CE994707B8}"/>
    <dgm:cxn modelId="{F2D2FA10-C18A-4C02-B86A-91BC525522C6}" type="presOf" srcId="{E867ADCE-29EE-447A-A434-B1DC376776A0}" destId="{6C158463-562C-4B1A-9002-A843ED904B4A}" srcOrd="0" destOrd="0" presId="urn:microsoft.com/office/officeart/2005/8/layout/bProcess4"/>
    <dgm:cxn modelId="{68503D16-9D31-4564-A20E-2D5AC863DBD6}" type="presOf" srcId="{DF271D77-34B4-4A78-B880-77E6AA0FE1A0}" destId="{EDF729AD-C1ED-449C-8737-37C3521577FE}" srcOrd="0" destOrd="0" presId="urn:microsoft.com/office/officeart/2005/8/layout/bProcess4"/>
    <dgm:cxn modelId="{CD125A28-EFFA-42CE-85B5-BA1B84246DCE}" srcId="{E867ADCE-29EE-447A-A434-B1DC376776A0}" destId="{BBC9CFE2-81D9-44F3-8AFE-10A8DB546AE0}" srcOrd="2" destOrd="0" parTransId="{58E8D6D4-5FF8-4B4A-A078-F0CAD03BA3F1}" sibTransId="{E703477B-DF5D-4330-926E-F11993C740DC}"/>
    <dgm:cxn modelId="{9156342C-378C-45C3-8418-D69997A6FED9}" type="presOf" srcId="{5764B05C-44F8-4E0A-8FB8-471086A49C6B}" destId="{6464F398-0689-4263-8E64-B585D6CED8B7}" srcOrd="0" destOrd="0" presId="urn:microsoft.com/office/officeart/2005/8/layout/bProcess4"/>
    <dgm:cxn modelId="{E4EEA52E-ABDD-4F98-BF59-1605403910DC}" type="presOf" srcId="{CDF76709-65DF-4164-A478-C5E3B7C389A5}" destId="{DB91D29F-4633-406B-A593-C60AED7B59A2}" srcOrd="0" destOrd="0" presId="urn:microsoft.com/office/officeart/2005/8/layout/bProcess4"/>
    <dgm:cxn modelId="{D8C1DC62-CF41-4464-A3AC-6329BFBA4679}" srcId="{E867ADCE-29EE-447A-A434-B1DC376776A0}" destId="{CDF76709-65DF-4164-A478-C5E3B7C389A5}" srcOrd="0" destOrd="0" parTransId="{BA9E40D6-8C53-4126-AEAD-D9543E147A55}" sibTransId="{65853158-AA6E-47F7-A221-0765623BC97D}"/>
    <dgm:cxn modelId="{613B4B94-E27B-4040-A8DB-D77265CFC9FF}" srcId="{E867ADCE-29EE-447A-A434-B1DC376776A0}" destId="{55D365AD-1565-4244-8587-9511D1854E58}" srcOrd="1" destOrd="0" parTransId="{2D31BEC5-4AD5-4274-AD64-D7B776AC19B7}" sibTransId="{5C6C691A-642D-4234-8D00-51B08A571F60}"/>
    <dgm:cxn modelId="{26F87C99-3BEF-46E3-A0BC-36D56D3CD8A0}" type="presOf" srcId="{55D365AD-1565-4244-8587-9511D1854E58}" destId="{84CBE287-BDD0-49C4-AA90-70CD46011B68}" srcOrd="0" destOrd="0" presId="urn:microsoft.com/office/officeart/2005/8/layout/bProcess4"/>
    <dgm:cxn modelId="{91A139B3-A502-457A-A8D4-488CB52435E6}" type="presOf" srcId="{27EA7987-D0BF-4474-ADB2-76CE994707B8}" destId="{54BFDA5C-C829-4A6F-9AF4-1BBDAF1FBEF4}" srcOrd="0" destOrd="0" presId="urn:microsoft.com/office/officeart/2005/8/layout/bProcess4"/>
    <dgm:cxn modelId="{95B4BFBE-62BB-4089-8D30-6D024E1E32EC}" type="presOf" srcId="{7196B1A4-C6B4-4679-B5F2-B38D0D1C8DD2}" destId="{E4CDC4C1-1DCF-4D83-8731-038F1623841C}" srcOrd="0" destOrd="0" presId="urn:microsoft.com/office/officeart/2005/8/layout/bProcess4"/>
    <dgm:cxn modelId="{CA7FC0BE-07B6-4A24-AA46-9434E5523589}" type="presOf" srcId="{2A157499-6EE9-4BB5-9A44-841DEE96FCEE}" destId="{609EEF89-816C-4504-B04B-E0067867FF3A}" srcOrd="0" destOrd="0" presId="urn:microsoft.com/office/officeart/2005/8/layout/bProcess4"/>
    <dgm:cxn modelId="{B48AC7CE-E83A-4F20-B44E-C3D2F5CBE9A2}" type="presOf" srcId="{BBC9CFE2-81D9-44F3-8AFE-10A8DB546AE0}" destId="{E07EFDEE-7D37-4572-8941-AA26073F09B5}" srcOrd="0" destOrd="0" presId="urn:microsoft.com/office/officeart/2005/8/layout/bProcess4"/>
    <dgm:cxn modelId="{F086E0D4-FEA6-480E-9497-A99C4D007137}" type="presOf" srcId="{65853158-AA6E-47F7-A221-0765623BC97D}" destId="{659988EE-BDCC-47B5-AC46-B7A056B97B83}" srcOrd="0" destOrd="0" presId="urn:microsoft.com/office/officeart/2005/8/layout/bProcess4"/>
    <dgm:cxn modelId="{1B2DB2DC-7F2B-41EC-91C1-10160F72371F}" type="presOf" srcId="{5C6C691A-642D-4234-8D00-51B08A571F60}" destId="{64F05E18-1537-427A-A462-CFDDE53E62A4}" srcOrd="0" destOrd="0" presId="urn:microsoft.com/office/officeart/2005/8/layout/bProcess4"/>
    <dgm:cxn modelId="{ECBBB6E3-5470-4F4D-AC00-97807A68BA27}" srcId="{E867ADCE-29EE-447A-A434-B1DC376776A0}" destId="{5764B05C-44F8-4E0A-8FB8-471086A49C6B}" srcOrd="4" destOrd="0" parTransId="{FCD09675-57FA-49B2-91B0-E567D52601EB}" sibTransId="{2A157499-6EE9-4BB5-9A44-841DEE96FCEE}"/>
    <dgm:cxn modelId="{531912E8-36F1-421F-A28A-7CC171C96E73}" type="presOf" srcId="{E703477B-DF5D-4330-926E-F11993C740DC}" destId="{7D97DABF-73EB-4C0C-9365-CB8251BC8C56}" srcOrd="0" destOrd="0" presId="urn:microsoft.com/office/officeart/2005/8/layout/bProcess4"/>
    <dgm:cxn modelId="{DE535A86-3560-45F7-8E63-D7803FFAE230}" type="presParOf" srcId="{6C158463-562C-4B1A-9002-A843ED904B4A}" destId="{D4E1D5A3-5ED5-4371-B819-310CD8C9B6F8}" srcOrd="0" destOrd="0" presId="urn:microsoft.com/office/officeart/2005/8/layout/bProcess4"/>
    <dgm:cxn modelId="{AFBF4682-988B-48C2-A9DA-809F48F72F5C}" type="presParOf" srcId="{D4E1D5A3-5ED5-4371-B819-310CD8C9B6F8}" destId="{DB313672-30AB-4EDF-8E82-08229BFBA763}" srcOrd="0" destOrd="0" presId="urn:microsoft.com/office/officeart/2005/8/layout/bProcess4"/>
    <dgm:cxn modelId="{5E465F8A-55A7-4A13-BDAF-9AE440BB4117}" type="presParOf" srcId="{D4E1D5A3-5ED5-4371-B819-310CD8C9B6F8}" destId="{DB91D29F-4633-406B-A593-C60AED7B59A2}" srcOrd="1" destOrd="0" presId="urn:microsoft.com/office/officeart/2005/8/layout/bProcess4"/>
    <dgm:cxn modelId="{D572FC7E-F15D-47D2-8F92-90E7F99737E5}" type="presParOf" srcId="{6C158463-562C-4B1A-9002-A843ED904B4A}" destId="{659988EE-BDCC-47B5-AC46-B7A056B97B83}" srcOrd="1" destOrd="0" presId="urn:microsoft.com/office/officeart/2005/8/layout/bProcess4"/>
    <dgm:cxn modelId="{E145E1E1-C059-4199-A6CF-3D0CE33969F3}" type="presParOf" srcId="{6C158463-562C-4B1A-9002-A843ED904B4A}" destId="{FD6D56C0-29F0-4520-B0F6-AF8B75715924}" srcOrd="2" destOrd="0" presId="urn:microsoft.com/office/officeart/2005/8/layout/bProcess4"/>
    <dgm:cxn modelId="{5BFF1162-F287-4602-874A-BFA843E4CB22}" type="presParOf" srcId="{FD6D56C0-29F0-4520-B0F6-AF8B75715924}" destId="{D3395D56-69D3-438E-A7CD-BA5D4BDEEB9F}" srcOrd="0" destOrd="0" presId="urn:microsoft.com/office/officeart/2005/8/layout/bProcess4"/>
    <dgm:cxn modelId="{D744B07A-C959-4874-9271-48C0A3BE724A}" type="presParOf" srcId="{FD6D56C0-29F0-4520-B0F6-AF8B75715924}" destId="{84CBE287-BDD0-49C4-AA90-70CD46011B68}" srcOrd="1" destOrd="0" presId="urn:microsoft.com/office/officeart/2005/8/layout/bProcess4"/>
    <dgm:cxn modelId="{7B7774B2-7F62-44BD-9E34-A9ABE59C093B}" type="presParOf" srcId="{6C158463-562C-4B1A-9002-A843ED904B4A}" destId="{64F05E18-1537-427A-A462-CFDDE53E62A4}" srcOrd="3" destOrd="0" presId="urn:microsoft.com/office/officeart/2005/8/layout/bProcess4"/>
    <dgm:cxn modelId="{82C6C670-136A-4BDD-BA5C-BABBFF63A529}" type="presParOf" srcId="{6C158463-562C-4B1A-9002-A843ED904B4A}" destId="{DD7E87C0-0A30-408E-9553-11BDC7AC005C}" srcOrd="4" destOrd="0" presId="urn:microsoft.com/office/officeart/2005/8/layout/bProcess4"/>
    <dgm:cxn modelId="{26EC528F-925A-4F5E-A329-D8FB0C46CAD4}" type="presParOf" srcId="{DD7E87C0-0A30-408E-9553-11BDC7AC005C}" destId="{3421412A-4808-4EBA-9477-35715F706A71}" srcOrd="0" destOrd="0" presId="urn:microsoft.com/office/officeart/2005/8/layout/bProcess4"/>
    <dgm:cxn modelId="{030FABCE-DAF6-43A8-A78C-08C19F4972B2}" type="presParOf" srcId="{DD7E87C0-0A30-408E-9553-11BDC7AC005C}" destId="{E07EFDEE-7D37-4572-8941-AA26073F09B5}" srcOrd="1" destOrd="0" presId="urn:microsoft.com/office/officeart/2005/8/layout/bProcess4"/>
    <dgm:cxn modelId="{7B70B9DA-9C0B-4612-A0D7-4760F905D111}" type="presParOf" srcId="{6C158463-562C-4B1A-9002-A843ED904B4A}" destId="{7D97DABF-73EB-4C0C-9365-CB8251BC8C56}" srcOrd="5" destOrd="0" presId="urn:microsoft.com/office/officeart/2005/8/layout/bProcess4"/>
    <dgm:cxn modelId="{12C8150E-3CB3-4807-BD50-B1D65FEEF665}" type="presParOf" srcId="{6C158463-562C-4B1A-9002-A843ED904B4A}" destId="{1155B91D-F22D-47D1-B7CC-6AD1C1078A3F}" srcOrd="6" destOrd="0" presId="urn:microsoft.com/office/officeart/2005/8/layout/bProcess4"/>
    <dgm:cxn modelId="{AD540BFF-125F-4302-8CAE-05200D41EC2A}" type="presParOf" srcId="{1155B91D-F22D-47D1-B7CC-6AD1C1078A3F}" destId="{E751F6D9-1A0D-4EE7-9B8F-2B423FB2C643}" srcOrd="0" destOrd="0" presId="urn:microsoft.com/office/officeart/2005/8/layout/bProcess4"/>
    <dgm:cxn modelId="{3E71FE24-E502-4CAF-AC17-82AF657D398B}" type="presParOf" srcId="{1155B91D-F22D-47D1-B7CC-6AD1C1078A3F}" destId="{EDF729AD-C1ED-449C-8737-37C3521577FE}" srcOrd="1" destOrd="0" presId="urn:microsoft.com/office/officeart/2005/8/layout/bProcess4"/>
    <dgm:cxn modelId="{EC8C8A97-528B-4547-9A78-BC471FE09F4C}" type="presParOf" srcId="{6C158463-562C-4B1A-9002-A843ED904B4A}" destId="{54BFDA5C-C829-4A6F-9AF4-1BBDAF1FBEF4}" srcOrd="7" destOrd="0" presId="urn:microsoft.com/office/officeart/2005/8/layout/bProcess4"/>
    <dgm:cxn modelId="{D76A8246-A9B7-47A2-8665-858D25EBF0CD}" type="presParOf" srcId="{6C158463-562C-4B1A-9002-A843ED904B4A}" destId="{A06DC5E6-22A0-4FD5-B1B3-930BDE6F88F1}" srcOrd="8" destOrd="0" presId="urn:microsoft.com/office/officeart/2005/8/layout/bProcess4"/>
    <dgm:cxn modelId="{7013992B-03DD-4B80-8D1A-94C6CA08747C}" type="presParOf" srcId="{A06DC5E6-22A0-4FD5-B1B3-930BDE6F88F1}" destId="{15A39466-4E66-4FC5-B8DC-D5687DF46370}" srcOrd="0" destOrd="0" presId="urn:microsoft.com/office/officeart/2005/8/layout/bProcess4"/>
    <dgm:cxn modelId="{CA6363E5-F7F4-470A-8B44-E274DDC084A6}" type="presParOf" srcId="{A06DC5E6-22A0-4FD5-B1B3-930BDE6F88F1}" destId="{6464F398-0689-4263-8E64-B585D6CED8B7}" srcOrd="1" destOrd="0" presId="urn:microsoft.com/office/officeart/2005/8/layout/bProcess4"/>
    <dgm:cxn modelId="{EAB88347-A041-465C-B190-1DB966794F78}" type="presParOf" srcId="{6C158463-562C-4B1A-9002-A843ED904B4A}" destId="{609EEF89-816C-4504-B04B-E0067867FF3A}" srcOrd="9" destOrd="0" presId="urn:microsoft.com/office/officeart/2005/8/layout/bProcess4"/>
    <dgm:cxn modelId="{D1C07018-18E4-4566-8AC1-3A04EF26DA1E}" type="presParOf" srcId="{6C158463-562C-4B1A-9002-A843ED904B4A}" destId="{370AB16A-C99F-4E40-ABB9-1ED9DDD5FD7D}" srcOrd="10" destOrd="0" presId="urn:microsoft.com/office/officeart/2005/8/layout/bProcess4"/>
    <dgm:cxn modelId="{D5BAC8EA-8EE0-49AD-A7D1-9143C39FB5DC}" type="presParOf" srcId="{370AB16A-C99F-4E40-ABB9-1ED9DDD5FD7D}" destId="{E03CA113-D438-4EB3-B972-60355FAFF76F}" srcOrd="0" destOrd="0" presId="urn:microsoft.com/office/officeart/2005/8/layout/bProcess4"/>
    <dgm:cxn modelId="{7E61AA4A-C962-403E-AC80-7D439907283E}" type="presParOf" srcId="{370AB16A-C99F-4E40-ABB9-1ED9DDD5FD7D}" destId="{E4CDC4C1-1DCF-4D83-8731-038F1623841C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C722AE-CBB2-493A-BF62-6DB9D664A4BF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A0919EF-9A84-45F5-A72B-175E5978E3E5}">
      <dgm:prSet phldrT="[Texto]" custT="1"/>
      <dgm:spPr/>
      <dgm:t>
        <a:bodyPr/>
        <a:lstStyle/>
        <a:p>
          <a:r>
            <a:rPr lang="es-MX" sz="2800" dirty="0"/>
            <a:t>Tipos de creatividad</a:t>
          </a:r>
        </a:p>
      </dgm:t>
    </dgm:pt>
    <dgm:pt modelId="{40726127-F350-4605-AC23-D84FEFA7DEE9}" type="parTrans" cxnId="{ED06985F-77D9-48E6-8C1B-8246E9FE2A31}">
      <dgm:prSet/>
      <dgm:spPr/>
      <dgm:t>
        <a:bodyPr/>
        <a:lstStyle/>
        <a:p>
          <a:endParaRPr lang="es-MX" sz="1800"/>
        </a:p>
      </dgm:t>
    </dgm:pt>
    <dgm:pt modelId="{CC0180FC-77E7-44F1-89AA-2916E4C1D8CC}" type="sibTrans" cxnId="{ED06985F-77D9-48E6-8C1B-8246E9FE2A31}">
      <dgm:prSet/>
      <dgm:spPr/>
      <dgm:t>
        <a:bodyPr/>
        <a:lstStyle/>
        <a:p>
          <a:endParaRPr lang="es-MX" sz="1800"/>
        </a:p>
      </dgm:t>
    </dgm:pt>
    <dgm:pt modelId="{970EB02F-EA41-4DDD-8E36-E5E3E37C54B6}">
      <dgm:prSet phldrT="[Texto]" custT="1"/>
      <dgm:spPr/>
      <dgm:t>
        <a:bodyPr/>
        <a:lstStyle/>
        <a:p>
          <a:r>
            <a:rPr lang="es-MX" sz="2000" dirty="0"/>
            <a:t>plástica</a:t>
          </a:r>
        </a:p>
      </dgm:t>
    </dgm:pt>
    <dgm:pt modelId="{F90A8228-071C-4B2F-A5A1-8A3D5EE28E1F}" type="parTrans" cxnId="{D341E911-3E0E-4861-A0AE-1991C6CF7B26}">
      <dgm:prSet custT="1"/>
      <dgm:spPr/>
      <dgm:t>
        <a:bodyPr/>
        <a:lstStyle/>
        <a:p>
          <a:endParaRPr lang="es-MX" sz="1800"/>
        </a:p>
      </dgm:t>
    </dgm:pt>
    <dgm:pt modelId="{FB979DF1-65F9-43A1-A922-73F646ABA8FE}" type="sibTrans" cxnId="{D341E911-3E0E-4861-A0AE-1991C6CF7B26}">
      <dgm:prSet/>
      <dgm:spPr/>
      <dgm:t>
        <a:bodyPr/>
        <a:lstStyle/>
        <a:p>
          <a:endParaRPr lang="es-MX" sz="1800"/>
        </a:p>
      </dgm:t>
    </dgm:pt>
    <dgm:pt modelId="{4BFCC5AC-3BCD-4524-973A-F40A7CDDB977}">
      <dgm:prSet phldrT="[Texto]" custT="1"/>
      <dgm:spPr/>
      <dgm:t>
        <a:bodyPr/>
        <a:lstStyle/>
        <a:p>
          <a:r>
            <a:rPr lang="es-MX" sz="2000" dirty="0"/>
            <a:t>inventiva</a:t>
          </a:r>
        </a:p>
      </dgm:t>
    </dgm:pt>
    <dgm:pt modelId="{B2898289-D2EF-4063-8974-E4093078D681}" type="parTrans" cxnId="{CD53E6EB-9FAA-44F7-99F9-9DFF75B7E9DD}">
      <dgm:prSet custT="1"/>
      <dgm:spPr/>
      <dgm:t>
        <a:bodyPr/>
        <a:lstStyle/>
        <a:p>
          <a:endParaRPr lang="es-MX" sz="1800"/>
        </a:p>
      </dgm:t>
    </dgm:pt>
    <dgm:pt modelId="{8F58B570-C89A-4BB4-B5D2-CDEDB8CA541E}" type="sibTrans" cxnId="{CD53E6EB-9FAA-44F7-99F9-9DFF75B7E9DD}">
      <dgm:prSet/>
      <dgm:spPr/>
      <dgm:t>
        <a:bodyPr/>
        <a:lstStyle/>
        <a:p>
          <a:endParaRPr lang="es-MX" sz="1800"/>
        </a:p>
      </dgm:t>
    </dgm:pt>
    <dgm:pt modelId="{B845C954-5983-43E9-9C9E-8043ADB152C9}">
      <dgm:prSet custT="1"/>
      <dgm:spPr/>
      <dgm:t>
        <a:bodyPr/>
        <a:lstStyle/>
        <a:p>
          <a:r>
            <a:rPr lang="es-MX" sz="2000" dirty="0"/>
            <a:t>social</a:t>
          </a:r>
        </a:p>
      </dgm:t>
    </dgm:pt>
    <dgm:pt modelId="{1E9EAD64-43E9-41BB-84BA-C35CE333AADE}" type="parTrans" cxnId="{E897F175-B1CE-46C5-A56D-327DEB3C8FE4}">
      <dgm:prSet custT="1"/>
      <dgm:spPr/>
      <dgm:t>
        <a:bodyPr/>
        <a:lstStyle/>
        <a:p>
          <a:endParaRPr lang="es-MX" sz="1800"/>
        </a:p>
      </dgm:t>
    </dgm:pt>
    <dgm:pt modelId="{3BA8B091-4E37-46BE-A0CA-5F33869BCC71}" type="sibTrans" cxnId="{E897F175-B1CE-46C5-A56D-327DEB3C8FE4}">
      <dgm:prSet/>
      <dgm:spPr/>
      <dgm:t>
        <a:bodyPr/>
        <a:lstStyle/>
        <a:p>
          <a:endParaRPr lang="es-MX" sz="1800"/>
        </a:p>
      </dgm:t>
    </dgm:pt>
    <dgm:pt modelId="{7297A716-26D1-4C5E-AC90-EEF70E758D96}">
      <dgm:prSet custT="1"/>
      <dgm:spPr/>
      <dgm:t>
        <a:bodyPr/>
        <a:lstStyle/>
        <a:p>
          <a:r>
            <a:rPr lang="es-MX" sz="1800" dirty="0"/>
            <a:t>Formas, colores, texturas, porciones y volúmenes.</a:t>
          </a:r>
        </a:p>
      </dgm:t>
    </dgm:pt>
    <dgm:pt modelId="{B235FA6A-B844-4A71-AFCD-42E570902D37}" type="parTrans" cxnId="{D41C6703-C16F-44B2-BDC2-79061A20F344}">
      <dgm:prSet custT="1"/>
      <dgm:spPr/>
      <dgm:t>
        <a:bodyPr/>
        <a:lstStyle/>
        <a:p>
          <a:endParaRPr lang="es-MX" sz="1800"/>
        </a:p>
      </dgm:t>
    </dgm:pt>
    <dgm:pt modelId="{175A0438-8031-4069-AC74-C56A2E9821DA}" type="sibTrans" cxnId="{D41C6703-C16F-44B2-BDC2-79061A20F344}">
      <dgm:prSet/>
      <dgm:spPr/>
      <dgm:t>
        <a:bodyPr/>
        <a:lstStyle/>
        <a:p>
          <a:endParaRPr lang="es-MX" sz="1800"/>
        </a:p>
      </dgm:t>
    </dgm:pt>
    <dgm:pt modelId="{968491C0-66C1-4E31-AC5C-EFCDB079E56F}">
      <dgm:prSet custT="1"/>
      <dgm:spPr/>
      <dgm:t>
        <a:bodyPr/>
        <a:lstStyle/>
        <a:p>
          <a:r>
            <a:rPr lang="es-MX" sz="1200" b="0" i="0" dirty="0"/>
            <a:t>Es la aplicación talentosa de las ideas, las teorías y los recursos a la solución de los problemas del quehacer ordinario.</a:t>
          </a:r>
          <a:endParaRPr lang="es-MX" sz="1200" dirty="0"/>
        </a:p>
      </dgm:t>
    </dgm:pt>
    <dgm:pt modelId="{7DC4AF5C-AD5A-482F-B7DE-046A242C8F18}" type="parTrans" cxnId="{717BB164-FBE8-4D1E-B8E8-E5E516B03991}">
      <dgm:prSet custT="1"/>
      <dgm:spPr/>
      <dgm:t>
        <a:bodyPr/>
        <a:lstStyle/>
        <a:p>
          <a:endParaRPr lang="es-MX" sz="1800"/>
        </a:p>
      </dgm:t>
    </dgm:pt>
    <dgm:pt modelId="{7BE49799-ADAB-4770-83A3-7595E23E3B45}" type="sibTrans" cxnId="{717BB164-FBE8-4D1E-B8E8-E5E516B03991}">
      <dgm:prSet/>
      <dgm:spPr/>
      <dgm:t>
        <a:bodyPr/>
        <a:lstStyle/>
        <a:p>
          <a:endParaRPr lang="es-MX" sz="1800"/>
        </a:p>
      </dgm:t>
    </dgm:pt>
    <dgm:pt modelId="{6BC5F2A2-5390-41E0-B0A9-E6845EE7B13B}">
      <dgm:prSet custT="1"/>
      <dgm:spPr/>
      <dgm:t>
        <a:bodyPr/>
        <a:lstStyle/>
        <a:p>
          <a:r>
            <a:rPr lang="es-MX" sz="1800" dirty="0"/>
            <a:t>Es la creatividad en las relaciones humanas.</a:t>
          </a:r>
        </a:p>
      </dgm:t>
    </dgm:pt>
    <dgm:pt modelId="{AFCC0DDA-F4EA-4E07-B33B-1EC0CD576917}" type="parTrans" cxnId="{DC3C30D7-41C5-4814-853D-1A17573BF566}">
      <dgm:prSet custT="1"/>
      <dgm:spPr/>
      <dgm:t>
        <a:bodyPr/>
        <a:lstStyle/>
        <a:p>
          <a:endParaRPr lang="es-MX" sz="1800"/>
        </a:p>
      </dgm:t>
    </dgm:pt>
    <dgm:pt modelId="{D0FEB028-A0F1-4257-ABF3-D13051EF077E}" type="sibTrans" cxnId="{DC3C30D7-41C5-4814-853D-1A17573BF566}">
      <dgm:prSet/>
      <dgm:spPr/>
      <dgm:t>
        <a:bodyPr/>
        <a:lstStyle/>
        <a:p>
          <a:endParaRPr lang="es-MX" sz="1800"/>
        </a:p>
      </dgm:t>
    </dgm:pt>
    <dgm:pt modelId="{591F69A9-C3C0-4FA6-9604-7CA4D4FAC814}">
      <dgm:prSet custT="1"/>
      <dgm:spPr/>
      <dgm:t>
        <a:bodyPr/>
        <a:lstStyle/>
        <a:p>
          <a:r>
            <a:rPr lang="es-MX" sz="2000" dirty="0"/>
            <a:t>fluente</a:t>
          </a:r>
        </a:p>
      </dgm:t>
    </dgm:pt>
    <dgm:pt modelId="{518600CF-EC10-422A-A468-A3F6810212AD}" type="parTrans" cxnId="{C314058F-B0F6-48F0-807F-946065BDE8EB}">
      <dgm:prSet custT="1"/>
      <dgm:spPr/>
      <dgm:t>
        <a:bodyPr/>
        <a:lstStyle/>
        <a:p>
          <a:endParaRPr lang="es-MX" sz="1800"/>
        </a:p>
      </dgm:t>
    </dgm:pt>
    <dgm:pt modelId="{68DA8156-3690-4ACF-BFB1-4112C1B49A95}" type="sibTrans" cxnId="{C314058F-B0F6-48F0-807F-946065BDE8EB}">
      <dgm:prSet/>
      <dgm:spPr/>
      <dgm:t>
        <a:bodyPr/>
        <a:lstStyle/>
        <a:p>
          <a:endParaRPr lang="es-MX" sz="1800"/>
        </a:p>
      </dgm:t>
    </dgm:pt>
    <dgm:pt modelId="{7E87EE4F-79E6-458D-B188-A18CC17FC692}">
      <dgm:prSet custT="1"/>
      <dgm:spPr/>
      <dgm:t>
        <a:bodyPr/>
        <a:lstStyle/>
        <a:p>
          <a:r>
            <a:rPr lang="es-MX" sz="1600" dirty="0"/>
            <a:t>Es la creatividad de los sentimientos, los afectos y las actitudes</a:t>
          </a:r>
        </a:p>
      </dgm:t>
    </dgm:pt>
    <dgm:pt modelId="{3AD2CCE1-06C4-48B8-9161-CF06EE8F551F}" type="parTrans" cxnId="{6E2CA498-F2A0-4CF4-8707-8AF8162910B2}">
      <dgm:prSet custT="1"/>
      <dgm:spPr/>
      <dgm:t>
        <a:bodyPr/>
        <a:lstStyle/>
        <a:p>
          <a:endParaRPr lang="es-MX" sz="1800"/>
        </a:p>
      </dgm:t>
    </dgm:pt>
    <dgm:pt modelId="{66F32294-5AF9-4765-ACBD-077474CA6429}" type="sibTrans" cxnId="{6E2CA498-F2A0-4CF4-8707-8AF8162910B2}">
      <dgm:prSet/>
      <dgm:spPr/>
      <dgm:t>
        <a:bodyPr/>
        <a:lstStyle/>
        <a:p>
          <a:endParaRPr lang="es-MX" sz="1800"/>
        </a:p>
      </dgm:t>
    </dgm:pt>
    <dgm:pt modelId="{6A92E1F6-CED2-40AE-8EB6-C5DFC25CDEB9}">
      <dgm:prSet custT="1"/>
      <dgm:spPr/>
      <dgm:t>
        <a:bodyPr/>
        <a:lstStyle/>
        <a:p>
          <a:r>
            <a:rPr lang="es-MX" sz="2000" dirty="0"/>
            <a:t>filosófica</a:t>
          </a:r>
        </a:p>
      </dgm:t>
    </dgm:pt>
    <dgm:pt modelId="{F1F6D6AB-33A9-42B4-A002-424B8FA0FA85}" type="parTrans" cxnId="{B2E5BDA7-40FF-4E58-8387-F51205A3A9B6}">
      <dgm:prSet custT="1"/>
      <dgm:spPr/>
      <dgm:t>
        <a:bodyPr/>
        <a:lstStyle/>
        <a:p>
          <a:endParaRPr lang="es-MX" sz="1800"/>
        </a:p>
      </dgm:t>
    </dgm:pt>
    <dgm:pt modelId="{6E82BE8C-2499-4B46-B0BB-865A472E0B19}" type="sibTrans" cxnId="{B2E5BDA7-40FF-4E58-8387-F51205A3A9B6}">
      <dgm:prSet/>
      <dgm:spPr/>
      <dgm:t>
        <a:bodyPr/>
        <a:lstStyle/>
        <a:p>
          <a:endParaRPr lang="es-MX" sz="1800"/>
        </a:p>
      </dgm:t>
    </dgm:pt>
    <dgm:pt modelId="{C3DF60DD-61B6-4830-AAA7-8530107E4CE8}">
      <dgm:prSet custT="1"/>
      <dgm:spPr/>
      <dgm:t>
        <a:bodyPr/>
        <a:lstStyle/>
        <a:p>
          <a:r>
            <a:rPr lang="es-MX" sz="1200" dirty="0"/>
            <a:t>Un modo conceptual de pensar, que transforma las imágenes en símbolos.</a:t>
          </a:r>
        </a:p>
      </dgm:t>
    </dgm:pt>
    <dgm:pt modelId="{31C95EEF-6775-4FE2-AA62-7B9AA7F319B6}" type="sibTrans" cxnId="{CACEE9B9-2EBD-4F1C-975D-59B948D99243}">
      <dgm:prSet/>
      <dgm:spPr/>
      <dgm:t>
        <a:bodyPr/>
        <a:lstStyle/>
        <a:p>
          <a:endParaRPr lang="es-MX" sz="1800"/>
        </a:p>
      </dgm:t>
    </dgm:pt>
    <dgm:pt modelId="{411D3786-B589-4FB6-8D5F-A970611771E0}" type="parTrans" cxnId="{CACEE9B9-2EBD-4F1C-975D-59B948D99243}">
      <dgm:prSet custT="1"/>
      <dgm:spPr/>
      <dgm:t>
        <a:bodyPr/>
        <a:lstStyle/>
        <a:p>
          <a:endParaRPr lang="es-MX" sz="1800"/>
        </a:p>
      </dgm:t>
    </dgm:pt>
    <dgm:pt modelId="{5C1344D8-24DC-4009-BE0C-FF251E0DD5B4}">
      <dgm:prSet custT="1"/>
      <dgm:spPr/>
      <dgm:t>
        <a:bodyPr/>
        <a:lstStyle/>
        <a:p>
          <a:r>
            <a:rPr lang="es-MX" sz="1800" dirty="0"/>
            <a:t>⋅ </a:t>
          </a:r>
          <a:r>
            <a:rPr lang="es-MX" sz="1400" dirty="0"/>
            <a:t>Una aplicación de comparaciones, metáforas y analogías.</a:t>
          </a:r>
        </a:p>
      </dgm:t>
    </dgm:pt>
    <dgm:pt modelId="{DF14E5A9-06D7-4D66-879E-007A3A05BAD3}" type="sibTrans" cxnId="{E22463A0-FDB5-4864-B227-71BD904588C5}">
      <dgm:prSet/>
      <dgm:spPr/>
      <dgm:t>
        <a:bodyPr/>
        <a:lstStyle/>
        <a:p>
          <a:endParaRPr lang="es-MX" sz="1800"/>
        </a:p>
      </dgm:t>
    </dgm:pt>
    <dgm:pt modelId="{E3E0BA4E-6591-44FD-9BC5-93B8F370BA1B}" type="parTrans" cxnId="{E22463A0-FDB5-4864-B227-71BD904588C5}">
      <dgm:prSet custT="1"/>
      <dgm:spPr/>
      <dgm:t>
        <a:bodyPr/>
        <a:lstStyle/>
        <a:p>
          <a:endParaRPr lang="es-MX" sz="1800"/>
        </a:p>
      </dgm:t>
    </dgm:pt>
    <dgm:pt modelId="{322545B6-B35E-46CE-B5C9-1554C30B86BD}">
      <dgm:prSet custT="1"/>
      <dgm:spPr/>
      <dgm:t>
        <a:bodyPr/>
        <a:lstStyle/>
        <a:p>
          <a:r>
            <a:rPr lang="es-MX" sz="2000" dirty="0"/>
            <a:t>científica</a:t>
          </a:r>
        </a:p>
      </dgm:t>
    </dgm:pt>
    <dgm:pt modelId="{92CAC2EF-909C-4244-942E-FACBA2958592}" type="parTrans" cxnId="{98E3A4CC-4F2B-4B8E-94AB-B35BF2AC00E1}">
      <dgm:prSet custT="1"/>
      <dgm:spPr/>
      <dgm:t>
        <a:bodyPr/>
        <a:lstStyle/>
        <a:p>
          <a:endParaRPr lang="es-MX" sz="1800"/>
        </a:p>
      </dgm:t>
    </dgm:pt>
    <dgm:pt modelId="{C7AA554F-5EB4-49EC-ABAF-72090A056C7B}" type="sibTrans" cxnId="{98E3A4CC-4F2B-4B8E-94AB-B35BF2AC00E1}">
      <dgm:prSet/>
      <dgm:spPr/>
      <dgm:t>
        <a:bodyPr/>
        <a:lstStyle/>
        <a:p>
          <a:endParaRPr lang="es-MX" sz="1800"/>
        </a:p>
      </dgm:t>
    </dgm:pt>
    <dgm:pt modelId="{367D34D0-67A3-4C02-AD40-B4D96958D915}">
      <dgm:prSet custT="1"/>
      <dgm:spPr/>
      <dgm:t>
        <a:bodyPr/>
        <a:lstStyle/>
        <a:p>
          <a:r>
            <a:rPr lang="es-MX" sz="1400" dirty="0"/>
            <a:t>Aplica el ingenio y el talento en la investigación de nuevos conocimientos</a:t>
          </a:r>
        </a:p>
      </dgm:t>
    </dgm:pt>
    <dgm:pt modelId="{244EB04C-A889-4150-A25A-2B90C800F56A}" type="parTrans" cxnId="{5F08346C-9A2F-4BC7-BC95-E87E0291AD5B}">
      <dgm:prSet custT="1"/>
      <dgm:spPr/>
      <dgm:t>
        <a:bodyPr/>
        <a:lstStyle/>
        <a:p>
          <a:endParaRPr lang="es-MX" sz="1800"/>
        </a:p>
      </dgm:t>
    </dgm:pt>
    <dgm:pt modelId="{370E3AA0-7816-42B4-9C6E-A952EF7EE2AA}" type="sibTrans" cxnId="{5F08346C-9A2F-4BC7-BC95-E87E0291AD5B}">
      <dgm:prSet/>
      <dgm:spPr/>
      <dgm:t>
        <a:bodyPr/>
        <a:lstStyle/>
        <a:p>
          <a:endParaRPr lang="es-MX" sz="1800"/>
        </a:p>
      </dgm:t>
    </dgm:pt>
    <dgm:pt modelId="{025489C0-7774-447C-9272-78B21B3D8F78}" type="pres">
      <dgm:prSet presAssocID="{B5C722AE-CBB2-493A-BF62-6DB9D664A4B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F81F6CA-B464-4193-9BDD-5D0656640015}" type="pres">
      <dgm:prSet presAssocID="{6A0919EF-9A84-45F5-A72B-175E5978E3E5}" presName="root1" presStyleCnt="0"/>
      <dgm:spPr/>
    </dgm:pt>
    <dgm:pt modelId="{3950C780-2F49-4A2F-885D-38B5037B03C0}" type="pres">
      <dgm:prSet presAssocID="{6A0919EF-9A84-45F5-A72B-175E5978E3E5}" presName="LevelOneTextNode" presStyleLbl="node0" presStyleIdx="0" presStyleCnt="1" custScaleX="122242" custScaleY="170981" custLinFactX="-66037" custLinFactNeighborX="-100000" custLinFactNeighborY="-41369">
        <dgm:presLayoutVars>
          <dgm:chPref val="3"/>
        </dgm:presLayoutVars>
      </dgm:prSet>
      <dgm:spPr/>
    </dgm:pt>
    <dgm:pt modelId="{0DBDCB1C-4A30-422B-B7B0-214CFC68050F}" type="pres">
      <dgm:prSet presAssocID="{6A0919EF-9A84-45F5-A72B-175E5978E3E5}" presName="level2hierChild" presStyleCnt="0"/>
      <dgm:spPr/>
    </dgm:pt>
    <dgm:pt modelId="{52ED6C9A-DB5F-4EB2-A30B-593D26E64986}" type="pres">
      <dgm:prSet presAssocID="{F90A8228-071C-4B2F-A5A1-8A3D5EE28E1F}" presName="conn2-1" presStyleLbl="parChTrans1D2" presStyleIdx="0" presStyleCnt="6"/>
      <dgm:spPr/>
    </dgm:pt>
    <dgm:pt modelId="{4C4F2357-2659-4C41-8BF1-2EBA528C1BB7}" type="pres">
      <dgm:prSet presAssocID="{F90A8228-071C-4B2F-A5A1-8A3D5EE28E1F}" presName="connTx" presStyleLbl="parChTrans1D2" presStyleIdx="0" presStyleCnt="6"/>
      <dgm:spPr/>
    </dgm:pt>
    <dgm:pt modelId="{63179B7C-44BA-4480-9F9E-118B9EB5D7BA}" type="pres">
      <dgm:prSet presAssocID="{970EB02F-EA41-4DDD-8E36-E5E3E37C54B6}" presName="root2" presStyleCnt="0"/>
      <dgm:spPr/>
    </dgm:pt>
    <dgm:pt modelId="{8038EF4B-75A5-468E-99D2-40A6B8D2FF1A}" type="pres">
      <dgm:prSet presAssocID="{970EB02F-EA41-4DDD-8E36-E5E3E37C54B6}" presName="LevelTwoTextNode" presStyleLbl="node2" presStyleIdx="0" presStyleCnt="6">
        <dgm:presLayoutVars>
          <dgm:chPref val="3"/>
        </dgm:presLayoutVars>
      </dgm:prSet>
      <dgm:spPr/>
    </dgm:pt>
    <dgm:pt modelId="{93737B0C-BD9D-4761-893A-DC72561DF4DE}" type="pres">
      <dgm:prSet presAssocID="{970EB02F-EA41-4DDD-8E36-E5E3E37C54B6}" presName="level3hierChild" presStyleCnt="0"/>
      <dgm:spPr/>
    </dgm:pt>
    <dgm:pt modelId="{9AE391D5-84D2-47AA-B81A-467678E8B178}" type="pres">
      <dgm:prSet presAssocID="{B235FA6A-B844-4A71-AFCD-42E570902D37}" presName="conn2-1" presStyleLbl="parChTrans1D3" presStyleIdx="0" presStyleCnt="7"/>
      <dgm:spPr/>
    </dgm:pt>
    <dgm:pt modelId="{30234672-03A9-45C6-AC00-92304DECD339}" type="pres">
      <dgm:prSet presAssocID="{B235FA6A-B844-4A71-AFCD-42E570902D37}" presName="connTx" presStyleLbl="parChTrans1D3" presStyleIdx="0" presStyleCnt="7"/>
      <dgm:spPr/>
    </dgm:pt>
    <dgm:pt modelId="{7E553428-ACB9-499E-91A4-16703C395FCE}" type="pres">
      <dgm:prSet presAssocID="{7297A716-26D1-4C5E-AC90-EEF70E758D96}" presName="root2" presStyleCnt="0"/>
      <dgm:spPr/>
    </dgm:pt>
    <dgm:pt modelId="{428D5575-DFCD-45D6-AF5D-A7D3E273D817}" type="pres">
      <dgm:prSet presAssocID="{7297A716-26D1-4C5E-AC90-EEF70E758D96}" presName="LevelTwoTextNode" presStyleLbl="node3" presStyleIdx="0" presStyleCnt="7">
        <dgm:presLayoutVars>
          <dgm:chPref val="3"/>
        </dgm:presLayoutVars>
      </dgm:prSet>
      <dgm:spPr/>
    </dgm:pt>
    <dgm:pt modelId="{539A944C-5EBB-49FF-AD17-2428DFBD032F}" type="pres">
      <dgm:prSet presAssocID="{7297A716-26D1-4C5E-AC90-EEF70E758D96}" presName="level3hierChild" presStyleCnt="0"/>
      <dgm:spPr/>
    </dgm:pt>
    <dgm:pt modelId="{5612BB61-94D1-47FE-AAA3-45A89DC78A06}" type="pres">
      <dgm:prSet presAssocID="{B2898289-D2EF-4063-8974-E4093078D681}" presName="conn2-1" presStyleLbl="parChTrans1D2" presStyleIdx="1" presStyleCnt="6"/>
      <dgm:spPr/>
    </dgm:pt>
    <dgm:pt modelId="{A0697A2F-BCB5-4F5C-A42C-34261508CA00}" type="pres">
      <dgm:prSet presAssocID="{B2898289-D2EF-4063-8974-E4093078D681}" presName="connTx" presStyleLbl="parChTrans1D2" presStyleIdx="1" presStyleCnt="6"/>
      <dgm:spPr/>
    </dgm:pt>
    <dgm:pt modelId="{3F3116CE-2E10-4483-B815-7EB9E6442A1B}" type="pres">
      <dgm:prSet presAssocID="{4BFCC5AC-3BCD-4524-973A-F40A7CDDB977}" presName="root2" presStyleCnt="0"/>
      <dgm:spPr/>
    </dgm:pt>
    <dgm:pt modelId="{59551C81-024C-463F-AFF7-14D8A3AC61BE}" type="pres">
      <dgm:prSet presAssocID="{4BFCC5AC-3BCD-4524-973A-F40A7CDDB977}" presName="LevelTwoTextNode" presStyleLbl="node2" presStyleIdx="1" presStyleCnt="6">
        <dgm:presLayoutVars>
          <dgm:chPref val="3"/>
        </dgm:presLayoutVars>
      </dgm:prSet>
      <dgm:spPr/>
    </dgm:pt>
    <dgm:pt modelId="{898F55B9-5710-46AF-9692-9179EFE3C39F}" type="pres">
      <dgm:prSet presAssocID="{4BFCC5AC-3BCD-4524-973A-F40A7CDDB977}" presName="level3hierChild" presStyleCnt="0"/>
      <dgm:spPr/>
    </dgm:pt>
    <dgm:pt modelId="{F628A6CC-672F-44AB-A2AB-7EA5C63A7352}" type="pres">
      <dgm:prSet presAssocID="{7DC4AF5C-AD5A-482F-B7DE-046A242C8F18}" presName="conn2-1" presStyleLbl="parChTrans1D3" presStyleIdx="1" presStyleCnt="7"/>
      <dgm:spPr/>
    </dgm:pt>
    <dgm:pt modelId="{20EB4CAC-9B81-43BC-990F-E88C20D488DA}" type="pres">
      <dgm:prSet presAssocID="{7DC4AF5C-AD5A-482F-B7DE-046A242C8F18}" presName="connTx" presStyleLbl="parChTrans1D3" presStyleIdx="1" presStyleCnt="7"/>
      <dgm:spPr/>
    </dgm:pt>
    <dgm:pt modelId="{206E6AA2-FD36-4DD7-BBD5-A9C367ABC933}" type="pres">
      <dgm:prSet presAssocID="{968491C0-66C1-4E31-AC5C-EFCDB079E56F}" presName="root2" presStyleCnt="0"/>
      <dgm:spPr/>
    </dgm:pt>
    <dgm:pt modelId="{C59E9B3F-1567-4EA1-9C8E-A3F1CC41BF0C}" type="pres">
      <dgm:prSet presAssocID="{968491C0-66C1-4E31-AC5C-EFCDB079E56F}" presName="LevelTwoTextNode" presStyleLbl="node3" presStyleIdx="1" presStyleCnt="7">
        <dgm:presLayoutVars>
          <dgm:chPref val="3"/>
        </dgm:presLayoutVars>
      </dgm:prSet>
      <dgm:spPr/>
    </dgm:pt>
    <dgm:pt modelId="{B95D4184-DDA7-422F-9D96-42C3F7898F3C}" type="pres">
      <dgm:prSet presAssocID="{968491C0-66C1-4E31-AC5C-EFCDB079E56F}" presName="level3hierChild" presStyleCnt="0"/>
      <dgm:spPr/>
    </dgm:pt>
    <dgm:pt modelId="{BBA5B37E-8492-4F15-9009-880FD87067C9}" type="pres">
      <dgm:prSet presAssocID="{1E9EAD64-43E9-41BB-84BA-C35CE333AADE}" presName="conn2-1" presStyleLbl="parChTrans1D2" presStyleIdx="2" presStyleCnt="6"/>
      <dgm:spPr/>
    </dgm:pt>
    <dgm:pt modelId="{404C3E01-16D0-417C-B4B1-7D0039BC59E1}" type="pres">
      <dgm:prSet presAssocID="{1E9EAD64-43E9-41BB-84BA-C35CE333AADE}" presName="connTx" presStyleLbl="parChTrans1D2" presStyleIdx="2" presStyleCnt="6"/>
      <dgm:spPr/>
    </dgm:pt>
    <dgm:pt modelId="{2FFEDBE8-1765-4630-B143-6A3130A03EDC}" type="pres">
      <dgm:prSet presAssocID="{B845C954-5983-43E9-9C9E-8043ADB152C9}" presName="root2" presStyleCnt="0"/>
      <dgm:spPr/>
    </dgm:pt>
    <dgm:pt modelId="{1614547D-92DB-42A0-A055-1E11C985F623}" type="pres">
      <dgm:prSet presAssocID="{B845C954-5983-43E9-9C9E-8043ADB152C9}" presName="LevelTwoTextNode" presStyleLbl="node2" presStyleIdx="2" presStyleCnt="6" custLinFactNeighborX="-3809">
        <dgm:presLayoutVars>
          <dgm:chPref val="3"/>
        </dgm:presLayoutVars>
      </dgm:prSet>
      <dgm:spPr/>
    </dgm:pt>
    <dgm:pt modelId="{B81D51E3-C0B5-43D4-964E-A97343642960}" type="pres">
      <dgm:prSet presAssocID="{B845C954-5983-43E9-9C9E-8043ADB152C9}" presName="level3hierChild" presStyleCnt="0"/>
      <dgm:spPr/>
    </dgm:pt>
    <dgm:pt modelId="{4F496383-CFAB-4DE4-AB13-C824170CC869}" type="pres">
      <dgm:prSet presAssocID="{AFCC0DDA-F4EA-4E07-B33B-1EC0CD576917}" presName="conn2-1" presStyleLbl="parChTrans1D3" presStyleIdx="2" presStyleCnt="7"/>
      <dgm:spPr/>
    </dgm:pt>
    <dgm:pt modelId="{F54A2B36-CC21-4F3F-84DA-A285D73089B1}" type="pres">
      <dgm:prSet presAssocID="{AFCC0DDA-F4EA-4E07-B33B-1EC0CD576917}" presName="connTx" presStyleLbl="parChTrans1D3" presStyleIdx="2" presStyleCnt="7"/>
      <dgm:spPr/>
    </dgm:pt>
    <dgm:pt modelId="{BDBEA89F-3CF1-456B-8DFB-C10483682792}" type="pres">
      <dgm:prSet presAssocID="{6BC5F2A2-5390-41E0-B0A9-E6845EE7B13B}" presName="root2" presStyleCnt="0"/>
      <dgm:spPr/>
    </dgm:pt>
    <dgm:pt modelId="{961D9508-CF33-41B7-812C-D8CDD969F3B5}" type="pres">
      <dgm:prSet presAssocID="{6BC5F2A2-5390-41E0-B0A9-E6845EE7B13B}" presName="LevelTwoTextNode" presStyleLbl="node3" presStyleIdx="2" presStyleCnt="7">
        <dgm:presLayoutVars>
          <dgm:chPref val="3"/>
        </dgm:presLayoutVars>
      </dgm:prSet>
      <dgm:spPr/>
    </dgm:pt>
    <dgm:pt modelId="{9E400461-3AAE-4B47-B912-4D87945351B4}" type="pres">
      <dgm:prSet presAssocID="{6BC5F2A2-5390-41E0-B0A9-E6845EE7B13B}" presName="level3hierChild" presStyleCnt="0"/>
      <dgm:spPr/>
    </dgm:pt>
    <dgm:pt modelId="{46116CE3-D02C-44B2-BF39-C4D09595D120}" type="pres">
      <dgm:prSet presAssocID="{518600CF-EC10-422A-A468-A3F6810212AD}" presName="conn2-1" presStyleLbl="parChTrans1D2" presStyleIdx="3" presStyleCnt="6"/>
      <dgm:spPr/>
    </dgm:pt>
    <dgm:pt modelId="{1E5ACF12-2002-4C64-81C0-C4EEE49E3236}" type="pres">
      <dgm:prSet presAssocID="{518600CF-EC10-422A-A468-A3F6810212AD}" presName="connTx" presStyleLbl="parChTrans1D2" presStyleIdx="3" presStyleCnt="6"/>
      <dgm:spPr/>
    </dgm:pt>
    <dgm:pt modelId="{44595B89-C082-48B3-9827-414C10B20362}" type="pres">
      <dgm:prSet presAssocID="{591F69A9-C3C0-4FA6-9604-7CA4D4FAC814}" presName="root2" presStyleCnt="0"/>
      <dgm:spPr/>
    </dgm:pt>
    <dgm:pt modelId="{3D49D903-3497-4E62-B4B0-59A472AB4A1E}" type="pres">
      <dgm:prSet presAssocID="{591F69A9-C3C0-4FA6-9604-7CA4D4FAC814}" presName="LevelTwoTextNode" presStyleLbl="node2" presStyleIdx="3" presStyleCnt="6">
        <dgm:presLayoutVars>
          <dgm:chPref val="3"/>
        </dgm:presLayoutVars>
      </dgm:prSet>
      <dgm:spPr/>
    </dgm:pt>
    <dgm:pt modelId="{E122D1FB-AC6B-45C6-8C00-B02BE921B6BB}" type="pres">
      <dgm:prSet presAssocID="{591F69A9-C3C0-4FA6-9604-7CA4D4FAC814}" presName="level3hierChild" presStyleCnt="0"/>
      <dgm:spPr/>
    </dgm:pt>
    <dgm:pt modelId="{4DBE8B09-C223-4936-872A-DEDCA664649B}" type="pres">
      <dgm:prSet presAssocID="{3AD2CCE1-06C4-48B8-9161-CF06EE8F551F}" presName="conn2-1" presStyleLbl="parChTrans1D3" presStyleIdx="3" presStyleCnt="7"/>
      <dgm:spPr/>
    </dgm:pt>
    <dgm:pt modelId="{19E9993E-8D55-42CA-84F2-BDD4A0AEB64C}" type="pres">
      <dgm:prSet presAssocID="{3AD2CCE1-06C4-48B8-9161-CF06EE8F551F}" presName="connTx" presStyleLbl="parChTrans1D3" presStyleIdx="3" presStyleCnt="7"/>
      <dgm:spPr/>
    </dgm:pt>
    <dgm:pt modelId="{882ACFB1-9435-4F75-BB78-829677158E4A}" type="pres">
      <dgm:prSet presAssocID="{7E87EE4F-79E6-458D-B188-A18CC17FC692}" presName="root2" presStyleCnt="0"/>
      <dgm:spPr/>
    </dgm:pt>
    <dgm:pt modelId="{95E1FE72-5882-43CC-B59D-11B4F45DCB29}" type="pres">
      <dgm:prSet presAssocID="{7E87EE4F-79E6-458D-B188-A18CC17FC692}" presName="LevelTwoTextNode" presStyleLbl="node3" presStyleIdx="3" presStyleCnt="7">
        <dgm:presLayoutVars>
          <dgm:chPref val="3"/>
        </dgm:presLayoutVars>
      </dgm:prSet>
      <dgm:spPr/>
    </dgm:pt>
    <dgm:pt modelId="{83031C82-4396-4BDA-B8F2-AE8422DBA45D}" type="pres">
      <dgm:prSet presAssocID="{7E87EE4F-79E6-458D-B188-A18CC17FC692}" presName="level3hierChild" presStyleCnt="0"/>
      <dgm:spPr/>
    </dgm:pt>
    <dgm:pt modelId="{02EF212B-CFB4-4DFF-90DD-1F33521BAEED}" type="pres">
      <dgm:prSet presAssocID="{F1F6D6AB-33A9-42B4-A002-424B8FA0FA85}" presName="conn2-1" presStyleLbl="parChTrans1D2" presStyleIdx="4" presStyleCnt="6"/>
      <dgm:spPr/>
    </dgm:pt>
    <dgm:pt modelId="{FC35E414-B439-4054-BC79-C95C94931DCC}" type="pres">
      <dgm:prSet presAssocID="{F1F6D6AB-33A9-42B4-A002-424B8FA0FA85}" presName="connTx" presStyleLbl="parChTrans1D2" presStyleIdx="4" presStyleCnt="6"/>
      <dgm:spPr/>
    </dgm:pt>
    <dgm:pt modelId="{4016AA04-4B9F-4A25-90B4-E459D47273CE}" type="pres">
      <dgm:prSet presAssocID="{6A92E1F6-CED2-40AE-8EB6-C5DFC25CDEB9}" presName="root2" presStyleCnt="0"/>
      <dgm:spPr/>
    </dgm:pt>
    <dgm:pt modelId="{71D9ECAF-0454-497A-AF38-F880FB842353}" type="pres">
      <dgm:prSet presAssocID="{6A92E1F6-CED2-40AE-8EB6-C5DFC25CDEB9}" presName="LevelTwoTextNode" presStyleLbl="node2" presStyleIdx="4" presStyleCnt="6">
        <dgm:presLayoutVars>
          <dgm:chPref val="3"/>
        </dgm:presLayoutVars>
      </dgm:prSet>
      <dgm:spPr/>
    </dgm:pt>
    <dgm:pt modelId="{29DA2FA6-EC61-423C-841C-BCC9327CFAA0}" type="pres">
      <dgm:prSet presAssocID="{6A92E1F6-CED2-40AE-8EB6-C5DFC25CDEB9}" presName="level3hierChild" presStyleCnt="0"/>
      <dgm:spPr/>
    </dgm:pt>
    <dgm:pt modelId="{4F6749A3-E308-4ED5-A33E-DCA76C98CEBA}" type="pres">
      <dgm:prSet presAssocID="{411D3786-B589-4FB6-8D5F-A970611771E0}" presName="conn2-1" presStyleLbl="parChTrans1D3" presStyleIdx="4" presStyleCnt="7"/>
      <dgm:spPr/>
    </dgm:pt>
    <dgm:pt modelId="{1FF97212-53A3-4376-AA21-C794BE49A1E1}" type="pres">
      <dgm:prSet presAssocID="{411D3786-B589-4FB6-8D5F-A970611771E0}" presName="connTx" presStyleLbl="parChTrans1D3" presStyleIdx="4" presStyleCnt="7"/>
      <dgm:spPr/>
    </dgm:pt>
    <dgm:pt modelId="{CED1CA5F-BFDE-4728-9AAE-8288EA154E7A}" type="pres">
      <dgm:prSet presAssocID="{C3DF60DD-61B6-4830-AAA7-8530107E4CE8}" presName="root2" presStyleCnt="0"/>
      <dgm:spPr/>
    </dgm:pt>
    <dgm:pt modelId="{98A1697D-E328-4C02-9606-6D48F03AC226}" type="pres">
      <dgm:prSet presAssocID="{C3DF60DD-61B6-4830-AAA7-8530107E4CE8}" presName="LevelTwoTextNode" presStyleLbl="node3" presStyleIdx="4" presStyleCnt="7">
        <dgm:presLayoutVars>
          <dgm:chPref val="3"/>
        </dgm:presLayoutVars>
      </dgm:prSet>
      <dgm:spPr/>
    </dgm:pt>
    <dgm:pt modelId="{26B602F2-2713-4596-B68C-1A11FAAC4C4A}" type="pres">
      <dgm:prSet presAssocID="{C3DF60DD-61B6-4830-AAA7-8530107E4CE8}" presName="level3hierChild" presStyleCnt="0"/>
      <dgm:spPr/>
    </dgm:pt>
    <dgm:pt modelId="{E4B6B69F-1B34-4F56-8905-BA7A4CC87C66}" type="pres">
      <dgm:prSet presAssocID="{E3E0BA4E-6591-44FD-9BC5-93B8F370BA1B}" presName="conn2-1" presStyleLbl="parChTrans1D3" presStyleIdx="5" presStyleCnt="7"/>
      <dgm:spPr/>
    </dgm:pt>
    <dgm:pt modelId="{60F2490B-4488-4A74-84C9-3D6370C15D11}" type="pres">
      <dgm:prSet presAssocID="{E3E0BA4E-6591-44FD-9BC5-93B8F370BA1B}" presName="connTx" presStyleLbl="parChTrans1D3" presStyleIdx="5" presStyleCnt="7"/>
      <dgm:spPr/>
    </dgm:pt>
    <dgm:pt modelId="{C7322D6E-BD21-4AE5-9FB6-311A99D57DF7}" type="pres">
      <dgm:prSet presAssocID="{5C1344D8-24DC-4009-BE0C-FF251E0DD5B4}" presName="root2" presStyleCnt="0"/>
      <dgm:spPr/>
    </dgm:pt>
    <dgm:pt modelId="{B81A3AAE-C485-40C7-9006-C8A41C60DF03}" type="pres">
      <dgm:prSet presAssocID="{5C1344D8-24DC-4009-BE0C-FF251E0DD5B4}" presName="LevelTwoTextNode" presStyleLbl="node3" presStyleIdx="5" presStyleCnt="7">
        <dgm:presLayoutVars>
          <dgm:chPref val="3"/>
        </dgm:presLayoutVars>
      </dgm:prSet>
      <dgm:spPr/>
    </dgm:pt>
    <dgm:pt modelId="{20AD053D-78A3-4B97-98C1-4A897BC5B781}" type="pres">
      <dgm:prSet presAssocID="{5C1344D8-24DC-4009-BE0C-FF251E0DD5B4}" presName="level3hierChild" presStyleCnt="0"/>
      <dgm:spPr/>
    </dgm:pt>
    <dgm:pt modelId="{265420DB-D5A6-45C1-A566-F5861EA31A24}" type="pres">
      <dgm:prSet presAssocID="{92CAC2EF-909C-4244-942E-FACBA2958592}" presName="conn2-1" presStyleLbl="parChTrans1D2" presStyleIdx="5" presStyleCnt="6"/>
      <dgm:spPr/>
    </dgm:pt>
    <dgm:pt modelId="{062C6992-F77F-4315-A60A-8898F39D1E5B}" type="pres">
      <dgm:prSet presAssocID="{92CAC2EF-909C-4244-942E-FACBA2958592}" presName="connTx" presStyleLbl="parChTrans1D2" presStyleIdx="5" presStyleCnt="6"/>
      <dgm:spPr/>
    </dgm:pt>
    <dgm:pt modelId="{EC83CF7D-46A2-46EE-8C34-C89C0B3DFB5A}" type="pres">
      <dgm:prSet presAssocID="{322545B6-B35E-46CE-B5C9-1554C30B86BD}" presName="root2" presStyleCnt="0"/>
      <dgm:spPr/>
    </dgm:pt>
    <dgm:pt modelId="{26BF8433-B09B-4804-9B3D-8E0FBD535661}" type="pres">
      <dgm:prSet presAssocID="{322545B6-B35E-46CE-B5C9-1554C30B86BD}" presName="LevelTwoTextNode" presStyleLbl="node2" presStyleIdx="5" presStyleCnt="6" custLinFactNeighborX="4144">
        <dgm:presLayoutVars>
          <dgm:chPref val="3"/>
        </dgm:presLayoutVars>
      </dgm:prSet>
      <dgm:spPr/>
    </dgm:pt>
    <dgm:pt modelId="{D3CF3F59-0C16-4791-A059-3EF476E738A2}" type="pres">
      <dgm:prSet presAssocID="{322545B6-B35E-46CE-B5C9-1554C30B86BD}" presName="level3hierChild" presStyleCnt="0"/>
      <dgm:spPr/>
    </dgm:pt>
    <dgm:pt modelId="{06AF6F36-1829-466B-A8CE-1BABF05205C4}" type="pres">
      <dgm:prSet presAssocID="{244EB04C-A889-4150-A25A-2B90C800F56A}" presName="conn2-1" presStyleLbl="parChTrans1D3" presStyleIdx="6" presStyleCnt="7"/>
      <dgm:spPr/>
    </dgm:pt>
    <dgm:pt modelId="{E069FF0B-5FD4-4A7F-86EF-655A35EA08A4}" type="pres">
      <dgm:prSet presAssocID="{244EB04C-A889-4150-A25A-2B90C800F56A}" presName="connTx" presStyleLbl="parChTrans1D3" presStyleIdx="6" presStyleCnt="7"/>
      <dgm:spPr/>
    </dgm:pt>
    <dgm:pt modelId="{676AD826-A8CC-4066-8757-7F15C18C4C03}" type="pres">
      <dgm:prSet presAssocID="{367D34D0-67A3-4C02-AD40-B4D96958D915}" presName="root2" presStyleCnt="0"/>
      <dgm:spPr/>
    </dgm:pt>
    <dgm:pt modelId="{4E3B2CF0-38F2-4217-A704-0E119B0CF0D5}" type="pres">
      <dgm:prSet presAssocID="{367D34D0-67A3-4C02-AD40-B4D96958D915}" presName="LevelTwoTextNode" presStyleLbl="node3" presStyleIdx="6" presStyleCnt="7">
        <dgm:presLayoutVars>
          <dgm:chPref val="3"/>
        </dgm:presLayoutVars>
      </dgm:prSet>
      <dgm:spPr/>
    </dgm:pt>
    <dgm:pt modelId="{58A000B9-927B-4EF2-BAD0-BEEBBE584D5B}" type="pres">
      <dgm:prSet presAssocID="{367D34D0-67A3-4C02-AD40-B4D96958D915}" presName="level3hierChild" presStyleCnt="0"/>
      <dgm:spPr/>
    </dgm:pt>
  </dgm:ptLst>
  <dgm:cxnLst>
    <dgm:cxn modelId="{D41C6703-C16F-44B2-BDC2-79061A20F344}" srcId="{970EB02F-EA41-4DDD-8E36-E5E3E37C54B6}" destId="{7297A716-26D1-4C5E-AC90-EEF70E758D96}" srcOrd="0" destOrd="0" parTransId="{B235FA6A-B844-4A71-AFCD-42E570902D37}" sibTransId="{175A0438-8031-4069-AC74-C56A2E9821DA}"/>
    <dgm:cxn modelId="{298BF103-9648-4537-8115-A9E0E7A4B57F}" type="presOf" srcId="{3AD2CCE1-06C4-48B8-9161-CF06EE8F551F}" destId="{4DBE8B09-C223-4936-872A-DEDCA664649B}" srcOrd="0" destOrd="0" presId="urn:microsoft.com/office/officeart/2005/8/layout/hierarchy2"/>
    <dgm:cxn modelId="{2CDD6904-38D3-4CA6-BBE3-CE8349271C49}" type="presOf" srcId="{968491C0-66C1-4E31-AC5C-EFCDB079E56F}" destId="{C59E9B3F-1567-4EA1-9C8E-A3F1CC41BF0C}" srcOrd="0" destOrd="0" presId="urn:microsoft.com/office/officeart/2005/8/layout/hierarchy2"/>
    <dgm:cxn modelId="{B20C930C-21CE-430E-9F8E-CAD88F70A199}" type="presOf" srcId="{3AD2CCE1-06C4-48B8-9161-CF06EE8F551F}" destId="{19E9993E-8D55-42CA-84F2-BDD4A0AEB64C}" srcOrd="1" destOrd="0" presId="urn:microsoft.com/office/officeart/2005/8/layout/hierarchy2"/>
    <dgm:cxn modelId="{5DCAA80C-28AA-47A8-9746-62D840D87AAA}" type="presOf" srcId="{6A0919EF-9A84-45F5-A72B-175E5978E3E5}" destId="{3950C780-2F49-4A2F-885D-38B5037B03C0}" srcOrd="0" destOrd="0" presId="urn:microsoft.com/office/officeart/2005/8/layout/hierarchy2"/>
    <dgm:cxn modelId="{BE94FC0F-1AED-4597-B21B-938DD56F54BE}" type="presOf" srcId="{B2898289-D2EF-4063-8974-E4093078D681}" destId="{5612BB61-94D1-47FE-AAA3-45A89DC78A06}" srcOrd="0" destOrd="0" presId="urn:microsoft.com/office/officeart/2005/8/layout/hierarchy2"/>
    <dgm:cxn modelId="{D341E911-3E0E-4861-A0AE-1991C6CF7B26}" srcId="{6A0919EF-9A84-45F5-A72B-175E5978E3E5}" destId="{970EB02F-EA41-4DDD-8E36-E5E3E37C54B6}" srcOrd="0" destOrd="0" parTransId="{F90A8228-071C-4B2F-A5A1-8A3D5EE28E1F}" sibTransId="{FB979DF1-65F9-43A1-A922-73F646ABA8FE}"/>
    <dgm:cxn modelId="{1C1E1312-7D44-4996-88E3-87C5A2249219}" type="presOf" srcId="{1E9EAD64-43E9-41BB-84BA-C35CE333AADE}" destId="{404C3E01-16D0-417C-B4B1-7D0039BC59E1}" srcOrd="1" destOrd="0" presId="urn:microsoft.com/office/officeart/2005/8/layout/hierarchy2"/>
    <dgm:cxn modelId="{14491216-CC42-4CFB-B0B6-309C53770668}" type="presOf" srcId="{C3DF60DD-61B6-4830-AAA7-8530107E4CE8}" destId="{98A1697D-E328-4C02-9606-6D48F03AC226}" srcOrd="0" destOrd="0" presId="urn:microsoft.com/office/officeart/2005/8/layout/hierarchy2"/>
    <dgm:cxn modelId="{3BA3B016-2B36-4CA9-A653-C09800B20E59}" type="presOf" srcId="{F1F6D6AB-33A9-42B4-A002-424B8FA0FA85}" destId="{FC35E414-B439-4054-BC79-C95C94931DCC}" srcOrd="1" destOrd="0" presId="urn:microsoft.com/office/officeart/2005/8/layout/hierarchy2"/>
    <dgm:cxn modelId="{E9832022-A78E-49CA-AEEE-0F88486EB50D}" type="presOf" srcId="{591F69A9-C3C0-4FA6-9604-7CA4D4FAC814}" destId="{3D49D903-3497-4E62-B4B0-59A472AB4A1E}" srcOrd="0" destOrd="0" presId="urn:microsoft.com/office/officeart/2005/8/layout/hierarchy2"/>
    <dgm:cxn modelId="{405B352B-4AB5-496F-8FE5-55399AD450A7}" type="presOf" srcId="{E3E0BA4E-6591-44FD-9BC5-93B8F370BA1B}" destId="{60F2490B-4488-4A74-84C9-3D6370C15D11}" srcOrd="1" destOrd="0" presId="urn:microsoft.com/office/officeart/2005/8/layout/hierarchy2"/>
    <dgm:cxn modelId="{4E409A2B-0FB4-4993-B6A9-2521C59B4C73}" type="presOf" srcId="{92CAC2EF-909C-4244-942E-FACBA2958592}" destId="{265420DB-D5A6-45C1-A566-F5861EA31A24}" srcOrd="0" destOrd="0" presId="urn:microsoft.com/office/officeart/2005/8/layout/hierarchy2"/>
    <dgm:cxn modelId="{2673F336-245F-4C42-8709-AB674D3ED0EB}" type="presOf" srcId="{F90A8228-071C-4B2F-A5A1-8A3D5EE28E1F}" destId="{52ED6C9A-DB5F-4EB2-A30B-593D26E64986}" srcOrd="0" destOrd="0" presId="urn:microsoft.com/office/officeart/2005/8/layout/hierarchy2"/>
    <dgm:cxn modelId="{5961D43B-ED12-4C99-A337-8E2EC7A34DA1}" type="presOf" srcId="{B235FA6A-B844-4A71-AFCD-42E570902D37}" destId="{9AE391D5-84D2-47AA-B81A-467678E8B178}" srcOrd="0" destOrd="0" presId="urn:microsoft.com/office/officeart/2005/8/layout/hierarchy2"/>
    <dgm:cxn modelId="{D8C7D63D-06D2-489D-8216-586DD467FB54}" type="presOf" srcId="{B2898289-D2EF-4063-8974-E4093078D681}" destId="{A0697A2F-BCB5-4F5C-A42C-34261508CA00}" srcOrd="1" destOrd="0" presId="urn:microsoft.com/office/officeart/2005/8/layout/hierarchy2"/>
    <dgm:cxn modelId="{C9EDF55B-3827-4B7F-8B52-69D97E77DE57}" type="presOf" srcId="{F90A8228-071C-4B2F-A5A1-8A3D5EE28E1F}" destId="{4C4F2357-2659-4C41-8BF1-2EBA528C1BB7}" srcOrd="1" destOrd="0" presId="urn:microsoft.com/office/officeart/2005/8/layout/hierarchy2"/>
    <dgm:cxn modelId="{ED06985F-77D9-48E6-8C1B-8246E9FE2A31}" srcId="{B5C722AE-CBB2-493A-BF62-6DB9D664A4BF}" destId="{6A0919EF-9A84-45F5-A72B-175E5978E3E5}" srcOrd="0" destOrd="0" parTransId="{40726127-F350-4605-AC23-D84FEFA7DEE9}" sibTransId="{CC0180FC-77E7-44F1-89AA-2916E4C1D8CC}"/>
    <dgm:cxn modelId="{717BB164-FBE8-4D1E-B8E8-E5E516B03991}" srcId="{4BFCC5AC-3BCD-4524-973A-F40A7CDDB977}" destId="{968491C0-66C1-4E31-AC5C-EFCDB079E56F}" srcOrd="0" destOrd="0" parTransId="{7DC4AF5C-AD5A-482F-B7DE-046A242C8F18}" sibTransId="{7BE49799-ADAB-4770-83A3-7595E23E3B45}"/>
    <dgm:cxn modelId="{B03C2767-E58B-4EFE-86C5-52C7B92E8C44}" type="presOf" srcId="{7297A716-26D1-4C5E-AC90-EEF70E758D96}" destId="{428D5575-DFCD-45D6-AF5D-A7D3E273D817}" srcOrd="0" destOrd="0" presId="urn:microsoft.com/office/officeart/2005/8/layout/hierarchy2"/>
    <dgm:cxn modelId="{B1959548-EBC7-43D3-9478-E47FFCF0A3E2}" type="presOf" srcId="{7E87EE4F-79E6-458D-B188-A18CC17FC692}" destId="{95E1FE72-5882-43CC-B59D-11B4F45DCB29}" srcOrd="0" destOrd="0" presId="urn:microsoft.com/office/officeart/2005/8/layout/hierarchy2"/>
    <dgm:cxn modelId="{F8BC4E49-7D00-4644-B27A-B2178CD0071C}" type="presOf" srcId="{5C1344D8-24DC-4009-BE0C-FF251E0DD5B4}" destId="{B81A3AAE-C485-40C7-9006-C8A41C60DF03}" srcOrd="0" destOrd="0" presId="urn:microsoft.com/office/officeart/2005/8/layout/hierarchy2"/>
    <dgm:cxn modelId="{340BCE6B-70D9-41C8-AA03-6B26ABEF2D75}" type="presOf" srcId="{AFCC0DDA-F4EA-4E07-B33B-1EC0CD576917}" destId="{4F496383-CFAB-4DE4-AB13-C824170CC869}" srcOrd="0" destOrd="0" presId="urn:microsoft.com/office/officeart/2005/8/layout/hierarchy2"/>
    <dgm:cxn modelId="{5F08346C-9A2F-4BC7-BC95-E87E0291AD5B}" srcId="{322545B6-B35E-46CE-B5C9-1554C30B86BD}" destId="{367D34D0-67A3-4C02-AD40-B4D96958D915}" srcOrd="0" destOrd="0" parTransId="{244EB04C-A889-4150-A25A-2B90C800F56A}" sibTransId="{370E3AA0-7816-42B4-9C6E-A952EF7EE2AA}"/>
    <dgm:cxn modelId="{FC88D96D-8020-4199-955C-E46C61E4EFE6}" type="presOf" srcId="{367D34D0-67A3-4C02-AD40-B4D96958D915}" destId="{4E3B2CF0-38F2-4217-A704-0E119B0CF0D5}" srcOrd="0" destOrd="0" presId="urn:microsoft.com/office/officeart/2005/8/layout/hierarchy2"/>
    <dgm:cxn modelId="{B7B1084E-A64B-4F25-AA98-63505EF0713A}" type="presOf" srcId="{518600CF-EC10-422A-A468-A3F6810212AD}" destId="{46116CE3-D02C-44B2-BF39-C4D09595D120}" srcOrd="0" destOrd="0" presId="urn:microsoft.com/office/officeart/2005/8/layout/hierarchy2"/>
    <dgm:cxn modelId="{D0934D73-9867-4D4E-AD0D-5A4729DFF687}" type="presOf" srcId="{E3E0BA4E-6591-44FD-9BC5-93B8F370BA1B}" destId="{E4B6B69F-1B34-4F56-8905-BA7A4CC87C66}" srcOrd="0" destOrd="0" presId="urn:microsoft.com/office/officeart/2005/8/layout/hierarchy2"/>
    <dgm:cxn modelId="{0BF34175-408D-4F14-A1C9-7C22CD27E901}" type="presOf" srcId="{6BC5F2A2-5390-41E0-B0A9-E6845EE7B13B}" destId="{961D9508-CF33-41B7-812C-D8CDD969F3B5}" srcOrd="0" destOrd="0" presId="urn:microsoft.com/office/officeart/2005/8/layout/hierarchy2"/>
    <dgm:cxn modelId="{E897F175-B1CE-46C5-A56D-327DEB3C8FE4}" srcId="{6A0919EF-9A84-45F5-A72B-175E5978E3E5}" destId="{B845C954-5983-43E9-9C9E-8043ADB152C9}" srcOrd="2" destOrd="0" parTransId="{1E9EAD64-43E9-41BB-84BA-C35CE333AADE}" sibTransId="{3BA8B091-4E37-46BE-A0CA-5F33869BCC71}"/>
    <dgm:cxn modelId="{9F40E957-7767-47DC-9344-357337B5777D}" type="presOf" srcId="{1E9EAD64-43E9-41BB-84BA-C35CE333AADE}" destId="{BBA5B37E-8492-4F15-9009-880FD87067C9}" srcOrd="0" destOrd="0" presId="urn:microsoft.com/office/officeart/2005/8/layout/hierarchy2"/>
    <dgm:cxn modelId="{96A69358-FD69-48D8-B745-08CC2AD80C59}" type="presOf" srcId="{411D3786-B589-4FB6-8D5F-A970611771E0}" destId="{1FF97212-53A3-4376-AA21-C794BE49A1E1}" srcOrd="1" destOrd="0" presId="urn:microsoft.com/office/officeart/2005/8/layout/hierarchy2"/>
    <dgm:cxn modelId="{2EDEA679-B2E0-4501-9213-9794E166CF71}" type="presOf" srcId="{92CAC2EF-909C-4244-942E-FACBA2958592}" destId="{062C6992-F77F-4315-A60A-8898F39D1E5B}" srcOrd="1" destOrd="0" presId="urn:microsoft.com/office/officeart/2005/8/layout/hierarchy2"/>
    <dgm:cxn modelId="{2C5BE086-B1DE-47D0-84DC-91C05DDAD9A5}" type="presOf" srcId="{AFCC0DDA-F4EA-4E07-B33B-1EC0CD576917}" destId="{F54A2B36-CC21-4F3F-84DA-A285D73089B1}" srcOrd="1" destOrd="0" presId="urn:microsoft.com/office/officeart/2005/8/layout/hierarchy2"/>
    <dgm:cxn modelId="{C314058F-B0F6-48F0-807F-946065BDE8EB}" srcId="{6A0919EF-9A84-45F5-A72B-175E5978E3E5}" destId="{591F69A9-C3C0-4FA6-9604-7CA4D4FAC814}" srcOrd="3" destOrd="0" parTransId="{518600CF-EC10-422A-A468-A3F6810212AD}" sibTransId="{68DA8156-3690-4ACF-BFB1-4112C1B49A95}"/>
    <dgm:cxn modelId="{3C2F7B91-951A-4B26-A962-CE949380E067}" type="presOf" srcId="{4BFCC5AC-3BCD-4524-973A-F40A7CDDB977}" destId="{59551C81-024C-463F-AFF7-14D8A3AC61BE}" srcOrd="0" destOrd="0" presId="urn:microsoft.com/office/officeart/2005/8/layout/hierarchy2"/>
    <dgm:cxn modelId="{633E8692-DD16-4898-83AF-577C18A0EF29}" type="presOf" srcId="{F1F6D6AB-33A9-42B4-A002-424B8FA0FA85}" destId="{02EF212B-CFB4-4DFF-90DD-1F33521BAEED}" srcOrd="0" destOrd="0" presId="urn:microsoft.com/office/officeart/2005/8/layout/hierarchy2"/>
    <dgm:cxn modelId="{11DEAC97-A7B8-4EC9-8A9B-79E2F318E0F5}" type="presOf" srcId="{B235FA6A-B844-4A71-AFCD-42E570902D37}" destId="{30234672-03A9-45C6-AC00-92304DECD339}" srcOrd="1" destOrd="0" presId="urn:microsoft.com/office/officeart/2005/8/layout/hierarchy2"/>
    <dgm:cxn modelId="{6E2CA498-F2A0-4CF4-8707-8AF8162910B2}" srcId="{591F69A9-C3C0-4FA6-9604-7CA4D4FAC814}" destId="{7E87EE4F-79E6-458D-B188-A18CC17FC692}" srcOrd="0" destOrd="0" parTransId="{3AD2CCE1-06C4-48B8-9161-CF06EE8F551F}" sibTransId="{66F32294-5AF9-4765-ACBD-077474CA6429}"/>
    <dgm:cxn modelId="{468FCF9A-5BF1-41FD-A303-DD0932880B35}" type="presOf" srcId="{322545B6-B35E-46CE-B5C9-1554C30B86BD}" destId="{26BF8433-B09B-4804-9B3D-8E0FBD535661}" srcOrd="0" destOrd="0" presId="urn:microsoft.com/office/officeart/2005/8/layout/hierarchy2"/>
    <dgm:cxn modelId="{E22463A0-FDB5-4864-B227-71BD904588C5}" srcId="{6A92E1F6-CED2-40AE-8EB6-C5DFC25CDEB9}" destId="{5C1344D8-24DC-4009-BE0C-FF251E0DD5B4}" srcOrd="1" destOrd="0" parTransId="{E3E0BA4E-6591-44FD-9BC5-93B8F370BA1B}" sibTransId="{DF14E5A9-06D7-4D66-879E-007A3A05BAD3}"/>
    <dgm:cxn modelId="{8F398EA0-3281-4D83-9403-33A3D6F235F1}" type="presOf" srcId="{970EB02F-EA41-4DDD-8E36-E5E3E37C54B6}" destId="{8038EF4B-75A5-468E-99D2-40A6B8D2FF1A}" srcOrd="0" destOrd="0" presId="urn:microsoft.com/office/officeart/2005/8/layout/hierarchy2"/>
    <dgm:cxn modelId="{5EBA51A2-3762-4260-9B7C-F16CC3F00433}" type="presOf" srcId="{411D3786-B589-4FB6-8D5F-A970611771E0}" destId="{4F6749A3-E308-4ED5-A33E-DCA76C98CEBA}" srcOrd="0" destOrd="0" presId="urn:microsoft.com/office/officeart/2005/8/layout/hierarchy2"/>
    <dgm:cxn modelId="{9C035BA5-71B9-484B-AA70-C0FB62EC435F}" type="presOf" srcId="{518600CF-EC10-422A-A468-A3F6810212AD}" destId="{1E5ACF12-2002-4C64-81C0-C4EEE49E3236}" srcOrd="1" destOrd="0" presId="urn:microsoft.com/office/officeart/2005/8/layout/hierarchy2"/>
    <dgm:cxn modelId="{B2E5BDA7-40FF-4E58-8387-F51205A3A9B6}" srcId="{6A0919EF-9A84-45F5-A72B-175E5978E3E5}" destId="{6A92E1F6-CED2-40AE-8EB6-C5DFC25CDEB9}" srcOrd="4" destOrd="0" parTransId="{F1F6D6AB-33A9-42B4-A002-424B8FA0FA85}" sibTransId="{6E82BE8C-2499-4B46-B0BB-865A472E0B19}"/>
    <dgm:cxn modelId="{A14C84B3-382B-46B1-B311-6B4E49DF6EFB}" type="presOf" srcId="{B5C722AE-CBB2-493A-BF62-6DB9D664A4BF}" destId="{025489C0-7774-447C-9272-78B21B3D8F78}" srcOrd="0" destOrd="0" presId="urn:microsoft.com/office/officeart/2005/8/layout/hierarchy2"/>
    <dgm:cxn modelId="{CACEE9B9-2EBD-4F1C-975D-59B948D99243}" srcId="{6A92E1F6-CED2-40AE-8EB6-C5DFC25CDEB9}" destId="{C3DF60DD-61B6-4830-AAA7-8530107E4CE8}" srcOrd="0" destOrd="0" parTransId="{411D3786-B589-4FB6-8D5F-A970611771E0}" sibTransId="{31C95EEF-6775-4FE2-AA62-7B9AA7F319B6}"/>
    <dgm:cxn modelId="{98E3A4CC-4F2B-4B8E-94AB-B35BF2AC00E1}" srcId="{6A0919EF-9A84-45F5-A72B-175E5978E3E5}" destId="{322545B6-B35E-46CE-B5C9-1554C30B86BD}" srcOrd="5" destOrd="0" parTransId="{92CAC2EF-909C-4244-942E-FACBA2958592}" sibTransId="{C7AA554F-5EB4-49EC-ABAF-72090A056C7B}"/>
    <dgm:cxn modelId="{9E47BECF-B462-4A8E-B62E-BA8BB2781A51}" type="presOf" srcId="{6A92E1F6-CED2-40AE-8EB6-C5DFC25CDEB9}" destId="{71D9ECAF-0454-497A-AF38-F880FB842353}" srcOrd="0" destOrd="0" presId="urn:microsoft.com/office/officeart/2005/8/layout/hierarchy2"/>
    <dgm:cxn modelId="{07A28AD6-A100-4848-9C8F-0F6F84E8DAAD}" type="presOf" srcId="{7DC4AF5C-AD5A-482F-B7DE-046A242C8F18}" destId="{20EB4CAC-9B81-43BC-990F-E88C20D488DA}" srcOrd="1" destOrd="0" presId="urn:microsoft.com/office/officeart/2005/8/layout/hierarchy2"/>
    <dgm:cxn modelId="{DC3C30D7-41C5-4814-853D-1A17573BF566}" srcId="{B845C954-5983-43E9-9C9E-8043ADB152C9}" destId="{6BC5F2A2-5390-41E0-B0A9-E6845EE7B13B}" srcOrd="0" destOrd="0" parTransId="{AFCC0DDA-F4EA-4E07-B33B-1EC0CD576917}" sibTransId="{D0FEB028-A0F1-4257-ABF3-D13051EF077E}"/>
    <dgm:cxn modelId="{3B0D3ED8-D41F-47BF-AA13-FAFB67F627CC}" type="presOf" srcId="{7DC4AF5C-AD5A-482F-B7DE-046A242C8F18}" destId="{F628A6CC-672F-44AB-A2AB-7EA5C63A7352}" srcOrd="0" destOrd="0" presId="urn:microsoft.com/office/officeart/2005/8/layout/hierarchy2"/>
    <dgm:cxn modelId="{CD53E6EB-9FAA-44F7-99F9-9DFF75B7E9DD}" srcId="{6A0919EF-9A84-45F5-A72B-175E5978E3E5}" destId="{4BFCC5AC-3BCD-4524-973A-F40A7CDDB977}" srcOrd="1" destOrd="0" parTransId="{B2898289-D2EF-4063-8974-E4093078D681}" sibTransId="{8F58B570-C89A-4BB4-B5D2-CDEDB8CA541E}"/>
    <dgm:cxn modelId="{8973B2F1-8937-46B5-993D-940EB2209DCD}" type="presOf" srcId="{B845C954-5983-43E9-9C9E-8043ADB152C9}" destId="{1614547D-92DB-42A0-A055-1E11C985F623}" srcOrd="0" destOrd="0" presId="urn:microsoft.com/office/officeart/2005/8/layout/hierarchy2"/>
    <dgm:cxn modelId="{268788F7-1C98-4043-9CC7-54222714B4CD}" type="presOf" srcId="{244EB04C-A889-4150-A25A-2B90C800F56A}" destId="{E069FF0B-5FD4-4A7F-86EF-655A35EA08A4}" srcOrd="1" destOrd="0" presId="urn:microsoft.com/office/officeart/2005/8/layout/hierarchy2"/>
    <dgm:cxn modelId="{291941FD-0269-4908-9BE9-648F97213E87}" type="presOf" srcId="{244EB04C-A889-4150-A25A-2B90C800F56A}" destId="{06AF6F36-1829-466B-A8CE-1BABF05205C4}" srcOrd="0" destOrd="0" presId="urn:microsoft.com/office/officeart/2005/8/layout/hierarchy2"/>
    <dgm:cxn modelId="{3AD03660-6573-4754-A688-3C41F8A57995}" type="presParOf" srcId="{025489C0-7774-447C-9272-78B21B3D8F78}" destId="{8F81F6CA-B464-4193-9BDD-5D0656640015}" srcOrd="0" destOrd="0" presId="urn:microsoft.com/office/officeart/2005/8/layout/hierarchy2"/>
    <dgm:cxn modelId="{289D2139-2C34-4545-B3F0-88990746E934}" type="presParOf" srcId="{8F81F6CA-B464-4193-9BDD-5D0656640015}" destId="{3950C780-2F49-4A2F-885D-38B5037B03C0}" srcOrd="0" destOrd="0" presId="urn:microsoft.com/office/officeart/2005/8/layout/hierarchy2"/>
    <dgm:cxn modelId="{BFB3AD1B-6958-454C-BCF4-CC018C111817}" type="presParOf" srcId="{8F81F6CA-B464-4193-9BDD-5D0656640015}" destId="{0DBDCB1C-4A30-422B-B7B0-214CFC68050F}" srcOrd="1" destOrd="0" presId="urn:microsoft.com/office/officeart/2005/8/layout/hierarchy2"/>
    <dgm:cxn modelId="{4061CA54-DFA7-4552-BEBC-4D399CD65D11}" type="presParOf" srcId="{0DBDCB1C-4A30-422B-B7B0-214CFC68050F}" destId="{52ED6C9A-DB5F-4EB2-A30B-593D26E64986}" srcOrd="0" destOrd="0" presId="urn:microsoft.com/office/officeart/2005/8/layout/hierarchy2"/>
    <dgm:cxn modelId="{91810D92-6AD0-4CE4-B0AB-49A5DE160865}" type="presParOf" srcId="{52ED6C9A-DB5F-4EB2-A30B-593D26E64986}" destId="{4C4F2357-2659-4C41-8BF1-2EBA528C1BB7}" srcOrd="0" destOrd="0" presId="urn:microsoft.com/office/officeart/2005/8/layout/hierarchy2"/>
    <dgm:cxn modelId="{16654FF9-AC8A-4DF2-A716-0A59A9EC3CDB}" type="presParOf" srcId="{0DBDCB1C-4A30-422B-B7B0-214CFC68050F}" destId="{63179B7C-44BA-4480-9F9E-118B9EB5D7BA}" srcOrd="1" destOrd="0" presId="urn:microsoft.com/office/officeart/2005/8/layout/hierarchy2"/>
    <dgm:cxn modelId="{26325F00-39C5-4ADC-A736-4E3C2EB3DF87}" type="presParOf" srcId="{63179B7C-44BA-4480-9F9E-118B9EB5D7BA}" destId="{8038EF4B-75A5-468E-99D2-40A6B8D2FF1A}" srcOrd="0" destOrd="0" presId="urn:microsoft.com/office/officeart/2005/8/layout/hierarchy2"/>
    <dgm:cxn modelId="{B89FE112-FAD9-489F-AC12-80A5A17F21B7}" type="presParOf" srcId="{63179B7C-44BA-4480-9F9E-118B9EB5D7BA}" destId="{93737B0C-BD9D-4761-893A-DC72561DF4DE}" srcOrd="1" destOrd="0" presId="urn:microsoft.com/office/officeart/2005/8/layout/hierarchy2"/>
    <dgm:cxn modelId="{A32B5A19-087E-4FFF-93AE-F4EB1B2355B6}" type="presParOf" srcId="{93737B0C-BD9D-4761-893A-DC72561DF4DE}" destId="{9AE391D5-84D2-47AA-B81A-467678E8B178}" srcOrd="0" destOrd="0" presId="urn:microsoft.com/office/officeart/2005/8/layout/hierarchy2"/>
    <dgm:cxn modelId="{B0617964-E165-4010-B36D-1965CC533BEE}" type="presParOf" srcId="{9AE391D5-84D2-47AA-B81A-467678E8B178}" destId="{30234672-03A9-45C6-AC00-92304DECD339}" srcOrd="0" destOrd="0" presId="urn:microsoft.com/office/officeart/2005/8/layout/hierarchy2"/>
    <dgm:cxn modelId="{540EB7B7-D625-4076-B162-944015449A4D}" type="presParOf" srcId="{93737B0C-BD9D-4761-893A-DC72561DF4DE}" destId="{7E553428-ACB9-499E-91A4-16703C395FCE}" srcOrd="1" destOrd="0" presId="urn:microsoft.com/office/officeart/2005/8/layout/hierarchy2"/>
    <dgm:cxn modelId="{76F84D71-810F-4AD0-AAF2-BB9D06250082}" type="presParOf" srcId="{7E553428-ACB9-499E-91A4-16703C395FCE}" destId="{428D5575-DFCD-45D6-AF5D-A7D3E273D817}" srcOrd="0" destOrd="0" presId="urn:microsoft.com/office/officeart/2005/8/layout/hierarchy2"/>
    <dgm:cxn modelId="{95F290AC-19B4-4ADB-990F-C6752BC4317F}" type="presParOf" srcId="{7E553428-ACB9-499E-91A4-16703C395FCE}" destId="{539A944C-5EBB-49FF-AD17-2428DFBD032F}" srcOrd="1" destOrd="0" presId="urn:microsoft.com/office/officeart/2005/8/layout/hierarchy2"/>
    <dgm:cxn modelId="{47CE8F3E-8EBC-480C-A98C-99330AB4303F}" type="presParOf" srcId="{0DBDCB1C-4A30-422B-B7B0-214CFC68050F}" destId="{5612BB61-94D1-47FE-AAA3-45A89DC78A06}" srcOrd="2" destOrd="0" presId="urn:microsoft.com/office/officeart/2005/8/layout/hierarchy2"/>
    <dgm:cxn modelId="{648DDD90-AEBF-45A1-A65A-7CAE38188FEF}" type="presParOf" srcId="{5612BB61-94D1-47FE-AAA3-45A89DC78A06}" destId="{A0697A2F-BCB5-4F5C-A42C-34261508CA00}" srcOrd="0" destOrd="0" presId="urn:microsoft.com/office/officeart/2005/8/layout/hierarchy2"/>
    <dgm:cxn modelId="{5F58ECCC-986A-4AC2-9434-3AAC0C46B19C}" type="presParOf" srcId="{0DBDCB1C-4A30-422B-B7B0-214CFC68050F}" destId="{3F3116CE-2E10-4483-B815-7EB9E6442A1B}" srcOrd="3" destOrd="0" presId="urn:microsoft.com/office/officeart/2005/8/layout/hierarchy2"/>
    <dgm:cxn modelId="{4EB82722-8AE2-485E-9784-BA4216DF5A2E}" type="presParOf" srcId="{3F3116CE-2E10-4483-B815-7EB9E6442A1B}" destId="{59551C81-024C-463F-AFF7-14D8A3AC61BE}" srcOrd="0" destOrd="0" presId="urn:microsoft.com/office/officeart/2005/8/layout/hierarchy2"/>
    <dgm:cxn modelId="{A8B6695F-5FFB-46EA-909F-2AB9B53DCFB2}" type="presParOf" srcId="{3F3116CE-2E10-4483-B815-7EB9E6442A1B}" destId="{898F55B9-5710-46AF-9692-9179EFE3C39F}" srcOrd="1" destOrd="0" presId="urn:microsoft.com/office/officeart/2005/8/layout/hierarchy2"/>
    <dgm:cxn modelId="{670DBE3F-7A61-4141-8A38-75980CBCD5F0}" type="presParOf" srcId="{898F55B9-5710-46AF-9692-9179EFE3C39F}" destId="{F628A6CC-672F-44AB-A2AB-7EA5C63A7352}" srcOrd="0" destOrd="0" presId="urn:microsoft.com/office/officeart/2005/8/layout/hierarchy2"/>
    <dgm:cxn modelId="{F78565DA-62E8-46CD-A048-4C27E5ABDFA2}" type="presParOf" srcId="{F628A6CC-672F-44AB-A2AB-7EA5C63A7352}" destId="{20EB4CAC-9B81-43BC-990F-E88C20D488DA}" srcOrd="0" destOrd="0" presId="urn:microsoft.com/office/officeart/2005/8/layout/hierarchy2"/>
    <dgm:cxn modelId="{8D37105F-B540-40A3-AB9E-43EAC7DC4B4B}" type="presParOf" srcId="{898F55B9-5710-46AF-9692-9179EFE3C39F}" destId="{206E6AA2-FD36-4DD7-BBD5-A9C367ABC933}" srcOrd="1" destOrd="0" presId="urn:microsoft.com/office/officeart/2005/8/layout/hierarchy2"/>
    <dgm:cxn modelId="{DB4B4D01-C2F2-4981-BFE8-D59CF9391B9E}" type="presParOf" srcId="{206E6AA2-FD36-4DD7-BBD5-A9C367ABC933}" destId="{C59E9B3F-1567-4EA1-9C8E-A3F1CC41BF0C}" srcOrd="0" destOrd="0" presId="urn:microsoft.com/office/officeart/2005/8/layout/hierarchy2"/>
    <dgm:cxn modelId="{FACF5B3A-A09F-4AF0-BE53-55BA3634C17A}" type="presParOf" srcId="{206E6AA2-FD36-4DD7-BBD5-A9C367ABC933}" destId="{B95D4184-DDA7-422F-9D96-42C3F7898F3C}" srcOrd="1" destOrd="0" presId="urn:microsoft.com/office/officeart/2005/8/layout/hierarchy2"/>
    <dgm:cxn modelId="{75ABCD7E-F500-4F90-81F9-5C822F200CC4}" type="presParOf" srcId="{0DBDCB1C-4A30-422B-B7B0-214CFC68050F}" destId="{BBA5B37E-8492-4F15-9009-880FD87067C9}" srcOrd="4" destOrd="0" presId="urn:microsoft.com/office/officeart/2005/8/layout/hierarchy2"/>
    <dgm:cxn modelId="{74419831-67DB-4316-AFB1-B052343E3369}" type="presParOf" srcId="{BBA5B37E-8492-4F15-9009-880FD87067C9}" destId="{404C3E01-16D0-417C-B4B1-7D0039BC59E1}" srcOrd="0" destOrd="0" presId="urn:microsoft.com/office/officeart/2005/8/layout/hierarchy2"/>
    <dgm:cxn modelId="{EBE25464-1F0D-4436-9CA8-38222BA6FBDC}" type="presParOf" srcId="{0DBDCB1C-4A30-422B-B7B0-214CFC68050F}" destId="{2FFEDBE8-1765-4630-B143-6A3130A03EDC}" srcOrd="5" destOrd="0" presId="urn:microsoft.com/office/officeart/2005/8/layout/hierarchy2"/>
    <dgm:cxn modelId="{C8444379-3308-4E60-ADFD-87A7B5991304}" type="presParOf" srcId="{2FFEDBE8-1765-4630-B143-6A3130A03EDC}" destId="{1614547D-92DB-42A0-A055-1E11C985F623}" srcOrd="0" destOrd="0" presId="urn:microsoft.com/office/officeart/2005/8/layout/hierarchy2"/>
    <dgm:cxn modelId="{104F3E4E-4E3A-4500-82EC-F25D106A1F2A}" type="presParOf" srcId="{2FFEDBE8-1765-4630-B143-6A3130A03EDC}" destId="{B81D51E3-C0B5-43D4-964E-A97343642960}" srcOrd="1" destOrd="0" presId="urn:microsoft.com/office/officeart/2005/8/layout/hierarchy2"/>
    <dgm:cxn modelId="{B98AA980-CA44-4101-9C8A-8B8A18D4E0E3}" type="presParOf" srcId="{B81D51E3-C0B5-43D4-964E-A97343642960}" destId="{4F496383-CFAB-4DE4-AB13-C824170CC869}" srcOrd="0" destOrd="0" presId="urn:microsoft.com/office/officeart/2005/8/layout/hierarchy2"/>
    <dgm:cxn modelId="{0FA73895-083D-4137-B8E6-2FE8C34DD024}" type="presParOf" srcId="{4F496383-CFAB-4DE4-AB13-C824170CC869}" destId="{F54A2B36-CC21-4F3F-84DA-A285D73089B1}" srcOrd="0" destOrd="0" presId="urn:microsoft.com/office/officeart/2005/8/layout/hierarchy2"/>
    <dgm:cxn modelId="{D5C11F8C-C4F9-4186-A9A2-0898FEEAFC2D}" type="presParOf" srcId="{B81D51E3-C0B5-43D4-964E-A97343642960}" destId="{BDBEA89F-3CF1-456B-8DFB-C10483682792}" srcOrd="1" destOrd="0" presId="urn:microsoft.com/office/officeart/2005/8/layout/hierarchy2"/>
    <dgm:cxn modelId="{3D5F9F44-6EC4-4A0F-9BDA-7728B4033FD4}" type="presParOf" srcId="{BDBEA89F-3CF1-456B-8DFB-C10483682792}" destId="{961D9508-CF33-41B7-812C-D8CDD969F3B5}" srcOrd="0" destOrd="0" presId="urn:microsoft.com/office/officeart/2005/8/layout/hierarchy2"/>
    <dgm:cxn modelId="{49DBEDDD-1CF2-4189-AD30-2C232D468828}" type="presParOf" srcId="{BDBEA89F-3CF1-456B-8DFB-C10483682792}" destId="{9E400461-3AAE-4B47-B912-4D87945351B4}" srcOrd="1" destOrd="0" presId="urn:microsoft.com/office/officeart/2005/8/layout/hierarchy2"/>
    <dgm:cxn modelId="{79A6E592-2162-4924-A818-F258D4915E0D}" type="presParOf" srcId="{0DBDCB1C-4A30-422B-B7B0-214CFC68050F}" destId="{46116CE3-D02C-44B2-BF39-C4D09595D120}" srcOrd="6" destOrd="0" presId="urn:microsoft.com/office/officeart/2005/8/layout/hierarchy2"/>
    <dgm:cxn modelId="{15382EA0-7F22-4913-984D-7831DBC76C3E}" type="presParOf" srcId="{46116CE3-D02C-44B2-BF39-C4D09595D120}" destId="{1E5ACF12-2002-4C64-81C0-C4EEE49E3236}" srcOrd="0" destOrd="0" presId="urn:microsoft.com/office/officeart/2005/8/layout/hierarchy2"/>
    <dgm:cxn modelId="{7A612BDF-C1B6-414F-9420-DA343809A55D}" type="presParOf" srcId="{0DBDCB1C-4A30-422B-B7B0-214CFC68050F}" destId="{44595B89-C082-48B3-9827-414C10B20362}" srcOrd="7" destOrd="0" presId="urn:microsoft.com/office/officeart/2005/8/layout/hierarchy2"/>
    <dgm:cxn modelId="{73A5A9F3-C520-4148-B5CC-2D5569365EA5}" type="presParOf" srcId="{44595B89-C082-48B3-9827-414C10B20362}" destId="{3D49D903-3497-4E62-B4B0-59A472AB4A1E}" srcOrd="0" destOrd="0" presId="urn:microsoft.com/office/officeart/2005/8/layout/hierarchy2"/>
    <dgm:cxn modelId="{E13C459E-C517-47F6-A41B-2BB612DB096D}" type="presParOf" srcId="{44595B89-C082-48B3-9827-414C10B20362}" destId="{E122D1FB-AC6B-45C6-8C00-B02BE921B6BB}" srcOrd="1" destOrd="0" presId="urn:microsoft.com/office/officeart/2005/8/layout/hierarchy2"/>
    <dgm:cxn modelId="{4C236905-5008-4B15-96EC-6EF10AEABE26}" type="presParOf" srcId="{E122D1FB-AC6B-45C6-8C00-B02BE921B6BB}" destId="{4DBE8B09-C223-4936-872A-DEDCA664649B}" srcOrd="0" destOrd="0" presId="urn:microsoft.com/office/officeart/2005/8/layout/hierarchy2"/>
    <dgm:cxn modelId="{18E7538B-C41F-45BE-A6EA-C48B7C2414E5}" type="presParOf" srcId="{4DBE8B09-C223-4936-872A-DEDCA664649B}" destId="{19E9993E-8D55-42CA-84F2-BDD4A0AEB64C}" srcOrd="0" destOrd="0" presId="urn:microsoft.com/office/officeart/2005/8/layout/hierarchy2"/>
    <dgm:cxn modelId="{ACF2A3E5-3E6E-412A-9783-774531A22D17}" type="presParOf" srcId="{E122D1FB-AC6B-45C6-8C00-B02BE921B6BB}" destId="{882ACFB1-9435-4F75-BB78-829677158E4A}" srcOrd="1" destOrd="0" presId="urn:microsoft.com/office/officeart/2005/8/layout/hierarchy2"/>
    <dgm:cxn modelId="{9D41F353-7FB1-4961-A230-BD4196C996A4}" type="presParOf" srcId="{882ACFB1-9435-4F75-BB78-829677158E4A}" destId="{95E1FE72-5882-43CC-B59D-11B4F45DCB29}" srcOrd="0" destOrd="0" presId="urn:microsoft.com/office/officeart/2005/8/layout/hierarchy2"/>
    <dgm:cxn modelId="{87403C38-A14C-4435-B347-E8E5D17F4E3F}" type="presParOf" srcId="{882ACFB1-9435-4F75-BB78-829677158E4A}" destId="{83031C82-4396-4BDA-B8F2-AE8422DBA45D}" srcOrd="1" destOrd="0" presId="urn:microsoft.com/office/officeart/2005/8/layout/hierarchy2"/>
    <dgm:cxn modelId="{1A654985-22C7-469F-B745-E9596CFFE5C4}" type="presParOf" srcId="{0DBDCB1C-4A30-422B-B7B0-214CFC68050F}" destId="{02EF212B-CFB4-4DFF-90DD-1F33521BAEED}" srcOrd="8" destOrd="0" presId="urn:microsoft.com/office/officeart/2005/8/layout/hierarchy2"/>
    <dgm:cxn modelId="{46298A0A-BB85-4A2F-A379-BF35FD4E2357}" type="presParOf" srcId="{02EF212B-CFB4-4DFF-90DD-1F33521BAEED}" destId="{FC35E414-B439-4054-BC79-C95C94931DCC}" srcOrd="0" destOrd="0" presId="urn:microsoft.com/office/officeart/2005/8/layout/hierarchy2"/>
    <dgm:cxn modelId="{AE3F6799-D834-46CC-AA90-8372D3C3EBD5}" type="presParOf" srcId="{0DBDCB1C-4A30-422B-B7B0-214CFC68050F}" destId="{4016AA04-4B9F-4A25-90B4-E459D47273CE}" srcOrd="9" destOrd="0" presId="urn:microsoft.com/office/officeart/2005/8/layout/hierarchy2"/>
    <dgm:cxn modelId="{53C859FA-0DB2-4BB8-BF8B-F48AD802EC97}" type="presParOf" srcId="{4016AA04-4B9F-4A25-90B4-E459D47273CE}" destId="{71D9ECAF-0454-497A-AF38-F880FB842353}" srcOrd="0" destOrd="0" presId="urn:microsoft.com/office/officeart/2005/8/layout/hierarchy2"/>
    <dgm:cxn modelId="{D1E38D51-138F-4FBF-9363-15385EE84949}" type="presParOf" srcId="{4016AA04-4B9F-4A25-90B4-E459D47273CE}" destId="{29DA2FA6-EC61-423C-841C-BCC9327CFAA0}" srcOrd="1" destOrd="0" presId="urn:microsoft.com/office/officeart/2005/8/layout/hierarchy2"/>
    <dgm:cxn modelId="{36DF78E2-C4CE-4D92-A66D-1333C0E5423B}" type="presParOf" srcId="{29DA2FA6-EC61-423C-841C-BCC9327CFAA0}" destId="{4F6749A3-E308-4ED5-A33E-DCA76C98CEBA}" srcOrd="0" destOrd="0" presId="urn:microsoft.com/office/officeart/2005/8/layout/hierarchy2"/>
    <dgm:cxn modelId="{772CD7CF-358E-4F5B-BB6A-AF6FEA06478C}" type="presParOf" srcId="{4F6749A3-E308-4ED5-A33E-DCA76C98CEBA}" destId="{1FF97212-53A3-4376-AA21-C794BE49A1E1}" srcOrd="0" destOrd="0" presId="urn:microsoft.com/office/officeart/2005/8/layout/hierarchy2"/>
    <dgm:cxn modelId="{BA90BC4D-4736-4BB0-B616-5FC0928454D1}" type="presParOf" srcId="{29DA2FA6-EC61-423C-841C-BCC9327CFAA0}" destId="{CED1CA5F-BFDE-4728-9AAE-8288EA154E7A}" srcOrd="1" destOrd="0" presId="urn:microsoft.com/office/officeart/2005/8/layout/hierarchy2"/>
    <dgm:cxn modelId="{6AC6976B-E19B-43A8-A4FC-7F7534DB62B5}" type="presParOf" srcId="{CED1CA5F-BFDE-4728-9AAE-8288EA154E7A}" destId="{98A1697D-E328-4C02-9606-6D48F03AC226}" srcOrd="0" destOrd="0" presId="urn:microsoft.com/office/officeart/2005/8/layout/hierarchy2"/>
    <dgm:cxn modelId="{1E1DA9EE-A19D-4DE1-9FAA-85B736B8DB10}" type="presParOf" srcId="{CED1CA5F-BFDE-4728-9AAE-8288EA154E7A}" destId="{26B602F2-2713-4596-B68C-1A11FAAC4C4A}" srcOrd="1" destOrd="0" presId="urn:microsoft.com/office/officeart/2005/8/layout/hierarchy2"/>
    <dgm:cxn modelId="{23496ECE-C820-4E58-8EDF-FA026184BC5F}" type="presParOf" srcId="{29DA2FA6-EC61-423C-841C-BCC9327CFAA0}" destId="{E4B6B69F-1B34-4F56-8905-BA7A4CC87C66}" srcOrd="2" destOrd="0" presId="urn:microsoft.com/office/officeart/2005/8/layout/hierarchy2"/>
    <dgm:cxn modelId="{2C901165-A26D-46E2-B84A-52CA11652DCB}" type="presParOf" srcId="{E4B6B69F-1B34-4F56-8905-BA7A4CC87C66}" destId="{60F2490B-4488-4A74-84C9-3D6370C15D11}" srcOrd="0" destOrd="0" presId="urn:microsoft.com/office/officeart/2005/8/layout/hierarchy2"/>
    <dgm:cxn modelId="{94EFCF42-A160-44D7-BF87-18BFBFFB15AA}" type="presParOf" srcId="{29DA2FA6-EC61-423C-841C-BCC9327CFAA0}" destId="{C7322D6E-BD21-4AE5-9FB6-311A99D57DF7}" srcOrd="3" destOrd="0" presId="urn:microsoft.com/office/officeart/2005/8/layout/hierarchy2"/>
    <dgm:cxn modelId="{69232B43-170C-4EAB-BD3A-57F374D4FAC6}" type="presParOf" srcId="{C7322D6E-BD21-4AE5-9FB6-311A99D57DF7}" destId="{B81A3AAE-C485-40C7-9006-C8A41C60DF03}" srcOrd="0" destOrd="0" presId="urn:microsoft.com/office/officeart/2005/8/layout/hierarchy2"/>
    <dgm:cxn modelId="{3DF00843-3F42-40CB-83F8-5C6E600E1C8D}" type="presParOf" srcId="{C7322D6E-BD21-4AE5-9FB6-311A99D57DF7}" destId="{20AD053D-78A3-4B97-98C1-4A897BC5B781}" srcOrd="1" destOrd="0" presId="urn:microsoft.com/office/officeart/2005/8/layout/hierarchy2"/>
    <dgm:cxn modelId="{048DC31B-55AC-48AA-BB4C-0E3B6FEAE33C}" type="presParOf" srcId="{0DBDCB1C-4A30-422B-B7B0-214CFC68050F}" destId="{265420DB-D5A6-45C1-A566-F5861EA31A24}" srcOrd="10" destOrd="0" presId="urn:microsoft.com/office/officeart/2005/8/layout/hierarchy2"/>
    <dgm:cxn modelId="{7A1FDF4C-C297-416B-B468-E18E595CC4AA}" type="presParOf" srcId="{265420DB-D5A6-45C1-A566-F5861EA31A24}" destId="{062C6992-F77F-4315-A60A-8898F39D1E5B}" srcOrd="0" destOrd="0" presId="urn:microsoft.com/office/officeart/2005/8/layout/hierarchy2"/>
    <dgm:cxn modelId="{E3DB7A1B-3F54-42F7-B66F-BC0F53000F71}" type="presParOf" srcId="{0DBDCB1C-4A30-422B-B7B0-214CFC68050F}" destId="{EC83CF7D-46A2-46EE-8C34-C89C0B3DFB5A}" srcOrd="11" destOrd="0" presId="urn:microsoft.com/office/officeart/2005/8/layout/hierarchy2"/>
    <dgm:cxn modelId="{0F60B6F5-2E63-4DA5-8A30-71A708907990}" type="presParOf" srcId="{EC83CF7D-46A2-46EE-8C34-C89C0B3DFB5A}" destId="{26BF8433-B09B-4804-9B3D-8E0FBD535661}" srcOrd="0" destOrd="0" presId="urn:microsoft.com/office/officeart/2005/8/layout/hierarchy2"/>
    <dgm:cxn modelId="{7F73713C-13D3-4ABF-8B3F-2CB773BA7115}" type="presParOf" srcId="{EC83CF7D-46A2-46EE-8C34-C89C0B3DFB5A}" destId="{D3CF3F59-0C16-4791-A059-3EF476E738A2}" srcOrd="1" destOrd="0" presId="urn:microsoft.com/office/officeart/2005/8/layout/hierarchy2"/>
    <dgm:cxn modelId="{26510476-6453-4529-8257-979149C679BF}" type="presParOf" srcId="{D3CF3F59-0C16-4791-A059-3EF476E738A2}" destId="{06AF6F36-1829-466B-A8CE-1BABF05205C4}" srcOrd="0" destOrd="0" presId="urn:microsoft.com/office/officeart/2005/8/layout/hierarchy2"/>
    <dgm:cxn modelId="{7BDB25F3-5B18-45F9-B056-0FD7C4716E0C}" type="presParOf" srcId="{06AF6F36-1829-466B-A8CE-1BABF05205C4}" destId="{E069FF0B-5FD4-4A7F-86EF-655A35EA08A4}" srcOrd="0" destOrd="0" presId="urn:microsoft.com/office/officeart/2005/8/layout/hierarchy2"/>
    <dgm:cxn modelId="{08A0CA5C-DA73-4D2A-9336-41DEE071A384}" type="presParOf" srcId="{D3CF3F59-0C16-4791-A059-3EF476E738A2}" destId="{676AD826-A8CC-4066-8757-7F15C18C4C03}" srcOrd="1" destOrd="0" presId="urn:microsoft.com/office/officeart/2005/8/layout/hierarchy2"/>
    <dgm:cxn modelId="{3AC0AE82-4683-45D3-8808-6C5BB17FFC90}" type="presParOf" srcId="{676AD826-A8CC-4066-8757-7F15C18C4C03}" destId="{4E3B2CF0-38F2-4217-A704-0E119B0CF0D5}" srcOrd="0" destOrd="0" presId="urn:microsoft.com/office/officeart/2005/8/layout/hierarchy2"/>
    <dgm:cxn modelId="{3BB686A9-046A-432F-B8F4-1552EFF7E889}" type="presParOf" srcId="{676AD826-A8CC-4066-8757-7F15C18C4C03}" destId="{58A000B9-927B-4EF2-BAD0-BEEBBE584D5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4A7917-62C7-443F-8CD2-AF413B73504B}">
      <dsp:nvSpPr>
        <dsp:cNvPr id="0" name=""/>
        <dsp:cNvSpPr/>
      </dsp:nvSpPr>
      <dsp:spPr>
        <a:xfrm rot="16200000">
          <a:off x="1160859" y="-1160859"/>
          <a:ext cx="3050381" cy="5372100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3600" b="1" kern="1200" dirty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3600" b="1" kern="1200" dirty="0"/>
            <a:t>PRODUCTO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3600" kern="1200" dirty="0"/>
            <a:t>Desarrollar un servicio o bien novedoso, total o parcialmente.</a:t>
          </a:r>
        </a:p>
        <a:p>
          <a:pPr marL="0"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3600" kern="1200" dirty="0"/>
        </a:p>
      </dsp:txBody>
      <dsp:txXfrm rot="5400000">
        <a:off x="-1" y="1"/>
        <a:ext cx="5372100" cy="2287786"/>
      </dsp:txXfrm>
    </dsp:sp>
    <dsp:sp modelId="{BE3A30FD-2BBA-4042-99B3-A50E508A42CA}">
      <dsp:nvSpPr>
        <dsp:cNvPr id="0" name=""/>
        <dsp:cNvSpPr/>
      </dsp:nvSpPr>
      <dsp:spPr>
        <a:xfrm>
          <a:off x="5372100" y="0"/>
          <a:ext cx="5372100" cy="3050381"/>
        </a:xfrm>
        <a:prstGeom prst="round1Rect">
          <a:avLst/>
        </a:prstGeom>
        <a:solidFill>
          <a:schemeClr val="accent4">
            <a:hueOff val="2972228"/>
            <a:satOff val="-14222"/>
            <a:lumOff val="529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3600" b="1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600" b="1" kern="1200" dirty="0"/>
            <a:t>PROCESO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600" kern="1200" dirty="0"/>
            <a:t>Novedades están vinculadas con la producción, fabricación o distribución del bien o servicio.</a:t>
          </a:r>
        </a:p>
      </dsp:txBody>
      <dsp:txXfrm>
        <a:off x="5372100" y="0"/>
        <a:ext cx="5372100" cy="2287786"/>
      </dsp:txXfrm>
    </dsp:sp>
    <dsp:sp modelId="{62FF42B0-F36C-4F52-B962-3E0EEC4C93A2}">
      <dsp:nvSpPr>
        <dsp:cNvPr id="0" name=""/>
        <dsp:cNvSpPr/>
      </dsp:nvSpPr>
      <dsp:spPr>
        <a:xfrm rot="10800000">
          <a:off x="0" y="3050381"/>
          <a:ext cx="5372100" cy="3050381"/>
        </a:xfrm>
        <a:prstGeom prst="round1Rect">
          <a:avLst/>
        </a:prstGeom>
        <a:solidFill>
          <a:schemeClr val="accent4">
            <a:hueOff val="5944456"/>
            <a:satOff val="-28445"/>
            <a:lumOff val="1058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600" b="1" kern="1200" dirty="0"/>
            <a:t>MARKETING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600" kern="1200" dirty="0"/>
            <a:t>Incorporar un sistema de comercialización novedoso. </a:t>
          </a:r>
        </a:p>
      </dsp:txBody>
      <dsp:txXfrm rot="10800000">
        <a:off x="0" y="3812976"/>
        <a:ext cx="5372100" cy="2287786"/>
      </dsp:txXfrm>
    </dsp:sp>
    <dsp:sp modelId="{2925B708-4DF3-48AF-83C3-9C773BBAC0CF}">
      <dsp:nvSpPr>
        <dsp:cNvPr id="0" name=""/>
        <dsp:cNvSpPr/>
      </dsp:nvSpPr>
      <dsp:spPr>
        <a:xfrm rot="5400000">
          <a:off x="6532959" y="1889522"/>
          <a:ext cx="3050381" cy="5372100"/>
        </a:xfrm>
        <a:prstGeom prst="round1Rect">
          <a:avLst/>
        </a:prstGeom>
        <a:solidFill>
          <a:schemeClr val="accent4">
            <a:hueOff val="8916683"/>
            <a:satOff val="-42667"/>
            <a:lumOff val="1588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kern="1200" dirty="0"/>
            <a:t> </a:t>
          </a:r>
          <a:r>
            <a:rPr lang="es-MX" sz="3600" b="1" kern="1200" dirty="0"/>
            <a:t>ORGANIZACIÓN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kern="1200" dirty="0"/>
            <a:t>Cambios en los procedimientos de la empresa, alteraciones del lugar de trabajo o modificaciones en las relaciones exteriores.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900" kern="1200" dirty="0"/>
        </a:p>
      </dsp:txBody>
      <dsp:txXfrm rot="-5400000">
        <a:off x="5372099" y="3812976"/>
        <a:ext cx="5372100" cy="2287786"/>
      </dsp:txXfrm>
    </dsp:sp>
    <dsp:sp modelId="{F9FE3567-59F7-4CB6-94FC-DCA66BF074B5}">
      <dsp:nvSpPr>
        <dsp:cNvPr id="0" name=""/>
        <dsp:cNvSpPr/>
      </dsp:nvSpPr>
      <dsp:spPr>
        <a:xfrm>
          <a:off x="4029080" y="2464593"/>
          <a:ext cx="2686039" cy="1171575"/>
        </a:xfrm>
        <a:prstGeom prst="roundRect">
          <a:avLst/>
        </a:prstGeom>
        <a:blipFill rotWithShape="0">
          <a:blip xmlns:r="http://schemas.openxmlformats.org/officeDocument/2006/relationships" r:embed="rId1"/>
          <a:srcRect/>
          <a:stretch>
            <a:fillRect l="-17000" r="-17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1" kern="1200" dirty="0"/>
            <a:t>TIPOS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1" kern="1200" dirty="0"/>
            <a:t>DE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1" kern="1200" dirty="0"/>
            <a:t>INNOVACIÓN</a:t>
          </a:r>
        </a:p>
      </dsp:txBody>
      <dsp:txXfrm>
        <a:off x="4086272" y="2521785"/>
        <a:ext cx="2571655" cy="10571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9988EE-BDCC-47B5-AC46-B7A056B97B83}">
      <dsp:nvSpPr>
        <dsp:cNvPr id="0" name=""/>
        <dsp:cNvSpPr/>
      </dsp:nvSpPr>
      <dsp:spPr>
        <a:xfrm rot="5400000">
          <a:off x="2179734" y="1249260"/>
          <a:ext cx="1955048" cy="23560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91D29F-4633-406B-A593-C60AED7B59A2}">
      <dsp:nvSpPr>
        <dsp:cNvPr id="0" name=""/>
        <dsp:cNvSpPr/>
      </dsp:nvSpPr>
      <dsp:spPr>
        <a:xfrm>
          <a:off x="2629551" y="1660"/>
          <a:ext cx="2617793" cy="157067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 dirty="0"/>
            <a:t>Generación de oportunidades</a:t>
          </a:r>
        </a:p>
      </dsp:txBody>
      <dsp:txXfrm>
        <a:off x="2675555" y="47664"/>
        <a:ext cx="2525785" cy="1478668"/>
      </dsp:txXfrm>
    </dsp:sp>
    <dsp:sp modelId="{64F05E18-1537-427A-A462-CFDDE53E62A4}">
      <dsp:nvSpPr>
        <dsp:cNvPr id="0" name=""/>
        <dsp:cNvSpPr/>
      </dsp:nvSpPr>
      <dsp:spPr>
        <a:xfrm rot="5400000">
          <a:off x="2179734" y="3212606"/>
          <a:ext cx="1955048" cy="23560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CBE287-BDD0-49C4-AA90-70CD46011B68}">
      <dsp:nvSpPr>
        <dsp:cNvPr id="0" name=""/>
        <dsp:cNvSpPr/>
      </dsp:nvSpPr>
      <dsp:spPr>
        <a:xfrm>
          <a:off x="2629551" y="1965005"/>
          <a:ext cx="2617793" cy="157067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 dirty="0"/>
            <a:t>Evaluación</a:t>
          </a:r>
        </a:p>
      </dsp:txBody>
      <dsp:txXfrm>
        <a:off x="2675555" y="2011009"/>
        <a:ext cx="2525785" cy="1478668"/>
      </dsp:txXfrm>
    </dsp:sp>
    <dsp:sp modelId="{7D97DABF-73EB-4C0C-9365-CB8251BC8C56}">
      <dsp:nvSpPr>
        <dsp:cNvPr id="0" name=""/>
        <dsp:cNvSpPr/>
      </dsp:nvSpPr>
      <dsp:spPr>
        <a:xfrm>
          <a:off x="3161407" y="4194279"/>
          <a:ext cx="3473368" cy="23560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7EFDEE-7D37-4572-8941-AA26073F09B5}">
      <dsp:nvSpPr>
        <dsp:cNvPr id="0" name=""/>
        <dsp:cNvSpPr/>
      </dsp:nvSpPr>
      <dsp:spPr>
        <a:xfrm>
          <a:off x="2629551" y="3928351"/>
          <a:ext cx="2617793" cy="157067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 dirty="0"/>
            <a:t>Priorización</a:t>
          </a:r>
        </a:p>
      </dsp:txBody>
      <dsp:txXfrm>
        <a:off x="2675555" y="3974355"/>
        <a:ext cx="2525785" cy="1478668"/>
      </dsp:txXfrm>
    </dsp:sp>
    <dsp:sp modelId="{54BFDA5C-C829-4A6F-9AF4-1BBDAF1FBEF4}">
      <dsp:nvSpPr>
        <dsp:cNvPr id="0" name=""/>
        <dsp:cNvSpPr/>
      </dsp:nvSpPr>
      <dsp:spPr>
        <a:xfrm rot="16200000">
          <a:off x="5661400" y="3212606"/>
          <a:ext cx="1955048" cy="23560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F729AD-C1ED-449C-8737-37C3521577FE}">
      <dsp:nvSpPr>
        <dsp:cNvPr id="0" name=""/>
        <dsp:cNvSpPr/>
      </dsp:nvSpPr>
      <dsp:spPr>
        <a:xfrm>
          <a:off x="6111217" y="3928351"/>
          <a:ext cx="2617793" cy="157067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 dirty="0"/>
            <a:t>Definición del proyecto</a:t>
          </a:r>
        </a:p>
      </dsp:txBody>
      <dsp:txXfrm>
        <a:off x="6157221" y="3974355"/>
        <a:ext cx="2525785" cy="1478668"/>
      </dsp:txXfrm>
    </dsp:sp>
    <dsp:sp modelId="{609EEF89-816C-4504-B04B-E0067867FF3A}">
      <dsp:nvSpPr>
        <dsp:cNvPr id="0" name=""/>
        <dsp:cNvSpPr/>
      </dsp:nvSpPr>
      <dsp:spPr>
        <a:xfrm rot="16200000">
          <a:off x="5661400" y="1249260"/>
          <a:ext cx="1955048" cy="23560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64F398-0689-4263-8E64-B585D6CED8B7}">
      <dsp:nvSpPr>
        <dsp:cNvPr id="0" name=""/>
        <dsp:cNvSpPr/>
      </dsp:nvSpPr>
      <dsp:spPr>
        <a:xfrm>
          <a:off x="6111217" y="1965005"/>
          <a:ext cx="2617793" cy="157067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 dirty="0"/>
            <a:t>Ejecución</a:t>
          </a:r>
        </a:p>
      </dsp:txBody>
      <dsp:txXfrm>
        <a:off x="6157221" y="2011009"/>
        <a:ext cx="2525785" cy="1478668"/>
      </dsp:txXfrm>
    </dsp:sp>
    <dsp:sp modelId="{E4CDC4C1-1DCF-4D83-8731-038F1623841C}">
      <dsp:nvSpPr>
        <dsp:cNvPr id="0" name=""/>
        <dsp:cNvSpPr/>
      </dsp:nvSpPr>
      <dsp:spPr>
        <a:xfrm>
          <a:off x="6111217" y="1660"/>
          <a:ext cx="2617793" cy="157067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 dirty="0"/>
            <a:t>Seguimiento</a:t>
          </a:r>
        </a:p>
      </dsp:txBody>
      <dsp:txXfrm>
        <a:off x="6157221" y="47664"/>
        <a:ext cx="2525785" cy="14786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50C780-2F49-4A2F-885D-38B5037B03C0}">
      <dsp:nvSpPr>
        <dsp:cNvPr id="0" name=""/>
        <dsp:cNvSpPr/>
      </dsp:nvSpPr>
      <dsp:spPr>
        <a:xfrm>
          <a:off x="0" y="2165501"/>
          <a:ext cx="1968920" cy="13769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kern="1200" dirty="0"/>
            <a:t>Tipos de creatividad</a:t>
          </a:r>
        </a:p>
      </dsp:txBody>
      <dsp:txXfrm>
        <a:off x="40330" y="2205831"/>
        <a:ext cx="1888260" cy="1296313"/>
      </dsp:txXfrm>
    </dsp:sp>
    <dsp:sp modelId="{52ED6C9A-DB5F-4EB2-A30B-593D26E64986}">
      <dsp:nvSpPr>
        <dsp:cNvPr id="0" name=""/>
        <dsp:cNvSpPr/>
      </dsp:nvSpPr>
      <dsp:spPr>
        <a:xfrm rot="19354862">
          <a:off x="1554858" y="1619990"/>
          <a:ext cx="4024189" cy="22741"/>
        </a:xfrm>
        <a:custGeom>
          <a:avLst/>
          <a:gdLst/>
          <a:ahLst/>
          <a:cxnLst/>
          <a:rect l="0" t="0" r="0" b="0"/>
          <a:pathLst>
            <a:path>
              <a:moveTo>
                <a:pt x="0" y="11370"/>
              </a:moveTo>
              <a:lnTo>
                <a:pt x="4024189" y="1137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800" kern="1200"/>
        </a:p>
      </dsp:txBody>
      <dsp:txXfrm>
        <a:off x="3466348" y="1530756"/>
        <a:ext cx="201209" cy="201209"/>
      </dsp:txXfrm>
    </dsp:sp>
    <dsp:sp modelId="{8038EF4B-75A5-468E-99D2-40A6B8D2FF1A}">
      <dsp:nvSpPr>
        <dsp:cNvPr id="0" name=""/>
        <dsp:cNvSpPr/>
      </dsp:nvSpPr>
      <dsp:spPr>
        <a:xfrm>
          <a:off x="5164985" y="6066"/>
          <a:ext cx="1610674" cy="8053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plástica</a:t>
          </a:r>
        </a:p>
      </dsp:txBody>
      <dsp:txXfrm>
        <a:off x="5188573" y="29654"/>
        <a:ext cx="1563498" cy="758161"/>
      </dsp:txXfrm>
    </dsp:sp>
    <dsp:sp modelId="{9AE391D5-84D2-47AA-B81A-467678E8B178}">
      <dsp:nvSpPr>
        <dsp:cNvPr id="0" name=""/>
        <dsp:cNvSpPr/>
      </dsp:nvSpPr>
      <dsp:spPr>
        <a:xfrm>
          <a:off x="6775660" y="397364"/>
          <a:ext cx="644269" cy="22741"/>
        </a:xfrm>
        <a:custGeom>
          <a:avLst/>
          <a:gdLst/>
          <a:ahLst/>
          <a:cxnLst/>
          <a:rect l="0" t="0" r="0" b="0"/>
          <a:pathLst>
            <a:path>
              <a:moveTo>
                <a:pt x="0" y="11370"/>
              </a:moveTo>
              <a:lnTo>
                <a:pt x="644269" y="1137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800" kern="1200"/>
        </a:p>
      </dsp:txBody>
      <dsp:txXfrm>
        <a:off x="7081688" y="392628"/>
        <a:ext cx="32213" cy="32213"/>
      </dsp:txXfrm>
    </dsp:sp>
    <dsp:sp modelId="{428D5575-DFCD-45D6-AF5D-A7D3E273D817}">
      <dsp:nvSpPr>
        <dsp:cNvPr id="0" name=""/>
        <dsp:cNvSpPr/>
      </dsp:nvSpPr>
      <dsp:spPr>
        <a:xfrm>
          <a:off x="7419929" y="6066"/>
          <a:ext cx="1610674" cy="8053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Formas, colores, texturas, porciones y volúmenes.</a:t>
          </a:r>
        </a:p>
      </dsp:txBody>
      <dsp:txXfrm>
        <a:off x="7443517" y="29654"/>
        <a:ext cx="1563498" cy="758161"/>
      </dsp:txXfrm>
    </dsp:sp>
    <dsp:sp modelId="{5612BB61-94D1-47FE-AAA3-45A89DC78A06}">
      <dsp:nvSpPr>
        <dsp:cNvPr id="0" name=""/>
        <dsp:cNvSpPr/>
      </dsp:nvSpPr>
      <dsp:spPr>
        <a:xfrm rot="20074673">
          <a:off x="1797592" y="2083059"/>
          <a:ext cx="3538721" cy="22741"/>
        </a:xfrm>
        <a:custGeom>
          <a:avLst/>
          <a:gdLst/>
          <a:ahLst/>
          <a:cxnLst/>
          <a:rect l="0" t="0" r="0" b="0"/>
          <a:pathLst>
            <a:path>
              <a:moveTo>
                <a:pt x="0" y="11370"/>
              </a:moveTo>
              <a:lnTo>
                <a:pt x="3538721" y="1137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800" kern="1200"/>
        </a:p>
      </dsp:txBody>
      <dsp:txXfrm>
        <a:off x="3478485" y="2005962"/>
        <a:ext cx="176936" cy="176936"/>
      </dsp:txXfrm>
    </dsp:sp>
    <dsp:sp modelId="{59551C81-024C-463F-AFF7-14D8A3AC61BE}">
      <dsp:nvSpPr>
        <dsp:cNvPr id="0" name=""/>
        <dsp:cNvSpPr/>
      </dsp:nvSpPr>
      <dsp:spPr>
        <a:xfrm>
          <a:off x="5164985" y="932204"/>
          <a:ext cx="1610674" cy="8053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inventiva</a:t>
          </a:r>
        </a:p>
      </dsp:txBody>
      <dsp:txXfrm>
        <a:off x="5188573" y="955792"/>
        <a:ext cx="1563498" cy="758161"/>
      </dsp:txXfrm>
    </dsp:sp>
    <dsp:sp modelId="{F628A6CC-672F-44AB-A2AB-7EA5C63A7352}">
      <dsp:nvSpPr>
        <dsp:cNvPr id="0" name=""/>
        <dsp:cNvSpPr/>
      </dsp:nvSpPr>
      <dsp:spPr>
        <a:xfrm>
          <a:off x="6775660" y="1323501"/>
          <a:ext cx="644269" cy="22741"/>
        </a:xfrm>
        <a:custGeom>
          <a:avLst/>
          <a:gdLst/>
          <a:ahLst/>
          <a:cxnLst/>
          <a:rect l="0" t="0" r="0" b="0"/>
          <a:pathLst>
            <a:path>
              <a:moveTo>
                <a:pt x="0" y="11370"/>
              </a:moveTo>
              <a:lnTo>
                <a:pt x="644269" y="1137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800" kern="1200"/>
        </a:p>
      </dsp:txBody>
      <dsp:txXfrm>
        <a:off x="7081688" y="1318765"/>
        <a:ext cx="32213" cy="32213"/>
      </dsp:txXfrm>
    </dsp:sp>
    <dsp:sp modelId="{C59E9B3F-1567-4EA1-9C8E-A3F1CC41BF0C}">
      <dsp:nvSpPr>
        <dsp:cNvPr id="0" name=""/>
        <dsp:cNvSpPr/>
      </dsp:nvSpPr>
      <dsp:spPr>
        <a:xfrm>
          <a:off x="7419929" y="932204"/>
          <a:ext cx="1610674" cy="8053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b="0" i="0" kern="1200" dirty="0"/>
            <a:t>Es la aplicación talentosa de las ideas, las teorías y los recursos a la solución de los problemas del quehacer ordinario.</a:t>
          </a:r>
          <a:endParaRPr lang="es-MX" sz="1200" kern="1200" dirty="0"/>
        </a:p>
      </dsp:txBody>
      <dsp:txXfrm>
        <a:off x="7443517" y="955792"/>
        <a:ext cx="1563498" cy="758161"/>
      </dsp:txXfrm>
    </dsp:sp>
    <dsp:sp modelId="{BBA5B37E-8492-4F15-9009-880FD87067C9}">
      <dsp:nvSpPr>
        <dsp:cNvPr id="0" name=""/>
        <dsp:cNvSpPr/>
      </dsp:nvSpPr>
      <dsp:spPr>
        <a:xfrm rot="20957294">
          <a:off x="1941124" y="2546128"/>
          <a:ext cx="3190307" cy="22741"/>
        </a:xfrm>
        <a:custGeom>
          <a:avLst/>
          <a:gdLst/>
          <a:ahLst/>
          <a:cxnLst/>
          <a:rect l="0" t="0" r="0" b="0"/>
          <a:pathLst>
            <a:path>
              <a:moveTo>
                <a:pt x="0" y="11370"/>
              </a:moveTo>
              <a:lnTo>
                <a:pt x="3190307" y="1137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800" kern="1200"/>
        </a:p>
      </dsp:txBody>
      <dsp:txXfrm>
        <a:off x="3456520" y="2477741"/>
        <a:ext cx="159515" cy="159515"/>
      </dsp:txXfrm>
    </dsp:sp>
    <dsp:sp modelId="{1614547D-92DB-42A0-A055-1E11C985F623}">
      <dsp:nvSpPr>
        <dsp:cNvPr id="0" name=""/>
        <dsp:cNvSpPr/>
      </dsp:nvSpPr>
      <dsp:spPr>
        <a:xfrm>
          <a:off x="5103635" y="1858341"/>
          <a:ext cx="1610674" cy="8053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social</a:t>
          </a:r>
        </a:p>
      </dsp:txBody>
      <dsp:txXfrm>
        <a:off x="5127223" y="1881929"/>
        <a:ext cx="1563498" cy="758161"/>
      </dsp:txXfrm>
    </dsp:sp>
    <dsp:sp modelId="{4F496383-CFAB-4DE4-AB13-C824170CC869}">
      <dsp:nvSpPr>
        <dsp:cNvPr id="0" name=""/>
        <dsp:cNvSpPr/>
      </dsp:nvSpPr>
      <dsp:spPr>
        <a:xfrm>
          <a:off x="6714309" y="2249639"/>
          <a:ext cx="705620" cy="22741"/>
        </a:xfrm>
        <a:custGeom>
          <a:avLst/>
          <a:gdLst/>
          <a:ahLst/>
          <a:cxnLst/>
          <a:rect l="0" t="0" r="0" b="0"/>
          <a:pathLst>
            <a:path>
              <a:moveTo>
                <a:pt x="0" y="11370"/>
              </a:moveTo>
              <a:lnTo>
                <a:pt x="705620" y="1137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800" kern="1200"/>
        </a:p>
      </dsp:txBody>
      <dsp:txXfrm>
        <a:off x="7049479" y="2243369"/>
        <a:ext cx="35281" cy="35281"/>
      </dsp:txXfrm>
    </dsp:sp>
    <dsp:sp modelId="{961D9508-CF33-41B7-812C-D8CDD969F3B5}">
      <dsp:nvSpPr>
        <dsp:cNvPr id="0" name=""/>
        <dsp:cNvSpPr/>
      </dsp:nvSpPr>
      <dsp:spPr>
        <a:xfrm>
          <a:off x="7419929" y="1858341"/>
          <a:ext cx="1610674" cy="8053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Es la creatividad en las relaciones humanas.</a:t>
          </a:r>
        </a:p>
      </dsp:txBody>
      <dsp:txXfrm>
        <a:off x="7443517" y="1881929"/>
        <a:ext cx="1563498" cy="758161"/>
      </dsp:txXfrm>
    </dsp:sp>
    <dsp:sp modelId="{46116CE3-D02C-44B2-BF39-C4D09595D120}">
      <dsp:nvSpPr>
        <dsp:cNvPr id="0" name=""/>
        <dsp:cNvSpPr/>
      </dsp:nvSpPr>
      <dsp:spPr>
        <a:xfrm rot="357063">
          <a:off x="1960261" y="3009197"/>
          <a:ext cx="3213383" cy="22741"/>
        </a:xfrm>
        <a:custGeom>
          <a:avLst/>
          <a:gdLst/>
          <a:ahLst/>
          <a:cxnLst/>
          <a:rect l="0" t="0" r="0" b="0"/>
          <a:pathLst>
            <a:path>
              <a:moveTo>
                <a:pt x="0" y="11370"/>
              </a:moveTo>
              <a:lnTo>
                <a:pt x="3213383" y="1137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800" kern="1200"/>
        </a:p>
      </dsp:txBody>
      <dsp:txXfrm>
        <a:off x="3486618" y="2940233"/>
        <a:ext cx="160669" cy="160669"/>
      </dsp:txXfrm>
    </dsp:sp>
    <dsp:sp modelId="{3D49D903-3497-4E62-B4B0-59A472AB4A1E}">
      <dsp:nvSpPr>
        <dsp:cNvPr id="0" name=""/>
        <dsp:cNvSpPr/>
      </dsp:nvSpPr>
      <dsp:spPr>
        <a:xfrm>
          <a:off x="5164985" y="2784479"/>
          <a:ext cx="1610674" cy="8053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fluente</a:t>
          </a:r>
        </a:p>
      </dsp:txBody>
      <dsp:txXfrm>
        <a:off x="5188573" y="2808067"/>
        <a:ext cx="1563498" cy="758161"/>
      </dsp:txXfrm>
    </dsp:sp>
    <dsp:sp modelId="{4DBE8B09-C223-4936-872A-DEDCA664649B}">
      <dsp:nvSpPr>
        <dsp:cNvPr id="0" name=""/>
        <dsp:cNvSpPr/>
      </dsp:nvSpPr>
      <dsp:spPr>
        <a:xfrm>
          <a:off x="6775660" y="3175777"/>
          <a:ext cx="644269" cy="22741"/>
        </a:xfrm>
        <a:custGeom>
          <a:avLst/>
          <a:gdLst/>
          <a:ahLst/>
          <a:cxnLst/>
          <a:rect l="0" t="0" r="0" b="0"/>
          <a:pathLst>
            <a:path>
              <a:moveTo>
                <a:pt x="0" y="11370"/>
              </a:moveTo>
              <a:lnTo>
                <a:pt x="644269" y="1137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800" kern="1200"/>
        </a:p>
      </dsp:txBody>
      <dsp:txXfrm>
        <a:off x="7081688" y="3171041"/>
        <a:ext cx="32213" cy="32213"/>
      </dsp:txXfrm>
    </dsp:sp>
    <dsp:sp modelId="{95E1FE72-5882-43CC-B59D-11B4F45DCB29}">
      <dsp:nvSpPr>
        <dsp:cNvPr id="0" name=""/>
        <dsp:cNvSpPr/>
      </dsp:nvSpPr>
      <dsp:spPr>
        <a:xfrm>
          <a:off x="7419929" y="2784479"/>
          <a:ext cx="1610674" cy="8053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Es la creatividad de los sentimientos, los afectos y las actitudes</a:t>
          </a:r>
        </a:p>
      </dsp:txBody>
      <dsp:txXfrm>
        <a:off x="7443517" y="2808067"/>
        <a:ext cx="1563498" cy="758161"/>
      </dsp:txXfrm>
    </dsp:sp>
    <dsp:sp modelId="{02EF212B-CFB4-4DFF-90DD-1F33521BAEED}">
      <dsp:nvSpPr>
        <dsp:cNvPr id="0" name=""/>
        <dsp:cNvSpPr/>
      </dsp:nvSpPr>
      <dsp:spPr>
        <a:xfrm rot="1699219">
          <a:off x="1751644" y="3703800"/>
          <a:ext cx="3630617" cy="22741"/>
        </a:xfrm>
        <a:custGeom>
          <a:avLst/>
          <a:gdLst/>
          <a:ahLst/>
          <a:cxnLst/>
          <a:rect l="0" t="0" r="0" b="0"/>
          <a:pathLst>
            <a:path>
              <a:moveTo>
                <a:pt x="0" y="11370"/>
              </a:moveTo>
              <a:lnTo>
                <a:pt x="3630617" y="1137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800" kern="1200"/>
        </a:p>
      </dsp:txBody>
      <dsp:txXfrm>
        <a:off x="3476187" y="3624405"/>
        <a:ext cx="181530" cy="181530"/>
      </dsp:txXfrm>
    </dsp:sp>
    <dsp:sp modelId="{71D9ECAF-0454-497A-AF38-F880FB842353}">
      <dsp:nvSpPr>
        <dsp:cNvPr id="0" name=""/>
        <dsp:cNvSpPr/>
      </dsp:nvSpPr>
      <dsp:spPr>
        <a:xfrm>
          <a:off x="5164985" y="4173685"/>
          <a:ext cx="1610674" cy="8053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filosófica</a:t>
          </a:r>
        </a:p>
      </dsp:txBody>
      <dsp:txXfrm>
        <a:off x="5188573" y="4197273"/>
        <a:ext cx="1563498" cy="758161"/>
      </dsp:txXfrm>
    </dsp:sp>
    <dsp:sp modelId="{4F6749A3-E308-4ED5-A33E-DCA76C98CEBA}">
      <dsp:nvSpPr>
        <dsp:cNvPr id="0" name=""/>
        <dsp:cNvSpPr/>
      </dsp:nvSpPr>
      <dsp:spPr>
        <a:xfrm rot="19457599">
          <a:off x="6701084" y="4333449"/>
          <a:ext cx="793420" cy="22741"/>
        </a:xfrm>
        <a:custGeom>
          <a:avLst/>
          <a:gdLst/>
          <a:ahLst/>
          <a:cxnLst/>
          <a:rect l="0" t="0" r="0" b="0"/>
          <a:pathLst>
            <a:path>
              <a:moveTo>
                <a:pt x="0" y="11370"/>
              </a:moveTo>
              <a:lnTo>
                <a:pt x="793420" y="1137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800" kern="1200"/>
        </a:p>
      </dsp:txBody>
      <dsp:txXfrm>
        <a:off x="7077959" y="4324984"/>
        <a:ext cx="39671" cy="39671"/>
      </dsp:txXfrm>
    </dsp:sp>
    <dsp:sp modelId="{98A1697D-E328-4C02-9606-6D48F03AC226}">
      <dsp:nvSpPr>
        <dsp:cNvPr id="0" name=""/>
        <dsp:cNvSpPr/>
      </dsp:nvSpPr>
      <dsp:spPr>
        <a:xfrm>
          <a:off x="7419929" y="3710617"/>
          <a:ext cx="1610674" cy="8053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Un modo conceptual de pensar, que transforma las imágenes en símbolos.</a:t>
          </a:r>
        </a:p>
      </dsp:txBody>
      <dsp:txXfrm>
        <a:off x="7443517" y="3734205"/>
        <a:ext cx="1563498" cy="758161"/>
      </dsp:txXfrm>
    </dsp:sp>
    <dsp:sp modelId="{E4B6B69F-1B34-4F56-8905-BA7A4CC87C66}">
      <dsp:nvSpPr>
        <dsp:cNvPr id="0" name=""/>
        <dsp:cNvSpPr/>
      </dsp:nvSpPr>
      <dsp:spPr>
        <a:xfrm rot="2142401">
          <a:off x="6701084" y="4796518"/>
          <a:ext cx="793420" cy="22741"/>
        </a:xfrm>
        <a:custGeom>
          <a:avLst/>
          <a:gdLst/>
          <a:ahLst/>
          <a:cxnLst/>
          <a:rect l="0" t="0" r="0" b="0"/>
          <a:pathLst>
            <a:path>
              <a:moveTo>
                <a:pt x="0" y="11370"/>
              </a:moveTo>
              <a:lnTo>
                <a:pt x="793420" y="1137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800" kern="1200"/>
        </a:p>
      </dsp:txBody>
      <dsp:txXfrm>
        <a:off x="7077959" y="4788053"/>
        <a:ext cx="39671" cy="39671"/>
      </dsp:txXfrm>
    </dsp:sp>
    <dsp:sp modelId="{B81A3AAE-C485-40C7-9006-C8A41C60DF03}">
      <dsp:nvSpPr>
        <dsp:cNvPr id="0" name=""/>
        <dsp:cNvSpPr/>
      </dsp:nvSpPr>
      <dsp:spPr>
        <a:xfrm>
          <a:off x="7419929" y="4636754"/>
          <a:ext cx="1610674" cy="8053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⋅ </a:t>
          </a:r>
          <a:r>
            <a:rPr lang="es-MX" sz="1400" kern="1200" dirty="0"/>
            <a:t>Una aplicación de comparaciones, metáforas y analogías.</a:t>
          </a:r>
        </a:p>
      </dsp:txBody>
      <dsp:txXfrm>
        <a:off x="7443517" y="4660342"/>
        <a:ext cx="1563498" cy="758161"/>
      </dsp:txXfrm>
    </dsp:sp>
    <dsp:sp modelId="{265420DB-D5A6-45C1-A566-F5861EA31A24}">
      <dsp:nvSpPr>
        <dsp:cNvPr id="0" name=""/>
        <dsp:cNvSpPr/>
      </dsp:nvSpPr>
      <dsp:spPr>
        <a:xfrm rot="2618451">
          <a:off x="1346006" y="4398403"/>
          <a:ext cx="4508639" cy="22741"/>
        </a:xfrm>
        <a:custGeom>
          <a:avLst/>
          <a:gdLst/>
          <a:ahLst/>
          <a:cxnLst/>
          <a:rect l="0" t="0" r="0" b="0"/>
          <a:pathLst>
            <a:path>
              <a:moveTo>
                <a:pt x="0" y="11370"/>
              </a:moveTo>
              <a:lnTo>
                <a:pt x="4508639" y="1137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800" kern="1200"/>
        </a:p>
      </dsp:txBody>
      <dsp:txXfrm>
        <a:off x="3487610" y="4297058"/>
        <a:ext cx="225431" cy="225431"/>
      </dsp:txXfrm>
    </dsp:sp>
    <dsp:sp modelId="{26BF8433-B09B-4804-9B3D-8E0FBD535661}">
      <dsp:nvSpPr>
        <dsp:cNvPr id="0" name=""/>
        <dsp:cNvSpPr/>
      </dsp:nvSpPr>
      <dsp:spPr>
        <a:xfrm>
          <a:off x="5231732" y="5562892"/>
          <a:ext cx="1610674" cy="8053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científica</a:t>
          </a:r>
        </a:p>
      </dsp:txBody>
      <dsp:txXfrm>
        <a:off x="5255320" y="5586480"/>
        <a:ext cx="1563498" cy="758161"/>
      </dsp:txXfrm>
    </dsp:sp>
    <dsp:sp modelId="{06AF6F36-1829-466B-A8CE-1BABF05205C4}">
      <dsp:nvSpPr>
        <dsp:cNvPr id="0" name=""/>
        <dsp:cNvSpPr/>
      </dsp:nvSpPr>
      <dsp:spPr>
        <a:xfrm>
          <a:off x="6842406" y="5954190"/>
          <a:ext cx="577523" cy="22741"/>
        </a:xfrm>
        <a:custGeom>
          <a:avLst/>
          <a:gdLst/>
          <a:ahLst/>
          <a:cxnLst/>
          <a:rect l="0" t="0" r="0" b="0"/>
          <a:pathLst>
            <a:path>
              <a:moveTo>
                <a:pt x="0" y="11370"/>
              </a:moveTo>
              <a:lnTo>
                <a:pt x="577523" y="1137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800" kern="1200"/>
        </a:p>
      </dsp:txBody>
      <dsp:txXfrm>
        <a:off x="7116730" y="5951122"/>
        <a:ext cx="28876" cy="28876"/>
      </dsp:txXfrm>
    </dsp:sp>
    <dsp:sp modelId="{4E3B2CF0-38F2-4217-A704-0E119B0CF0D5}">
      <dsp:nvSpPr>
        <dsp:cNvPr id="0" name=""/>
        <dsp:cNvSpPr/>
      </dsp:nvSpPr>
      <dsp:spPr>
        <a:xfrm>
          <a:off x="7419929" y="5562892"/>
          <a:ext cx="1610674" cy="8053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/>
            <a:t>Aplica el ingenio y el talento en la investigación de nuevos conocimientos</a:t>
          </a:r>
        </a:p>
      </dsp:txBody>
      <dsp:txXfrm>
        <a:off x="7443517" y="5586480"/>
        <a:ext cx="1563498" cy="7581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8/11/2018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8/11/2018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8/11/2018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8/11/2018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8/11/2018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8/11/2018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8/11/2018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8/11/2018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8/11/2018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8/11/2018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8/11/2018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8/11/2018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argraficdesign.wordpress.com/2014/06/17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CREATIVIDAD.mp4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hyperlink" Target="Juegos%20de%20ingenio-%20juegos%20con%20palillos.mp4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argraficdesign.wordpress.com/2014/06/17/cuales-son-las-etapas-del-proceso-creativo/" TargetMode="External"/><Relationship Id="rId2" Type="http://schemas.openxmlformats.org/officeDocument/2006/relationships/hyperlink" Target="http://programas.cuaed.unam.mx/repositorio/moodle/pluginfile.php/166/mod_resource/content/1/la-creatividad/index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705A17-475F-489E-945F-CA437F0DD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677924" y="5025628"/>
            <a:ext cx="7772400" cy="1463040"/>
          </a:xfrm>
        </p:spPr>
        <p:txBody>
          <a:bodyPr>
            <a:noAutofit/>
          </a:bodyPr>
          <a:lstStyle/>
          <a:p>
            <a:pPr algn="ctr"/>
            <a:r>
              <a:rPr lang="es-MX" sz="4000" b="1" dirty="0"/>
              <a:t>Unidad 1. </a:t>
            </a:r>
            <a:br>
              <a:rPr lang="es-MX" sz="4000" b="1" dirty="0"/>
            </a:br>
            <a:r>
              <a:rPr lang="es-MX" sz="4000" b="1" dirty="0"/>
              <a:t>Innovación </a:t>
            </a:r>
            <a:br>
              <a:rPr lang="es-MX" sz="4000" b="1" dirty="0"/>
            </a:br>
            <a:r>
              <a:rPr lang="es-MX" sz="4000" b="1" dirty="0"/>
              <a:t>y </a:t>
            </a:r>
            <a:br>
              <a:rPr lang="es-MX" sz="4000" b="1" dirty="0"/>
            </a:br>
            <a:r>
              <a:rPr lang="es-MX" sz="4000" b="1" dirty="0"/>
              <a:t>creatividad</a:t>
            </a:r>
            <a:r>
              <a:rPr lang="es-MX" sz="6000" dirty="0"/>
              <a:t>.</a:t>
            </a:r>
          </a:p>
        </p:txBody>
      </p:sp>
      <p:pic>
        <p:nvPicPr>
          <p:cNvPr id="7" name="Marcador de posición de imagen 6">
            <a:extLst>
              <a:ext uri="{FF2B5EF4-FFF2-40B4-BE49-F238E27FC236}">
                <a16:creationId xmlns:a16="http://schemas.microsoft.com/office/drawing/2014/main" id="{2892F446-0013-4675-A9D3-CB571BABF74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6532" b="16532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41A7A749-2682-43D0-B6A9-03F6AD1BCA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72025" y="4414836"/>
            <a:ext cx="7416927" cy="1706163"/>
          </a:xfrm>
        </p:spPr>
        <p:txBody>
          <a:bodyPr>
            <a:noAutofit/>
          </a:bodyPr>
          <a:lstStyle/>
          <a:p>
            <a:endParaRPr lang="es-MX" sz="2000" dirty="0"/>
          </a:p>
          <a:p>
            <a:pPr algn="just">
              <a:spcAft>
                <a:spcPts val="0"/>
              </a:spcAft>
            </a:pPr>
            <a:r>
              <a:rPr lang="es-MX" sz="2000" b="1" dirty="0"/>
              <a:t>CONTENIDO: </a:t>
            </a:r>
          </a:p>
          <a:p>
            <a:pPr algn="just">
              <a:spcAft>
                <a:spcPts val="0"/>
              </a:spcAft>
            </a:pPr>
            <a:r>
              <a:rPr lang="es-MX" sz="2000" dirty="0"/>
              <a:t> Fundamentos de la innovación y la creatividad. </a:t>
            </a:r>
          </a:p>
          <a:p>
            <a:pPr algn="just">
              <a:spcAft>
                <a:spcPts val="0"/>
              </a:spcAft>
            </a:pPr>
            <a:r>
              <a:rPr lang="es-MX" sz="2000" dirty="0"/>
              <a:t> Tipos de innovación. </a:t>
            </a:r>
          </a:p>
          <a:p>
            <a:pPr algn="just">
              <a:spcAft>
                <a:spcPts val="0"/>
              </a:spcAft>
            </a:pPr>
            <a:r>
              <a:rPr lang="es-MX" sz="2000" dirty="0"/>
              <a:t>Proceso de innovación.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9EFB339-E935-44AA-8CED-EB65B3A2A315}"/>
              </a:ext>
            </a:extLst>
          </p:cNvPr>
          <p:cNvSpPr txBox="1"/>
          <p:nvPr/>
        </p:nvSpPr>
        <p:spPr>
          <a:xfrm>
            <a:off x="6829426" y="6488668"/>
            <a:ext cx="5972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ELABORÓ: M. EN D.T. AURORA VÁZQUEZ MONTALVO</a:t>
            </a:r>
          </a:p>
        </p:txBody>
      </p:sp>
    </p:spTree>
    <p:extLst>
      <p:ext uri="{BB962C8B-B14F-4D97-AF65-F5344CB8AC3E}">
        <p14:creationId xmlns:p14="http://schemas.microsoft.com/office/powerpoint/2010/main" val="1619855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96BD1C70-BE64-4EB6-B4EC-C14DFF694B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0245236"/>
              </p:ext>
            </p:extLst>
          </p:nvPr>
        </p:nvGraphicFramePr>
        <p:xfrm>
          <a:off x="225287" y="198591"/>
          <a:ext cx="11582400" cy="637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25BB63AA-C549-445E-82A8-4DE69F9FC014}"/>
              </a:ext>
            </a:extLst>
          </p:cNvPr>
          <p:cNvSpPr/>
          <p:nvPr/>
        </p:nvSpPr>
        <p:spPr>
          <a:xfrm>
            <a:off x="225287" y="6228522"/>
            <a:ext cx="388951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http://programas.cuaed.unam.mx/repositorio/moodle/pluginfile.php/166/mod_resource/content/1/la-creatividad/index.html</a:t>
            </a:r>
          </a:p>
        </p:txBody>
      </p:sp>
    </p:spTree>
    <p:extLst>
      <p:ext uri="{BB962C8B-B14F-4D97-AF65-F5344CB8AC3E}">
        <p14:creationId xmlns:p14="http://schemas.microsoft.com/office/powerpoint/2010/main" val="1190597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A1C71379-9911-4133-AF42-15B8C8A51F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00" t="1000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14CD94B-6292-41B3-B053-01121CE9069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59968"/>
            <a:ext cx="12192000" cy="2298032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9BDC10B-3439-4B01-9129-15D8245B05A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048D3F09-DB42-46A7-8805-9A111E4C31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>
            <a:normAutofit/>
          </a:bodyPr>
          <a:lstStyle/>
          <a:p>
            <a:r>
              <a:rPr lang="es-MX">
                <a:solidFill>
                  <a:srgbClr val="FFFFFF"/>
                </a:solidFill>
              </a:rPr>
              <a:t>TIPOS DE PENSAMIENTO</a:t>
            </a:r>
          </a:p>
        </p:txBody>
      </p:sp>
    </p:spTree>
    <p:extLst>
      <p:ext uri="{BB962C8B-B14F-4D97-AF65-F5344CB8AC3E}">
        <p14:creationId xmlns:p14="http://schemas.microsoft.com/office/powerpoint/2010/main" val="4288004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A521AC-ED50-4518-9E11-89A0CB922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7200" dirty="0"/>
              <a:t>Tipos de pensamiento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6F00127-68EA-4816-B3C7-6ECE49A52F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MX" dirty="0"/>
              <a:t>CONVERGENTE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EDD8072-3369-476B-9A6E-2CDB8445DF9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es-MX" dirty="0"/>
              <a:t>Induce a una respuesta automática, misma que se da por la asociación que hacemos con el contexto en que se desarrolla la situación, luego usamos nuestra experiencia y hacemos un análisis basado en esa experiencia básica.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EEA7AC8-4499-4821-AC3C-5ED9CA83B6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s-MX" dirty="0"/>
              <a:t>DIVERGENTE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B067BFA-3268-47E0-8173-622D23EDE3D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just"/>
            <a:r>
              <a:rPr lang="es-MX" dirty="0"/>
              <a:t>Se caracteriza esencialmente por la búsqueda de múltiples respuestas o alternativas para resolver un problema. Se despliega en múltiples direcciones, busca desde diferentes perspectivas, utiliza distintos enfoques y conocimientos posibles.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9B1671C-370E-49B7-AD75-C464C1D5BF59}"/>
              </a:ext>
            </a:extLst>
          </p:cNvPr>
          <p:cNvSpPr/>
          <p:nvPr/>
        </p:nvSpPr>
        <p:spPr>
          <a:xfrm>
            <a:off x="7379730" y="6309360"/>
            <a:ext cx="3868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 J. P. Guilford (citado en 3Martín, 2013)</a:t>
            </a:r>
          </a:p>
        </p:txBody>
      </p:sp>
    </p:spTree>
    <p:extLst>
      <p:ext uri="{BB962C8B-B14F-4D97-AF65-F5344CB8AC3E}">
        <p14:creationId xmlns:p14="http://schemas.microsoft.com/office/powerpoint/2010/main" val="3864287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34E3164-F487-4F42-9E73-153A80BE3F4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1998"/>
            <a:ext cx="12188952" cy="2285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1DE443D-9A89-4F4F-B174-24C80A1E696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45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F0E219C-F621-437D-A561-A1ACE4C9FA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188" y="640080"/>
            <a:ext cx="5533819" cy="330645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3301547-2A66-4702-AF5D-6FD5ED317F2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406507" y="5220212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AFA50028-9A80-4C6C-BED1-92DE59A8E0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>
            <a:normAutofit/>
          </a:bodyPr>
          <a:lstStyle/>
          <a:p>
            <a:r>
              <a:rPr lang="es-MX">
                <a:solidFill>
                  <a:srgbClr val="FFFFFF"/>
                </a:solidFill>
              </a:rPr>
              <a:t>ETAPAS DEL PROCESO CREATIVO</a:t>
            </a:r>
          </a:p>
        </p:txBody>
      </p:sp>
    </p:spTree>
    <p:extLst>
      <p:ext uri="{BB962C8B-B14F-4D97-AF65-F5344CB8AC3E}">
        <p14:creationId xmlns:p14="http://schemas.microsoft.com/office/powerpoint/2010/main" val="2982732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A33A41FC-4D90-469B-9695-C3D7CFE56E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32185" y="-98474"/>
            <a:ext cx="6760848" cy="6850966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5BF1E2DA-710C-4649-A3F6-F55CCD8609C4}"/>
              </a:ext>
            </a:extLst>
          </p:cNvPr>
          <p:cNvSpPr/>
          <p:nvPr/>
        </p:nvSpPr>
        <p:spPr>
          <a:xfrm>
            <a:off x="9120755" y="6175411"/>
            <a:ext cx="3932637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50" dirty="0"/>
              <a:t>Proceso creativo. </a:t>
            </a:r>
            <a:r>
              <a:rPr lang="es-MX" sz="1050" dirty="0">
                <a:hlinkClick r:id="rId3"/>
              </a:rPr>
              <a:t>https://margraficdesign.wordpress.com/2014/06/17/</a:t>
            </a:r>
            <a:endParaRPr lang="es-MX" sz="1050" dirty="0"/>
          </a:p>
          <a:p>
            <a:r>
              <a:rPr lang="es-MX" sz="1050" dirty="0"/>
              <a:t>cuales-son-las-etapas-del-proceso-creativo/</a:t>
            </a:r>
          </a:p>
        </p:txBody>
      </p:sp>
    </p:spTree>
    <p:extLst>
      <p:ext uri="{BB962C8B-B14F-4D97-AF65-F5344CB8AC3E}">
        <p14:creationId xmlns:p14="http://schemas.microsoft.com/office/powerpoint/2010/main" val="6253598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34E3164-F487-4F42-9E73-153A80BE3F4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1998"/>
            <a:ext cx="12188952" cy="2285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1DE443D-9A89-4F4F-B174-24C80A1E696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45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AC49043-2A10-4491-9CDE-8D49673C2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641" y="640080"/>
            <a:ext cx="6612914" cy="3306457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3301547-2A66-4702-AF5D-6FD5ED317F2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406507" y="5220212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D392C787-3F2B-4828-A77E-D6B94E3DA5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>
            <a:normAutofit/>
          </a:bodyPr>
          <a:lstStyle/>
          <a:p>
            <a:r>
              <a:rPr lang="es-MX">
                <a:solidFill>
                  <a:srgbClr val="FFFFFF"/>
                </a:solidFill>
              </a:rPr>
              <a:t>TÉCNICAS PARA EL DESARROLLO DE LA CREATIVIDAD</a:t>
            </a:r>
          </a:p>
        </p:txBody>
      </p:sp>
    </p:spTree>
    <p:extLst>
      <p:ext uri="{BB962C8B-B14F-4D97-AF65-F5344CB8AC3E}">
        <p14:creationId xmlns:p14="http://schemas.microsoft.com/office/powerpoint/2010/main" val="18961985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7E6A79-2BDE-48AF-8B36-42D9B55E7E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556591"/>
            <a:ext cx="9720073" cy="5752769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s-MX" sz="2800" dirty="0"/>
              <a:t>LLUVIA DE IDEAS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2800" dirty="0"/>
              <a:t>LISTA VERBAL DE VERIFICACIÓN: Consiste en registrar los asuntos referidos a un producto, servicio o proceso que nos pueden arrojar nuevos puntos de vista. La idea subyacente es que un producto puede ser mejorado si se cuestiona y se identifica qué se puede modificar o mejorar. Esta herramienta nos anima a pensar en ideas que no se habían planteado previamente.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2800" dirty="0"/>
              <a:t>LA ESTIMULACIÓN DE IMÁGENES: es una técnica muy conocida utilizada para generar nuevas ideas. En ella, los miembros del grupo observan un grupo de imágenes seleccionadas y lo relacionan con la información del problema a resolver.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2800" dirty="0"/>
              <a:t>CARTOGRAFIA MENTAL O MAPA MENTAL: Patrón creativo para relacionar ideas, procesos, pensamientos y objetos.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4773C5C4-87D6-4102-81A4-9023C3EE6645}"/>
              </a:ext>
            </a:extLst>
          </p:cNvPr>
          <p:cNvSpPr/>
          <p:nvPr/>
        </p:nvSpPr>
        <p:spPr>
          <a:xfrm>
            <a:off x="9419383" y="6309360"/>
            <a:ext cx="26496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(Hernández, G. &amp; Díaz, F.).</a:t>
            </a:r>
          </a:p>
        </p:txBody>
      </p:sp>
    </p:spTree>
    <p:extLst>
      <p:ext uri="{BB962C8B-B14F-4D97-AF65-F5344CB8AC3E}">
        <p14:creationId xmlns:p14="http://schemas.microsoft.com/office/powerpoint/2010/main" val="6812128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5ABED16-D1EE-40E2-9777-113635C6617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Marcador de contenido 3">
            <a:extLst>
              <a:ext uri="{FF2B5EF4-FFF2-40B4-BE49-F238E27FC236}">
                <a16:creationId xmlns:a16="http://schemas.microsoft.com/office/drawing/2014/main" id="{9F68802E-5389-4804-BAED-E08937240C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103" r="10537" b="1"/>
          <a:stretch/>
        </p:blipFill>
        <p:spPr>
          <a:xfrm>
            <a:off x="5974079" y="333184"/>
            <a:ext cx="5455921" cy="557784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87F9170-35BA-4F92-B3B1-9E50BBCE2C63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CF8F0D34-3B7D-4209-BEC2-4052F1437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027" y="3196685"/>
            <a:ext cx="5343521" cy="1964246"/>
          </a:xfrm>
        </p:spPr>
        <p:txBody>
          <a:bodyPr>
            <a:noAutofit/>
          </a:bodyPr>
          <a:lstStyle/>
          <a:p>
            <a:pPr algn="just"/>
            <a:r>
              <a:rPr lang="es-MX" sz="3600" dirty="0">
                <a:solidFill>
                  <a:srgbClr val="FFFFFF"/>
                </a:solidFill>
              </a:rPr>
              <a:t>Según William </a:t>
            </a:r>
            <a:r>
              <a:rPr lang="es-MX" sz="3600" dirty="0" err="1">
                <a:solidFill>
                  <a:srgbClr val="FFFFFF"/>
                </a:solidFill>
              </a:rPr>
              <a:t>Coyne</a:t>
            </a:r>
            <a:r>
              <a:rPr lang="es-MX" sz="3600" dirty="0">
                <a:solidFill>
                  <a:srgbClr val="FFFFFF"/>
                </a:solidFill>
              </a:rPr>
              <a:t>,  “La creatividad es pensar en ideas nuevas y apropiadas, mientras que la innovación es la aplicación con éxito de las ideas dentro de una organización. En otras palabras, la creatividad es el concepto y la innovación es el proceso “.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2F2C549-0571-4C57-B3D5-3829F2F8F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23454" y="5885878"/>
            <a:ext cx="3791711" cy="149961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  <a:hlinkClick r:id="rId3" action="ppaction://hlinkfile"/>
              </a:rPr>
              <a:t>VIDEO 1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  <a:hlinkClick r:id="rId4" action="ppaction://hlinkfile"/>
              </a:rPr>
              <a:t>VIDEO 2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9292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575B8C-5879-4934-BC9A-015CDA8AA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213741"/>
            <a:ext cx="9720072" cy="1499616"/>
          </a:xfrm>
        </p:spPr>
        <p:txBody>
          <a:bodyPr/>
          <a:lstStyle/>
          <a:p>
            <a:pPr algn="ctr"/>
            <a:r>
              <a:rPr lang="es-MX" dirty="0"/>
              <a:t>REFERENCIAS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B4FE05C-D3CF-4AEB-A07B-03424930C3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346" y="1228725"/>
            <a:ext cx="10791635" cy="520922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s-MX" dirty="0" err="1"/>
              <a:t>Beltán</a:t>
            </a:r>
            <a:r>
              <a:rPr lang="es-MX" dirty="0"/>
              <a:t>, L., López, H. &amp; Gómez, J. (2002). Diseño y comercialización de productos turísticos. Gestión y desarrollo del turismo cultural, 1, 136. 27/02/2018, De Universidad Externado de Colombia Base de datos.</a:t>
            </a:r>
          </a:p>
          <a:p>
            <a:pPr marL="0" indent="0" algn="just">
              <a:buNone/>
            </a:pPr>
            <a:r>
              <a:rPr lang="es-MX" dirty="0" err="1"/>
              <a:t>ConceptoDefinicion</a:t>
            </a:r>
            <a:r>
              <a:rPr lang="es-MX" dirty="0"/>
              <a:t>. (septiembre 20, 2016). Concepto de innovación. agosto 11, 2018, de </a:t>
            </a:r>
            <a:r>
              <a:rPr lang="es-MX" dirty="0" err="1"/>
              <a:t>ConceptoDefinicion</a:t>
            </a:r>
            <a:r>
              <a:rPr lang="es-MX" dirty="0"/>
              <a:t> Sitio web: http://conceptodefinicion.de</a:t>
            </a:r>
          </a:p>
          <a:p>
            <a:pPr marL="0" indent="0" algn="just">
              <a:buNone/>
            </a:pPr>
            <a:r>
              <a:rPr lang="es-MX" dirty="0"/>
              <a:t>Hernández, G. &amp; Díaz, F. (1995). Estrategias docentes para un aprendizaje significativo. México: McGraw Hill.</a:t>
            </a:r>
          </a:p>
          <a:p>
            <a:pPr marL="0" indent="0" algn="just">
              <a:buNone/>
            </a:pPr>
            <a:r>
              <a:rPr lang="es-MX" dirty="0">
                <a:hlinkClick r:id="rId2"/>
              </a:rPr>
              <a:t>http://programas.cuaed.unam.mx/repositorio/moodle/pluginfile.php/166/mod_resource/content/1/la-creatividad/index.html</a:t>
            </a:r>
            <a:endParaRPr lang="es-MX" dirty="0"/>
          </a:p>
          <a:p>
            <a:pPr marL="0" indent="0" algn="just">
              <a:buNone/>
            </a:pPr>
            <a:r>
              <a:rPr lang="es-MX" dirty="0"/>
              <a:t>Molina, M. (2015). Estrategia Federal Gestión de Destinos, Innovación y Desarrollo de Productos. Plan Nacional de Desarrollo 2013-2018, 1, 85. 17/02/2018, De Subsecretaría de Innovación y Desarrollo Turístico Base de datos Base de datos.</a:t>
            </a:r>
          </a:p>
          <a:p>
            <a:pPr marL="0" indent="0" algn="just">
              <a:buNone/>
            </a:pPr>
            <a:r>
              <a:rPr lang="es-MX" dirty="0"/>
              <a:t> Proceso creativo. </a:t>
            </a:r>
            <a:r>
              <a:rPr lang="es-MX" dirty="0">
                <a:hlinkClick r:id="rId3"/>
              </a:rPr>
              <a:t>https://margraficdesign.wordpress.com/2014/06/17/cuales-son-las-etapas-del-proceso-creativo/</a:t>
            </a:r>
            <a:endParaRPr lang="es-MX" dirty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dirty="0"/>
              <a:t>SERNATUR. (2015). Manual paso a paso para el diseño de productos turísticos integrados . Chile: Subdirección de productos y destinos sustentables.</a:t>
            </a:r>
          </a:p>
          <a:p>
            <a:pPr marL="0" indent="0" algn="just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05669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88A901F-2380-409D-B12F-3A0FDAFAE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14CD50C8-2F85-4F12-A5B5-9336E254A7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466ED9E-26EA-40AB-B919-DFF8A428A3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DCCBFA3-DA3F-4995-BA0B-C86251B294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794F45C-0AFB-4E6F-B6DB-95D8FFD31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274" y="843163"/>
            <a:ext cx="5234144" cy="30348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9600" dirty="0">
                <a:solidFill>
                  <a:srgbClr val="FFFFFF"/>
                </a:solidFill>
              </a:rPr>
              <a:t>INNOVACIÓN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9239814-858E-4E48-99D2-C6BD49B77D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6679" y="3765314"/>
            <a:ext cx="3931920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Marcador de posición de imagen 4">
            <a:extLst>
              <a:ext uri="{FF2B5EF4-FFF2-40B4-BE49-F238E27FC236}">
                <a16:creationId xmlns:a16="http://schemas.microsoft.com/office/drawing/2014/main" id="{7CBFEE47-D95F-4C0E-92D5-704F4A99843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/>
          <a:srcRect l="2833" r="2727" b="2"/>
          <a:stretch/>
        </p:blipFill>
        <p:spPr>
          <a:xfrm>
            <a:off x="6096000" y="640080"/>
            <a:ext cx="5459470" cy="557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043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898801-33B9-4E38-B3CC-5D9CE30AD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703" y="206883"/>
            <a:ext cx="9720072" cy="1499616"/>
          </a:xfrm>
        </p:spPr>
        <p:txBody>
          <a:bodyPr>
            <a:normAutofit/>
          </a:bodyPr>
          <a:lstStyle/>
          <a:p>
            <a:pPr algn="ctr"/>
            <a:r>
              <a:rPr lang="es-MX" sz="8000" dirty="0"/>
              <a:t>INNOVACIÓN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59E9B11-1ABA-4D31-B239-9DB6870D3A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528" y="1706499"/>
            <a:ext cx="6891147" cy="4566285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3200" dirty="0"/>
              <a:t>Innovar es crear lo que no existe.</a:t>
            </a:r>
          </a:p>
          <a:p>
            <a:pPr algn="just"/>
            <a:r>
              <a:rPr lang="es-MX" sz="3200" dirty="0"/>
              <a:t>Innovar es crear valor agregado en la percepción del cliente. </a:t>
            </a:r>
          </a:p>
          <a:p>
            <a:pPr algn="just"/>
            <a:r>
              <a:rPr lang="es-MX" sz="3200" dirty="0"/>
              <a:t>Innovar es un proceso en la integración del producto destino y de las múltiples posibilidades de productos comercializables que existen.</a:t>
            </a:r>
          </a:p>
          <a:p>
            <a:pPr algn="just"/>
            <a:r>
              <a:rPr lang="es-MX" sz="3200" dirty="0"/>
              <a:t>Para innovar se ha identificado como problema, falta de los productos turísticamente estructurados. </a:t>
            </a:r>
          </a:p>
          <a:p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0EC56C9-FAD8-48DE-B939-F786D53BB2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9800" y="1393083"/>
            <a:ext cx="3549602" cy="486427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171D4202-A50B-4DA8-8F11-F4A1BD3BC8CB}"/>
              </a:ext>
            </a:extLst>
          </p:cNvPr>
          <p:cNvSpPr/>
          <p:nvPr/>
        </p:nvSpPr>
        <p:spPr>
          <a:xfrm>
            <a:off x="7025378" y="6466451"/>
            <a:ext cx="4256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err="1"/>
              <a:t>ConceptoDefinicion</a:t>
            </a:r>
            <a:r>
              <a:rPr lang="es-MX" dirty="0"/>
              <a:t>. (septiembre 20, 2016). </a:t>
            </a:r>
          </a:p>
        </p:txBody>
      </p:sp>
    </p:spTree>
    <p:extLst>
      <p:ext uri="{BB962C8B-B14F-4D97-AF65-F5344CB8AC3E}">
        <p14:creationId xmlns:p14="http://schemas.microsoft.com/office/powerpoint/2010/main" val="3487232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6E177FDA-6196-4A4B-B5F6-C712E8161A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1434334"/>
              </p:ext>
            </p:extLst>
          </p:nvPr>
        </p:nvGraphicFramePr>
        <p:xfrm>
          <a:off x="971551" y="378618"/>
          <a:ext cx="10744200" cy="6100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39587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5F8E95-4718-4387-BD39-F910533C1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0"/>
            <a:ext cx="9720072" cy="1499616"/>
          </a:xfrm>
        </p:spPr>
        <p:txBody>
          <a:bodyPr>
            <a:normAutofit/>
          </a:bodyPr>
          <a:lstStyle/>
          <a:p>
            <a:pPr algn="ctr"/>
            <a:r>
              <a:rPr lang="es-MX" sz="8000" dirty="0"/>
              <a:t>Proceso de innovación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FB14CC4F-6216-4770-9562-E89D669F5DB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0889018"/>
              </p:ext>
            </p:extLst>
          </p:nvPr>
        </p:nvGraphicFramePr>
        <p:xfrm>
          <a:off x="485775" y="1171576"/>
          <a:ext cx="11358563" cy="5500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2882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9AF0C9F-9D21-46E9-941B-3ED5C221FB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510" y="321048"/>
            <a:ext cx="10634852" cy="6031238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60C6A621-911C-477F-838E-778883A09B77}"/>
              </a:ext>
            </a:extLst>
          </p:cNvPr>
          <p:cNvSpPr/>
          <p:nvPr/>
        </p:nvSpPr>
        <p:spPr>
          <a:xfrm>
            <a:off x="8211680" y="6352286"/>
            <a:ext cx="3980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err="1"/>
              <a:t>Beltán</a:t>
            </a:r>
            <a:r>
              <a:rPr lang="es-MX" dirty="0"/>
              <a:t>, L., López, H. &amp; Gómez, J. (2002). </a:t>
            </a:r>
          </a:p>
        </p:txBody>
      </p:sp>
    </p:spTree>
    <p:extLst>
      <p:ext uri="{BB962C8B-B14F-4D97-AF65-F5344CB8AC3E}">
        <p14:creationId xmlns:p14="http://schemas.microsoft.com/office/powerpoint/2010/main" val="4088306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ED83FD5-0A6A-4B7C-9D02-B9FD419434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14CD94B-6292-41B3-B053-01121CE9069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59968"/>
            <a:ext cx="12192000" cy="2298032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9BDC10B-3439-4B01-9129-15D8245B05A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F17FF07B-4E28-415C-95E7-D61B73728B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>
            <a:normAutofit/>
          </a:bodyPr>
          <a:lstStyle/>
          <a:p>
            <a:r>
              <a:rPr lang="es-MX" sz="8000" dirty="0">
                <a:solidFill>
                  <a:srgbClr val="FFFFFF"/>
                </a:solidFill>
              </a:rPr>
              <a:t>CREATIVIDAD</a:t>
            </a:r>
          </a:p>
        </p:txBody>
      </p:sp>
    </p:spTree>
    <p:extLst>
      <p:ext uri="{BB962C8B-B14F-4D97-AF65-F5344CB8AC3E}">
        <p14:creationId xmlns:p14="http://schemas.microsoft.com/office/powerpoint/2010/main" val="382282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1E895FAF-172A-44ED-BEA0-427C9CFBC4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115" r="13144"/>
          <a:stretch/>
        </p:blipFill>
        <p:spPr>
          <a:xfrm>
            <a:off x="7552266" y="10"/>
            <a:ext cx="4639733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7D0BB1B-3EDD-49B8-A8DF-9E97EBCB8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1363" y="0"/>
            <a:ext cx="6066818" cy="1499616"/>
          </a:xfrm>
        </p:spPr>
        <p:txBody>
          <a:bodyPr>
            <a:normAutofit/>
          </a:bodyPr>
          <a:lstStyle/>
          <a:p>
            <a:r>
              <a:rPr lang="es-MX" dirty="0"/>
              <a:t>DEFINICIÓN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F2DB4E6-B463-40B8-8AEB-F3DF5B677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026" y="1166192"/>
            <a:ext cx="7287223" cy="5247860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 “El conjunto de aptitudes vinculadas a la personalidad del ser humano que le permiten, a partir de una información previa, y mediante una serie de procesos internos (cognitivos), en los cuales se transforma dicha información, la solución de problemas con originalidad y eficacia” </a:t>
            </a:r>
            <a:r>
              <a:rPr lang="es-MX" sz="1400" dirty="0"/>
              <a:t>(Hernández, G. &amp; Díaz, F.).</a:t>
            </a:r>
          </a:p>
          <a:p>
            <a:r>
              <a:rPr lang="es-MX" sz="3300" dirty="0"/>
              <a:t>Ernst </a:t>
            </a:r>
            <a:r>
              <a:rPr lang="es-MX" sz="3300" dirty="0" err="1"/>
              <a:t>Kris</a:t>
            </a:r>
            <a:r>
              <a:rPr lang="es-MX" sz="3300" dirty="0"/>
              <a:t> asoció la creatividad con la habilidad de encontrar nuevas conexiones entre ideas. </a:t>
            </a:r>
          </a:p>
          <a:p>
            <a:endParaRPr lang="es-MX" sz="1700" dirty="0"/>
          </a:p>
          <a:p>
            <a:endParaRPr lang="es-MX" sz="1700" dirty="0"/>
          </a:p>
          <a:p>
            <a:endParaRPr lang="es-MX" sz="1700" dirty="0"/>
          </a:p>
        </p:txBody>
      </p:sp>
    </p:spTree>
    <p:extLst>
      <p:ext uri="{BB962C8B-B14F-4D97-AF65-F5344CB8AC3E}">
        <p14:creationId xmlns:p14="http://schemas.microsoft.com/office/powerpoint/2010/main" val="22408024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7A9141A3-5CB3-421A-A08E-FF7E3A1B89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05" b="2525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14CD94B-6292-41B3-B053-01121CE9069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59968"/>
            <a:ext cx="12192000" cy="2298032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9BDC10B-3439-4B01-9129-15D8245B05A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75B67544-AAC5-476F-B8DB-2BE4AF2012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>
            <a:normAutofit/>
          </a:bodyPr>
          <a:lstStyle/>
          <a:p>
            <a:r>
              <a:rPr lang="es-MX">
                <a:solidFill>
                  <a:srgbClr val="FFFFFF"/>
                </a:solidFill>
              </a:rPr>
              <a:t>TIPOS DE CREATIVIDAD</a:t>
            </a:r>
          </a:p>
        </p:txBody>
      </p:sp>
    </p:spTree>
    <p:extLst>
      <p:ext uri="{BB962C8B-B14F-4D97-AF65-F5344CB8AC3E}">
        <p14:creationId xmlns:p14="http://schemas.microsoft.com/office/powerpoint/2010/main" val="13719069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926</Words>
  <Application>Microsoft Office PowerPoint</Application>
  <PresentationFormat>Panorámica</PresentationFormat>
  <Paragraphs>84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3" baseType="lpstr">
      <vt:lpstr>Tw Cen MT</vt:lpstr>
      <vt:lpstr>Tw Cen MT Condensed</vt:lpstr>
      <vt:lpstr>Wingdings</vt:lpstr>
      <vt:lpstr>Wingdings 3</vt:lpstr>
      <vt:lpstr>Integral</vt:lpstr>
      <vt:lpstr>Unidad 1.  Innovación  y  creatividad.</vt:lpstr>
      <vt:lpstr>INNOVACIÓN</vt:lpstr>
      <vt:lpstr>INNOVACIÓN</vt:lpstr>
      <vt:lpstr>Presentación de PowerPoint</vt:lpstr>
      <vt:lpstr>Proceso de innovación</vt:lpstr>
      <vt:lpstr>Presentación de PowerPoint</vt:lpstr>
      <vt:lpstr>CREATIVIDAD</vt:lpstr>
      <vt:lpstr>DEFINICIÓN</vt:lpstr>
      <vt:lpstr>TIPOS DE CREATIVIDAD</vt:lpstr>
      <vt:lpstr>Presentación de PowerPoint</vt:lpstr>
      <vt:lpstr>TIPOS DE PENSAMIENTO</vt:lpstr>
      <vt:lpstr>Tipos de pensamiento</vt:lpstr>
      <vt:lpstr>ETAPAS DEL PROCESO CREATIVO</vt:lpstr>
      <vt:lpstr>Presentación de PowerPoint</vt:lpstr>
      <vt:lpstr>TÉCNICAS PARA EL DESARROLLO DE LA CREATIVIDAD</vt:lpstr>
      <vt:lpstr>Presentación de PowerPoint</vt:lpstr>
      <vt:lpstr>Según William Coyne,  “La creatividad es pensar en ideas nuevas y apropiadas, mientras que la innovación es la aplicación con éxito de las ideas dentro de una organización. En otras palabras, la creatividad es el concepto y la innovación es el proceso “.</vt:lpstr>
      <vt:lpstr>REFERENCIAS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 1. Innovación y creatividad.</dc:title>
  <dc:creator>Aurora Vazquez Montalvo</dc:creator>
  <cp:lastModifiedBy>Aurora Vazquez Montalvo</cp:lastModifiedBy>
  <cp:revision>9</cp:revision>
  <dcterms:created xsi:type="dcterms:W3CDTF">2018-08-12T00:34:12Z</dcterms:created>
  <dcterms:modified xsi:type="dcterms:W3CDTF">2018-08-12T01:12:10Z</dcterms:modified>
</cp:coreProperties>
</file>