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256" r:id="rId2"/>
    <p:sldId id="266" r:id="rId3"/>
    <p:sldId id="257" r:id="rId4"/>
    <p:sldId id="268" r:id="rId5"/>
    <p:sldId id="269" r:id="rId6"/>
    <p:sldId id="270" r:id="rId7"/>
    <p:sldId id="271" r:id="rId8"/>
    <p:sldId id="267" r:id="rId9"/>
  </p:sldIdLst>
  <p:sldSz cx="12188825"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888">
          <p15:clr>
            <a:srgbClr val="A4A3A4"/>
          </p15:clr>
        </p15:guide>
        <p15:guide id="3" orient="horz" pos="432">
          <p15:clr>
            <a:srgbClr val="A4A3A4"/>
          </p15:clr>
        </p15:guide>
        <p15:guide id="4" orient="horz" pos="3072">
          <p15:clr>
            <a:srgbClr val="A4A3A4"/>
          </p15:clr>
        </p15:guide>
        <p15:guide id="5" orient="horz" pos="3408">
          <p15:clr>
            <a:srgbClr val="A4A3A4"/>
          </p15:clr>
        </p15:guide>
        <p15:guide id="6" pos="3839">
          <p15:clr>
            <a:srgbClr val="A4A3A4"/>
          </p15:clr>
        </p15:guide>
        <p15:guide id="7" pos="383">
          <p15:clr>
            <a:srgbClr val="A4A3A4"/>
          </p15:clr>
        </p15:guide>
        <p15:guide id="8" pos="7295">
          <p15:clr>
            <a:srgbClr val="A4A3A4"/>
          </p15:clr>
        </p15:guide>
        <p15:guide id="9" pos="815">
          <p15:clr>
            <a:srgbClr val="A4A3A4"/>
          </p15:clr>
        </p15:guide>
        <p15:guide id="10" pos="2879">
          <p15:clr>
            <a:srgbClr val="A4A3A4"/>
          </p15:clr>
        </p15:guide>
        <p15:guide id="11" pos="307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2" d="100"/>
          <a:sy n="72" d="100"/>
        </p:scale>
        <p:origin x="660" y="522"/>
      </p:cViewPr>
      <p:guideLst>
        <p:guide orient="horz" pos="2160"/>
        <p:guide orient="horz" pos="3888"/>
        <p:guide orient="horz" pos="432"/>
        <p:guide orient="horz" pos="3072"/>
        <p:guide orient="horz" pos="3408"/>
        <p:guide pos="3839"/>
        <p:guide pos="383"/>
        <p:guide pos="7295"/>
        <p:guide pos="815"/>
        <p:guide pos="2879"/>
        <p:guide pos="3071"/>
      </p:guideLst>
    </p:cSldViewPr>
  </p:slideViewPr>
  <p:notesTextViewPr>
    <p:cViewPr>
      <p:scale>
        <a:sx n="1" d="1"/>
        <a:sy n="1" d="1"/>
      </p:scale>
      <p:origin x="0" y="0"/>
    </p:cViewPr>
  </p:notesTextViewPr>
  <p:notesViewPr>
    <p:cSldViewPr showGuides="1">
      <p:cViewPr varScale="1">
        <p:scale>
          <a:sx n="85" d="100"/>
          <a:sy n="85" d="100"/>
        </p:scale>
        <p:origin x="287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C823BF18-0209-4468-8B80-50771062CD84}" type="datetime1">
              <a:rPr lang="es-ES" smtClean="0"/>
              <a:t>23/08/2018</a:t>
            </a:fld>
            <a:endParaRPr lang="es-ES" dirty="0"/>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98ED8CD-4E4C-49AC-BDC6-2963BA49E54F}" type="slidenum">
              <a:rPr lang="es-ES"/>
              <a:t>‹Nº›</a:t>
            </a:fld>
            <a:endParaRPr lang="es-ES" dirty="0"/>
          </a:p>
        </p:txBody>
      </p:sp>
    </p:spTree>
    <p:extLst>
      <p:ext uri="{BB962C8B-B14F-4D97-AF65-F5344CB8AC3E}">
        <p14:creationId xmlns:p14="http://schemas.microsoft.com/office/powerpoint/2010/main" val="3434179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3B91AF14-1CFC-4955-9C8E-FB628ADB1A7F}" type="datetime1">
              <a:rPr lang="es-ES" noProof="0" smtClean="0"/>
              <a:t>23/08/2018</a:t>
            </a:fld>
            <a:endParaRPr lang="es-ES" noProof="0" dirty="0"/>
          </a:p>
        </p:txBody>
      </p:sp>
      <p:sp>
        <p:nvSpPr>
          <p:cNvPr id="4" name="Marcador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5FB91549-43BF-425A-AF25-75262019208C}" type="slidenum">
              <a:rPr lang="es-ES" noProof="0"/>
              <a:t>‹Nº›</a:t>
            </a:fld>
            <a:endParaRPr lang="es-ES" noProof="0" dirty="0"/>
          </a:p>
        </p:txBody>
      </p:sp>
    </p:spTree>
    <p:extLst>
      <p:ext uri="{BB962C8B-B14F-4D97-AF65-F5344CB8AC3E}">
        <p14:creationId xmlns:p14="http://schemas.microsoft.com/office/powerpoint/2010/main" val="423928641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5FB91549-43BF-425A-AF25-75262019208C}" type="slidenum">
              <a:rPr lang="es-ES" smtClean="0"/>
              <a:t>1</a:t>
            </a:fld>
            <a:endParaRPr lang="es-ES" dirty="0"/>
          </a:p>
        </p:txBody>
      </p:sp>
    </p:spTree>
    <p:extLst>
      <p:ext uri="{BB962C8B-B14F-4D97-AF65-F5344CB8AC3E}">
        <p14:creationId xmlns:p14="http://schemas.microsoft.com/office/powerpoint/2010/main" val="353178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5FB91549-43BF-425A-AF25-75262019208C}" type="slidenum">
              <a:rPr lang="es-ES" smtClean="0"/>
              <a:t>2</a:t>
            </a:fld>
            <a:endParaRPr lang="es-ES" dirty="0"/>
          </a:p>
        </p:txBody>
      </p:sp>
    </p:spTree>
    <p:extLst>
      <p:ext uri="{BB962C8B-B14F-4D97-AF65-F5344CB8AC3E}">
        <p14:creationId xmlns:p14="http://schemas.microsoft.com/office/powerpoint/2010/main" val="1512136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5FB91549-43BF-425A-AF25-75262019208C}" type="slidenum">
              <a:rPr lang="es-ES" smtClean="0"/>
              <a:t>3</a:t>
            </a:fld>
            <a:endParaRPr lang="es-ES" dirty="0"/>
          </a:p>
        </p:txBody>
      </p:sp>
    </p:spTree>
    <p:extLst>
      <p:ext uri="{BB962C8B-B14F-4D97-AF65-F5344CB8AC3E}">
        <p14:creationId xmlns:p14="http://schemas.microsoft.com/office/powerpoint/2010/main" val="11311712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4" name="Grupo 3"/>
          <p:cNvGrpSpPr/>
          <p:nvPr/>
        </p:nvGrpSpPr>
        <p:grpSpPr>
          <a:xfrm>
            <a:off x="31542" y="-1"/>
            <a:ext cx="12190413" cy="6858001"/>
            <a:chOff x="-1588" y="0"/>
            <a:chExt cx="12190413" cy="6858001"/>
          </a:xfrm>
        </p:grpSpPr>
        <p:sp>
          <p:nvSpPr>
            <p:cNvPr id="11" name="Rectángulo 10"/>
            <p:cNvSpPr/>
            <p:nvPr/>
          </p:nvSpPr>
          <p:spPr>
            <a:xfrm>
              <a:off x="-1588" y="0"/>
              <a:ext cx="12188952" cy="6858000"/>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p:spPr>
          <p:style>
            <a:lnRef idx="3">
              <a:schemeClr val="lt1"/>
            </a:lnRef>
            <a:fillRef idx="1">
              <a:schemeClr val="accent2"/>
            </a:fillRef>
            <a:effectRef idx="1">
              <a:schemeClr val="accent2"/>
            </a:effectRef>
            <a:fontRef idx="minor">
              <a:schemeClr val="lt1"/>
            </a:fontRef>
          </p:style>
          <p:txBody>
            <a:bodyPr rtlCol="0" anchor="ctr"/>
            <a:lstStyle/>
            <a:p>
              <a:pPr algn="ctr" rtl="0"/>
              <a:endParaRPr lang="es-ES" noProof="0" dirty="0"/>
            </a:p>
          </p:txBody>
        </p:sp>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873625" y="0"/>
              <a:ext cx="7315200" cy="6858001"/>
            </a:xfrm>
            <a:prstGeom prst="rect">
              <a:avLst/>
            </a:prstGeom>
          </p:spPr>
        </p:pic>
      </p:grpSp>
      <p:sp>
        <p:nvSpPr>
          <p:cNvPr id="2" name="Título 1"/>
          <p:cNvSpPr>
            <a:spLocks noGrp="1"/>
          </p:cNvSpPr>
          <p:nvPr>
            <p:ph type="ctrTitle"/>
          </p:nvPr>
        </p:nvSpPr>
        <p:spPr>
          <a:xfrm>
            <a:off x="608013" y="609600"/>
            <a:ext cx="3962400" cy="4724399"/>
          </a:xfrm>
        </p:spPr>
        <p:txBody>
          <a:bodyPr rtlCol="0">
            <a:normAutofit/>
          </a:bodyPr>
          <a:lstStyle>
            <a:lvl1pPr>
              <a:defRPr sz="4800"/>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608013" y="5410200"/>
            <a:ext cx="3962400" cy="762000"/>
          </a:xfrm>
        </p:spPr>
        <p:txBody>
          <a:bodyPr rtlCol="0">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a:t>Haga clic para modificar el estilo de subtítulo del patrón</a:t>
            </a:r>
            <a:endParaRPr lang="es-ES" noProof="0" dirty="0"/>
          </a:p>
        </p:txBody>
      </p:sp>
      <p:sp>
        <p:nvSpPr>
          <p:cNvPr id="8" name="Marcador de fecha 7"/>
          <p:cNvSpPr>
            <a:spLocks noGrp="1"/>
          </p:cNvSpPr>
          <p:nvPr>
            <p:ph type="dt" sz="half" idx="10"/>
          </p:nvPr>
        </p:nvSpPr>
        <p:spPr/>
        <p:txBody>
          <a:bodyPr rtlCol="0"/>
          <a:lstStyle>
            <a:lvl1pPr>
              <a:defRPr>
                <a:solidFill>
                  <a:schemeClr val="tx1"/>
                </a:solidFill>
              </a:defRPr>
            </a:lvl1pPr>
          </a:lstStyle>
          <a:p>
            <a:pPr rtl="0"/>
            <a:fld id="{70ABC749-D890-4FAD-8F9E-74EF6406EA2F}" type="datetime1">
              <a:rPr lang="es-ES" noProof="0" smtClean="0"/>
              <a:t>23/08/2018</a:t>
            </a:fld>
            <a:endParaRPr lang="es-ES" noProof="0" dirty="0"/>
          </a:p>
        </p:txBody>
      </p:sp>
      <p:sp>
        <p:nvSpPr>
          <p:cNvPr id="9" name="Marcador de pie de página 8"/>
          <p:cNvSpPr>
            <a:spLocks noGrp="1"/>
          </p:cNvSpPr>
          <p:nvPr>
            <p:ph type="ftr" sz="quarter" idx="11"/>
          </p:nvPr>
        </p:nvSpPr>
        <p:spPr bwMode="ltGray"/>
        <p:txBody>
          <a:bodyPr rtlCol="0"/>
          <a:lstStyle>
            <a:lvl1pPr>
              <a:defRPr>
                <a:solidFill>
                  <a:schemeClr val="bg1"/>
                </a:solidFill>
              </a:defRPr>
            </a:lvl1pPr>
          </a:lstStyle>
          <a:p>
            <a:pPr rtl="0"/>
            <a:r>
              <a:rPr lang="es-ES" noProof="0" dirty="0"/>
              <a:t>Agregar un pie de página</a:t>
            </a:r>
          </a:p>
        </p:txBody>
      </p:sp>
      <p:sp>
        <p:nvSpPr>
          <p:cNvPr id="10" name="Marcador de número de diapositiva 9"/>
          <p:cNvSpPr>
            <a:spLocks noGrp="1"/>
          </p:cNvSpPr>
          <p:nvPr>
            <p:ph type="sldNum" sz="quarter" idx="12"/>
          </p:nvPr>
        </p:nvSpPr>
        <p:spPr bwMode="ltGray"/>
        <p:txBody>
          <a:bodyPr rtlCol="0"/>
          <a:lstStyle>
            <a:lvl1pPr>
              <a:defRPr>
                <a:solidFill>
                  <a:schemeClr val="bg1"/>
                </a:solidFill>
              </a:defRPr>
            </a:lvl1pPr>
          </a:lstStyle>
          <a:p>
            <a:pPr rtl="0"/>
            <a:fld id="{A3F31473-23EB-4724-8B59-FE6D21D89FA4}" type="slidenum">
              <a:rPr lang="es-ES" noProof="0" smtClean="0"/>
              <a:pPr rtl="0"/>
              <a:t>‹Nº›</a:t>
            </a:fld>
            <a:endParaRPr lang="es-ES" noProof="0" dirty="0"/>
          </a:p>
        </p:txBody>
      </p:sp>
    </p:spTree>
    <p:extLst>
      <p:ext uri="{BB962C8B-B14F-4D97-AF65-F5344CB8AC3E}">
        <p14:creationId xmlns:p14="http://schemas.microsoft.com/office/powerpoint/2010/main" val="1789429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hasCustomPrompt="1"/>
          </p:nvPr>
        </p:nvSpPr>
        <p:spPr/>
        <p:txBody>
          <a:bodyPr vert="eaVert" rtlCol="0"/>
          <a:lstStyle>
            <a:lvl1pPr>
              <a:defRPr/>
            </a:lvl1pPr>
            <a:lvl2pPr>
              <a:defRPr/>
            </a:lvl2pPr>
            <a:lvl3pPr>
              <a:defRPr/>
            </a:lvl3pPr>
            <a:lvl4pPr>
              <a:defRPr/>
            </a:lvl4pPr>
            <a:lvl5pPr>
              <a:defRPr/>
            </a:lvl5pPr>
            <a:lvl6pPr>
              <a:defRPr/>
            </a:lvl6pPr>
            <a:lvl7pPr>
              <a:defRPr/>
            </a:lvl7pPr>
            <a:lvl8pPr>
              <a:defRPr baseline="0"/>
            </a:lvl8pPr>
            <a:lvl9pPr>
              <a:defRPr baseline="0"/>
            </a:lvl9p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10"/>
          </p:nvPr>
        </p:nvSpPr>
        <p:spPr/>
        <p:txBody>
          <a:bodyPr rtlCol="0"/>
          <a:lstStyle/>
          <a:p>
            <a:pPr rtl="0"/>
            <a:fld id="{3145F665-47FF-4981-A959-20C3D291A3D7}" type="datetime1">
              <a:rPr lang="es-ES" noProof="0" smtClean="0"/>
              <a:t>23/08/2018</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A3F31473-23EB-4724-8B59-FE6D21D89FA4}" type="slidenum">
              <a:rPr lang="es-ES" noProof="0" smtClean="0"/>
              <a:t>‹Nº›</a:t>
            </a:fld>
            <a:endParaRPr lang="es-ES" noProof="0" dirty="0"/>
          </a:p>
        </p:txBody>
      </p:sp>
    </p:spTree>
    <p:extLst>
      <p:ext uri="{BB962C8B-B14F-4D97-AF65-F5344CB8AC3E}">
        <p14:creationId xmlns:p14="http://schemas.microsoft.com/office/powerpoint/2010/main" val="289343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0285412" y="685800"/>
            <a:ext cx="1295401" cy="5486400"/>
          </a:xfrm>
        </p:spPr>
        <p:txBody>
          <a:bodyPr vert="eaVert"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hasCustomPrompt="1"/>
          </p:nvPr>
        </p:nvSpPr>
        <p:spPr>
          <a:xfrm>
            <a:off x="608012" y="685800"/>
            <a:ext cx="9474253" cy="5486400"/>
          </a:xfrm>
        </p:spPr>
        <p:txBody>
          <a:bodyPr vert="eaVert" rtlCol="0"/>
          <a:lstStyle>
            <a:lvl1pPr>
              <a:defRPr/>
            </a:lvl1pPr>
            <a:lvl2pPr>
              <a:defRPr/>
            </a:lvl2pPr>
            <a:lvl3pPr>
              <a:defRPr/>
            </a:lvl3pPr>
            <a:lvl4pPr>
              <a:defRPr/>
            </a:lvl4pPr>
            <a:lvl5pPr>
              <a:defRPr/>
            </a:lvl5pPr>
            <a:lvl6pPr>
              <a:defRPr/>
            </a:lvl6pPr>
            <a:lvl7pPr>
              <a:defRPr/>
            </a:lvl7pPr>
            <a:lvl8pPr>
              <a:defRPr baseline="0"/>
            </a:lvl8pPr>
            <a:lvl9pPr>
              <a:defRPr baseline="0"/>
            </a:lvl9p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10"/>
          </p:nvPr>
        </p:nvSpPr>
        <p:spPr/>
        <p:txBody>
          <a:bodyPr rtlCol="0"/>
          <a:lstStyle/>
          <a:p>
            <a:pPr rtl="0"/>
            <a:fld id="{3EEDB7D9-F356-448A-85D5-C2EAA8CABC64}" type="datetime1">
              <a:rPr lang="es-ES" noProof="0" smtClean="0"/>
              <a:t>23/08/2018</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A3F31473-23EB-4724-8B59-FE6D21D89FA4}" type="slidenum">
              <a:rPr lang="es-ES" noProof="0" smtClean="0"/>
              <a:t>‹Nº›</a:t>
            </a:fld>
            <a:endParaRPr lang="es-ES" noProof="0" dirty="0"/>
          </a:p>
        </p:txBody>
      </p:sp>
    </p:spTree>
    <p:extLst>
      <p:ext uri="{BB962C8B-B14F-4D97-AF65-F5344CB8AC3E}">
        <p14:creationId xmlns:p14="http://schemas.microsoft.com/office/powerpoint/2010/main" val="1870563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7" name="Marcador de contenido 2"/>
          <p:cNvSpPr>
            <a:spLocks noGrp="1"/>
          </p:cNvSpPr>
          <p:nvPr>
            <p:ph idx="13" hasCustomPrompt="1"/>
          </p:nvPr>
        </p:nvSpPr>
        <p:spPr>
          <a:xfrm>
            <a:off x="1293812" y="685801"/>
            <a:ext cx="10287000" cy="4190999"/>
          </a:xfrm>
        </p:spPr>
        <p:txBody>
          <a:bodyPr rtlCol="0"/>
          <a:lstStyle>
            <a:lvl1pPr>
              <a:defRPr/>
            </a:lvl1pPr>
            <a:lvl2pPr>
              <a:defRPr/>
            </a:lvl2pPr>
            <a:lvl3pPr>
              <a:defRPr/>
            </a:lvl3pPr>
            <a:lvl4pPr>
              <a:defRPr/>
            </a:lvl4pPr>
            <a:lvl5pPr>
              <a:defRPr/>
            </a:lvl5pPr>
            <a:lvl6pPr>
              <a:defRPr/>
            </a:lvl6pPr>
            <a:lvl7pPr>
              <a:defRPr/>
            </a:lvl7pPr>
            <a:lvl8pPr>
              <a:defRPr/>
            </a:lvl8pPr>
            <a:lvl9pPr>
              <a:defRPr/>
            </a:lvl9p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10"/>
          </p:nvPr>
        </p:nvSpPr>
        <p:spPr/>
        <p:txBody>
          <a:bodyPr rtlCol="0"/>
          <a:lstStyle/>
          <a:p>
            <a:pPr rtl="0"/>
            <a:fld id="{81DD3DE7-0BDE-4D30-9AE1-B54BDDC332C9}" type="datetime1">
              <a:rPr lang="es-ES" noProof="0" smtClean="0"/>
              <a:t>23/08/2018</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A3F31473-23EB-4724-8B59-FE6D21D89FA4}" type="slidenum">
              <a:rPr lang="es-ES" noProof="0" smtClean="0"/>
              <a:t>‹Nº›</a:t>
            </a:fld>
            <a:endParaRPr lang="es-ES" noProof="0" dirty="0"/>
          </a:p>
        </p:txBody>
      </p:sp>
    </p:spTree>
    <p:extLst>
      <p:ext uri="{BB962C8B-B14F-4D97-AF65-F5344CB8AC3E}">
        <p14:creationId xmlns:p14="http://schemas.microsoft.com/office/powerpoint/2010/main" val="4242410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08013" y="2514600"/>
            <a:ext cx="8229599" cy="2819400"/>
          </a:xfrm>
        </p:spPr>
        <p:txBody>
          <a:bodyPr rtlCol="0" anchor="b">
            <a:normAutofit/>
          </a:bodyPr>
          <a:lstStyle>
            <a:lvl1pPr algn="l">
              <a:defRPr sz="4800" b="0" cap="none" baseline="0"/>
            </a:lvl1pPr>
          </a:lstStyle>
          <a:p>
            <a:pPr rtl="0"/>
            <a:r>
              <a:rPr lang="es-ES" noProof="0"/>
              <a:t>Haga clic para modificar el estilo de título del patrón</a:t>
            </a:r>
            <a:endParaRPr lang="es-ES" noProof="0" dirty="0"/>
          </a:p>
        </p:txBody>
      </p:sp>
      <p:sp>
        <p:nvSpPr>
          <p:cNvPr id="3" name="Marcador de texto 2"/>
          <p:cNvSpPr>
            <a:spLocks noGrp="1"/>
          </p:cNvSpPr>
          <p:nvPr>
            <p:ph type="body" idx="1"/>
          </p:nvPr>
        </p:nvSpPr>
        <p:spPr>
          <a:xfrm>
            <a:off x="606425" y="5410200"/>
            <a:ext cx="8231187" cy="762000"/>
          </a:xfrm>
        </p:spPr>
        <p:txBody>
          <a:bodyPr rtlCol="0"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Editar los estilos de texto del patrón</a:t>
            </a:r>
          </a:p>
        </p:txBody>
      </p:sp>
      <p:sp>
        <p:nvSpPr>
          <p:cNvPr id="7" name="Marcador de fecha 6"/>
          <p:cNvSpPr>
            <a:spLocks noGrp="1"/>
          </p:cNvSpPr>
          <p:nvPr>
            <p:ph type="dt" sz="half" idx="10"/>
          </p:nvPr>
        </p:nvSpPr>
        <p:spPr/>
        <p:txBody>
          <a:bodyPr rtlCol="0"/>
          <a:lstStyle/>
          <a:p>
            <a:pPr rtl="0"/>
            <a:fld id="{CB7A7F5F-6D77-4D8D-9E47-A78342E1157B}" type="datetime1">
              <a:rPr lang="es-ES" noProof="0" smtClean="0"/>
              <a:t>23/08/2018</a:t>
            </a:fld>
            <a:endParaRPr lang="es-ES" noProof="0" dirty="0"/>
          </a:p>
        </p:txBody>
      </p:sp>
      <p:sp>
        <p:nvSpPr>
          <p:cNvPr id="8" name="Marcador de pie de página 7"/>
          <p:cNvSpPr>
            <a:spLocks noGrp="1"/>
          </p:cNvSpPr>
          <p:nvPr>
            <p:ph type="ftr" sz="quarter" idx="11"/>
          </p:nvPr>
        </p:nvSpPr>
        <p:spPr/>
        <p:txBody>
          <a:bodyPr rtlCol="0"/>
          <a:lstStyle/>
          <a:p>
            <a:pPr rtl="0"/>
            <a:r>
              <a:rPr lang="es-ES" noProof="0" dirty="0"/>
              <a:t>Agregar un pie de página</a:t>
            </a:r>
          </a:p>
        </p:txBody>
      </p:sp>
      <p:sp>
        <p:nvSpPr>
          <p:cNvPr id="9" name="Marcador de número de diapositiva 8"/>
          <p:cNvSpPr>
            <a:spLocks noGrp="1"/>
          </p:cNvSpPr>
          <p:nvPr>
            <p:ph type="sldNum" sz="quarter" idx="12"/>
          </p:nvPr>
        </p:nvSpPr>
        <p:spPr/>
        <p:txBody>
          <a:bodyPr rtlCol="0"/>
          <a:lstStyle/>
          <a:p>
            <a:pPr rtl="0"/>
            <a:fld id="{A3F31473-23EB-4724-8B59-FE6D21D89FA4}" type="slidenum">
              <a:rPr lang="es-ES" noProof="0" smtClean="0"/>
              <a:pPr rtl="0"/>
              <a:t>‹Nº›</a:t>
            </a:fld>
            <a:endParaRPr lang="es-ES" noProof="0" dirty="0"/>
          </a:p>
        </p:txBody>
      </p:sp>
    </p:spTree>
    <p:extLst>
      <p:ext uri="{BB962C8B-B14F-4D97-AF65-F5344CB8AC3E}">
        <p14:creationId xmlns:p14="http://schemas.microsoft.com/office/powerpoint/2010/main" val="2504706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contenido 2"/>
          <p:cNvSpPr>
            <a:spLocks noGrp="1"/>
          </p:cNvSpPr>
          <p:nvPr>
            <p:ph sz="half" idx="1" hasCustomPrompt="1"/>
          </p:nvPr>
        </p:nvSpPr>
        <p:spPr>
          <a:xfrm>
            <a:off x="1293813" y="685800"/>
            <a:ext cx="5029200" cy="41910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contenido 3"/>
          <p:cNvSpPr>
            <a:spLocks noGrp="1"/>
          </p:cNvSpPr>
          <p:nvPr>
            <p:ph sz="half" idx="2" hasCustomPrompt="1"/>
          </p:nvPr>
        </p:nvSpPr>
        <p:spPr>
          <a:xfrm>
            <a:off x="6551614" y="685800"/>
            <a:ext cx="5029199" cy="41910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fecha 4"/>
          <p:cNvSpPr>
            <a:spLocks noGrp="1"/>
          </p:cNvSpPr>
          <p:nvPr>
            <p:ph type="dt" sz="half" idx="10"/>
          </p:nvPr>
        </p:nvSpPr>
        <p:spPr/>
        <p:txBody>
          <a:bodyPr rtlCol="0"/>
          <a:lstStyle/>
          <a:p>
            <a:pPr rtl="0"/>
            <a:fld id="{20CABBD8-1E0D-4AAE-8073-BC697296B063}" type="datetime1">
              <a:rPr lang="es-ES" noProof="0" smtClean="0"/>
              <a:t>23/08/2018</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número de diapositiva 6"/>
          <p:cNvSpPr>
            <a:spLocks noGrp="1"/>
          </p:cNvSpPr>
          <p:nvPr>
            <p:ph type="sldNum" sz="quarter" idx="12"/>
          </p:nvPr>
        </p:nvSpPr>
        <p:spPr/>
        <p:txBody>
          <a:bodyPr rtlCol="0"/>
          <a:lstStyle/>
          <a:p>
            <a:pPr rtl="0"/>
            <a:fld id="{A3F31473-23EB-4724-8B59-FE6D21D89FA4}" type="slidenum">
              <a:rPr lang="es-ES" noProof="0" smtClean="0"/>
              <a:t>‹Nº›</a:t>
            </a:fld>
            <a:endParaRPr lang="es-ES" noProof="0" dirty="0"/>
          </a:p>
        </p:txBody>
      </p:sp>
    </p:spTree>
    <p:extLst>
      <p:ext uri="{BB962C8B-B14F-4D97-AF65-F5344CB8AC3E}">
        <p14:creationId xmlns:p14="http://schemas.microsoft.com/office/powerpoint/2010/main" val="1122076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09441" y="5105400"/>
            <a:ext cx="10971372" cy="1066800"/>
          </a:xfrm>
        </p:spPr>
        <p:txBody>
          <a:bodyPr rtlCol="0"/>
          <a:lstStyle>
            <a:lvl1pPr>
              <a:defRPr/>
            </a:lvl1pPr>
          </a:lstStyle>
          <a:p>
            <a:pPr rtl="0"/>
            <a:r>
              <a:rPr lang="es-ES" noProof="0"/>
              <a:t>Haga clic para modificar el estilo de título del patrón</a:t>
            </a:r>
            <a:endParaRPr lang="es-ES" noProof="0" dirty="0"/>
          </a:p>
        </p:txBody>
      </p:sp>
      <p:sp>
        <p:nvSpPr>
          <p:cNvPr id="3" name="Marcador de texto 2"/>
          <p:cNvSpPr>
            <a:spLocks noGrp="1"/>
          </p:cNvSpPr>
          <p:nvPr>
            <p:ph type="body" idx="1"/>
          </p:nvPr>
        </p:nvSpPr>
        <p:spPr>
          <a:xfrm>
            <a:off x="1293664" y="685800"/>
            <a:ext cx="5029200" cy="990600"/>
          </a:xfrm>
        </p:spPr>
        <p:txBody>
          <a:bodyPr rtlCol="0" anchor="ctr">
            <a:normAutofit/>
          </a:bodyPr>
          <a:lstStyle>
            <a:lvl1pPr marL="0" indent="0">
              <a:spcBef>
                <a:spcPts val="0"/>
              </a:spcBef>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los estilos de texto del patrón</a:t>
            </a:r>
          </a:p>
        </p:txBody>
      </p:sp>
      <p:sp>
        <p:nvSpPr>
          <p:cNvPr id="4" name="Marcador de contenido 3"/>
          <p:cNvSpPr>
            <a:spLocks noGrp="1"/>
          </p:cNvSpPr>
          <p:nvPr>
            <p:ph sz="half" idx="2" hasCustomPrompt="1"/>
          </p:nvPr>
        </p:nvSpPr>
        <p:spPr>
          <a:xfrm>
            <a:off x="1293664" y="1752600"/>
            <a:ext cx="5029200" cy="3200400"/>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texto 4"/>
          <p:cNvSpPr>
            <a:spLocks noGrp="1"/>
          </p:cNvSpPr>
          <p:nvPr>
            <p:ph type="body" sz="quarter" idx="3"/>
          </p:nvPr>
        </p:nvSpPr>
        <p:spPr>
          <a:xfrm>
            <a:off x="6551613" y="685800"/>
            <a:ext cx="5029200" cy="990600"/>
          </a:xfrm>
        </p:spPr>
        <p:txBody>
          <a:bodyPr rtlCol="0" anchor="ctr">
            <a:normAutofit/>
          </a:bodyPr>
          <a:lstStyle>
            <a:lvl1pPr marL="0" indent="0">
              <a:spcBef>
                <a:spcPts val="0"/>
              </a:spcBef>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Editar los estilos de texto del patrón</a:t>
            </a:r>
          </a:p>
        </p:txBody>
      </p:sp>
      <p:sp>
        <p:nvSpPr>
          <p:cNvPr id="6" name="Marcador de contenido 5"/>
          <p:cNvSpPr>
            <a:spLocks noGrp="1"/>
          </p:cNvSpPr>
          <p:nvPr>
            <p:ph sz="quarter" idx="4" hasCustomPrompt="1"/>
          </p:nvPr>
        </p:nvSpPr>
        <p:spPr>
          <a:xfrm>
            <a:off x="6550025" y="1752600"/>
            <a:ext cx="5029200" cy="3200400"/>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7" name="Marcador de fecha 6"/>
          <p:cNvSpPr>
            <a:spLocks noGrp="1"/>
          </p:cNvSpPr>
          <p:nvPr>
            <p:ph type="dt" sz="half" idx="10"/>
          </p:nvPr>
        </p:nvSpPr>
        <p:spPr/>
        <p:txBody>
          <a:bodyPr rtlCol="0"/>
          <a:lstStyle/>
          <a:p>
            <a:pPr rtl="0"/>
            <a:fld id="{AC4D05F4-8840-432D-A02E-1A84D77156D7}" type="datetime1">
              <a:rPr lang="es-ES" noProof="0" smtClean="0"/>
              <a:t>23/08/2018</a:t>
            </a:fld>
            <a:endParaRPr lang="es-ES" noProof="0" dirty="0"/>
          </a:p>
        </p:txBody>
      </p:sp>
      <p:sp>
        <p:nvSpPr>
          <p:cNvPr id="8" name="Marcador de pie de página 7"/>
          <p:cNvSpPr>
            <a:spLocks noGrp="1"/>
          </p:cNvSpPr>
          <p:nvPr>
            <p:ph type="ftr" sz="quarter" idx="11"/>
          </p:nvPr>
        </p:nvSpPr>
        <p:spPr/>
        <p:txBody>
          <a:bodyPr rtlCol="0"/>
          <a:lstStyle/>
          <a:p>
            <a:pPr rtl="0"/>
            <a:r>
              <a:rPr lang="es-ES" noProof="0" dirty="0"/>
              <a:t>Agregar un pie de página</a:t>
            </a:r>
          </a:p>
        </p:txBody>
      </p:sp>
      <p:sp>
        <p:nvSpPr>
          <p:cNvPr id="9" name="Marcador de número de diapositiva 8"/>
          <p:cNvSpPr>
            <a:spLocks noGrp="1"/>
          </p:cNvSpPr>
          <p:nvPr>
            <p:ph type="sldNum" sz="quarter" idx="12"/>
          </p:nvPr>
        </p:nvSpPr>
        <p:spPr/>
        <p:txBody>
          <a:bodyPr rtlCol="0"/>
          <a:lstStyle/>
          <a:p>
            <a:pPr rtl="0"/>
            <a:fld id="{A3F31473-23EB-4724-8B59-FE6D21D89FA4}" type="slidenum">
              <a:rPr lang="es-ES" noProof="0" smtClean="0"/>
              <a:t>‹Nº›</a:t>
            </a:fld>
            <a:endParaRPr lang="es-ES" noProof="0" dirty="0"/>
          </a:p>
        </p:txBody>
      </p:sp>
    </p:spTree>
    <p:extLst>
      <p:ext uri="{BB962C8B-B14F-4D97-AF65-F5344CB8AC3E}">
        <p14:creationId xmlns:p14="http://schemas.microsoft.com/office/powerpoint/2010/main" val="3564809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fecha 2"/>
          <p:cNvSpPr>
            <a:spLocks noGrp="1"/>
          </p:cNvSpPr>
          <p:nvPr>
            <p:ph type="dt" sz="half" idx="10"/>
          </p:nvPr>
        </p:nvSpPr>
        <p:spPr/>
        <p:txBody>
          <a:bodyPr rtlCol="0"/>
          <a:lstStyle/>
          <a:p>
            <a:pPr rtl="0"/>
            <a:fld id="{2FFEBF60-86C4-4641-B6BC-CE79C2AB4176}" type="datetime1">
              <a:rPr lang="es-ES" noProof="0" smtClean="0"/>
              <a:t>23/08/2018</a:t>
            </a:fld>
            <a:endParaRPr lang="es-ES" noProof="0" dirty="0"/>
          </a:p>
        </p:txBody>
      </p:sp>
      <p:sp>
        <p:nvSpPr>
          <p:cNvPr id="4" name="Marcador de pie de página 3"/>
          <p:cNvSpPr>
            <a:spLocks noGrp="1"/>
          </p:cNvSpPr>
          <p:nvPr>
            <p:ph type="ftr" sz="quarter" idx="11"/>
          </p:nvPr>
        </p:nvSpPr>
        <p:spPr/>
        <p:txBody>
          <a:bodyPr rtlCol="0"/>
          <a:lstStyle/>
          <a:p>
            <a:pPr rtl="0"/>
            <a:r>
              <a:rPr lang="es-ES" noProof="0" dirty="0"/>
              <a:t>Agregar un pie de página</a:t>
            </a:r>
          </a:p>
        </p:txBody>
      </p:sp>
      <p:sp>
        <p:nvSpPr>
          <p:cNvPr id="5" name="Marcador de número de diapositiva 4"/>
          <p:cNvSpPr>
            <a:spLocks noGrp="1"/>
          </p:cNvSpPr>
          <p:nvPr>
            <p:ph type="sldNum" sz="quarter" idx="12"/>
          </p:nvPr>
        </p:nvSpPr>
        <p:spPr/>
        <p:txBody>
          <a:bodyPr rtlCol="0"/>
          <a:lstStyle/>
          <a:p>
            <a:pPr rtl="0"/>
            <a:fld id="{A3F31473-23EB-4724-8B59-FE6D21D89FA4}" type="slidenum">
              <a:rPr lang="es-ES" noProof="0" smtClean="0"/>
              <a:t>‹Nº›</a:t>
            </a:fld>
            <a:endParaRPr lang="es-ES" noProof="0" dirty="0"/>
          </a:p>
        </p:txBody>
      </p:sp>
    </p:spTree>
    <p:extLst>
      <p:ext uri="{BB962C8B-B14F-4D97-AF65-F5344CB8AC3E}">
        <p14:creationId xmlns:p14="http://schemas.microsoft.com/office/powerpoint/2010/main" val="3082365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rtlCol="0"/>
          <a:lstStyle/>
          <a:p>
            <a:pPr rtl="0"/>
            <a:fld id="{C149581E-B2F6-43B3-A522-0D44E3CE6715}" type="datetime1">
              <a:rPr lang="es-ES" noProof="0" smtClean="0"/>
              <a:t>23/08/2018</a:t>
            </a:fld>
            <a:endParaRPr lang="es-ES" noProof="0" dirty="0"/>
          </a:p>
        </p:txBody>
      </p:sp>
      <p:sp>
        <p:nvSpPr>
          <p:cNvPr id="3" name="Marcador de pie de página 2"/>
          <p:cNvSpPr>
            <a:spLocks noGrp="1"/>
          </p:cNvSpPr>
          <p:nvPr>
            <p:ph type="ftr" sz="quarter" idx="11"/>
          </p:nvPr>
        </p:nvSpPr>
        <p:spPr/>
        <p:txBody>
          <a:bodyPr rtlCol="0"/>
          <a:lstStyle/>
          <a:p>
            <a:pPr rtl="0"/>
            <a:r>
              <a:rPr lang="es-ES" noProof="0" dirty="0"/>
              <a:t>Agregar un pie de página</a:t>
            </a:r>
          </a:p>
        </p:txBody>
      </p:sp>
      <p:sp>
        <p:nvSpPr>
          <p:cNvPr id="4" name="Marcador de número de diapositiva 3"/>
          <p:cNvSpPr>
            <a:spLocks noGrp="1"/>
          </p:cNvSpPr>
          <p:nvPr>
            <p:ph type="sldNum" sz="quarter" idx="12"/>
          </p:nvPr>
        </p:nvSpPr>
        <p:spPr/>
        <p:txBody>
          <a:bodyPr rtlCol="0"/>
          <a:lstStyle/>
          <a:p>
            <a:pPr rtl="0"/>
            <a:fld id="{A3F31473-23EB-4724-8B59-FE6D21D89FA4}" type="slidenum">
              <a:rPr lang="es-ES" noProof="0" smtClean="0"/>
              <a:t>‹Nº›</a:t>
            </a:fld>
            <a:endParaRPr lang="es-ES" noProof="0" dirty="0"/>
          </a:p>
        </p:txBody>
      </p:sp>
    </p:spTree>
    <p:extLst>
      <p:ext uri="{BB962C8B-B14F-4D97-AF65-F5344CB8AC3E}">
        <p14:creationId xmlns:p14="http://schemas.microsoft.com/office/powerpoint/2010/main" val="244848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962400" cy="4648200"/>
          </a:xfrm>
        </p:spPr>
        <p:txBody>
          <a:bodyPr rtlCol="0" anchor="b">
            <a:noAutofit/>
          </a:bodyPr>
          <a:lstStyle>
            <a:lvl1pPr algn="l">
              <a:defRPr sz="3600" b="0"/>
            </a:lvl1pPr>
          </a:lstStyle>
          <a:p>
            <a:pPr rtl="0"/>
            <a:r>
              <a:rPr lang="es-ES" noProof="0"/>
              <a:t>Haga clic para modificar el estilo de título del patrón</a:t>
            </a:r>
            <a:endParaRPr lang="es-ES" noProof="0" dirty="0"/>
          </a:p>
        </p:txBody>
      </p:sp>
      <p:sp>
        <p:nvSpPr>
          <p:cNvPr id="4" name="Marcador de texto 3"/>
          <p:cNvSpPr>
            <a:spLocks noGrp="1"/>
          </p:cNvSpPr>
          <p:nvPr>
            <p:ph type="body" sz="half" idx="2"/>
          </p:nvPr>
        </p:nvSpPr>
        <p:spPr>
          <a:xfrm>
            <a:off x="608013" y="5410200"/>
            <a:ext cx="3962400" cy="762000"/>
          </a:xfrm>
        </p:spPr>
        <p:txBody>
          <a:bodyPr rtlCol="0">
            <a:normAutofit/>
          </a:bodyPr>
          <a:lstStyle>
            <a:lvl1pPr marL="0" indent="0">
              <a:spcBef>
                <a:spcPts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Editar los estilos de texto del patrón</a:t>
            </a:r>
          </a:p>
        </p:txBody>
      </p:sp>
      <p:sp>
        <p:nvSpPr>
          <p:cNvPr id="3" name="Marcador de contenido 2"/>
          <p:cNvSpPr>
            <a:spLocks noGrp="1"/>
          </p:cNvSpPr>
          <p:nvPr>
            <p:ph idx="1" hasCustomPrompt="1"/>
          </p:nvPr>
        </p:nvSpPr>
        <p:spPr>
          <a:xfrm>
            <a:off x="4875212" y="685800"/>
            <a:ext cx="6704171" cy="5486400"/>
          </a:xfrm>
        </p:spPr>
        <p:txBody>
          <a:bodyPr rtlCol="0">
            <a:normAutofit/>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fecha 4"/>
          <p:cNvSpPr>
            <a:spLocks noGrp="1"/>
          </p:cNvSpPr>
          <p:nvPr>
            <p:ph type="dt" sz="half" idx="10"/>
          </p:nvPr>
        </p:nvSpPr>
        <p:spPr/>
        <p:txBody>
          <a:bodyPr rtlCol="0"/>
          <a:lstStyle/>
          <a:p>
            <a:pPr rtl="0"/>
            <a:fld id="{F401D5DC-78E1-4C0A-8D72-54B654E9072F}" type="datetime1">
              <a:rPr lang="es-ES" noProof="0" smtClean="0"/>
              <a:t>23/08/2018</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número de diapositiva 6"/>
          <p:cNvSpPr>
            <a:spLocks noGrp="1"/>
          </p:cNvSpPr>
          <p:nvPr>
            <p:ph type="sldNum" sz="quarter" idx="12"/>
          </p:nvPr>
        </p:nvSpPr>
        <p:spPr/>
        <p:txBody>
          <a:bodyPr rtlCol="0"/>
          <a:lstStyle/>
          <a:p>
            <a:pPr rtl="0"/>
            <a:fld id="{A3F31473-23EB-4724-8B59-FE6D21D89FA4}" type="slidenum">
              <a:rPr lang="es-ES" noProof="0" smtClean="0"/>
              <a:t>‹Nº›</a:t>
            </a:fld>
            <a:endParaRPr lang="es-ES" noProof="0" dirty="0"/>
          </a:p>
        </p:txBody>
      </p:sp>
    </p:spTree>
    <p:extLst>
      <p:ext uri="{BB962C8B-B14F-4D97-AF65-F5344CB8AC3E}">
        <p14:creationId xmlns:p14="http://schemas.microsoft.com/office/powerpoint/2010/main" val="350691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962400" cy="4648200"/>
          </a:xfrm>
        </p:spPr>
        <p:txBody>
          <a:bodyPr rtlCol="0" anchor="b">
            <a:normAutofit/>
          </a:bodyPr>
          <a:lstStyle>
            <a:lvl1pPr algn="l">
              <a:defRPr sz="3600" b="0"/>
            </a:lvl1pPr>
          </a:lstStyle>
          <a:p>
            <a:pPr rtl="0"/>
            <a:r>
              <a:rPr lang="es-ES" noProof="0"/>
              <a:t>Haga clic para modificar el estilo de título del patrón</a:t>
            </a:r>
            <a:endParaRPr lang="es-ES" noProof="0" dirty="0"/>
          </a:p>
        </p:txBody>
      </p:sp>
      <p:sp>
        <p:nvSpPr>
          <p:cNvPr id="4" name="Marcador de texto 3"/>
          <p:cNvSpPr>
            <a:spLocks noGrp="1"/>
          </p:cNvSpPr>
          <p:nvPr>
            <p:ph type="body" sz="half" idx="2"/>
          </p:nvPr>
        </p:nvSpPr>
        <p:spPr>
          <a:xfrm>
            <a:off x="608013" y="5410200"/>
            <a:ext cx="3962400" cy="762000"/>
          </a:xfrm>
        </p:spPr>
        <p:txBody>
          <a:bodyPr rtlCol="0">
            <a:normAutofit/>
          </a:bodyPr>
          <a:lstStyle>
            <a:lvl1pPr marL="0" indent="0">
              <a:spcBef>
                <a:spcPts val="0"/>
              </a:spcBef>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Editar los estilos de texto del patrón</a:t>
            </a:r>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4875213" y="685800"/>
            <a:ext cx="6705600" cy="5486400"/>
          </a:xfrm>
          <a:ln w="63500">
            <a:solidFill>
              <a:schemeClr val="bg1"/>
            </a:solidFill>
            <a:miter lim="800000"/>
          </a:ln>
        </p:spPr>
        <p:txBody>
          <a:bodyPr rtlCol="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endParaRPr lang="es-ES" noProof="0" dirty="0"/>
          </a:p>
        </p:txBody>
      </p:sp>
      <p:sp>
        <p:nvSpPr>
          <p:cNvPr id="5" name="Marcador de fecha 4"/>
          <p:cNvSpPr>
            <a:spLocks noGrp="1"/>
          </p:cNvSpPr>
          <p:nvPr>
            <p:ph type="dt" sz="half" idx="10"/>
          </p:nvPr>
        </p:nvSpPr>
        <p:spPr/>
        <p:txBody>
          <a:bodyPr rtlCol="0"/>
          <a:lstStyle/>
          <a:p>
            <a:pPr rtl="0"/>
            <a:fld id="{3E2943D8-17D4-41BA-AE1E-C1EB7639D418}" type="datetime1">
              <a:rPr lang="es-ES" noProof="0" smtClean="0"/>
              <a:t>23/08/2018</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número de diapositiva 6"/>
          <p:cNvSpPr>
            <a:spLocks noGrp="1"/>
          </p:cNvSpPr>
          <p:nvPr>
            <p:ph type="sldNum" sz="quarter" idx="12"/>
          </p:nvPr>
        </p:nvSpPr>
        <p:spPr/>
        <p:txBody>
          <a:bodyPr rtlCol="0"/>
          <a:lstStyle/>
          <a:p>
            <a:pPr rtl="0"/>
            <a:fld id="{A3F31473-23EB-4724-8B59-FE6D21D89FA4}" type="slidenum">
              <a:rPr lang="es-ES" noProof="0" smtClean="0"/>
              <a:t>‹Nº›</a:t>
            </a:fld>
            <a:endParaRPr lang="es-ES" noProof="0" dirty="0"/>
          </a:p>
        </p:txBody>
      </p:sp>
    </p:spTree>
    <p:extLst>
      <p:ext uri="{BB962C8B-B14F-4D97-AF65-F5344CB8AC3E}">
        <p14:creationId xmlns:p14="http://schemas.microsoft.com/office/powerpoint/2010/main" val="162742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3">
        <a:schemeClr val="bg2"/>
      </p:bgRef>
    </p:bg>
    <p:spTree>
      <p:nvGrpSpPr>
        <p:cNvPr id="1" name=""/>
        <p:cNvGrpSpPr/>
        <p:nvPr/>
      </p:nvGrpSpPr>
      <p:grpSpPr>
        <a:xfrm>
          <a:off x="0" y="0"/>
          <a:ext cx="0" cy="0"/>
          <a:chOff x="0" y="0"/>
          <a:chExt cx="0" cy="0"/>
        </a:xfrm>
      </p:grpSpPr>
      <p:sp>
        <p:nvSpPr>
          <p:cNvPr id="7" name="Rectángulo 6"/>
          <p:cNvSpPr/>
          <p:nvPr/>
        </p:nvSpPr>
        <p:spPr>
          <a:xfrm>
            <a:off x="-1588" y="0"/>
            <a:ext cx="12188952" cy="6858000"/>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p:spPr>
        <p:style>
          <a:lnRef idx="3">
            <a:schemeClr val="lt1"/>
          </a:lnRef>
          <a:fillRef idx="1">
            <a:schemeClr val="accent2"/>
          </a:fillRef>
          <a:effectRef idx="1">
            <a:schemeClr val="accent2"/>
          </a:effectRef>
          <a:fontRef idx="minor">
            <a:schemeClr val="lt1"/>
          </a:fontRef>
        </p:style>
        <p:txBody>
          <a:bodyPr rtlCol="0" anchor="ctr"/>
          <a:lstStyle/>
          <a:p>
            <a:pPr algn="ctr" rtl="0"/>
            <a:endParaRPr lang="es-ES" noProof="0" dirty="0"/>
          </a:p>
        </p:txBody>
      </p:sp>
      <p:sp>
        <p:nvSpPr>
          <p:cNvPr id="3" name="Marcador de texto 2"/>
          <p:cNvSpPr>
            <a:spLocks noGrp="1"/>
          </p:cNvSpPr>
          <p:nvPr>
            <p:ph type="body" idx="1"/>
          </p:nvPr>
        </p:nvSpPr>
        <p:spPr>
          <a:xfrm>
            <a:off x="1293813" y="685800"/>
            <a:ext cx="10287000" cy="4190999"/>
          </a:xfrm>
          <a:prstGeom prst="rect">
            <a:avLst/>
          </a:prstGeom>
        </p:spPr>
        <p:txBody>
          <a:bodyPr vert="horz" lIns="91440" tIns="45720" rIns="91440" bIns="45720" rtlCol="0">
            <a:normAutofit/>
          </a:body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2" name="Marcador de título 1"/>
          <p:cNvSpPr>
            <a:spLocks noGrp="1"/>
          </p:cNvSpPr>
          <p:nvPr>
            <p:ph type="title"/>
          </p:nvPr>
        </p:nvSpPr>
        <p:spPr>
          <a:xfrm>
            <a:off x="609441" y="5105400"/>
            <a:ext cx="10971372" cy="1066800"/>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4" name="Marcador de fecha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solidFill>
              </a:defRPr>
            </a:lvl1pPr>
          </a:lstStyle>
          <a:p>
            <a:pPr rtl="0"/>
            <a:fld id="{A94A7BB7-9D04-4153-B1C6-5B5DED9CC659}" type="datetime1">
              <a:rPr lang="es-ES" noProof="0" smtClean="0"/>
              <a:t>23/08/2018</a:t>
            </a:fld>
            <a:endParaRPr lang="es-ES" noProof="0" dirty="0"/>
          </a:p>
        </p:txBody>
      </p:sp>
      <p:sp>
        <p:nvSpPr>
          <p:cNvPr id="5" name="Marcador de pie de página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solidFill>
              </a:defRPr>
            </a:lvl1pPr>
          </a:lstStyle>
          <a:p>
            <a:pPr rtl="0"/>
            <a:r>
              <a:rPr lang="es-ES" noProof="0" dirty="0"/>
              <a:t>Agregar un pie de página</a:t>
            </a:r>
          </a:p>
        </p:txBody>
      </p:sp>
      <p:sp>
        <p:nvSpPr>
          <p:cNvPr id="6" name="Marcador de número de diapositiva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solidFill>
              </a:defRPr>
            </a:lvl1pPr>
          </a:lstStyle>
          <a:p>
            <a:pPr rtl="0"/>
            <a:fld id="{A3F31473-23EB-4724-8B59-FE6D21D89FA4}" type="slidenum">
              <a:rPr lang="es-ES" noProof="0" smtClean="0"/>
              <a:pPr rtl="0"/>
              <a:t>‹Nº›</a:t>
            </a:fld>
            <a:endParaRPr lang="es-ES" noProof="0" dirty="0"/>
          </a:p>
        </p:txBody>
      </p:sp>
    </p:spTree>
    <p:extLst>
      <p:ext uri="{BB962C8B-B14F-4D97-AF65-F5344CB8AC3E}">
        <p14:creationId xmlns:p14="http://schemas.microsoft.com/office/powerpoint/2010/main" val="1843538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8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tx1"/>
        </a:buClr>
        <a:buSzPct val="80000"/>
        <a:buFont typeface="Arial" pitchFamily="34" charset="0"/>
        <a:buChar char="•"/>
        <a:defRPr sz="2800" kern="1200">
          <a:solidFill>
            <a:schemeClr val="tx1"/>
          </a:solidFill>
          <a:latin typeface="+mn-lt"/>
          <a:ea typeface="+mn-ea"/>
          <a:cs typeface="+mn-cs"/>
        </a:defRPr>
      </a:lvl1pPr>
      <a:lvl2pPr marL="615950" indent="-285750" algn="l" defTabSz="914400" rtl="0" eaLnBrk="1" latinLnBrk="0" hangingPunct="1">
        <a:lnSpc>
          <a:spcPct val="90000"/>
        </a:lnSpc>
        <a:spcBef>
          <a:spcPts val="600"/>
        </a:spcBef>
        <a:buSzPct val="80000"/>
        <a:buFont typeface="Corbel" pitchFamily="34" charset="0"/>
        <a:buChar char="–"/>
        <a:defRPr sz="2400" kern="1200">
          <a:solidFill>
            <a:schemeClr val="tx1"/>
          </a:solidFill>
          <a:latin typeface="+mn-lt"/>
          <a:ea typeface="+mn-ea"/>
          <a:cs typeface="+mn-cs"/>
        </a:defRPr>
      </a:lvl2pPr>
      <a:lvl3pPr marL="996696"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3pPr>
      <a:lvl4pPr marL="1380744" indent="-283464" algn="l" defTabSz="914400" rtl="0" eaLnBrk="1" latinLnBrk="0" hangingPunct="1">
        <a:lnSpc>
          <a:spcPct val="90000"/>
        </a:lnSpc>
        <a:spcBef>
          <a:spcPts val="600"/>
        </a:spcBef>
        <a:buFont typeface="Corbel" pitchFamily="34" charset="0"/>
        <a:buChar char="–"/>
        <a:defRPr sz="1800" kern="1200">
          <a:solidFill>
            <a:schemeClr val="tx1"/>
          </a:solidFill>
          <a:latin typeface="+mn-lt"/>
          <a:ea typeface="+mn-ea"/>
          <a:cs typeface="+mn-cs"/>
        </a:defRPr>
      </a:lvl4pPr>
      <a:lvl5pPr marL="1764792"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5pPr>
      <a:lvl6pPr marL="2148840" indent="-283464" algn="l" defTabSz="914400" rtl="0" eaLnBrk="1" latinLnBrk="0" hangingPunct="1">
        <a:lnSpc>
          <a:spcPct val="90000"/>
        </a:lnSpc>
        <a:spcBef>
          <a:spcPts val="600"/>
        </a:spcBef>
        <a:buFont typeface="Corbel" pitchFamily="34" charset="0"/>
        <a:buChar char="–"/>
        <a:defRPr sz="1800" kern="1200" baseline="0">
          <a:solidFill>
            <a:schemeClr val="tx1"/>
          </a:solidFill>
          <a:latin typeface="+mn-lt"/>
          <a:ea typeface="+mn-ea"/>
          <a:cs typeface="+mn-cs"/>
        </a:defRPr>
      </a:lvl6pPr>
      <a:lvl7pPr marL="2532888" indent="-228600" algn="l" defTabSz="914400" rtl="0" eaLnBrk="1" latinLnBrk="0" hangingPunct="1">
        <a:lnSpc>
          <a:spcPct val="90000"/>
        </a:lnSpc>
        <a:spcBef>
          <a:spcPts val="600"/>
        </a:spcBef>
        <a:buSzPct val="80000"/>
        <a:buFont typeface="Arial" pitchFamily="34" charset="0"/>
        <a:buChar char="•"/>
        <a:defRPr sz="1800" kern="1200" baseline="0">
          <a:solidFill>
            <a:schemeClr val="tx1"/>
          </a:solidFill>
          <a:latin typeface="+mn-lt"/>
          <a:ea typeface="+mn-ea"/>
          <a:cs typeface="+mn-cs"/>
        </a:defRPr>
      </a:lvl7pPr>
      <a:lvl8pPr marL="2916936" indent="-283464" algn="l" defTabSz="914400" rtl="0" eaLnBrk="1" latinLnBrk="0" hangingPunct="1">
        <a:lnSpc>
          <a:spcPct val="90000"/>
        </a:lnSpc>
        <a:spcBef>
          <a:spcPts val="600"/>
        </a:spcBef>
        <a:buFont typeface="Corbel" pitchFamily="34" charset="0"/>
        <a:buChar char="–"/>
        <a:defRPr sz="1800" kern="1200" baseline="0">
          <a:solidFill>
            <a:schemeClr val="tx1"/>
          </a:solidFill>
          <a:latin typeface="+mn-lt"/>
          <a:ea typeface="+mn-ea"/>
          <a:cs typeface="+mn-cs"/>
        </a:defRPr>
      </a:lvl8pPr>
      <a:lvl9pPr marL="3358134" indent="-285750" algn="l" defTabSz="914400" rtl="0" eaLnBrk="1" latinLnBrk="0" hangingPunct="1">
        <a:lnSpc>
          <a:spcPct val="90000"/>
        </a:lnSpc>
        <a:spcBef>
          <a:spcPts val="600"/>
        </a:spcBef>
        <a:buSzPct val="80000"/>
        <a:buFont typeface="Arial" panose="020B0604020202020204" pitchFamily="34" charset="0"/>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1035496"/>
            <a:ext cx="4942284" cy="4724399"/>
          </a:xfrm>
        </p:spPr>
        <p:txBody>
          <a:bodyPr rtlCol="0">
            <a:normAutofit/>
          </a:bodyPr>
          <a:lstStyle/>
          <a:p>
            <a:pPr algn="ctr"/>
            <a:r>
              <a:rPr lang="es-MX" sz="6000" dirty="0"/>
              <a:t>UNIDAD 1. INNOVACIÓN Y CREATIVIDAD </a:t>
            </a:r>
            <a:endParaRPr lang="es-ES" sz="6000" dirty="0"/>
          </a:p>
        </p:txBody>
      </p:sp>
      <p:sp>
        <p:nvSpPr>
          <p:cNvPr id="3" name="Subtítulo 2"/>
          <p:cNvSpPr>
            <a:spLocks noGrp="1"/>
          </p:cNvSpPr>
          <p:nvPr>
            <p:ph type="subTitle" idx="1"/>
          </p:nvPr>
        </p:nvSpPr>
        <p:spPr>
          <a:xfrm>
            <a:off x="189756" y="4149080"/>
            <a:ext cx="4392488" cy="1440160"/>
          </a:xfrm>
        </p:spPr>
        <p:txBody>
          <a:bodyPr rtlCol="0">
            <a:normAutofit/>
          </a:bodyPr>
          <a:lstStyle/>
          <a:p>
            <a:r>
              <a:rPr lang="es-ES" sz="4000" dirty="0"/>
              <a:t>CONTENIDO: </a:t>
            </a:r>
          </a:p>
          <a:p>
            <a:r>
              <a:rPr lang="es-ES" sz="4000" dirty="0"/>
              <a:t>El trabajo creativo. </a:t>
            </a:r>
          </a:p>
        </p:txBody>
      </p:sp>
      <p:sp>
        <p:nvSpPr>
          <p:cNvPr id="4" name="CuadroTexto 3">
            <a:extLst>
              <a:ext uri="{FF2B5EF4-FFF2-40B4-BE49-F238E27FC236}">
                <a16:creationId xmlns:a16="http://schemas.microsoft.com/office/drawing/2014/main" id="{F93A1A7A-909D-491A-85F9-72CEA5130B0A}"/>
              </a:ext>
            </a:extLst>
          </p:cNvPr>
          <p:cNvSpPr txBox="1"/>
          <p:nvPr/>
        </p:nvSpPr>
        <p:spPr>
          <a:xfrm>
            <a:off x="0" y="6475754"/>
            <a:ext cx="5230316" cy="369332"/>
          </a:xfrm>
          <a:prstGeom prst="rect">
            <a:avLst/>
          </a:prstGeom>
          <a:noFill/>
          <a:ln>
            <a:solidFill>
              <a:schemeClr val="bg2"/>
            </a:solidFill>
          </a:ln>
        </p:spPr>
        <p:txBody>
          <a:bodyPr wrap="square" rtlCol="0" anchor="ctr" anchorCtr="1">
            <a:spAutoFit/>
          </a:bodyPr>
          <a:lstStyle/>
          <a:p>
            <a:r>
              <a:rPr lang="es-MX" dirty="0"/>
              <a:t>ELABORÓ: M. EN D.T. AURORA VÁZQUEZ MONTALVO</a:t>
            </a:r>
          </a:p>
        </p:txBody>
      </p:sp>
    </p:spTree>
    <p:extLst>
      <p:ext uri="{BB962C8B-B14F-4D97-AF65-F5344CB8AC3E}">
        <p14:creationId xmlns:p14="http://schemas.microsoft.com/office/powerpoint/2010/main" val="344080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rtlCol="0"/>
          <a:lstStyle/>
          <a:p>
            <a:r>
              <a:rPr lang="es-MX" dirty="0"/>
              <a:t>LAS 5 CLAVES PARA SER MÁS CREATIVO E INNOVADOR</a:t>
            </a:r>
            <a:endParaRPr lang="es-ES" dirty="0"/>
          </a:p>
        </p:txBody>
      </p:sp>
      <p:sp>
        <p:nvSpPr>
          <p:cNvPr id="5" name="Subtítulo 4">
            <a:extLst>
              <a:ext uri="{FF2B5EF4-FFF2-40B4-BE49-F238E27FC236}">
                <a16:creationId xmlns:a16="http://schemas.microsoft.com/office/drawing/2014/main" id="{B8B79687-E722-4DA7-9824-0FA1CE5B87B7}"/>
              </a:ext>
            </a:extLst>
          </p:cNvPr>
          <p:cNvSpPr>
            <a:spLocks noGrp="1"/>
          </p:cNvSpPr>
          <p:nvPr>
            <p:ph type="subTitle" idx="1"/>
          </p:nvPr>
        </p:nvSpPr>
        <p:spPr/>
        <p:txBody>
          <a:bodyPr/>
          <a:lstStyle/>
          <a:p>
            <a:endParaRPr lang="es-MX"/>
          </a:p>
        </p:txBody>
      </p:sp>
    </p:spTree>
    <p:extLst>
      <p:ext uri="{BB962C8B-B14F-4D97-AF65-F5344CB8AC3E}">
        <p14:creationId xmlns:p14="http://schemas.microsoft.com/office/powerpoint/2010/main" val="2426200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3"/>
          </p:nvPr>
        </p:nvSpPr>
        <p:spPr>
          <a:xfrm>
            <a:off x="549796" y="685801"/>
            <a:ext cx="7344816" cy="5839543"/>
          </a:xfrm>
        </p:spPr>
        <p:txBody>
          <a:bodyPr rtlCol="0">
            <a:normAutofit fontScale="92500" lnSpcReduction="20000"/>
          </a:bodyPr>
          <a:lstStyle/>
          <a:p>
            <a:r>
              <a:rPr lang="en-US" sz="4400" dirty="0"/>
              <a:t>PENSAR OUT OF THE BOX</a:t>
            </a:r>
          </a:p>
          <a:p>
            <a:pPr marL="0" indent="0">
              <a:buNone/>
            </a:pPr>
            <a:r>
              <a:rPr lang="es-MX" sz="4400" dirty="0"/>
              <a:t>Se trata de pensar fuera de los límites tradicionales contemplando la situación desde un punto de vista global situándonos fuera para poder tener una mejor percepción que estimule nuestro pensamiento creativo, innovador e integrador. Huir de lo conocido y retar a nuestros propios paradigmas.</a:t>
            </a:r>
            <a:endParaRPr lang="en-US" sz="4400" dirty="0"/>
          </a:p>
        </p:txBody>
      </p:sp>
      <p:sp>
        <p:nvSpPr>
          <p:cNvPr id="4" name="Rectángulo 3">
            <a:extLst>
              <a:ext uri="{FF2B5EF4-FFF2-40B4-BE49-F238E27FC236}">
                <a16:creationId xmlns:a16="http://schemas.microsoft.com/office/drawing/2014/main" id="{0265FA98-ECF8-4D1D-AF0A-466B0753E1C9}"/>
              </a:ext>
            </a:extLst>
          </p:cNvPr>
          <p:cNvSpPr/>
          <p:nvPr/>
        </p:nvSpPr>
        <p:spPr>
          <a:xfrm>
            <a:off x="8182644" y="6381328"/>
            <a:ext cx="3859967" cy="369332"/>
          </a:xfrm>
          <a:prstGeom prst="rect">
            <a:avLst/>
          </a:prstGeom>
        </p:spPr>
        <p:txBody>
          <a:bodyPr wrap="none">
            <a:spAutoFit/>
          </a:bodyPr>
          <a:lstStyle/>
          <a:p>
            <a:r>
              <a:rPr lang="es-MX" dirty="0" err="1"/>
              <a:t>Bussines</a:t>
            </a:r>
            <a:r>
              <a:rPr lang="es-MX" dirty="0"/>
              <a:t> </a:t>
            </a:r>
            <a:r>
              <a:rPr lang="es-MX" dirty="0" err="1"/>
              <a:t>Innovation</a:t>
            </a:r>
            <a:r>
              <a:rPr lang="es-MX" dirty="0"/>
              <a:t>. (marzo 31, 2015). </a:t>
            </a:r>
          </a:p>
        </p:txBody>
      </p:sp>
      <p:pic>
        <p:nvPicPr>
          <p:cNvPr id="5" name="Imagen 4">
            <a:extLst>
              <a:ext uri="{FF2B5EF4-FFF2-40B4-BE49-F238E27FC236}">
                <a16:creationId xmlns:a16="http://schemas.microsoft.com/office/drawing/2014/main" id="{ABC28CF3-1C61-47C4-8E9B-1F668BD2F3E1}"/>
              </a:ext>
            </a:extLst>
          </p:cNvPr>
          <p:cNvPicPr>
            <a:picLocks noChangeAspect="1"/>
          </p:cNvPicPr>
          <p:nvPr/>
        </p:nvPicPr>
        <p:blipFill>
          <a:blip r:embed="rId3"/>
          <a:stretch>
            <a:fillRect/>
          </a:stretch>
        </p:blipFill>
        <p:spPr>
          <a:xfrm>
            <a:off x="7894612" y="107340"/>
            <a:ext cx="4189508" cy="4189508"/>
          </a:xfrm>
          <a:prstGeom prst="rect">
            <a:avLst/>
          </a:prstGeom>
        </p:spPr>
      </p:pic>
      <p:sp>
        <p:nvSpPr>
          <p:cNvPr id="6" name="Rectángulo 5">
            <a:extLst>
              <a:ext uri="{FF2B5EF4-FFF2-40B4-BE49-F238E27FC236}">
                <a16:creationId xmlns:a16="http://schemas.microsoft.com/office/drawing/2014/main" id="{FFA004FD-F7A8-445C-BA96-52EDA67C0876}"/>
              </a:ext>
            </a:extLst>
          </p:cNvPr>
          <p:cNvSpPr/>
          <p:nvPr/>
        </p:nvSpPr>
        <p:spPr>
          <a:xfrm>
            <a:off x="7822604" y="4066016"/>
            <a:ext cx="6092825" cy="230832"/>
          </a:xfrm>
          <a:prstGeom prst="rect">
            <a:avLst/>
          </a:prstGeom>
        </p:spPr>
        <p:txBody>
          <a:bodyPr>
            <a:spAutoFit/>
          </a:bodyPr>
          <a:lstStyle/>
          <a:p>
            <a:r>
              <a:rPr lang="es-MX" sz="900" dirty="0"/>
              <a:t>https://www.sura.com/blogs/images1/como-ser-mas-innovador-y-creativo-en-tu-vida.jpg</a:t>
            </a:r>
          </a:p>
        </p:txBody>
      </p:sp>
    </p:spTree>
    <p:extLst>
      <p:ext uri="{BB962C8B-B14F-4D97-AF65-F5344CB8AC3E}">
        <p14:creationId xmlns:p14="http://schemas.microsoft.com/office/powerpoint/2010/main" val="37934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EE3BE56-48AA-4529-8906-103F8F2BD7C1}"/>
              </a:ext>
            </a:extLst>
          </p:cNvPr>
          <p:cNvSpPr>
            <a:spLocks noGrp="1"/>
          </p:cNvSpPr>
          <p:nvPr>
            <p:ph idx="13"/>
          </p:nvPr>
        </p:nvSpPr>
        <p:spPr>
          <a:xfrm>
            <a:off x="837828" y="685801"/>
            <a:ext cx="8064896" cy="5191471"/>
          </a:xfrm>
        </p:spPr>
        <p:txBody>
          <a:bodyPr>
            <a:normAutofit fontScale="92500" lnSpcReduction="10000"/>
          </a:bodyPr>
          <a:lstStyle/>
          <a:p>
            <a:r>
              <a:rPr lang="es-MX" sz="6600" dirty="0"/>
              <a:t>ACTITUD DE APERTURA AL CAMBIO</a:t>
            </a:r>
          </a:p>
          <a:p>
            <a:pPr marL="0" indent="0">
              <a:buNone/>
            </a:pPr>
            <a:r>
              <a:rPr lang="es-MX" sz="6600" dirty="0"/>
              <a:t>Es necesario salir de la tan conocida zona de confort para obtener ideas innovadoras.</a:t>
            </a:r>
          </a:p>
        </p:txBody>
      </p:sp>
      <p:sp>
        <p:nvSpPr>
          <p:cNvPr id="4" name="Rectángulo 3">
            <a:extLst>
              <a:ext uri="{FF2B5EF4-FFF2-40B4-BE49-F238E27FC236}">
                <a16:creationId xmlns:a16="http://schemas.microsoft.com/office/drawing/2014/main" id="{4A224D38-513C-4562-A08B-48F9D4AB56D9}"/>
              </a:ext>
            </a:extLst>
          </p:cNvPr>
          <p:cNvSpPr/>
          <p:nvPr/>
        </p:nvSpPr>
        <p:spPr>
          <a:xfrm>
            <a:off x="8301712" y="6347521"/>
            <a:ext cx="3859967" cy="369332"/>
          </a:xfrm>
          <a:prstGeom prst="rect">
            <a:avLst/>
          </a:prstGeom>
        </p:spPr>
        <p:txBody>
          <a:bodyPr wrap="none">
            <a:spAutoFit/>
          </a:bodyPr>
          <a:lstStyle/>
          <a:p>
            <a:r>
              <a:rPr lang="es-MX" dirty="0" err="1"/>
              <a:t>Bussines</a:t>
            </a:r>
            <a:r>
              <a:rPr lang="es-MX" dirty="0"/>
              <a:t> </a:t>
            </a:r>
            <a:r>
              <a:rPr lang="es-MX" dirty="0" err="1"/>
              <a:t>Innovation</a:t>
            </a:r>
            <a:r>
              <a:rPr lang="es-MX" dirty="0"/>
              <a:t>. (marzo 31, 2015). </a:t>
            </a:r>
          </a:p>
        </p:txBody>
      </p:sp>
      <p:pic>
        <p:nvPicPr>
          <p:cNvPr id="5" name="Imagen 4">
            <a:extLst>
              <a:ext uri="{FF2B5EF4-FFF2-40B4-BE49-F238E27FC236}">
                <a16:creationId xmlns:a16="http://schemas.microsoft.com/office/drawing/2014/main" id="{9E0BE3F5-343B-450E-9657-5ED5F2F09B3B}"/>
              </a:ext>
            </a:extLst>
          </p:cNvPr>
          <p:cNvPicPr>
            <a:picLocks noChangeAspect="1"/>
          </p:cNvPicPr>
          <p:nvPr/>
        </p:nvPicPr>
        <p:blipFill>
          <a:blip r:embed="rId2"/>
          <a:stretch>
            <a:fillRect/>
          </a:stretch>
        </p:blipFill>
        <p:spPr>
          <a:xfrm>
            <a:off x="8301712" y="1628801"/>
            <a:ext cx="3731211" cy="4572782"/>
          </a:xfrm>
          <a:prstGeom prst="rect">
            <a:avLst/>
          </a:prstGeom>
        </p:spPr>
      </p:pic>
      <p:sp>
        <p:nvSpPr>
          <p:cNvPr id="8" name="Rectángulo 7">
            <a:extLst>
              <a:ext uri="{FF2B5EF4-FFF2-40B4-BE49-F238E27FC236}">
                <a16:creationId xmlns:a16="http://schemas.microsoft.com/office/drawing/2014/main" id="{60DE7BD6-0102-47B3-89E0-B37031494384}"/>
              </a:ext>
            </a:extLst>
          </p:cNvPr>
          <p:cNvSpPr/>
          <p:nvPr/>
        </p:nvSpPr>
        <p:spPr>
          <a:xfrm>
            <a:off x="7966620" y="6056783"/>
            <a:ext cx="5901749" cy="230832"/>
          </a:xfrm>
          <a:prstGeom prst="rect">
            <a:avLst/>
          </a:prstGeom>
        </p:spPr>
        <p:txBody>
          <a:bodyPr wrap="square">
            <a:spAutoFit/>
          </a:bodyPr>
          <a:lstStyle/>
          <a:p>
            <a:r>
              <a:rPr lang="es-MX" sz="900" dirty="0"/>
              <a:t>https://www.recursosdeautoayuda.com/wp-content/uploads/2012/10/creatividad.png</a:t>
            </a:r>
          </a:p>
        </p:txBody>
      </p:sp>
    </p:spTree>
    <p:extLst>
      <p:ext uri="{BB962C8B-B14F-4D97-AF65-F5344CB8AC3E}">
        <p14:creationId xmlns:p14="http://schemas.microsoft.com/office/powerpoint/2010/main" val="2334118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C699AA9-3116-477E-B427-0DA9A207C9AE}"/>
              </a:ext>
            </a:extLst>
          </p:cNvPr>
          <p:cNvSpPr>
            <a:spLocks noGrp="1"/>
          </p:cNvSpPr>
          <p:nvPr>
            <p:ph idx="13"/>
          </p:nvPr>
        </p:nvSpPr>
        <p:spPr>
          <a:xfrm>
            <a:off x="4721562" y="725413"/>
            <a:ext cx="7214592" cy="5400600"/>
          </a:xfrm>
        </p:spPr>
        <p:txBody>
          <a:bodyPr>
            <a:normAutofit fontScale="92500" lnSpcReduction="20000"/>
          </a:bodyPr>
          <a:lstStyle/>
          <a:p>
            <a:r>
              <a:rPr lang="es-MX" sz="5400" dirty="0"/>
              <a:t>PARTIR EL PROBLEMA</a:t>
            </a:r>
          </a:p>
          <a:p>
            <a:pPr marL="0" indent="0" algn="just">
              <a:buNone/>
            </a:pPr>
            <a:r>
              <a:rPr lang="es-MX" sz="5400" dirty="0"/>
              <a:t>Céntrate en el problema y estructúralo en partes si te parece demasiado complejo abordarlo de pleno o dale la vuelta comenzando, por ejemplo, desde el mejor resultado final.</a:t>
            </a:r>
          </a:p>
        </p:txBody>
      </p:sp>
      <p:sp>
        <p:nvSpPr>
          <p:cNvPr id="4" name="Rectángulo 3">
            <a:extLst>
              <a:ext uri="{FF2B5EF4-FFF2-40B4-BE49-F238E27FC236}">
                <a16:creationId xmlns:a16="http://schemas.microsoft.com/office/drawing/2014/main" id="{D2D39AD4-F77D-4118-8F58-EC0380F341F3}"/>
              </a:ext>
            </a:extLst>
          </p:cNvPr>
          <p:cNvSpPr/>
          <p:nvPr/>
        </p:nvSpPr>
        <p:spPr>
          <a:xfrm>
            <a:off x="8328858" y="6481366"/>
            <a:ext cx="3859967" cy="369332"/>
          </a:xfrm>
          <a:prstGeom prst="rect">
            <a:avLst/>
          </a:prstGeom>
        </p:spPr>
        <p:txBody>
          <a:bodyPr wrap="none">
            <a:spAutoFit/>
          </a:bodyPr>
          <a:lstStyle/>
          <a:p>
            <a:r>
              <a:rPr lang="es-MX" dirty="0" err="1"/>
              <a:t>Bussines</a:t>
            </a:r>
            <a:r>
              <a:rPr lang="es-MX" dirty="0"/>
              <a:t> </a:t>
            </a:r>
            <a:r>
              <a:rPr lang="es-MX" dirty="0" err="1"/>
              <a:t>Innovation</a:t>
            </a:r>
            <a:r>
              <a:rPr lang="es-MX" dirty="0"/>
              <a:t>. (marzo 31, 2015). </a:t>
            </a:r>
          </a:p>
        </p:txBody>
      </p:sp>
      <p:pic>
        <p:nvPicPr>
          <p:cNvPr id="5" name="Imagen 4">
            <a:extLst>
              <a:ext uri="{FF2B5EF4-FFF2-40B4-BE49-F238E27FC236}">
                <a16:creationId xmlns:a16="http://schemas.microsoft.com/office/drawing/2014/main" id="{000B72C3-117D-4762-A65F-A445A02C6B93}"/>
              </a:ext>
            </a:extLst>
          </p:cNvPr>
          <p:cNvPicPr>
            <a:picLocks noChangeAspect="1"/>
          </p:cNvPicPr>
          <p:nvPr/>
        </p:nvPicPr>
        <p:blipFill>
          <a:blip r:embed="rId2"/>
          <a:stretch>
            <a:fillRect/>
          </a:stretch>
        </p:blipFill>
        <p:spPr>
          <a:xfrm>
            <a:off x="106858" y="3573016"/>
            <a:ext cx="4354477" cy="2558677"/>
          </a:xfrm>
          <a:prstGeom prst="rect">
            <a:avLst/>
          </a:prstGeom>
        </p:spPr>
      </p:pic>
      <p:sp>
        <p:nvSpPr>
          <p:cNvPr id="6" name="Rectángulo 5">
            <a:extLst>
              <a:ext uri="{FF2B5EF4-FFF2-40B4-BE49-F238E27FC236}">
                <a16:creationId xmlns:a16="http://schemas.microsoft.com/office/drawing/2014/main" id="{2D7D19F1-5AA6-4DD6-861D-78AB933C54BE}"/>
              </a:ext>
            </a:extLst>
          </p:cNvPr>
          <p:cNvSpPr/>
          <p:nvPr/>
        </p:nvSpPr>
        <p:spPr>
          <a:xfrm>
            <a:off x="333772" y="5957441"/>
            <a:ext cx="6092825" cy="230832"/>
          </a:xfrm>
          <a:prstGeom prst="rect">
            <a:avLst/>
          </a:prstGeom>
        </p:spPr>
        <p:txBody>
          <a:bodyPr>
            <a:spAutoFit/>
          </a:bodyPr>
          <a:lstStyle/>
          <a:p>
            <a:r>
              <a:rPr lang="es-MX" sz="900" dirty="0"/>
              <a:t>https://retos-directivos.eae.es/wp-content/uploads/2014/09/180622072.jpg</a:t>
            </a:r>
          </a:p>
        </p:txBody>
      </p:sp>
    </p:spTree>
    <p:extLst>
      <p:ext uri="{BB962C8B-B14F-4D97-AF65-F5344CB8AC3E}">
        <p14:creationId xmlns:p14="http://schemas.microsoft.com/office/powerpoint/2010/main" val="1270676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19B974A-21B0-41E9-99B5-9CFB49914CB3}"/>
              </a:ext>
            </a:extLst>
          </p:cNvPr>
          <p:cNvSpPr>
            <a:spLocks noGrp="1"/>
          </p:cNvSpPr>
          <p:nvPr>
            <p:ph idx="13"/>
          </p:nvPr>
        </p:nvSpPr>
        <p:spPr>
          <a:xfrm>
            <a:off x="261764" y="346551"/>
            <a:ext cx="6120680" cy="6164897"/>
          </a:xfrm>
        </p:spPr>
        <p:txBody>
          <a:bodyPr>
            <a:normAutofit fontScale="92500" lnSpcReduction="20000"/>
          </a:bodyPr>
          <a:lstStyle/>
          <a:p>
            <a:r>
              <a:rPr lang="es-MX" sz="4800" dirty="0"/>
              <a:t>APRENDER DE LO DIFERENTE</a:t>
            </a:r>
          </a:p>
          <a:p>
            <a:pPr marL="0" indent="0" algn="just">
              <a:buNone/>
            </a:pPr>
            <a:r>
              <a:rPr lang="es-MX" sz="4800" dirty="0"/>
              <a:t>Es importante rodearte de gente que piensa diferente a ti y que no trabajan en tu mismo sector porque ellos podrán darte otra perspectiva. Las personas que piensan de manera diferente a ti, desafían e inspiran tu creatividad. </a:t>
            </a:r>
          </a:p>
        </p:txBody>
      </p:sp>
      <p:sp>
        <p:nvSpPr>
          <p:cNvPr id="4" name="Rectángulo 3">
            <a:extLst>
              <a:ext uri="{FF2B5EF4-FFF2-40B4-BE49-F238E27FC236}">
                <a16:creationId xmlns:a16="http://schemas.microsoft.com/office/drawing/2014/main" id="{BE77B0A4-AC7C-4A9C-B059-10715FDAD66F}"/>
              </a:ext>
            </a:extLst>
          </p:cNvPr>
          <p:cNvSpPr/>
          <p:nvPr/>
        </p:nvSpPr>
        <p:spPr>
          <a:xfrm>
            <a:off x="8328858" y="6481366"/>
            <a:ext cx="3859967" cy="369332"/>
          </a:xfrm>
          <a:prstGeom prst="rect">
            <a:avLst/>
          </a:prstGeom>
        </p:spPr>
        <p:txBody>
          <a:bodyPr wrap="none">
            <a:spAutoFit/>
          </a:bodyPr>
          <a:lstStyle/>
          <a:p>
            <a:r>
              <a:rPr lang="es-MX" dirty="0" err="1"/>
              <a:t>Bussines</a:t>
            </a:r>
            <a:r>
              <a:rPr lang="es-MX" dirty="0"/>
              <a:t> </a:t>
            </a:r>
            <a:r>
              <a:rPr lang="es-MX" dirty="0" err="1"/>
              <a:t>Innovation</a:t>
            </a:r>
            <a:r>
              <a:rPr lang="es-MX" dirty="0"/>
              <a:t>. (marzo 31, 2015). </a:t>
            </a:r>
          </a:p>
        </p:txBody>
      </p:sp>
      <p:pic>
        <p:nvPicPr>
          <p:cNvPr id="5" name="Imagen 4">
            <a:extLst>
              <a:ext uri="{FF2B5EF4-FFF2-40B4-BE49-F238E27FC236}">
                <a16:creationId xmlns:a16="http://schemas.microsoft.com/office/drawing/2014/main" id="{E7C5DFD8-A358-4086-BDBA-A7EB129F488E}"/>
              </a:ext>
            </a:extLst>
          </p:cNvPr>
          <p:cNvPicPr>
            <a:picLocks noChangeAspect="1"/>
          </p:cNvPicPr>
          <p:nvPr/>
        </p:nvPicPr>
        <p:blipFill>
          <a:blip r:embed="rId2"/>
          <a:stretch>
            <a:fillRect/>
          </a:stretch>
        </p:blipFill>
        <p:spPr>
          <a:xfrm>
            <a:off x="6479919" y="685801"/>
            <a:ext cx="5265547" cy="3528392"/>
          </a:xfrm>
          <a:prstGeom prst="rect">
            <a:avLst/>
          </a:prstGeom>
        </p:spPr>
      </p:pic>
      <p:sp>
        <p:nvSpPr>
          <p:cNvPr id="6" name="Rectángulo 5">
            <a:extLst>
              <a:ext uri="{FF2B5EF4-FFF2-40B4-BE49-F238E27FC236}">
                <a16:creationId xmlns:a16="http://schemas.microsoft.com/office/drawing/2014/main" id="{21F16C19-0C52-469B-97C4-39A7E7295750}"/>
              </a:ext>
            </a:extLst>
          </p:cNvPr>
          <p:cNvSpPr/>
          <p:nvPr/>
        </p:nvSpPr>
        <p:spPr>
          <a:xfrm>
            <a:off x="6958508" y="3977817"/>
            <a:ext cx="6092825" cy="230832"/>
          </a:xfrm>
          <a:prstGeom prst="rect">
            <a:avLst/>
          </a:prstGeom>
        </p:spPr>
        <p:txBody>
          <a:bodyPr>
            <a:spAutoFit/>
          </a:bodyPr>
          <a:lstStyle/>
          <a:p>
            <a:r>
              <a:rPr lang="es-MX" sz="900" dirty="0"/>
              <a:t>http://noticias.universia.es/net/images/cultura/c/cr/cre/creatividad-1445533389801.jpg</a:t>
            </a:r>
          </a:p>
        </p:txBody>
      </p:sp>
    </p:spTree>
    <p:extLst>
      <p:ext uri="{BB962C8B-B14F-4D97-AF65-F5344CB8AC3E}">
        <p14:creationId xmlns:p14="http://schemas.microsoft.com/office/powerpoint/2010/main" val="1753152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C2AAD03-687B-423A-89D5-D5805215FAA4}"/>
              </a:ext>
            </a:extLst>
          </p:cNvPr>
          <p:cNvSpPr>
            <a:spLocks noGrp="1"/>
          </p:cNvSpPr>
          <p:nvPr>
            <p:ph idx="13"/>
          </p:nvPr>
        </p:nvSpPr>
        <p:spPr>
          <a:xfrm>
            <a:off x="4339953" y="905272"/>
            <a:ext cx="7848872" cy="5047455"/>
          </a:xfrm>
        </p:spPr>
        <p:txBody>
          <a:bodyPr>
            <a:normAutofit fontScale="92500" lnSpcReduction="20000"/>
          </a:bodyPr>
          <a:lstStyle/>
          <a:p>
            <a:r>
              <a:rPr lang="es-MX" sz="4800" dirty="0"/>
              <a:t>USAR EL MIEDO COMO IMPULSOR DE LA ACCIÓN</a:t>
            </a:r>
          </a:p>
          <a:p>
            <a:pPr marL="0" indent="0" algn="just">
              <a:buNone/>
            </a:pPr>
            <a:r>
              <a:rPr lang="es-MX" sz="4800" dirty="0"/>
              <a:t>El miedo es aquello que reprime la creatividad por lo que considera el peor escenario posible para que estés preparado y para convencerte de que quizás los riesgos no son tantos como para no intentarlo. </a:t>
            </a:r>
          </a:p>
        </p:txBody>
      </p:sp>
      <p:sp>
        <p:nvSpPr>
          <p:cNvPr id="4" name="Rectángulo 3">
            <a:extLst>
              <a:ext uri="{FF2B5EF4-FFF2-40B4-BE49-F238E27FC236}">
                <a16:creationId xmlns:a16="http://schemas.microsoft.com/office/drawing/2014/main" id="{F3BF013F-A093-43B3-8E8D-101B7CC843E8}"/>
              </a:ext>
            </a:extLst>
          </p:cNvPr>
          <p:cNvSpPr/>
          <p:nvPr/>
        </p:nvSpPr>
        <p:spPr>
          <a:xfrm>
            <a:off x="8307460" y="6393025"/>
            <a:ext cx="3859967" cy="369332"/>
          </a:xfrm>
          <a:prstGeom prst="rect">
            <a:avLst/>
          </a:prstGeom>
        </p:spPr>
        <p:txBody>
          <a:bodyPr wrap="none">
            <a:spAutoFit/>
          </a:bodyPr>
          <a:lstStyle/>
          <a:p>
            <a:r>
              <a:rPr lang="es-MX" dirty="0" err="1"/>
              <a:t>Bussines</a:t>
            </a:r>
            <a:r>
              <a:rPr lang="es-MX" dirty="0"/>
              <a:t> </a:t>
            </a:r>
            <a:r>
              <a:rPr lang="es-MX" dirty="0" err="1"/>
              <a:t>Innovation</a:t>
            </a:r>
            <a:r>
              <a:rPr lang="es-MX" dirty="0"/>
              <a:t>. (marzo 31, 2015). </a:t>
            </a:r>
          </a:p>
        </p:txBody>
      </p:sp>
      <p:pic>
        <p:nvPicPr>
          <p:cNvPr id="6" name="Imagen 5">
            <a:extLst>
              <a:ext uri="{FF2B5EF4-FFF2-40B4-BE49-F238E27FC236}">
                <a16:creationId xmlns:a16="http://schemas.microsoft.com/office/drawing/2014/main" id="{6105E39A-C262-4797-82A1-0C29FA090F5E}"/>
              </a:ext>
            </a:extLst>
          </p:cNvPr>
          <p:cNvPicPr>
            <a:picLocks noChangeAspect="1"/>
          </p:cNvPicPr>
          <p:nvPr/>
        </p:nvPicPr>
        <p:blipFill>
          <a:blip r:embed="rId2"/>
          <a:stretch>
            <a:fillRect/>
          </a:stretch>
        </p:blipFill>
        <p:spPr>
          <a:xfrm>
            <a:off x="405780" y="1700808"/>
            <a:ext cx="3795869" cy="2567432"/>
          </a:xfrm>
          <a:prstGeom prst="rect">
            <a:avLst/>
          </a:prstGeom>
        </p:spPr>
      </p:pic>
      <p:sp>
        <p:nvSpPr>
          <p:cNvPr id="7" name="Rectángulo 6">
            <a:extLst>
              <a:ext uri="{FF2B5EF4-FFF2-40B4-BE49-F238E27FC236}">
                <a16:creationId xmlns:a16="http://schemas.microsoft.com/office/drawing/2014/main" id="{849B0A84-20C3-412D-A74E-D01A8F8104DA}"/>
              </a:ext>
            </a:extLst>
          </p:cNvPr>
          <p:cNvSpPr/>
          <p:nvPr/>
        </p:nvSpPr>
        <p:spPr>
          <a:xfrm>
            <a:off x="467510" y="3898908"/>
            <a:ext cx="3672408" cy="369332"/>
          </a:xfrm>
          <a:prstGeom prst="rect">
            <a:avLst/>
          </a:prstGeom>
        </p:spPr>
        <p:txBody>
          <a:bodyPr wrap="square">
            <a:spAutoFit/>
          </a:bodyPr>
          <a:lstStyle/>
          <a:p>
            <a:r>
              <a:rPr lang="es-MX" sz="900" dirty="0">
                <a:solidFill>
                  <a:schemeClr val="bg1"/>
                </a:solidFill>
              </a:rPr>
              <a:t>https://www.altonivel.com.mx/assets/images/Estructura_V3/Consultoria/Management/DesignThinker1.jpg</a:t>
            </a:r>
          </a:p>
        </p:txBody>
      </p:sp>
    </p:spTree>
    <p:extLst>
      <p:ext uri="{BB962C8B-B14F-4D97-AF65-F5344CB8AC3E}">
        <p14:creationId xmlns:p14="http://schemas.microsoft.com/office/powerpoint/2010/main" val="1593132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B94277-B2B9-43C3-ADAA-AACAA74B8639}"/>
              </a:ext>
            </a:extLst>
          </p:cNvPr>
          <p:cNvSpPr>
            <a:spLocks noGrp="1"/>
          </p:cNvSpPr>
          <p:nvPr>
            <p:ph type="title"/>
          </p:nvPr>
        </p:nvSpPr>
        <p:spPr>
          <a:xfrm>
            <a:off x="693812" y="548680"/>
            <a:ext cx="10971372" cy="1066800"/>
          </a:xfrm>
        </p:spPr>
        <p:txBody>
          <a:bodyPr/>
          <a:lstStyle/>
          <a:p>
            <a:pPr algn="ctr"/>
            <a:r>
              <a:rPr lang="es-MX" dirty="0"/>
              <a:t>REFERENCIAS</a:t>
            </a:r>
          </a:p>
        </p:txBody>
      </p:sp>
      <p:sp>
        <p:nvSpPr>
          <p:cNvPr id="3" name="Marcador de contenido 2">
            <a:extLst>
              <a:ext uri="{FF2B5EF4-FFF2-40B4-BE49-F238E27FC236}">
                <a16:creationId xmlns:a16="http://schemas.microsoft.com/office/drawing/2014/main" id="{D8EC485F-7E7E-42BE-BEF4-BF4ECB16D2DC}"/>
              </a:ext>
            </a:extLst>
          </p:cNvPr>
          <p:cNvSpPr>
            <a:spLocks noGrp="1"/>
          </p:cNvSpPr>
          <p:nvPr>
            <p:ph idx="13"/>
          </p:nvPr>
        </p:nvSpPr>
        <p:spPr>
          <a:xfrm>
            <a:off x="225760" y="2145839"/>
            <a:ext cx="11737304" cy="4190999"/>
          </a:xfrm>
        </p:spPr>
        <p:txBody>
          <a:bodyPr/>
          <a:lstStyle/>
          <a:p>
            <a:r>
              <a:rPr lang="es-MX" sz="2000" dirty="0" err="1"/>
              <a:t>Bussines</a:t>
            </a:r>
            <a:r>
              <a:rPr lang="es-MX" sz="2000" dirty="0"/>
              <a:t> </a:t>
            </a:r>
            <a:r>
              <a:rPr lang="es-MX" sz="2000" dirty="0" err="1"/>
              <a:t>Innovation</a:t>
            </a:r>
            <a:r>
              <a:rPr lang="es-MX" sz="2000" dirty="0"/>
              <a:t>. (marzo 31, 2015). Las 5 claves para ser más creativo e innovador. agosto 23, 2018, de </a:t>
            </a:r>
            <a:r>
              <a:rPr lang="es-MX" sz="2000" dirty="0" err="1"/>
              <a:t>Chapp</a:t>
            </a:r>
            <a:r>
              <a:rPr lang="es-MX" sz="2000" dirty="0"/>
              <a:t> </a:t>
            </a:r>
            <a:r>
              <a:rPr lang="es-MX" sz="2000" dirty="0" err="1"/>
              <a:t>solutions</a:t>
            </a:r>
            <a:r>
              <a:rPr lang="es-MX" sz="2000" dirty="0"/>
              <a:t> Sitio web: http://chappsolutions.com/las-5-claves-para-ser-mas-creativo-e-innovador</a:t>
            </a:r>
            <a:r>
              <a:rPr lang="es-MX" dirty="0"/>
              <a:t>/</a:t>
            </a:r>
          </a:p>
        </p:txBody>
      </p:sp>
    </p:spTree>
    <p:extLst>
      <p:ext uri="{BB962C8B-B14F-4D97-AF65-F5344CB8AC3E}">
        <p14:creationId xmlns:p14="http://schemas.microsoft.com/office/powerpoint/2010/main" val="149326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Presentación de ventas de un producto o servicio">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3494BA"/>
      </a:accent6>
      <a:hlink>
        <a:srgbClr val="6B9F25"/>
      </a:hlink>
      <a:folHlink>
        <a:srgbClr val="9F6715"/>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spDef>
      <a:spPr>
        <a:ln>
          <a:noFill/>
        </a:ln>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Office_15459640_TF03460555.potx" id="{FA3E7FC6-7BA9-4570-A96D-C67D226C4EE9}" vid="{83158E41-F78A-4578-91E7-752984E370D1}"/>
    </a:ext>
  </a:extLst>
</a:theme>
</file>

<file path=ppt/theme/theme2.xml><?xml version="1.0" encoding="utf-8"?>
<a:theme xmlns:a="http://schemas.openxmlformats.org/drawingml/2006/main" name="Tema de Offic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3494BA"/>
      </a:accent6>
      <a:hlink>
        <a:srgbClr val="6B9F25"/>
      </a:hlink>
      <a:folHlink>
        <a:srgbClr val="9F6715"/>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3494BA"/>
      </a:accent6>
      <a:hlink>
        <a:srgbClr val="6B9F25"/>
      </a:hlink>
      <a:folHlink>
        <a:srgbClr val="9F6715"/>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Presentación de ventas de un producto o servicio para empresas</Template>
  <TotalTime>28</TotalTime>
  <Words>353</Words>
  <Application>Microsoft Office PowerPoint</Application>
  <PresentationFormat>Personalizado</PresentationFormat>
  <Paragraphs>30</Paragraphs>
  <Slides>8</Slides>
  <Notes>3</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vt:i4>
      </vt:variant>
    </vt:vector>
  </HeadingPairs>
  <TitlesOfParts>
    <vt:vector size="13" baseType="lpstr">
      <vt:lpstr>Arial</vt:lpstr>
      <vt:lpstr>Calibri</vt:lpstr>
      <vt:lpstr>Cambria</vt:lpstr>
      <vt:lpstr>Corbel</vt:lpstr>
      <vt:lpstr>Presentación de ventas de un producto o servicio</vt:lpstr>
      <vt:lpstr>UNIDAD 1. INNOVACIÓN Y CREATIVIDAD </vt:lpstr>
      <vt:lpstr>LAS 5 CLAVES PARA SER MÁS CREATIVO E INNOVADOR</vt:lpstr>
      <vt:lpstr>Presentación de PowerPoint</vt:lpstr>
      <vt:lpstr>Presentación de PowerPoint</vt:lpstr>
      <vt:lpstr>Presentación de PowerPoint</vt:lpstr>
      <vt:lpstr>Presentación de PowerPoint</vt:lpstr>
      <vt:lpstr>Presentación de PowerPoint</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1. INNOVACIÓN Y CREATIVIDAD </dc:title>
  <dc:creator>Aurora Vazquez Montalvo</dc:creator>
  <cp:lastModifiedBy>Aurora Vazquez Montalvo</cp:lastModifiedBy>
  <cp:revision>9</cp:revision>
  <dcterms:created xsi:type="dcterms:W3CDTF">2018-08-24T01:53:03Z</dcterms:created>
  <dcterms:modified xsi:type="dcterms:W3CDTF">2018-08-24T02:21:49Z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