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av" ContentType="audio/x-wav"/>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88"/>
  </p:notesMasterIdLst>
  <p:sldIdLst>
    <p:sldId id="258" r:id="rId2"/>
    <p:sldId id="259" r:id="rId3"/>
    <p:sldId id="260" r:id="rId4"/>
    <p:sldId id="261" r:id="rId5"/>
    <p:sldId id="262" r:id="rId6"/>
    <p:sldId id="257" r:id="rId7"/>
    <p:sldId id="301"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344" r:id="rId38"/>
    <p:sldId id="293" r:id="rId39"/>
    <p:sldId id="294" r:id="rId40"/>
    <p:sldId id="295" r:id="rId41"/>
    <p:sldId id="296" r:id="rId42"/>
    <p:sldId id="297" r:id="rId43"/>
    <p:sldId id="298" r:id="rId44"/>
    <p:sldId id="299" r:id="rId45"/>
    <p:sldId id="300"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41" r:id="rId84"/>
    <p:sldId id="340" r:id="rId85"/>
    <p:sldId id="342" r:id="rId86"/>
    <p:sldId id="343" r:id="rId8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BEAUJO" initials="JJB" lastIdx="2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5" d="100"/>
          <a:sy n="75" d="100"/>
        </p:scale>
        <p:origin x="54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commentAuthors" Target="commentAuthor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4F632F-923F-41E9-A3DD-6B97D1EEEC22}" type="datetimeFigureOut">
              <a:rPr lang="es-MX" smtClean="0"/>
              <a:t>15/09/2018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39ABF6-BB89-4C37-AB25-0BF64FD8D4E8}" type="slidenum">
              <a:rPr lang="es-MX" smtClean="0"/>
              <a:t>‹Nº›</a:t>
            </a:fld>
            <a:endParaRPr lang="es-MX"/>
          </a:p>
        </p:txBody>
      </p:sp>
    </p:spTree>
    <p:extLst>
      <p:ext uri="{BB962C8B-B14F-4D97-AF65-F5344CB8AC3E}">
        <p14:creationId xmlns:p14="http://schemas.microsoft.com/office/powerpoint/2010/main" val="462834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D5D92097-E368-4C11-8DA2-2674A365389F}" type="slidenum">
              <a:rPr lang="es-MX" smtClean="0"/>
              <a:t>2</a:t>
            </a:fld>
            <a:endParaRPr lang="es-MX"/>
          </a:p>
        </p:txBody>
      </p:sp>
    </p:spTree>
    <p:extLst>
      <p:ext uri="{BB962C8B-B14F-4D97-AF65-F5344CB8AC3E}">
        <p14:creationId xmlns:p14="http://schemas.microsoft.com/office/powerpoint/2010/main" val="1833487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fld id="{984097BB-7AED-49BB-8EC2-2A00ABAF83C8}" type="slidenum">
              <a:rPr lang="en-US" sz="1200" b="0">
                <a:solidFill>
                  <a:schemeClr val="tx1"/>
                </a:solidFill>
              </a:rPr>
              <a:pPr eaLnBrk="1" hangingPunct="1"/>
              <a:t>76</a:t>
            </a:fld>
            <a:endParaRPr lang="en-US" sz="1200" b="0">
              <a:solidFill>
                <a:schemeClr val="tx1"/>
              </a:solidFill>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smtClean="0">
              <a:latin typeface="Arial" panose="020B0604020202020204" pitchFamily="34" charset="0"/>
            </a:endParaRPr>
          </a:p>
        </p:txBody>
      </p:sp>
    </p:spTree>
    <p:extLst>
      <p:ext uri="{BB962C8B-B14F-4D97-AF65-F5344CB8AC3E}">
        <p14:creationId xmlns:p14="http://schemas.microsoft.com/office/powerpoint/2010/main" val="1985075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fld id="{18C19CC8-4F89-4C76-85CB-BD5D8EE7E7DD}" type="slidenum">
              <a:rPr lang="en-US" sz="1200" b="0">
                <a:solidFill>
                  <a:schemeClr val="tx1"/>
                </a:solidFill>
              </a:rPr>
              <a:pPr eaLnBrk="1" hangingPunct="1"/>
              <a:t>78</a:t>
            </a:fld>
            <a:endParaRPr lang="en-US" sz="1200" b="0">
              <a:solidFill>
                <a:schemeClr val="tx1"/>
              </a:solidFill>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dirty="0" smtClean="0">
              <a:latin typeface="Arial" panose="020B0604020202020204" pitchFamily="34" charset="0"/>
            </a:endParaRPr>
          </a:p>
        </p:txBody>
      </p:sp>
    </p:spTree>
    <p:extLst>
      <p:ext uri="{BB962C8B-B14F-4D97-AF65-F5344CB8AC3E}">
        <p14:creationId xmlns:p14="http://schemas.microsoft.com/office/powerpoint/2010/main" val="21619033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fld id="{1C346F4F-0BED-4F66-81B7-3F4C5284515D}" type="slidenum">
              <a:rPr lang="en-US" sz="1200" b="0">
                <a:solidFill>
                  <a:schemeClr val="tx1"/>
                </a:solidFill>
              </a:rPr>
              <a:pPr eaLnBrk="1" hangingPunct="1"/>
              <a:t>79</a:t>
            </a:fld>
            <a:endParaRPr lang="en-US" sz="1200" b="0">
              <a:solidFill>
                <a:schemeClr val="tx1"/>
              </a:solidFill>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smtClean="0">
              <a:latin typeface="Arial" panose="020B0604020202020204" pitchFamily="34" charset="0"/>
            </a:endParaRPr>
          </a:p>
        </p:txBody>
      </p:sp>
    </p:spTree>
    <p:extLst>
      <p:ext uri="{BB962C8B-B14F-4D97-AF65-F5344CB8AC3E}">
        <p14:creationId xmlns:p14="http://schemas.microsoft.com/office/powerpoint/2010/main" val="2675721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fld id="{4478630C-C0AF-42FD-BB32-61F8D1137B53}" type="slidenum">
              <a:rPr lang="en-US" sz="1200" b="0">
                <a:solidFill>
                  <a:schemeClr val="tx1"/>
                </a:solidFill>
              </a:rPr>
              <a:pPr eaLnBrk="1" hangingPunct="1"/>
              <a:t>80</a:t>
            </a:fld>
            <a:endParaRPr lang="en-US" sz="1200" b="0">
              <a:solidFill>
                <a:schemeClr val="tx1"/>
              </a:solidFill>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smtClean="0">
              <a:latin typeface="Arial" panose="020B0604020202020204" pitchFamily="34" charset="0"/>
            </a:endParaRPr>
          </a:p>
        </p:txBody>
      </p:sp>
    </p:spTree>
    <p:extLst>
      <p:ext uri="{BB962C8B-B14F-4D97-AF65-F5344CB8AC3E}">
        <p14:creationId xmlns:p14="http://schemas.microsoft.com/office/powerpoint/2010/main" val="1647377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fld id="{0CA5BB06-4C30-41C5-819E-CF11B6894FDF}" type="slidenum">
              <a:rPr lang="en-US" sz="1200" b="0">
                <a:solidFill>
                  <a:schemeClr val="tx1"/>
                </a:solidFill>
              </a:rPr>
              <a:pPr eaLnBrk="1" hangingPunct="1"/>
              <a:t>81</a:t>
            </a:fld>
            <a:endParaRPr lang="en-US" sz="1200" b="0">
              <a:solidFill>
                <a:schemeClr val="tx1"/>
              </a:solidFill>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smtClean="0">
              <a:latin typeface="Arial" panose="020B0604020202020204" pitchFamily="34" charset="0"/>
            </a:endParaRPr>
          </a:p>
        </p:txBody>
      </p:sp>
    </p:spTree>
    <p:extLst>
      <p:ext uri="{BB962C8B-B14F-4D97-AF65-F5344CB8AC3E}">
        <p14:creationId xmlns:p14="http://schemas.microsoft.com/office/powerpoint/2010/main" val="3235341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fld id="{21424E14-FF11-4E0B-BC0F-95BB096F9076}" type="slidenum">
              <a:rPr lang="en-US" sz="1200" b="0">
                <a:solidFill>
                  <a:schemeClr val="tx1"/>
                </a:solidFill>
              </a:rPr>
              <a:pPr eaLnBrk="1" hangingPunct="1"/>
              <a:t>82</a:t>
            </a:fld>
            <a:endParaRPr lang="en-US" sz="1200" b="0">
              <a:solidFill>
                <a:schemeClr val="tx1"/>
              </a:solidFill>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smtClean="0">
              <a:latin typeface="Arial" panose="020B0604020202020204" pitchFamily="34" charset="0"/>
            </a:endParaRPr>
          </a:p>
        </p:txBody>
      </p:sp>
    </p:spTree>
    <p:extLst>
      <p:ext uri="{BB962C8B-B14F-4D97-AF65-F5344CB8AC3E}">
        <p14:creationId xmlns:p14="http://schemas.microsoft.com/office/powerpoint/2010/main" val="74241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fld id="{21424E14-FF11-4E0B-BC0F-95BB096F9076}" type="slidenum">
              <a:rPr lang="en-US" sz="1200" b="0">
                <a:solidFill>
                  <a:schemeClr val="tx1"/>
                </a:solidFill>
              </a:rPr>
              <a:pPr eaLnBrk="1" hangingPunct="1"/>
              <a:t>83</a:t>
            </a:fld>
            <a:endParaRPr lang="en-US" sz="1200" b="0">
              <a:solidFill>
                <a:schemeClr val="tx1"/>
              </a:solidFill>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smtClean="0">
              <a:latin typeface="Arial" panose="020B0604020202020204" pitchFamily="34" charset="0"/>
            </a:endParaRPr>
          </a:p>
        </p:txBody>
      </p:sp>
    </p:spTree>
    <p:extLst>
      <p:ext uri="{BB962C8B-B14F-4D97-AF65-F5344CB8AC3E}">
        <p14:creationId xmlns:p14="http://schemas.microsoft.com/office/powerpoint/2010/main" val="35128871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fld id="{21424E14-FF11-4E0B-BC0F-95BB096F9076}" type="slidenum">
              <a:rPr lang="en-US" sz="1200" b="0">
                <a:solidFill>
                  <a:schemeClr val="tx1"/>
                </a:solidFill>
              </a:rPr>
              <a:pPr eaLnBrk="1" hangingPunct="1"/>
              <a:t>84</a:t>
            </a:fld>
            <a:endParaRPr lang="en-US" sz="1200" b="0">
              <a:solidFill>
                <a:schemeClr val="tx1"/>
              </a:solidFill>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smtClean="0">
              <a:latin typeface="Arial" panose="020B0604020202020204" pitchFamily="34" charset="0"/>
            </a:endParaRPr>
          </a:p>
        </p:txBody>
      </p:sp>
    </p:spTree>
    <p:extLst>
      <p:ext uri="{BB962C8B-B14F-4D97-AF65-F5344CB8AC3E}">
        <p14:creationId xmlns:p14="http://schemas.microsoft.com/office/powerpoint/2010/main" val="2578642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539750" y="2386744"/>
            <a:ext cx="11112500" cy="1645920"/>
          </a:xfrm>
          <a:solidFill>
            <a:srgbClr val="FFFFFF"/>
          </a:solidFill>
          <a:ln w="38100">
            <a:solidFill>
              <a:srgbClr val="404040"/>
            </a:solidFill>
          </a:ln>
        </p:spPr>
        <p:txBody>
          <a:bodyPr lIns="274320" rIns="274320" anchor="ctr" anchorCtr="1">
            <a:noAutofit/>
          </a:bodyPr>
          <a:lstStyle>
            <a:lvl1pPr algn="ctr">
              <a:defRPr sz="6000" b="1" cap="none" spc="0">
                <a:ln w="9525">
                  <a:solidFill>
                    <a:schemeClr val="bg1"/>
                  </a:solidFill>
                  <a:prstDash val="solid"/>
                </a:ln>
                <a:solidFill>
                  <a:schemeClr val="tx1"/>
                </a:solidFill>
                <a:effectLst>
                  <a:outerShdw blurRad="12700" dist="38100" dir="2700000" algn="tl" rotWithShape="0">
                    <a:schemeClr val="bg1">
                      <a:lumMod val="50000"/>
                    </a:schemeClr>
                  </a:outerShdw>
                </a:effectLst>
              </a:defRPr>
            </a:lvl1pPr>
          </a:lstStyle>
          <a:p>
            <a:r>
              <a:rPr lang="es-ES" dirty="0" smtClean="0"/>
              <a:t>Haga clic para modificar el estilo de título del patrón</a:t>
            </a:r>
            <a:endParaRPr lang="en-US" dirty="0"/>
          </a:p>
        </p:txBody>
      </p:sp>
      <p:sp>
        <p:nvSpPr>
          <p:cNvPr id="3" name="Subtitle 2"/>
          <p:cNvSpPr>
            <a:spLocks noGrp="1"/>
          </p:cNvSpPr>
          <p:nvPr>
            <p:ph type="subTitle" idx="1"/>
          </p:nvPr>
        </p:nvSpPr>
        <p:spPr>
          <a:xfrm>
            <a:off x="1525963" y="4352544"/>
            <a:ext cx="9140075" cy="1239894"/>
          </a:xfrm>
          <a:noFill/>
        </p:spPr>
        <p:txBody>
          <a:bodyPr>
            <a:normAutofit/>
          </a:bodyPr>
          <a:lstStyle>
            <a:lvl1pPr marL="0" indent="0" algn="ctr">
              <a:buNone/>
              <a:defRPr sz="32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9/15/2018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9/15/2018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9/15/2018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080684" y="227014"/>
            <a:ext cx="8032749" cy="8413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032000" y="1600200"/>
            <a:ext cx="7213600" cy="609600"/>
          </a:xfrm>
        </p:spPr>
        <p:txBody>
          <a:bodyPr/>
          <a:lstStyle/>
          <a:p>
            <a:pPr lvl="0"/>
            <a:endParaRPr lang="en-US" noProof="0" smtClean="0"/>
          </a:p>
        </p:txBody>
      </p:sp>
    </p:spTree>
    <p:extLst>
      <p:ext uri="{BB962C8B-B14F-4D97-AF65-F5344CB8AC3E}">
        <p14:creationId xmlns:p14="http://schemas.microsoft.com/office/powerpoint/2010/main" val="2026741319"/>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10" name="Imagen 9"/>
          <p:cNvPicPr>
            <a:picLocks noChangeAspect="1"/>
          </p:cNvPicPr>
          <p:nvPr userDrawn="1"/>
        </p:nvPicPr>
        <p:blipFill>
          <a:blip r:embed="rId2" cstate="email">
            <a:lum bright="70000" contrast="-70000"/>
            <a:extLst>
              <a:ext uri="{28A0092B-C50C-407E-A947-70E740481C1C}">
                <a14:useLocalDpi xmlns:a14="http://schemas.microsoft.com/office/drawing/2010/main"/>
              </a:ext>
            </a:extLst>
          </a:blip>
          <a:stretch>
            <a:fillRect/>
          </a:stretch>
        </p:blipFill>
        <p:spPr>
          <a:xfrm>
            <a:off x="2900536" y="591855"/>
            <a:ext cx="6390928" cy="5674290"/>
          </a:xfrm>
          <a:prstGeom prst="rect">
            <a:avLst/>
          </a:prstGeom>
        </p:spPr>
      </p:pic>
      <p:sp>
        <p:nvSpPr>
          <p:cNvPr id="2" name="Title 1"/>
          <p:cNvSpPr>
            <a:spLocks noGrp="1"/>
          </p:cNvSpPr>
          <p:nvPr>
            <p:ph type="title"/>
          </p:nvPr>
        </p:nvSpPr>
        <p:spPr>
          <a:xfrm>
            <a:off x="139700" y="113792"/>
            <a:ext cx="11861800" cy="1188720"/>
          </a:xfrm>
        </p:spPr>
        <p:txBody>
          <a:bodyPr>
            <a:noAutofit/>
          </a:bodyPr>
          <a:lstStyle>
            <a:lvl1pPr>
              <a:defRPr sz="4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39700" y="1393444"/>
            <a:ext cx="11861800" cy="5362956"/>
          </a:xfrm>
        </p:spPr>
        <p:txBody>
          <a:bodyPr>
            <a:normAutofit/>
          </a:bodyPr>
          <a:lstStyle>
            <a:lvl1pPr>
              <a:defRPr sz="3200"/>
            </a:lvl1pPr>
            <a:lvl2pPr>
              <a:defRPr sz="2800"/>
            </a:lvl2pPr>
            <a:lvl3pPr>
              <a:defRPr sz="2800"/>
            </a:lvl3pPr>
            <a:lvl4pPr>
              <a:defRPr sz="2800"/>
            </a:lvl4pPr>
            <a:lvl5pPr>
              <a:defRPr sz="2800"/>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9/15/2018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7" name="Date Placeholder 6"/>
          <p:cNvSpPr>
            <a:spLocks noGrp="1"/>
          </p:cNvSpPr>
          <p:nvPr>
            <p:ph type="dt" sz="half" idx="10"/>
          </p:nvPr>
        </p:nvSpPr>
        <p:spPr/>
        <p:txBody>
          <a:bodyPr/>
          <a:lstStyle/>
          <a:p>
            <a:fld id="{1160EA64-D806-43AC-9DF2-F8C432F32B4C}" type="datetimeFigureOut">
              <a:rPr lang="en-US" dirty="0"/>
              <a:t>9/15/2018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9/15/2018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583436" y="3143250"/>
            <a:ext cx="4270248" cy="259677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7" name="Date Placeholder 6"/>
          <p:cNvSpPr>
            <a:spLocks noGrp="1"/>
          </p:cNvSpPr>
          <p:nvPr>
            <p:ph type="dt" sz="half" idx="10"/>
          </p:nvPr>
        </p:nvSpPr>
        <p:spPr/>
        <p:txBody>
          <a:bodyPr/>
          <a:lstStyle/>
          <a:p>
            <a:fld id="{4F7D4976-E339-4826-83B7-FBD03F55ECF8}" type="datetimeFigureOut">
              <a:rPr lang="en-US" dirty="0"/>
              <a:t>9/15/2018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‹Nº›</a:t>
            </a:fld>
            <a:endParaRPr lang="en-US" dirty="0"/>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9/15/2018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9/15/2018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9" name="Date Placeholder 8"/>
          <p:cNvSpPr>
            <a:spLocks noGrp="1"/>
          </p:cNvSpPr>
          <p:nvPr>
            <p:ph type="dt" sz="half" idx="10"/>
          </p:nvPr>
        </p:nvSpPr>
        <p:spPr/>
        <p:txBody>
          <a:bodyPr/>
          <a:lstStyle/>
          <a:p>
            <a:fld id="{D1BE4249-C0D0-4B06-8692-E8BB871AF643}" type="datetimeFigureOut">
              <a:rPr lang="en-US" dirty="0"/>
              <a:t>9/15/2018</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9/15/2018</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9/15/2018</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transition spd="slow">
    <p:fade/>
  </p:transition>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1.xml"/><Relationship Id="rId4" Type="http://schemas.openxmlformats.org/officeDocument/2006/relationships/slide" Target="slide7.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png"/><Relationship Id="rId1" Type="http://schemas.openxmlformats.org/officeDocument/2006/relationships/slideLayout" Target="../slideLayouts/slideLayout1.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slide" Target="slide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image" Target="../media/image74.jpeg"/><Relationship Id="rId4" Type="http://schemas.openxmlformats.org/officeDocument/2006/relationships/image" Target="../media/image73.jpeg"/></Relationships>
</file>

<file path=ppt/slides/_rels/slide4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79.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7.xml"/><Relationship Id="rId1" Type="http://schemas.openxmlformats.org/officeDocument/2006/relationships/slideLayout" Target="../slideLayouts/slideLayout2.xml"/><Relationship Id="rId4" Type="http://schemas.openxmlformats.org/officeDocument/2006/relationships/slide" Target="slide75.xml"/></Relationships>
</file>

<file path=ppt/slides/_rels/slide60.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emf"/><Relationship Id="rId1" Type="http://schemas.openxmlformats.org/officeDocument/2006/relationships/slideLayout" Target="../slideLayouts/slideLayout2.xml"/><Relationship Id="rId5" Type="http://schemas.openxmlformats.org/officeDocument/2006/relationships/image" Target="../media/image85.wmf"/><Relationship Id="rId4" Type="http://schemas.openxmlformats.org/officeDocument/2006/relationships/image" Target="../media/image84.jpeg"/></Relationships>
</file>

<file path=ppt/slides/_rels/slide62.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2.xml"/><Relationship Id="rId4" Type="http://schemas.openxmlformats.org/officeDocument/2006/relationships/image" Target="../media/image85.wmf"/></Relationships>
</file>

<file path=ppt/slides/_rels/slide63.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image" Target="../media/image88.png"/><Relationship Id="rId1" Type="http://schemas.openxmlformats.org/officeDocument/2006/relationships/slideLayout" Target="../slideLayouts/slideLayout7.xml"/><Relationship Id="rId4" Type="http://schemas.openxmlformats.org/officeDocument/2006/relationships/image" Target="../media/image90.jpeg"/></Relationships>
</file>

<file path=ppt/slides/_rels/slide64.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89.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93.wmf"/><Relationship Id="rId2" Type="http://schemas.openxmlformats.org/officeDocument/2006/relationships/image" Target="../media/image92.jpeg"/><Relationship Id="rId1" Type="http://schemas.openxmlformats.org/officeDocument/2006/relationships/slideLayout" Target="../slideLayouts/slideLayout2.xml"/><Relationship Id="rId6" Type="http://schemas.openxmlformats.org/officeDocument/2006/relationships/image" Target="../media/image96.wmf"/><Relationship Id="rId5" Type="http://schemas.openxmlformats.org/officeDocument/2006/relationships/image" Target="../media/image95.wmf"/><Relationship Id="rId4" Type="http://schemas.openxmlformats.org/officeDocument/2006/relationships/image" Target="../media/image94.wmf"/></Relationships>
</file>

<file path=ppt/slides/_rels/slide66.x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image" Target="../media/image94.wmf"/><Relationship Id="rId1" Type="http://schemas.openxmlformats.org/officeDocument/2006/relationships/slideLayout" Target="../slideLayouts/slideLayout2.xml"/><Relationship Id="rId5" Type="http://schemas.openxmlformats.org/officeDocument/2006/relationships/image" Target="../media/image93.wmf"/><Relationship Id="rId4" Type="http://schemas.openxmlformats.org/officeDocument/2006/relationships/image" Target="../media/image96.wmf"/></Relationships>
</file>

<file path=ppt/slides/_rels/slide67.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image" Target="../media/image82.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jpeg"/><Relationship Id="rId1" Type="http://schemas.openxmlformats.org/officeDocument/2006/relationships/slideLayout" Target="../slideLayouts/slideLayout7.xml"/><Relationship Id="rId4" Type="http://schemas.openxmlformats.org/officeDocument/2006/relationships/image" Target="../media/image100.jpeg"/></Relationships>
</file>

<file path=ppt/slides/_rels/slide7.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8.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38.xml"/></Relationships>
</file>

<file path=ppt/slides/_rels/slide70.xml.rels><?xml version="1.0" encoding="UTF-8" standalone="yes"?>
<Relationships xmlns="http://schemas.openxmlformats.org/package/2006/relationships"><Relationship Id="rId8" Type="http://schemas.openxmlformats.org/officeDocument/2006/relationships/image" Target="../media/image107.jpeg"/><Relationship Id="rId3" Type="http://schemas.openxmlformats.org/officeDocument/2006/relationships/image" Target="../media/image102.jpeg"/><Relationship Id="rId7" Type="http://schemas.openxmlformats.org/officeDocument/2006/relationships/image" Target="../media/image106.jpeg"/><Relationship Id="rId2" Type="http://schemas.openxmlformats.org/officeDocument/2006/relationships/image" Target="../media/image101.jpeg"/><Relationship Id="rId1" Type="http://schemas.openxmlformats.org/officeDocument/2006/relationships/slideLayout" Target="../slideLayouts/slideLayout2.xml"/><Relationship Id="rId6" Type="http://schemas.openxmlformats.org/officeDocument/2006/relationships/image" Target="../media/image105.jpeg"/><Relationship Id="rId5" Type="http://schemas.openxmlformats.org/officeDocument/2006/relationships/image" Target="../media/image104.jpeg"/><Relationship Id="rId4" Type="http://schemas.openxmlformats.org/officeDocument/2006/relationships/image" Target="../media/image103.jpeg"/></Relationships>
</file>

<file path=ppt/slides/_rels/slide71.xml.rels><?xml version="1.0" encoding="UTF-8" standalone="yes"?>
<Relationships xmlns="http://schemas.openxmlformats.org/package/2006/relationships"><Relationship Id="rId8" Type="http://schemas.openxmlformats.org/officeDocument/2006/relationships/image" Target="../media/image113.jpeg"/><Relationship Id="rId3" Type="http://schemas.openxmlformats.org/officeDocument/2006/relationships/image" Target="../media/image108.jpeg"/><Relationship Id="rId7" Type="http://schemas.openxmlformats.org/officeDocument/2006/relationships/image" Target="../media/image112.jpeg"/><Relationship Id="rId2" Type="http://schemas.openxmlformats.org/officeDocument/2006/relationships/image" Target="../media/image99.jpeg"/><Relationship Id="rId1" Type="http://schemas.openxmlformats.org/officeDocument/2006/relationships/slideLayout" Target="../slideLayouts/slideLayout2.xml"/><Relationship Id="rId6" Type="http://schemas.openxmlformats.org/officeDocument/2006/relationships/image" Target="../media/image111.jpeg"/><Relationship Id="rId5" Type="http://schemas.openxmlformats.org/officeDocument/2006/relationships/image" Target="../media/image110.jpeg"/><Relationship Id="rId4" Type="http://schemas.openxmlformats.org/officeDocument/2006/relationships/image" Target="../media/image109.jpeg"/></Relationships>
</file>

<file path=ppt/slides/_rels/slide72.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image" Target="../media/image114.jpeg"/><Relationship Id="rId1" Type="http://schemas.openxmlformats.org/officeDocument/2006/relationships/slideLayout" Target="../slideLayouts/slideLayout2.xml"/><Relationship Id="rId5" Type="http://schemas.openxmlformats.org/officeDocument/2006/relationships/image" Target="../media/image117.jpeg"/><Relationship Id="rId4" Type="http://schemas.openxmlformats.org/officeDocument/2006/relationships/image" Target="../media/image116.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19.WMF"/><Relationship Id="rId2" Type="http://schemas.openxmlformats.org/officeDocument/2006/relationships/image" Target="../media/image118.WMF"/><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image" Target="../media/image121.WMF"/><Relationship Id="rId4" Type="http://schemas.openxmlformats.org/officeDocument/2006/relationships/image" Target="../media/image120.WMF"/></Relationships>
</file>

<file path=ppt/slides/_rels/slide76.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24.WMF"/><Relationship Id="rId2" Type="http://schemas.openxmlformats.org/officeDocument/2006/relationships/image" Target="../media/image123.WMF"/><Relationship Id="rId1" Type="http://schemas.openxmlformats.org/officeDocument/2006/relationships/slideLayout" Target="../slideLayouts/slideLayout2.xml"/><Relationship Id="rId4" Type="http://schemas.openxmlformats.org/officeDocument/2006/relationships/image" Target="../media/image125.WMF"/></Relationships>
</file>

<file path=ppt/slides/_rels/slide78.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128.jpeg"/><Relationship Id="rId4" Type="http://schemas.openxmlformats.org/officeDocument/2006/relationships/image" Target="../media/image127.jpeg"/></Relationships>
</file>

<file path=ppt/slides/_rels/slide79.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0.jpeg"/></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slide" Target="slide7.xml"/></Relationships>
</file>

<file path=ppt/slides/_rels/slide80.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2.jpeg"/></Relationships>
</file>

<file path=ppt/slides/_rels/slide8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3.jpeg"/></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6.xml"/><Relationship Id="rId4" Type="http://schemas.openxmlformats.org/officeDocument/2006/relationships/slide" Target="slide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777464" y="3651578"/>
            <a:ext cx="8637072" cy="977621"/>
          </a:xfrm>
        </p:spPr>
        <p:txBody>
          <a:bodyPr>
            <a:noAutofit/>
          </a:bodyPr>
          <a:lstStyle/>
          <a:p>
            <a:r>
              <a:rPr lang="es-MX" b="1" dirty="0">
                <a:ln w="9525">
                  <a:solidFill>
                    <a:schemeClr val="bg1"/>
                  </a:solidFill>
                  <a:prstDash val="solid"/>
                </a:ln>
                <a:effectLst>
                  <a:outerShdw blurRad="12700" dist="38100" dir="2700000" algn="tl" rotWithShape="0">
                    <a:schemeClr val="bg1">
                      <a:lumMod val="50000"/>
                    </a:schemeClr>
                  </a:outerShdw>
                </a:effectLst>
              </a:rPr>
              <a:t>Vida diaria: </a:t>
            </a:r>
            <a:r>
              <a:rPr lang="es-MX" b="1" dirty="0" smtClean="0">
                <a:ln w="9525">
                  <a:solidFill>
                    <a:schemeClr val="bg1"/>
                  </a:solidFill>
                  <a:prstDash val="solid"/>
                </a:ln>
                <a:effectLst>
                  <a:outerShdw blurRad="12700" dist="38100" dir="2700000" algn="tl" rotWithShape="0">
                    <a:schemeClr val="bg1">
                      <a:lumMod val="50000"/>
                    </a:schemeClr>
                  </a:outerShdw>
                </a:effectLst>
              </a:rPr>
              <a:t>hábitos </a:t>
            </a:r>
            <a:r>
              <a:rPr lang="es-MX" b="1" dirty="0">
                <a:ln w="9525">
                  <a:solidFill>
                    <a:schemeClr val="bg1"/>
                  </a:solidFill>
                  <a:prstDash val="solid"/>
                </a:ln>
                <a:effectLst>
                  <a:outerShdw blurRad="12700" dist="38100" dir="2700000" algn="tl" rotWithShape="0">
                    <a:schemeClr val="bg1">
                      <a:lumMod val="50000"/>
                    </a:schemeClr>
                  </a:outerShdw>
                </a:effectLst>
              </a:rPr>
              <a:t>y rutinas.</a:t>
            </a:r>
            <a:endParaRPr lang="es-MX" sz="3200" b="1" dirty="0">
              <a:ln w="9525">
                <a:solidFill>
                  <a:schemeClr val="bg1"/>
                </a:solidFill>
                <a:prstDash val="solid"/>
              </a:ln>
              <a:effectLst>
                <a:outerShdw blurRad="12700" dist="38100" dir="2700000" algn="tl" rotWithShape="0">
                  <a:schemeClr val="bg1">
                    <a:lumMod val="50000"/>
                  </a:schemeClr>
                </a:outerShdw>
              </a:effectLst>
            </a:endParaRPr>
          </a:p>
        </p:txBody>
      </p:sp>
      <p:sp>
        <p:nvSpPr>
          <p:cNvPr id="5" name="Título 1"/>
          <p:cNvSpPr>
            <a:spLocks noGrp="1"/>
          </p:cNvSpPr>
          <p:nvPr>
            <p:ph type="ctrTitle"/>
          </p:nvPr>
        </p:nvSpPr>
        <p:spPr>
          <a:xfrm>
            <a:off x="304800" y="165100"/>
            <a:ext cx="11582400" cy="3302000"/>
          </a:xfrm>
        </p:spPr>
        <p:txBody>
          <a:bodyPr>
            <a:noAutofit/>
          </a:bodyPr>
          <a:lstStyle/>
          <a:p>
            <a: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Material Didáctico Audiovisual</a:t>
            </a:r>
            <a:b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Sólo Visión </a:t>
            </a:r>
            <a:r>
              <a:rPr lang="es-MX" sz="4800"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Proyectables</a:t>
            </a:r>
            <a: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Diapositivas</a:t>
            </a:r>
            <a:b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a:r>
            <a:b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r>
              <a:rPr lang="it-IT"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Inglés </a:t>
            </a:r>
            <a:r>
              <a:rPr lang="it-IT" sz="4800" cap="none"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1 - Módulo II</a:t>
            </a:r>
            <a:r>
              <a:rPr lang="it-IT"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a:r>
            <a:br>
              <a:rPr lang="it-IT"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r>
              <a:rPr lang="it-IT"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Bachillerato Universitario 2015</a:t>
            </a:r>
            <a:endPar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6" name="2 Subtítulo"/>
          <p:cNvSpPr txBox="1">
            <a:spLocks/>
          </p:cNvSpPr>
          <p:nvPr/>
        </p:nvSpPr>
        <p:spPr>
          <a:xfrm>
            <a:off x="304800" y="4629199"/>
            <a:ext cx="11582400" cy="67618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MX" sz="3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Elaborado por: </a:t>
            </a:r>
            <a:r>
              <a:rPr lang="es-MX" sz="38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M. en I. y G. E. </a:t>
            </a:r>
            <a:r>
              <a:rPr lang="es-MX" sz="3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Cesar Martínez Acevedo</a:t>
            </a:r>
          </a:p>
        </p:txBody>
      </p:sp>
      <p:sp>
        <p:nvSpPr>
          <p:cNvPr id="7" name="Rectángulo 6"/>
          <p:cNvSpPr/>
          <p:nvPr/>
        </p:nvSpPr>
        <p:spPr>
          <a:xfrm>
            <a:off x="673100" y="6236652"/>
            <a:ext cx="10845800" cy="461665"/>
          </a:xfrm>
          <a:prstGeom prst="rect">
            <a:avLst/>
          </a:prstGeom>
        </p:spPr>
        <p:txBody>
          <a:bodyPr wrap="square">
            <a:spAutoFit/>
          </a:bodyPr>
          <a:lstStyle/>
          <a:p>
            <a:pPr algn="ctr"/>
            <a:r>
              <a:rPr lang="es-MX" sz="2400" b="1" dirty="0" smtClean="0">
                <a:ln w="0"/>
                <a:solidFill>
                  <a:srgbClr val="FFFF00"/>
                </a:solidFill>
                <a:effectLst>
                  <a:outerShdw blurRad="38100" dist="19050" dir="2700000" algn="tl" rotWithShape="0">
                    <a:schemeClr val="dk1">
                      <a:alpha val="40000"/>
                    </a:schemeClr>
                  </a:outerShdw>
                </a:effectLst>
              </a:rPr>
              <a:t>Plantel “Dr. Ángel Ma. Garibay </a:t>
            </a:r>
            <a:r>
              <a:rPr lang="es-MX" sz="2400" b="1" dirty="0" err="1" smtClean="0">
                <a:ln w="0"/>
                <a:solidFill>
                  <a:srgbClr val="FFFF00"/>
                </a:solidFill>
                <a:effectLst>
                  <a:outerShdw blurRad="38100" dist="19050" dir="2700000" algn="tl" rotWithShape="0">
                    <a:schemeClr val="dk1">
                      <a:alpha val="40000"/>
                    </a:schemeClr>
                  </a:outerShdw>
                </a:effectLst>
              </a:rPr>
              <a:t>Kintana</a:t>
            </a:r>
            <a:r>
              <a:rPr lang="es-MX" sz="2400" b="1" dirty="0" smtClean="0">
                <a:ln w="0"/>
                <a:solidFill>
                  <a:srgbClr val="FFFF00"/>
                </a:solidFill>
                <a:effectLst>
                  <a:outerShdw blurRad="38100" dist="19050" dir="2700000" algn="tl" rotWithShape="0">
                    <a:schemeClr val="dk1">
                      <a:alpha val="40000"/>
                    </a:schemeClr>
                  </a:outerShdw>
                </a:effectLst>
              </a:rPr>
              <a:t>” de la Escuela Preparatoria</a:t>
            </a:r>
            <a:endParaRPr lang="es-MX" sz="2400" b="1" dirty="0">
              <a:ln w="0"/>
              <a:solidFill>
                <a:srgbClr val="FFFF0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736429001"/>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9400" y="279400"/>
            <a:ext cx="11518900" cy="1692275"/>
          </a:xfrm>
        </p:spPr>
        <p:txBody>
          <a:bodyPr>
            <a:noAutofit/>
          </a:bodyPr>
          <a:lstStyle/>
          <a:p>
            <a:r>
              <a:rPr lang="es-MX" sz="3600" b="1" dirty="0" err="1"/>
              <a:t>Possessive</a:t>
            </a:r>
            <a:r>
              <a:rPr lang="es-MX" sz="3600" b="1" dirty="0"/>
              <a:t>(‘s)</a:t>
            </a:r>
            <a:br>
              <a:rPr lang="es-MX" sz="3600" b="1" dirty="0"/>
            </a:br>
            <a:r>
              <a:rPr lang="en-US" altLang="es-MX" sz="3600" b="1" dirty="0"/>
              <a:t>It shows that something belongs to someone or something.</a:t>
            </a:r>
            <a:endParaRPr lang="es-MX" sz="3600" b="1" dirty="0"/>
          </a:p>
        </p:txBody>
      </p:sp>
      <p:sp>
        <p:nvSpPr>
          <p:cNvPr id="3" name="Marcador de contenido 2"/>
          <p:cNvSpPr>
            <a:spLocks noGrp="1"/>
          </p:cNvSpPr>
          <p:nvPr>
            <p:ph idx="1"/>
          </p:nvPr>
        </p:nvSpPr>
        <p:spPr>
          <a:xfrm>
            <a:off x="142876" y="2362200"/>
            <a:ext cx="7073899" cy="3886200"/>
          </a:xfrm>
        </p:spPr>
        <p:txBody>
          <a:bodyPr>
            <a:noAutofit/>
          </a:bodyPr>
          <a:lstStyle/>
          <a:p>
            <a:pPr marL="45720" indent="0">
              <a:lnSpc>
                <a:spcPct val="150000"/>
              </a:lnSpc>
              <a:buNone/>
            </a:pPr>
            <a:r>
              <a:rPr lang="en-US" altLang="es-MX" sz="4400" dirty="0" smtClean="0"/>
              <a:t>The </a:t>
            </a:r>
            <a:r>
              <a:rPr lang="en-US" altLang="es-MX" sz="4400" b="1" dirty="0">
                <a:solidFill>
                  <a:srgbClr val="FF0000"/>
                </a:solidFill>
              </a:rPr>
              <a:t>pencil</a:t>
            </a:r>
            <a:r>
              <a:rPr lang="en-US" altLang="es-MX" sz="4400" dirty="0"/>
              <a:t> belongs to the </a:t>
            </a:r>
            <a:r>
              <a:rPr lang="en-US" altLang="es-MX" sz="4400" b="1" dirty="0" smtClean="0">
                <a:solidFill>
                  <a:srgbClr val="FF0000"/>
                </a:solidFill>
              </a:rPr>
              <a:t>teachers.</a:t>
            </a:r>
            <a:endParaRPr lang="en-US" altLang="es-MX" sz="4400" b="1" dirty="0">
              <a:solidFill>
                <a:srgbClr val="FF0000"/>
              </a:solidFill>
            </a:endParaRPr>
          </a:p>
          <a:p>
            <a:pPr marL="45720" indent="0">
              <a:lnSpc>
                <a:spcPct val="150000"/>
              </a:lnSpc>
              <a:buNone/>
            </a:pPr>
            <a:r>
              <a:rPr lang="en-US" altLang="es-MX" sz="4400" dirty="0" smtClean="0"/>
              <a:t>The </a:t>
            </a:r>
            <a:r>
              <a:rPr lang="en-US" altLang="es-MX" sz="4400" b="1" dirty="0">
                <a:solidFill>
                  <a:srgbClr val="FF0000"/>
                </a:solidFill>
              </a:rPr>
              <a:t>jump </a:t>
            </a:r>
            <a:r>
              <a:rPr lang="en-US" altLang="es-MX" sz="4400" b="1" dirty="0" smtClean="0">
                <a:solidFill>
                  <a:srgbClr val="FF0000"/>
                </a:solidFill>
              </a:rPr>
              <a:t>rope </a:t>
            </a:r>
            <a:r>
              <a:rPr lang="en-US" altLang="es-MX" sz="4400" dirty="0"/>
              <a:t>belong to the </a:t>
            </a:r>
            <a:r>
              <a:rPr lang="en-US" altLang="es-MX" sz="4400" b="1" dirty="0" smtClean="0">
                <a:solidFill>
                  <a:srgbClr val="FF0000"/>
                </a:solidFill>
              </a:rPr>
              <a:t>students.</a:t>
            </a:r>
            <a:endParaRPr lang="en-US" altLang="es-MX" sz="4400" b="1" dirty="0">
              <a:solidFill>
                <a:srgbClr val="FF0000"/>
              </a:solidFill>
            </a:endParaRPr>
          </a:p>
        </p:txBody>
      </p:sp>
      <p:sp>
        <p:nvSpPr>
          <p:cNvPr id="4" name="Marcador de contenido 2"/>
          <p:cNvSpPr txBox="1">
            <a:spLocks/>
          </p:cNvSpPr>
          <p:nvPr/>
        </p:nvSpPr>
        <p:spPr>
          <a:xfrm>
            <a:off x="7499350" y="2362200"/>
            <a:ext cx="4660900" cy="4038600"/>
          </a:xfrm>
          <a:prstGeom prst="rect">
            <a:avLst/>
          </a:prstGeom>
        </p:spPr>
        <p:txBody>
          <a:bodyPr vert="horz" lIns="91440" tIns="45720" rIns="91440" bIns="45720" rtlCol="0">
            <a:noAutofit/>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45720" indent="0" algn="ctr">
              <a:lnSpc>
                <a:spcPct val="150000"/>
              </a:lnSpc>
              <a:buNone/>
            </a:pPr>
            <a:r>
              <a:rPr lang="en-US" altLang="es-MX" sz="4400" b="1" dirty="0" smtClean="0">
                <a:solidFill>
                  <a:schemeClr val="hlink"/>
                </a:solidFill>
              </a:rPr>
              <a:t>The teachers</a:t>
            </a:r>
            <a:r>
              <a:rPr lang="en-US" altLang="es-MX" sz="4400" b="1" dirty="0" smtClean="0">
                <a:solidFill>
                  <a:srgbClr val="FF0000"/>
                </a:solidFill>
              </a:rPr>
              <a:t>’</a:t>
            </a:r>
            <a:r>
              <a:rPr lang="en-US" altLang="es-MX" sz="4400" b="1" dirty="0" smtClean="0">
                <a:solidFill>
                  <a:schemeClr val="hlink"/>
                </a:solidFill>
              </a:rPr>
              <a:t> pencil.</a:t>
            </a:r>
          </a:p>
          <a:p>
            <a:pPr marL="45720" indent="0" algn="ctr">
              <a:lnSpc>
                <a:spcPct val="150000"/>
              </a:lnSpc>
              <a:buNone/>
            </a:pPr>
            <a:r>
              <a:rPr lang="en-US" altLang="es-MX" sz="4400" b="1" dirty="0" smtClean="0">
                <a:solidFill>
                  <a:schemeClr val="hlink"/>
                </a:solidFill>
              </a:rPr>
              <a:t>The students</a:t>
            </a:r>
            <a:r>
              <a:rPr lang="en-US" altLang="es-MX" sz="4400" b="1" dirty="0" smtClean="0">
                <a:solidFill>
                  <a:srgbClr val="FF0000"/>
                </a:solidFill>
              </a:rPr>
              <a:t>’</a:t>
            </a:r>
            <a:r>
              <a:rPr lang="en-US" altLang="es-MX" sz="4400" b="1" dirty="0" smtClean="0">
                <a:solidFill>
                  <a:schemeClr val="hlink"/>
                </a:solidFill>
              </a:rPr>
              <a:t> jump rope.</a:t>
            </a:r>
            <a:endParaRPr lang="en-US" altLang="es-MX" sz="4400" b="1" dirty="0" smtClean="0"/>
          </a:p>
          <a:p>
            <a:pPr marL="45720" indent="0" algn="ctr">
              <a:lnSpc>
                <a:spcPct val="150000"/>
              </a:lnSpc>
              <a:buNone/>
            </a:pPr>
            <a:endParaRPr lang="en-US" sz="4400" b="1" dirty="0" smtClean="0"/>
          </a:p>
        </p:txBody>
      </p:sp>
      <p:sp>
        <p:nvSpPr>
          <p:cNvPr id="7" name="Flecha derecha 6"/>
          <p:cNvSpPr/>
          <p:nvPr/>
        </p:nvSpPr>
        <p:spPr>
          <a:xfrm>
            <a:off x="7124700" y="3419475"/>
            <a:ext cx="749300" cy="304800"/>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MX"/>
          </a:p>
        </p:txBody>
      </p:sp>
      <p:sp>
        <p:nvSpPr>
          <p:cNvPr id="8" name="Flecha derecha 7"/>
          <p:cNvSpPr/>
          <p:nvPr/>
        </p:nvSpPr>
        <p:spPr>
          <a:xfrm>
            <a:off x="7124700" y="5553075"/>
            <a:ext cx="749300" cy="304800"/>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9566013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fade">
                                      <p:cBhvr>
                                        <p:cTn id="33" dur="1000"/>
                                        <p:tgtEl>
                                          <p:spTgt spid="4">
                                            <p:txEl>
                                              <p:pRg st="0" end="0"/>
                                            </p:txEl>
                                          </p:spTgt>
                                        </p:tgtEl>
                                      </p:cBhvr>
                                    </p:animEffect>
                                    <p:anim calcmode="lin" valueType="num">
                                      <p:cBhvr>
                                        <p:cTn id="3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4">
                                            <p:txEl>
                                              <p:pRg st="1" end="1"/>
                                            </p:txEl>
                                          </p:spTgt>
                                        </p:tgtEl>
                                        <p:attrNameLst>
                                          <p:attrName>style.visibility</p:attrName>
                                        </p:attrNameLst>
                                      </p:cBhvr>
                                      <p:to>
                                        <p:strVal val="visible"/>
                                      </p:to>
                                    </p:set>
                                    <p:animEffect transition="in" filter="fade">
                                      <p:cBhvr>
                                        <p:cTn id="40" dur="1000"/>
                                        <p:tgtEl>
                                          <p:spTgt spid="4">
                                            <p:txEl>
                                              <p:pRg st="1" end="1"/>
                                            </p:txEl>
                                          </p:spTgt>
                                        </p:tgtEl>
                                      </p:cBhvr>
                                    </p:animEffect>
                                    <p:anim calcmode="lin" valueType="num">
                                      <p:cBhvr>
                                        <p:cTn id="4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1300" y="0"/>
            <a:ext cx="11709400" cy="1092200"/>
          </a:xfrm>
        </p:spPr>
        <p:txBody>
          <a:bodyPr>
            <a:normAutofit fontScale="90000"/>
          </a:bodyPr>
          <a:lstStyle/>
          <a:p>
            <a:pPr algn="ctr"/>
            <a:r>
              <a:rPr lang="en-GB" sz="6000" b="1" dirty="0" smtClean="0"/>
              <a:t>Rules</a:t>
            </a:r>
            <a:endParaRPr lang="en-GB" sz="6000" b="1" dirty="0"/>
          </a:p>
        </p:txBody>
      </p:sp>
      <p:sp>
        <p:nvSpPr>
          <p:cNvPr id="3" name="Marcador de contenido 2"/>
          <p:cNvSpPr>
            <a:spLocks noGrp="1"/>
          </p:cNvSpPr>
          <p:nvPr>
            <p:ph idx="1"/>
          </p:nvPr>
        </p:nvSpPr>
        <p:spPr>
          <a:xfrm>
            <a:off x="355600" y="1092200"/>
            <a:ext cx="11353800" cy="5524500"/>
          </a:xfrm>
        </p:spPr>
        <p:txBody>
          <a:bodyPr>
            <a:normAutofit/>
          </a:bodyPr>
          <a:lstStyle/>
          <a:p>
            <a:pPr marL="45720" indent="0">
              <a:buNone/>
            </a:pPr>
            <a:r>
              <a:rPr lang="en-GB" altLang="es-MX" sz="4400" b="1" dirty="0" smtClean="0">
                <a:solidFill>
                  <a:srgbClr val="FF0000"/>
                </a:solidFill>
              </a:rPr>
              <a:t>Singular</a:t>
            </a:r>
            <a:r>
              <a:rPr lang="en-GB" altLang="es-MX" sz="4400" b="1" dirty="0" smtClean="0">
                <a:solidFill>
                  <a:schemeClr val="tx1"/>
                </a:solidFill>
              </a:rPr>
              <a:t> nouns</a:t>
            </a:r>
          </a:p>
          <a:p>
            <a:r>
              <a:rPr lang="en-GB" altLang="es-MX" sz="4400" b="1" dirty="0" smtClean="0">
                <a:solidFill>
                  <a:schemeClr val="tx1"/>
                </a:solidFill>
              </a:rPr>
              <a:t>The cat		The </a:t>
            </a:r>
            <a:r>
              <a:rPr lang="en-GB" altLang="es-MX" sz="4400" b="1" dirty="0">
                <a:solidFill>
                  <a:schemeClr val="tx1"/>
                </a:solidFill>
              </a:rPr>
              <a:t>cat</a:t>
            </a:r>
            <a:r>
              <a:rPr lang="en-GB" altLang="es-MX" sz="4400" b="1" dirty="0">
                <a:solidFill>
                  <a:srgbClr val="FF0000"/>
                </a:solidFill>
              </a:rPr>
              <a:t>’s</a:t>
            </a:r>
            <a:r>
              <a:rPr lang="en-GB" altLang="es-MX" sz="4400" b="1" dirty="0">
                <a:solidFill>
                  <a:schemeClr val="tx1"/>
                </a:solidFill>
              </a:rPr>
              <a:t> </a:t>
            </a:r>
            <a:r>
              <a:rPr lang="en-GB" altLang="es-MX" sz="4400" b="1" dirty="0" smtClean="0">
                <a:solidFill>
                  <a:schemeClr val="tx1"/>
                </a:solidFill>
              </a:rPr>
              <a:t>milk.</a:t>
            </a:r>
            <a:endParaRPr lang="en-GB" altLang="es-MX" sz="4400" b="1" dirty="0">
              <a:solidFill>
                <a:schemeClr val="tx1"/>
              </a:solidFill>
            </a:endParaRPr>
          </a:p>
          <a:p>
            <a:r>
              <a:rPr lang="en-GB" altLang="es-MX" sz="4400" b="1" dirty="0" smtClean="0">
                <a:solidFill>
                  <a:schemeClr val="tx1"/>
                </a:solidFill>
              </a:rPr>
              <a:t>The girl		The girl</a:t>
            </a:r>
            <a:r>
              <a:rPr lang="en-GB" altLang="es-MX" sz="4400" b="1" dirty="0" smtClean="0">
                <a:solidFill>
                  <a:srgbClr val="FF0000"/>
                </a:solidFill>
              </a:rPr>
              <a:t>’s</a:t>
            </a:r>
            <a:r>
              <a:rPr lang="en-GB" altLang="es-MX" sz="4400" b="1" dirty="0" smtClean="0">
                <a:solidFill>
                  <a:schemeClr val="tx1"/>
                </a:solidFill>
              </a:rPr>
              <a:t> book.</a:t>
            </a:r>
          </a:p>
          <a:p>
            <a:endParaRPr lang="en-GB" altLang="es-MX" sz="1200" b="1" dirty="0" smtClean="0">
              <a:solidFill>
                <a:schemeClr val="tx1"/>
              </a:solidFill>
            </a:endParaRPr>
          </a:p>
          <a:p>
            <a:pPr marL="45720" indent="0">
              <a:buNone/>
            </a:pPr>
            <a:r>
              <a:rPr lang="en-GB" sz="4400" b="1" dirty="0" smtClean="0">
                <a:solidFill>
                  <a:srgbClr val="FF0000"/>
                </a:solidFill>
              </a:rPr>
              <a:t>Plural</a:t>
            </a:r>
            <a:r>
              <a:rPr lang="en-GB" sz="4400" b="1" dirty="0" smtClean="0">
                <a:solidFill>
                  <a:schemeClr val="tx1"/>
                </a:solidFill>
              </a:rPr>
              <a:t> nouns</a:t>
            </a:r>
          </a:p>
          <a:p>
            <a:pPr marL="228600" lvl="1">
              <a:spcBef>
                <a:spcPts val="1400"/>
              </a:spcBef>
              <a:spcAft>
                <a:spcPts val="0"/>
              </a:spcAft>
            </a:pPr>
            <a:r>
              <a:rPr lang="en-GB" altLang="es-MX" sz="4400" b="1" dirty="0">
                <a:solidFill>
                  <a:schemeClr val="tx1"/>
                </a:solidFill>
              </a:rPr>
              <a:t>The </a:t>
            </a:r>
            <a:r>
              <a:rPr lang="en-GB" altLang="es-MX" sz="4400" b="1" dirty="0" smtClean="0">
                <a:solidFill>
                  <a:schemeClr val="tx1"/>
                </a:solidFill>
              </a:rPr>
              <a:t>cats</a:t>
            </a:r>
            <a:r>
              <a:rPr lang="en-GB" altLang="es-MX" sz="4400" b="1" dirty="0">
                <a:solidFill>
                  <a:schemeClr val="tx1"/>
                </a:solidFill>
              </a:rPr>
              <a:t>		</a:t>
            </a:r>
            <a:r>
              <a:rPr lang="en-GB" altLang="es-MX" sz="4400" b="1" dirty="0" smtClean="0">
                <a:solidFill>
                  <a:schemeClr val="tx1"/>
                </a:solidFill>
              </a:rPr>
              <a:t>The cats</a:t>
            </a:r>
            <a:r>
              <a:rPr lang="en-GB" altLang="es-MX" sz="5400" b="1" dirty="0" smtClean="0">
                <a:solidFill>
                  <a:srgbClr val="FF0000"/>
                </a:solidFill>
              </a:rPr>
              <a:t>’</a:t>
            </a:r>
            <a:r>
              <a:rPr lang="en-GB" altLang="es-MX" sz="4400" b="1" dirty="0" smtClean="0">
                <a:solidFill>
                  <a:schemeClr val="tx1"/>
                </a:solidFill>
              </a:rPr>
              <a:t> milk.</a:t>
            </a:r>
            <a:endParaRPr lang="en-GB" altLang="es-MX" sz="4400" b="1" dirty="0">
              <a:solidFill>
                <a:schemeClr val="tx1"/>
              </a:solidFill>
            </a:endParaRPr>
          </a:p>
          <a:p>
            <a:r>
              <a:rPr lang="en-GB" sz="4400" b="1" dirty="0" smtClean="0">
                <a:solidFill>
                  <a:schemeClr val="tx1"/>
                </a:solidFill>
              </a:rPr>
              <a:t>The girls		</a:t>
            </a:r>
            <a:r>
              <a:rPr lang="en-US" sz="4400" b="1" dirty="0" smtClean="0">
                <a:solidFill>
                  <a:schemeClr val="tx1"/>
                </a:solidFill>
              </a:rPr>
              <a:t>T</a:t>
            </a:r>
            <a:r>
              <a:rPr lang="en-US" altLang="es-MX" sz="4400" b="1" dirty="0" smtClean="0">
                <a:solidFill>
                  <a:schemeClr val="tx1"/>
                </a:solidFill>
              </a:rPr>
              <a:t>he girls</a:t>
            </a:r>
            <a:r>
              <a:rPr lang="en-US" altLang="es-MX" sz="5400" b="1" dirty="0">
                <a:solidFill>
                  <a:srgbClr val="FF0000"/>
                </a:solidFill>
              </a:rPr>
              <a:t>’</a:t>
            </a:r>
            <a:r>
              <a:rPr lang="en-US" altLang="es-MX" sz="4400" b="1" dirty="0">
                <a:solidFill>
                  <a:schemeClr val="tx1"/>
                </a:solidFill>
              </a:rPr>
              <a:t> </a:t>
            </a:r>
            <a:r>
              <a:rPr lang="en-US" altLang="es-MX" sz="4400" b="1" dirty="0" smtClean="0">
                <a:solidFill>
                  <a:schemeClr val="tx1"/>
                </a:solidFill>
              </a:rPr>
              <a:t>book.</a:t>
            </a:r>
          </a:p>
          <a:p>
            <a:endParaRPr lang="en-US" altLang="es-MX" sz="4400" b="1" dirty="0">
              <a:solidFill>
                <a:schemeClr val="tx1"/>
              </a:solidFill>
            </a:endParaRPr>
          </a:p>
          <a:p>
            <a:endParaRPr lang="en-GB" sz="4400" b="1" dirty="0" smtClean="0">
              <a:solidFill>
                <a:schemeClr val="tx1"/>
              </a:solidFill>
            </a:endParaRPr>
          </a:p>
          <a:p>
            <a:endParaRPr lang="en-GB" sz="4400" b="1" dirty="0">
              <a:solidFill>
                <a:schemeClr val="tx1"/>
              </a:solidFill>
            </a:endParaRPr>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347567" y="1736992"/>
            <a:ext cx="1601288" cy="1601288"/>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42588" y="1736992"/>
            <a:ext cx="1363679" cy="1675136"/>
          </a:xfrm>
          <a:prstGeom prst="rect">
            <a:avLst/>
          </a:prstGeom>
        </p:spPr>
      </p:pic>
      <p:pic>
        <p:nvPicPr>
          <p:cNvPr id="7" name="Imagen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222412" y="4607192"/>
            <a:ext cx="1601288" cy="1601288"/>
          </a:xfrm>
          <a:prstGeom prst="rect">
            <a:avLst/>
          </a:prstGeom>
        </p:spPr>
      </p:pic>
      <p:pic>
        <p:nvPicPr>
          <p:cNvPr id="8" name="Imagen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17433" y="4607192"/>
            <a:ext cx="1363679" cy="1675136"/>
          </a:xfrm>
          <a:prstGeom prst="rect">
            <a:avLst/>
          </a:prstGeom>
        </p:spPr>
      </p:pic>
    </p:spTree>
    <p:extLst>
      <p:ext uri="{BB962C8B-B14F-4D97-AF65-F5344CB8AC3E}">
        <p14:creationId xmlns:p14="http://schemas.microsoft.com/office/powerpoint/2010/main" val="292820607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1300" y="0"/>
            <a:ext cx="11696700" cy="1092200"/>
          </a:xfrm>
        </p:spPr>
        <p:txBody>
          <a:bodyPr>
            <a:normAutofit fontScale="90000"/>
          </a:bodyPr>
          <a:lstStyle/>
          <a:p>
            <a:pPr algn="ctr"/>
            <a:r>
              <a:rPr lang="en-GB" sz="6000" b="1" dirty="0"/>
              <a:t>Rules</a:t>
            </a:r>
          </a:p>
        </p:txBody>
      </p:sp>
      <p:sp>
        <p:nvSpPr>
          <p:cNvPr id="3" name="Marcador de contenido 2"/>
          <p:cNvSpPr>
            <a:spLocks noGrp="1"/>
          </p:cNvSpPr>
          <p:nvPr>
            <p:ph idx="1"/>
          </p:nvPr>
        </p:nvSpPr>
        <p:spPr>
          <a:xfrm>
            <a:off x="355600" y="1092200"/>
            <a:ext cx="11353800" cy="5524500"/>
          </a:xfrm>
        </p:spPr>
        <p:txBody>
          <a:bodyPr>
            <a:normAutofit/>
          </a:bodyPr>
          <a:lstStyle/>
          <a:p>
            <a:pPr marL="45720" indent="0">
              <a:buNone/>
            </a:pPr>
            <a:r>
              <a:rPr lang="en-US" altLang="es-MX" sz="4000" b="1" dirty="0" smtClean="0">
                <a:solidFill>
                  <a:srgbClr val="FF0000"/>
                </a:solidFill>
              </a:rPr>
              <a:t>Irregular Plurals</a:t>
            </a:r>
            <a:r>
              <a:rPr lang="en-US" altLang="es-MX" sz="4000" b="1" dirty="0" smtClean="0">
                <a:solidFill>
                  <a:schemeClr val="tx1"/>
                </a:solidFill>
              </a:rPr>
              <a:t> that </a:t>
            </a:r>
            <a:r>
              <a:rPr lang="en-US" altLang="es-MX" sz="4000" b="1" u="sng" dirty="0" smtClean="0">
                <a:solidFill>
                  <a:schemeClr val="tx1"/>
                </a:solidFill>
              </a:rPr>
              <a:t>don’t end </a:t>
            </a:r>
            <a:r>
              <a:rPr lang="en-US" altLang="es-MX" sz="4000" b="1" dirty="0" smtClean="0">
                <a:solidFill>
                  <a:schemeClr val="tx1"/>
                </a:solidFill>
              </a:rPr>
              <a:t>with “S”.</a:t>
            </a:r>
          </a:p>
          <a:p>
            <a:r>
              <a:rPr lang="en-US" altLang="es-MX" sz="4000" b="1" dirty="0" smtClean="0">
                <a:solidFill>
                  <a:schemeClr val="tx1"/>
                </a:solidFill>
              </a:rPr>
              <a:t>The man (sing) </a:t>
            </a:r>
            <a:r>
              <a:rPr lang="en-US" altLang="es-MX" sz="4000" b="1" dirty="0" smtClean="0">
                <a:solidFill>
                  <a:schemeClr val="tx1"/>
                </a:solidFill>
                <a:sym typeface="Wingdings" panose="05000000000000000000" pitchFamily="2" charset="2"/>
              </a:rPr>
              <a:t> The men </a:t>
            </a:r>
            <a:r>
              <a:rPr lang="en-US" altLang="es-MX" sz="4000" b="1" dirty="0">
                <a:solidFill>
                  <a:schemeClr val="tx1"/>
                </a:solidFill>
                <a:sym typeface="Wingdings" panose="05000000000000000000" pitchFamily="2" charset="2"/>
              </a:rPr>
              <a:t>(plural</a:t>
            </a:r>
            <a:r>
              <a:rPr lang="en-US" altLang="es-MX" sz="4000" b="1" dirty="0" smtClean="0">
                <a:solidFill>
                  <a:schemeClr val="tx1"/>
                </a:solidFill>
                <a:sym typeface="Wingdings" panose="05000000000000000000" pitchFamily="2" charset="2"/>
              </a:rPr>
              <a:t>)		</a:t>
            </a:r>
          </a:p>
          <a:p>
            <a:pPr marL="45720" indent="0">
              <a:buNone/>
            </a:pPr>
            <a:r>
              <a:rPr lang="en-US" altLang="es-MX" sz="4000" b="1" dirty="0">
                <a:solidFill>
                  <a:schemeClr val="tx1"/>
                </a:solidFill>
                <a:sym typeface="Wingdings" panose="05000000000000000000" pitchFamily="2" charset="2"/>
              </a:rPr>
              <a:t>	</a:t>
            </a:r>
            <a:r>
              <a:rPr lang="en-US" altLang="es-MX" sz="4000" b="1" dirty="0" smtClean="0">
                <a:solidFill>
                  <a:schemeClr val="tx1"/>
                </a:solidFill>
                <a:sym typeface="Wingdings" panose="05000000000000000000" pitchFamily="2" charset="2"/>
              </a:rPr>
              <a:t>		The men</a:t>
            </a:r>
            <a:r>
              <a:rPr lang="en-US" altLang="es-MX" sz="4000" b="1" dirty="0" smtClean="0">
                <a:solidFill>
                  <a:srgbClr val="FF0000"/>
                </a:solidFill>
                <a:sym typeface="Wingdings" panose="05000000000000000000" pitchFamily="2" charset="2"/>
              </a:rPr>
              <a:t>’s</a:t>
            </a:r>
            <a:r>
              <a:rPr lang="en-US" altLang="es-MX" sz="4000" b="1" dirty="0" smtClean="0">
                <a:solidFill>
                  <a:schemeClr val="tx1"/>
                </a:solidFill>
                <a:sym typeface="Wingdings" panose="05000000000000000000" pitchFamily="2" charset="2"/>
              </a:rPr>
              <a:t> house.</a:t>
            </a:r>
            <a:endParaRPr lang="en-US" altLang="es-MX" sz="4000" b="1" dirty="0">
              <a:solidFill>
                <a:schemeClr val="tx1"/>
              </a:solidFill>
            </a:endParaRPr>
          </a:p>
          <a:p>
            <a:endParaRPr lang="en-US" altLang="es-MX" sz="4000" b="1" dirty="0" smtClean="0">
              <a:solidFill>
                <a:schemeClr val="tx1"/>
              </a:solidFill>
              <a:sym typeface="Wingdings" panose="05000000000000000000" pitchFamily="2" charset="2"/>
            </a:endParaRPr>
          </a:p>
          <a:p>
            <a:r>
              <a:rPr lang="en-US" altLang="es-MX" sz="4000" b="1" dirty="0" smtClean="0">
                <a:solidFill>
                  <a:schemeClr val="tx1"/>
                </a:solidFill>
                <a:sym typeface="Wingdings" panose="05000000000000000000" pitchFamily="2" charset="2"/>
              </a:rPr>
              <a:t>The mouse (sing)  The mice (plural)</a:t>
            </a:r>
          </a:p>
          <a:p>
            <a:pPr marL="45720" indent="0">
              <a:buNone/>
            </a:pPr>
            <a:r>
              <a:rPr lang="en-US" altLang="es-MX" sz="4000" b="1" dirty="0">
                <a:solidFill>
                  <a:schemeClr val="tx1"/>
                </a:solidFill>
                <a:sym typeface="Wingdings" panose="05000000000000000000" pitchFamily="2" charset="2"/>
              </a:rPr>
              <a:t>	</a:t>
            </a:r>
            <a:r>
              <a:rPr lang="en-US" altLang="es-MX" sz="4000" b="1" dirty="0" smtClean="0">
                <a:solidFill>
                  <a:schemeClr val="tx1"/>
                </a:solidFill>
                <a:sym typeface="Wingdings" panose="05000000000000000000" pitchFamily="2" charset="2"/>
              </a:rPr>
              <a:t>		The mice</a:t>
            </a:r>
            <a:r>
              <a:rPr lang="en-US" altLang="es-MX" sz="4000" b="1" dirty="0" smtClean="0">
                <a:solidFill>
                  <a:srgbClr val="FF0000"/>
                </a:solidFill>
                <a:sym typeface="Wingdings" panose="05000000000000000000" pitchFamily="2" charset="2"/>
              </a:rPr>
              <a:t>’s</a:t>
            </a:r>
            <a:r>
              <a:rPr lang="en-US" altLang="es-MX" sz="4000" b="1" dirty="0" smtClean="0">
                <a:solidFill>
                  <a:schemeClr val="tx1"/>
                </a:solidFill>
                <a:sym typeface="Wingdings" panose="05000000000000000000" pitchFamily="2" charset="2"/>
              </a:rPr>
              <a:t> cheese.</a:t>
            </a:r>
            <a:endParaRPr lang="en-US" altLang="es-MX" sz="4000" b="1" dirty="0" smtClean="0">
              <a:solidFill>
                <a:schemeClr val="tx1"/>
              </a:solidFill>
            </a:endParaRPr>
          </a:p>
          <a:p>
            <a:endParaRPr lang="en-US" altLang="es-MX" sz="4000" b="1" dirty="0" smtClean="0">
              <a:solidFill>
                <a:schemeClr val="tx1"/>
              </a:solidFill>
            </a:endParaRPr>
          </a:p>
          <a:p>
            <a:endParaRPr lang="en-US" altLang="es-MX" sz="4000" b="1" dirty="0">
              <a:solidFill>
                <a:schemeClr val="tx1"/>
              </a:solidFill>
            </a:endParaRPr>
          </a:p>
          <a:p>
            <a:endParaRPr lang="en-GB" sz="4000" b="1" dirty="0" smtClean="0">
              <a:solidFill>
                <a:schemeClr val="tx1"/>
              </a:solidFill>
            </a:endParaRPr>
          </a:p>
          <a:p>
            <a:endParaRPr lang="en-GB" sz="4000" b="1" dirty="0">
              <a:solidFill>
                <a:schemeClr val="tx1"/>
              </a:solidFill>
            </a:endParaRPr>
          </a:p>
        </p:txBody>
      </p:sp>
      <p:pic>
        <p:nvPicPr>
          <p:cNvPr id="6" name="Imagen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311863" y="1807045"/>
            <a:ext cx="2397537" cy="1917561"/>
          </a:xfrm>
          <a:prstGeom prst="rect">
            <a:avLst/>
          </a:prstGeom>
        </p:spPr>
      </p:pic>
      <p:pic>
        <p:nvPicPr>
          <p:cNvPr id="7" name="Imagen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000200" y="4753306"/>
            <a:ext cx="2823500" cy="1609394"/>
          </a:xfrm>
          <a:prstGeom prst="rect">
            <a:avLst/>
          </a:prstGeom>
        </p:spPr>
      </p:pic>
    </p:spTree>
    <p:extLst>
      <p:ext uri="{BB962C8B-B14F-4D97-AF65-F5344CB8AC3E}">
        <p14:creationId xmlns:p14="http://schemas.microsoft.com/office/powerpoint/2010/main" val="193820440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1300" y="279560"/>
            <a:ext cx="9875520" cy="1356360"/>
          </a:xfrm>
        </p:spPr>
        <p:txBody>
          <a:bodyPr/>
          <a:lstStyle/>
          <a:p>
            <a:r>
              <a:rPr lang="es-MX" b="1" dirty="0" err="1" smtClean="0"/>
              <a:t>Whose</a:t>
            </a:r>
            <a:r>
              <a:rPr lang="es-MX" b="1" dirty="0" smtClean="0"/>
              <a:t> are </a:t>
            </a:r>
            <a:r>
              <a:rPr lang="es-MX" b="1" dirty="0" err="1" smtClean="0"/>
              <a:t>these</a:t>
            </a:r>
            <a:r>
              <a:rPr lang="es-MX" b="1" dirty="0" smtClean="0"/>
              <a:t> </a:t>
            </a:r>
            <a:r>
              <a:rPr lang="es-MX" b="1" dirty="0" err="1"/>
              <a:t>o</a:t>
            </a:r>
            <a:r>
              <a:rPr lang="es-MX" b="1" dirty="0" err="1" smtClean="0"/>
              <a:t>bjects</a:t>
            </a:r>
            <a:r>
              <a:rPr lang="es-MX" b="1" dirty="0" smtClean="0"/>
              <a:t>?</a:t>
            </a:r>
            <a:endParaRPr lang="es-MX" b="1" dirty="0"/>
          </a:p>
        </p:txBody>
      </p:sp>
      <p:pic>
        <p:nvPicPr>
          <p:cNvPr id="6" name="Imagen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63030" y="1687475"/>
            <a:ext cx="2880000" cy="2880000"/>
          </a:xfrm>
          <a:prstGeom prst="rect">
            <a:avLst/>
          </a:prstGeom>
        </p:spPr>
      </p:pic>
      <p:pic>
        <p:nvPicPr>
          <p:cNvPr id="7" name="Imagen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1245" y="2120583"/>
            <a:ext cx="3240000" cy="2013785"/>
          </a:xfrm>
          <a:prstGeom prst="rect">
            <a:avLst/>
          </a:prstGeom>
        </p:spPr>
      </p:pic>
      <p:pic>
        <p:nvPicPr>
          <p:cNvPr id="8" name="Imagen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26011" y="2222300"/>
            <a:ext cx="3240000" cy="1810350"/>
          </a:xfrm>
          <a:prstGeom prst="rect">
            <a:avLst/>
          </a:prstGeom>
        </p:spPr>
      </p:pic>
      <p:sp>
        <p:nvSpPr>
          <p:cNvPr id="10" name="CuadroTexto 9"/>
          <p:cNvSpPr txBox="1"/>
          <p:nvPr/>
        </p:nvSpPr>
        <p:spPr>
          <a:xfrm>
            <a:off x="1446355" y="4567475"/>
            <a:ext cx="1452642" cy="523220"/>
          </a:xfrm>
          <a:prstGeom prst="rect">
            <a:avLst/>
          </a:prstGeom>
          <a:noFill/>
        </p:spPr>
        <p:txBody>
          <a:bodyPr wrap="none" rtlCol="0">
            <a:spAutoFit/>
          </a:bodyPr>
          <a:lstStyle/>
          <a:p>
            <a:r>
              <a:rPr lang="es-MX" sz="2800" b="1" dirty="0" smtClean="0"/>
              <a:t>Natalia</a:t>
            </a:r>
            <a:endParaRPr lang="es-MX" sz="2800" b="1" dirty="0"/>
          </a:p>
        </p:txBody>
      </p:sp>
      <p:sp>
        <p:nvSpPr>
          <p:cNvPr id="11" name="CuadroTexto 10"/>
          <p:cNvSpPr txBox="1"/>
          <p:nvPr/>
        </p:nvSpPr>
        <p:spPr>
          <a:xfrm>
            <a:off x="5555444" y="4567475"/>
            <a:ext cx="1095172" cy="523220"/>
          </a:xfrm>
          <a:prstGeom prst="rect">
            <a:avLst/>
          </a:prstGeom>
          <a:noFill/>
        </p:spPr>
        <p:txBody>
          <a:bodyPr wrap="none" rtlCol="0">
            <a:spAutoFit/>
          </a:bodyPr>
          <a:lstStyle/>
          <a:p>
            <a:r>
              <a:rPr lang="es-MX" sz="2800" b="1" dirty="0" smtClean="0"/>
              <a:t>Peter</a:t>
            </a:r>
            <a:endParaRPr lang="es-MX" sz="2800" b="1" dirty="0"/>
          </a:p>
        </p:txBody>
      </p:sp>
      <p:sp>
        <p:nvSpPr>
          <p:cNvPr id="12" name="CuadroTexto 11"/>
          <p:cNvSpPr txBox="1"/>
          <p:nvPr/>
        </p:nvSpPr>
        <p:spPr>
          <a:xfrm>
            <a:off x="9019690" y="4567475"/>
            <a:ext cx="1646605" cy="523220"/>
          </a:xfrm>
          <a:prstGeom prst="rect">
            <a:avLst/>
          </a:prstGeom>
          <a:noFill/>
        </p:spPr>
        <p:txBody>
          <a:bodyPr wrap="none" rtlCol="0">
            <a:spAutoFit/>
          </a:bodyPr>
          <a:lstStyle/>
          <a:p>
            <a:r>
              <a:rPr lang="es-MX" sz="2800" b="1" dirty="0" err="1" smtClean="0"/>
              <a:t>Children</a:t>
            </a:r>
            <a:endParaRPr lang="es-MX" sz="2800" b="1" dirty="0"/>
          </a:p>
        </p:txBody>
      </p:sp>
      <p:sp>
        <p:nvSpPr>
          <p:cNvPr id="13" name="CuadroTexto 12"/>
          <p:cNvSpPr txBox="1"/>
          <p:nvPr/>
        </p:nvSpPr>
        <p:spPr>
          <a:xfrm>
            <a:off x="487669" y="5382680"/>
            <a:ext cx="3647152" cy="584775"/>
          </a:xfrm>
          <a:prstGeom prst="rect">
            <a:avLst/>
          </a:prstGeom>
          <a:noFill/>
        </p:spPr>
        <p:txBody>
          <a:bodyPr wrap="none" rtlCol="0">
            <a:spAutoFit/>
          </a:bodyPr>
          <a:lstStyle/>
          <a:p>
            <a:r>
              <a:rPr lang="es-MX" sz="3200" b="1" dirty="0" err="1" smtClean="0"/>
              <a:t>It’s</a:t>
            </a:r>
            <a:r>
              <a:rPr lang="es-MX" sz="3200" b="1" dirty="0" smtClean="0"/>
              <a:t> </a:t>
            </a:r>
            <a:r>
              <a:rPr lang="es-MX" sz="3200" b="1" dirty="0" err="1" smtClean="0"/>
              <a:t>Natalia’s</a:t>
            </a:r>
            <a:r>
              <a:rPr lang="es-MX" sz="3200" b="1" dirty="0" smtClean="0"/>
              <a:t> </a:t>
            </a:r>
            <a:r>
              <a:rPr lang="es-MX" sz="3200" b="1" dirty="0" err="1" smtClean="0"/>
              <a:t>bike</a:t>
            </a:r>
            <a:r>
              <a:rPr lang="es-MX" sz="3200" b="1" dirty="0" smtClean="0"/>
              <a:t>.</a:t>
            </a:r>
            <a:endParaRPr lang="es-MX" sz="3200" b="1" dirty="0"/>
          </a:p>
        </p:txBody>
      </p:sp>
      <p:sp>
        <p:nvSpPr>
          <p:cNvPr id="14" name="CuadroTexto 13"/>
          <p:cNvSpPr txBox="1"/>
          <p:nvPr/>
        </p:nvSpPr>
        <p:spPr>
          <a:xfrm>
            <a:off x="4566391" y="5382680"/>
            <a:ext cx="3432350" cy="584775"/>
          </a:xfrm>
          <a:prstGeom prst="rect">
            <a:avLst/>
          </a:prstGeom>
          <a:noFill/>
        </p:spPr>
        <p:txBody>
          <a:bodyPr wrap="none" rtlCol="0">
            <a:spAutoFit/>
          </a:bodyPr>
          <a:lstStyle/>
          <a:p>
            <a:r>
              <a:rPr lang="es-MX" sz="3200" b="1" dirty="0" err="1" smtClean="0"/>
              <a:t>It’s</a:t>
            </a:r>
            <a:r>
              <a:rPr lang="es-MX" sz="3200" b="1" dirty="0" smtClean="0"/>
              <a:t> </a:t>
            </a:r>
            <a:r>
              <a:rPr lang="es-MX" sz="3200" b="1" dirty="0" err="1" smtClean="0"/>
              <a:t>Peter’s</a:t>
            </a:r>
            <a:r>
              <a:rPr lang="es-MX" sz="3200" b="1" dirty="0" smtClean="0"/>
              <a:t> t-</a:t>
            </a:r>
            <a:r>
              <a:rPr lang="es-MX" sz="3200" b="1" dirty="0" err="1" smtClean="0"/>
              <a:t>shirt</a:t>
            </a:r>
            <a:r>
              <a:rPr lang="es-MX" sz="3200" b="1" dirty="0" smtClean="0"/>
              <a:t>.</a:t>
            </a:r>
            <a:endParaRPr lang="es-MX" sz="3200" b="1" dirty="0"/>
          </a:p>
        </p:txBody>
      </p:sp>
      <p:sp>
        <p:nvSpPr>
          <p:cNvPr id="15" name="CuadroTexto 14"/>
          <p:cNvSpPr txBox="1"/>
          <p:nvPr/>
        </p:nvSpPr>
        <p:spPr>
          <a:xfrm>
            <a:off x="8177668" y="5382680"/>
            <a:ext cx="3653564" cy="584775"/>
          </a:xfrm>
          <a:prstGeom prst="rect">
            <a:avLst/>
          </a:prstGeom>
          <a:noFill/>
        </p:spPr>
        <p:txBody>
          <a:bodyPr wrap="none" rtlCol="0">
            <a:spAutoFit/>
          </a:bodyPr>
          <a:lstStyle/>
          <a:p>
            <a:r>
              <a:rPr lang="es-MX" sz="3200" b="1" dirty="0" err="1" smtClean="0"/>
              <a:t>It’s</a:t>
            </a:r>
            <a:r>
              <a:rPr lang="es-MX" sz="3200" b="1" dirty="0" smtClean="0"/>
              <a:t> </a:t>
            </a:r>
            <a:r>
              <a:rPr lang="es-MX" sz="3200" b="1" dirty="0" err="1" smtClean="0"/>
              <a:t>children’s</a:t>
            </a:r>
            <a:r>
              <a:rPr lang="es-MX" sz="3200" b="1" dirty="0" smtClean="0"/>
              <a:t> bus.</a:t>
            </a:r>
            <a:endParaRPr lang="es-MX" sz="3200" b="1" dirty="0"/>
          </a:p>
        </p:txBody>
      </p:sp>
      <p:sp>
        <p:nvSpPr>
          <p:cNvPr id="16" name="Rectángulo redondeado 15"/>
          <p:cNvSpPr/>
          <p:nvPr/>
        </p:nvSpPr>
        <p:spPr>
          <a:xfrm>
            <a:off x="4407468" y="1816618"/>
            <a:ext cx="45719" cy="4635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redondeado 16"/>
          <p:cNvSpPr/>
          <p:nvPr/>
        </p:nvSpPr>
        <p:spPr>
          <a:xfrm>
            <a:off x="8011688" y="1816618"/>
            <a:ext cx="45719" cy="4635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9065627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494096" y="1193038"/>
            <a:ext cx="2061126" cy="1545844"/>
          </a:xfrm>
          <a:prstGeom prst="rect">
            <a:avLst/>
          </a:prstGeom>
        </p:spPr>
      </p:pic>
      <p:sp>
        <p:nvSpPr>
          <p:cNvPr id="2" name="Título 1"/>
          <p:cNvSpPr>
            <a:spLocks noGrp="1"/>
          </p:cNvSpPr>
          <p:nvPr>
            <p:ph type="title"/>
          </p:nvPr>
        </p:nvSpPr>
        <p:spPr>
          <a:xfrm>
            <a:off x="241300" y="284213"/>
            <a:ext cx="9875520" cy="1356360"/>
          </a:xfrm>
        </p:spPr>
        <p:txBody>
          <a:bodyPr/>
          <a:lstStyle/>
          <a:p>
            <a:r>
              <a:rPr lang="en-GB" b="1" dirty="0" smtClean="0"/>
              <a:t>Whose are these objects?</a:t>
            </a:r>
            <a:endParaRPr lang="en-GB" b="1" dirty="0"/>
          </a:p>
        </p:txBody>
      </p:sp>
      <p:pic>
        <p:nvPicPr>
          <p:cNvPr id="6" name="Imagen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85721" y="1687475"/>
            <a:ext cx="2634618" cy="2880000"/>
          </a:xfrm>
          <a:prstGeom prst="rect">
            <a:avLst/>
          </a:prstGeom>
        </p:spPr>
      </p:pic>
      <p:sp>
        <p:nvSpPr>
          <p:cNvPr id="10" name="CuadroTexto 9"/>
          <p:cNvSpPr txBox="1"/>
          <p:nvPr/>
        </p:nvSpPr>
        <p:spPr>
          <a:xfrm>
            <a:off x="1529203" y="4588350"/>
            <a:ext cx="1257075" cy="523220"/>
          </a:xfrm>
          <a:prstGeom prst="rect">
            <a:avLst/>
          </a:prstGeom>
          <a:noFill/>
        </p:spPr>
        <p:txBody>
          <a:bodyPr wrap="none" rtlCol="0">
            <a:spAutoFit/>
          </a:bodyPr>
          <a:lstStyle/>
          <a:p>
            <a:r>
              <a:rPr lang="en-GB" sz="2800" b="1" dirty="0" smtClean="0"/>
              <a:t>Andre</a:t>
            </a:r>
            <a:endParaRPr lang="en-GB" sz="2800" b="1" dirty="0"/>
          </a:p>
        </p:txBody>
      </p:sp>
      <p:sp>
        <p:nvSpPr>
          <p:cNvPr id="11" name="CuadroTexto 10"/>
          <p:cNvSpPr txBox="1"/>
          <p:nvPr/>
        </p:nvSpPr>
        <p:spPr>
          <a:xfrm>
            <a:off x="5671850" y="4588350"/>
            <a:ext cx="1135247" cy="523220"/>
          </a:xfrm>
          <a:prstGeom prst="rect">
            <a:avLst/>
          </a:prstGeom>
          <a:noFill/>
        </p:spPr>
        <p:txBody>
          <a:bodyPr wrap="none" rtlCol="0">
            <a:spAutoFit/>
          </a:bodyPr>
          <a:lstStyle/>
          <a:p>
            <a:r>
              <a:rPr lang="en-GB" sz="2800" b="1" dirty="0" smtClean="0"/>
              <a:t>Anna</a:t>
            </a:r>
            <a:endParaRPr lang="en-GB" sz="2800" b="1" dirty="0"/>
          </a:p>
        </p:txBody>
      </p:sp>
      <p:sp>
        <p:nvSpPr>
          <p:cNvPr id="12" name="CuadroTexto 11"/>
          <p:cNvSpPr txBox="1"/>
          <p:nvPr/>
        </p:nvSpPr>
        <p:spPr>
          <a:xfrm>
            <a:off x="9019690" y="4567475"/>
            <a:ext cx="1399742" cy="523220"/>
          </a:xfrm>
          <a:prstGeom prst="rect">
            <a:avLst/>
          </a:prstGeom>
          <a:noFill/>
        </p:spPr>
        <p:txBody>
          <a:bodyPr wrap="none" rtlCol="0">
            <a:spAutoFit/>
          </a:bodyPr>
          <a:lstStyle/>
          <a:p>
            <a:r>
              <a:rPr lang="en-GB" sz="2800" b="1" dirty="0" smtClean="0"/>
              <a:t>Friends</a:t>
            </a:r>
            <a:endParaRPr lang="en-GB" sz="2800" b="1" dirty="0"/>
          </a:p>
        </p:txBody>
      </p:sp>
      <p:sp>
        <p:nvSpPr>
          <p:cNvPr id="13" name="CuadroTexto 12"/>
          <p:cNvSpPr txBox="1"/>
          <p:nvPr/>
        </p:nvSpPr>
        <p:spPr>
          <a:xfrm>
            <a:off x="464642" y="5382680"/>
            <a:ext cx="3382657" cy="1077218"/>
          </a:xfrm>
          <a:prstGeom prst="rect">
            <a:avLst/>
          </a:prstGeom>
          <a:noFill/>
        </p:spPr>
        <p:txBody>
          <a:bodyPr wrap="none" rtlCol="0">
            <a:spAutoFit/>
          </a:bodyPr>
          <a:lstStyle/>
          <a:p>
            <a:pPr algn="ctr"/>
            <a:r>
              <a:rPr lang="en-GB" sz="3200" b="1" dirty="0" smtClean="0"/>
              <a:t>They’re Andre’s </a:t>
            </a:r>
          </a:p>
          <a:p>
            <a:pPr algn="ctr"/>
            <a:r>
              <a:rPr lang="en-GB" sz="3200" b="1" dirty="0" smtClean="0"/>
              <a:t>balls.</a:t>
            </a:r>
            <a:endParaRPr lang="en-GB" sz="3200" b="1" dirty="0"/>
          </a:p>
        </p:txBody>
      </p:sp>
      <p:sp>
        <p:nvSpPr>
          <p:cNvPr id="14" name="CuadroTexto 13"/>
          <p:cNvSpPr txBox="1"/>
          <p:nvPr/>
        </p:nvSpPr>
        <p:spPr>
          <a:xfrm>
            <a:off x="4674783" y="5382680"/>
            <a:ext cx="3129383" cy="1077218"/>
          </a:xfrm>
          <a:prstGeom prst="rect">
            <a:avLst/>
          </a:prstGeom>
          <a:noFill/>
        </p:spPr>
        <p:txBody>
          <a:bodyPr wrap="none" rtlCol="0">
            <a:spAutoFit/>
          </a:bodyPr>
          <a:lstStyle/>
          <a:p>
            <a:pPr algn="ctr"/>
            <a:r>
              <a:rPr lang="en-GB" sz="3200" b="1" dirty="0" smtClean="0"/>
              <a:t>They’re Anna’s</a:t>
            </a:r>
          </a:p>
          <a:p>
            <a:pPr algn="ctr"/>
            <a:r>
              <a:rPr lang="en-GB" sz="3200" b="1" dirty="0"/>
              <a:t>c</a:t>
            </a:r>
            <a:r>
              <a:rPr lang="en-GB" sz="3200" b="1" dirty="0" smtClean="0"/>
              <a:t>ell phones.</a:t>
            </a:r>
            <a:endParaRPr lang="en-GB" sz="3200" b="1" dirty="0"/>
          </a:p>
        </p:txBody>
      </p:sp>
      <p:sp>
        <p:nvSpPr>
          <p:cNvPr id="15" name="CuadroTexto 14"/>
          <p:cNvSpPr txBox="1"/>
          <p:nvPr/>
        </p:nvSpPr>
        <p:spPr>
          <a:xfrm>
            <a:off x="8089000" y="5382680"/>
            <a:ext cx="3894015" cy="1077218"/>
          </a:xfrm>
          <a:prstGeom prst="rect">
            <a:avLst/>
          </a:prstGeom>
          <a:noFill/>
        </p:spPr>
        <p:txBody>
          <a:bodyPr wrap="none" rtlCol="0">
            <a:spAutoFit/>
          </a:bodyPr>
          <a:lstStyle/>
          <a:p>
            <a:pPr algn="ctr"/>
            <a:r>
              <a:rPr lang="en-GB" sz="3200" b="1" dirty="0" smtClean="0"/>
              <a:t>They’re my friends’</a:t>
            </a:r>
          </a:p>
          <a:p>
            <a:pPr algn="ctr"/>
            <a:r>
              <a:rPr lang="en-GB" sz="3200" b="1" dirty="0" smtClean="0"/>
              <a:t>guitars.</a:t>
            </a:r>
            <a:endParaRPr lang="en-GB" sz="3200" b="1" dirty="0"/>
          </a:p>
        </p:txBody>
      </p:sp>
      <p:sp>
        <p:nvSpPr>
          <p:cNvPr id="16" name="Rectángulo redondeado 15"/>
          <p:cNvSpPr/>
          <p:nvPr/>
        </p:nvSpPr>
        <p:spPr>
          <a:xfrm>
            <a:off x="4407468" y="1816618"/>
            <a:ext cx="45719" cy="4635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17" name="Rectángulo redondeado 16"/>
          <p:cNvSpPr/>
          <p:nvPr/>
        </p:nvSpPr>
        <p:spPr>
          <a:xfrm>
            <a:off x="8011688" y="1816618"/>
            <a:ext cx="45719" cy="4635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pic>
        <p:nvPicPr>
          <p:cNvPr id="18" name="Marcador de contenido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9834" y="1750756"/>
            <a:ext cx="2281894" cy="2281894"/>
          </a:xfrm>
          <a:prstGeom prst="rect">
            <a:avLst/>
          </a:prstGeom>
        </p:spPr>
      </p:pic>
      <p:pic>
        <p:nvPicPr>
          <p:cNvPr id="3" name="Imagen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57741" y="2378763"/>
            <a:ext cx="1922200" cy="2042720"/>
          </a:xfrm>
          <a:prstGeom prst="rect">
            <a:avLst/>
          </a:prstGeom>
        </p:spPr>
      </p:pic>
      <p:pic>
        <p:nvPicPr>
          <p:cNvPr id="4" name="Imagen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8709566" y="1898983"/>
            <a:ext cx="1541655" cy="2041770"/>
          </a:xfrm>
          <a:prstGeom prst="rect">
            <a:avLst/>
          </a:prstGeom>
        </p:spPr>
      </p:pic>
    </p:spTree>
    <p:extLst>
      <p:ext uri="{BB962C8B-B14F-4D97-AF65-F5344CB8AC3E}">
        <p14:creationId xmlns:p14="http://schemas.microsoft.com/office/powerpoint/2010/main" val="188033405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cstate="email">
            <a:extLst>
              <a:ext uri="{28A0092B-C50C-407E-A947-70E740481C1C}">
                <a14:useLocalDpi xmlns:a14="http://schemas.microsoft.com/office/drawing/2010/main"/>
              </a:ext>
            </a:extLst>
          </a:blip>
          <a:srcRect b="10135"/>
          <a:stretch/>
        </p:blipFill>
        <p:spPr>
          <a:xfrm>
            <a:off x="10563364" y="0"/>
            <a:ext cx="1391146" cy="1086675"/>
          </a:xfrm>
          <a:prstGeom prst="rect">
            <a:avLst/>
          </a:prstGeom>
        </p:spPr>
      </p:pic>
      <p:sp>
        <p:nvSpPr>
          <p:cNvPr id="2" name="Título 1"/>
          <p:cNvSpPr>
            <a:spLocks noGrp="1"/>
          </p:cNvSpPr>
          <p:nvPr>
            <p:ph type="title"/>
          </p:nvPr>
        </p:nvSpPr>
        <p:spPr>
          <a:xfrm>
            <a:off x="190500" y="0"/>
            <a:ext cx="9875520" cy="1066800"/>
          </a:xfrm>
        </p:spPr>
        <p:txBody>
          <a:bodyPr/>
          <a:lstStyle/>
          <a:p>
            <a:r>
              <a:rPr lang="en-GB" b="1" dirty="0" smtClean="0"/>
              <a:t>Possessive ‘S</a:t>
            </a:r>
            <a:endParaRPr lang="en-GB" b="1" dirty="0"/>
          </a:p>
        </p:txBody>
      </p:sp>
      <p:sp>
        <p:nvSpPr>
          <p:cNvPr id="3" name="Marcador de contenido 2"/>
          <p:cNvSpPr>
            <a:spLocks noGrp="1"/>
          </p:cNvSpPr>
          <p:nvPr>
            <p:ph idx="1"/>
          </p:nvPr>
        </p:nvSpPr>
        <p:spPr>
          <a:xfrm>
            <a:off x="334010" y="1066800"/>
            <a:ext cx="11476990" cy="5384800"/>
          </a:xfrm>
        </p:spPr>
        <p:txBody>
          <a:bodyPr>
            <a:normAutofit/>
          </a:bodyPr>
          <a:lstStyle/>
          <a:p>
            <a:pPr marL="45720" indent="0">
              <a:buNone/>
            </a:pPr>
            <a:r>
              <a:rPr lang="en-GB" sz="3000" b="1" dirty="0" smtClean="0"/>
              <a:t>Look at the </a:t>
            </a:r>
            <a:r>
              <a:rPr lang="en-GB" sz="3000" b="1" u="sng" dirty="0" smtClean="0">
                <a:solidFill>
                  <a:srgbClr val="FF0000"/>
                </a:solidFill>
              </a:rPr>
              <a:t>underline word</a:t>
            </a:r>
            <a:r>
              <a:rPr lang="en-GB" sz="3000" b="1" dirty="0" smtClean="0"/>
              <a:t>. Write </a:t>
            </a:r>
            <a:r>
              <a:rPr lang="en-GB" sz="3000" b="1" dirty="0" smtClean="0">
                <a:solidFill>
                  <a:srgbClr val="00B050"/>
                </a:solidFill>
              </a:rPr>
              <a:t>SINGULAR</a:t>
            </a:r>
            <a:r>
              <a:rPr lang="en-GB" sz="3000" b="1" dirty="0" smtClean="0"/>
              <a:t> or </a:t>
            </a:r>
            <a:r>
              <a:rPr lang="en-GB" sz="3000" b="1" dirty="0" smtClean="0">
                <a:solidFill>
                  <a:srgbClr val="00B050"/>
                </a:solidFill>
              </a:rPr>
              <a:t>PLURAL</a:t>
            </a:r>
            <a:r>
              <a:rPr lang="en-GB" sz="3000" b="1" dirty="0" smtClean="0"/>
              <a:t>. </a:t>
            </a:r>
          </a:p>
          <a:p>
            <a:pPr marL="502920" indent="-457200">
              <a:buFont typeface="+mj-lt"/>
              <a:buAutoNum type="arabicPeriod"/>
            </a:pPr>
            <a:r>
              <a:rPr lang="en-GB" sz="3000" b="1" dirty="0" smtClean="0"/>
              <a:t>The </a:t>
            </a:r>
            <a:r>
              <a:rPr lang="en-GB" sz="3000" b="1" u="sng" dirty="0" smtClean="0">
                <a:solidFill>
                  <a:srgbClr val="FF0000"/>
                </a:solidFill>
              </a:rPr>
              <a:t>footballer’s</a:t>
            </a:r>
            <a:r>
              <a:rPr lang="en-GB" sz="3000" b="1" dirty="0" smtClean="0"/>
              <a:t> clothes are nice.			________________</a:t>
            </a:r>
          </a:p>
          <a:p>
            <a:pPr marL="502920" indent="-457200">
              <a:buFont typeface="+mj-lt"/>
              <a:buAutoNum type="arabicPeriod"/>
            </a:pPr>
            <a:r>
              <a:rPr lang="en-GB" sz="3000" b="1" dirty="0" smtClean="0"/>
              <a:t>The </a:t>
            </a:r>
            <a:r>
              <a:rPr lang="en-GB" sz="3000" b="1" u="sng" dirty="0" smtClean="0">
                <a:solidFill>
                  <a:srgbClr val="FF0000"/>
                </a:solidFill>
              </a:rPr>
              <a:t>players’</a:t>
            </a:r>
            <a:r>
              <a:rPr lang="en-GB" sz="3000" b="1" dirty="0" smtClean="0"/>
              <a:t> diet is good.				________________</a:t>
            </a:r>
          </a:p>
          <a:p>
            <a:pPr marL="502920" indent="-457200">
              <a:buFont typeface="+mj-lt"/>
              <a:buAutoNum type="arabicPeriod"/>
            </a:pPr>
            <a:r>
              <a:rPr lang="en-GB" sz="3000" b="1" dirty="0" smtClean="0"/>
              <a:t>The </a:t>
            </a:r>
            <a:r>
              <a:rPr lang="en-GB" sz="3000" b="1" u="sng" dirty="0" smtClean="0">
                <a:solidFill>
                  <a:srgbClr val="FF0000"/>
                </a:solidFill>
              </a:rPr>
              <a:t>children’s</a:t>
            </a:r>
            <a:r>
              <a:rPr lang="en-GB" sz="3000" b="1" dirty="0" smtClean="0"/>
              <a:t> favourite food is pasta.		________________</a:t>
            </a:r>
          </a:p>
          <a:p>
            <a:pPr marL="502920" indent="-457200">
              <a:buFont typeface="+mj-lt"/>
              <a:buAutoNum type="arabicPeriod"/>
            </a:pPr>
            <a:r>
              <a:rPr lang="en-GB" sz="3000" b="1" u="sng" dirty="0" smtClean="0">
                <a:solidFill>
                  <a:srgbClr val="FF0000"/>
                </a:solidFill>
              </a:rPr>
              <a:t>John’s </a:t>
            </a:r>
            <a:r>
              <a:rPr lang="en-GB" sz="3000" b="1" dirty="0" smtClean="0"/>
              <a:t>hairstyle is great.				________________</a:t>
            </a:r>
          </a:p>
          <a:p>
            <a:pPr marL="502920" indent="-457200">
              <a:buFont typeface="+mj-lt"/>
              <a:buAutoNum type="arabicPeriod"/>
            </a:pPr>
            <a:r>
              <a:rPr lang="en-GB" sz="3000" b="1" dirty="0" smtClean="0"/>
              <a:t>The </a:t>
            </a:r>
            <a:r>
              <a:rPr lang="en-GB" sz="3000" b="1" u="sng" dirty="0" smtClean="0">
                <a:solidFill>
                  <a:srgbClr val="FF0000"/>
                </a:solidFill>
              </a:rPr>
              <a:t>boys’</a:t>
            </a:r>
            <a:r>
              <a:rPr lang="en-GB" sz="3000" b="1" dirty="0" smtClean="0"/>
              <a:t> match is on Saturday.			________________</a:t>
            </a:r>
          </a:p>
          <a:p>
            <a:pPr marL="502920" indent="-457200">
              <a:buFont typeface="+mj-lt"/>
              <a:buAutoNum type="arabicPeriod"/>
            </a:pPr>
            <a:r>
              <a:rPr lang="en-GB" sz="3000" b="1" dirty="0" smtClean="0"/>
              <a:t>The </a:t>
            </a:r>
            <a:r>
              <a:rPr lang="en-GB" sz="3000" b="1" u="sng" dirty="0" smtClean="0">
                <a:solidFill>
                  <a:srgbClr val="FF0000"/>
                </a:solidFill>
              </a:rPr>
              <a:t>team’s</a:t>
            </a:r>
            <a:r>
              <a:rPr lang="en-GB" sz="3000" b="1" dirty="0" smtClean="0"/>
              <a:t> boots are new.				________________</a:t>
            </a:r>
          </a:p>
          <a:p>
            <a:pPr marL="502920" indent="-457200">
              <a:buFont typeface="+mj-lt"/>
              <a:buAutoNum type="arabicPeriod"/>
            </a:pPr>
            <a:r>
              <a:rPr lang="en-GB" sz="3000" b="1" dirty="0" smtClean="0"/>
              <a:t>The </a:t>
            </a:r>
            <a:r>
              <a:rPr lang="en-GB" sz="3000" b="1" u="sng" dirty="0" smtClean="0">
                <a:solidFill>
                  <a:srgbClr val="FF0000"/>
                </a:solidFill>
              </a:rPr>
              <a:t>mice’s</a:t>
            </a:r>
            <a:r>
              <a:rPr lang="en-GB" sz="3000" b="1" dirty="0" smtClean="0"/>
              <a:t> cheese is delicious.			________________</a:t>
            </a:r>
          </a:p>
          <a:p>
            <a:pPr marL="502920" indent="-457200">
              <a:buFont typeface="+mj-lt"/>
              <a:buAutoNum type="arabicPeriod"/>
            </a:pPr>
            <a:r>
              <a:rPr lang="en-GB" sz="3000" b="1" dirty="0" smtClean="0"/>
              <a:t>The </a:t>
            </a:r>
            <a:r>
              <a:rPr lang="en-GB" sz="3000" b="1" u="sng" dirty="0" smtClean="0">
                <a:solidFill>
                  <a:srgbClr val="FF0000"/>
                </a:solidFill>
              </a:rPr>
              <a:t>teachers’</a:t>
            </a:r>
            <a:r>
              <a:rPr lang="en-GB" sz="3000" b="1" dirty="0" smtClean="0"/>
              <a:t> bags are blue.				________________</a:t>
            </a:r>
          </a:p>
          <a:p>
            <a:pPr marL="502920" indent="-457200">
              <a:buFont typeface="+mj-lt"/>
              <a:buAutoNum type="arabicPeriod"/>
            </a:pPr>
            <a:endParaRPr lang="en-GB" sz="3000" b="1" dirty="0"/>
          </a:p>
        </p:txBody>
      </p:sp>
    </p:spTree>
    <p:extLst>
      <p:ext uri="{BB962C8B-B14F-4D97-AF65-F5344CB8AC3E}">
        <p14:creationId xmlns:p14="http://schemas.microsoft.com/office/powerpoint/2010/main" val="2537891212"/>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2899" y="0"/>
            <a:ext cx="11366500" cy="1356360"/>
          </a:xfrm>
        </p:spPr>
        <p:txBody>
          <a:bodyPr/>
          <a:lstStyle/>
          <a:p>
            <a:r>
              <a:rPr lang="en-GB" dirty="0" smtClean="0"/>
              <a:t>Describe 6 things that your relatives own.</a:t>
            </a:r>
            <a:endParaRPr lang="en-GB" dirty="0"/>
          </a:p>
        </p:txBody>
      </p:sp>
      <p:sp>
        <p:nvSpPr>
          <p:cNvPr id="3" name="Marcador de contenido 2"/>
          <p:cNvSpPr>
            <a:spLocks noGrp="1"/>
          </p:cNvSpPr>
          <p:nvPr>
            <p:ph idx="1"/>
          </p:nvPr>
        </p:nvSpPr>
        <p:spPr>
          <a:xfrm>
            <a:off x="342899" y="1356360"/>
            <a:ext cx="9872871" cy="1549400"/>
          </a:xfrm>
        </p:spPr>
        <p:txBody>
          <a:bodyPr>
            <a:noAutofit/>
          </a:bodyPr>
          <a:lstStyle/>
          <a:p>
            <a:pPr marL="45720" indent="0">
              <a:buNone/>
            </a:pPr>
            <a:r>
              <a:rPr lang="en-GB" sz="4400" b="1" dirty="0" smtClean="0"/>
              <a:t>Example:</a:t>
            </a:r>
          </a:p>
          <a:p>
            <a:r>
              <a:rPr lang="en-GB" sz="4400" b="1" dirty="0" smtClean="0"/>
              <a:t>This is Melissa’s notebook.</a:t>
            </a:r>
            <a:endParaRPr lang="en-GB" sz="4400" b="1" dirty="0">
              <a:solidFill>
                <a:srgbClr val="002060"/>
              </a:solidFill>
            </a:endParaRPr>
          </a:p>
        </p:txBody>
      </p:sp>
      <p:sp>
        <p:nvSpPr>
          <p:cNvPr id="4" name="Marcador de contenido 2"/>
          <p:cNvSpPr txBox="1">
            <a:spLocks/>
          </p:cNvSpPr>
          <p:nvPr/>
        </p:nvSpPr>
        <p:spPr>
          <a:xfrm>
            <a:off x="342898" y="2905760"/>
            <a:ext cx="9872871" cy="3746500"/>
          </a:xfrm>
          <a:prstGeom prst="rect">
            <a:avLst/>
          </a:prstGeom>
        </p:spPr>
        <p:txBody>
          <a:bodyPr vert="horz" lIns="91440" tIns="45720" rIns="91440" bIns="45720" rtlCol="0">
            <a:noAutofit/>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502920" indent="-457200">
              <a:buFont typeface="+mj-lt"/>
              <a:buAutoNum type="arabicPeriod"/>
            </a:pPr>
            <a:r>
              <a:rPr lang="en-GB" sz="4400" b="1" dirty="0" smtClean="0">
                <a:solidFill>
                  <a:srgbClr val="002060"/>
                </a:solidFill>
              </a:rPr>
              <a:t>It’s Mario’s car.</a:t>
            </a:r>
          </a:p>
          <a:p>
            <a:pPr marL="502920" indent="-457200">
              <a:buFont typeface="+mj-lt"/>
              <a:buAutoNum type="arabicPeriod"/>
            </a:pPr>
            <a:r>
              <a:rPr lang="en-GB" sz="4400" b="1" dirty="0" smtClean="0">
                <a:solidFill>
                  <a:srgbClr val="002060"/>
                </a:solidFill>
              </a:rPr>
              <a:t>These are my mother’s dresses.</a:t>
            </a:r>
          </a:p>
          <a:p>
            <a:pPr marL="502920" indent="-457200">
              <a:buFont typeface="+mj-lt"/>
              <a:buAutoNum type="arabicPeriod"/>
            </a:pPr>
            <a:r>
              <a:rPr lang="en-GB" sz="4400" b="1" dirty="0" smtClean="0">
                <a:solidFill>
                  <a:srgbClr val="002060"/>
                </a:solidFill>
              </a:rPr>
              <a:t>That is my brother’s cell phone.</a:t>
            </a:r>
          </a:p>
          <a:p>
            <a:pPr marL="502920" indent="-457200">
              <a:buFont typeface="+mj-lt"/>
              <a:buAutoNum type="arabicPeriod"/>
            </a:pPr>
            <a:r>
              <a:rPr lang="en-GB" sz="4400" b="1" dirty="0" smtClean="0">
                <a:solidFill>
                  <a:srgbClr val="002060"/>
                </a:solidFill>
              </a:rPr>
              <a:t>This is my father’s house.</a:t>
            </a:r>
          </a:p>
          <a:p>
            <a:pPr marL="502920" indent="-457200">
              <a:buFont typeface="+mj-lt"/>
              <a:buAutoNum type="arabicPeriod"/>
            </a:pPr>
            <a:r>
              <a:rPr lang="en-GB" sz="4400" b="1" dirty="0" smtClean="0">
                <a:solidFill>
                  <a:srgbClr val="002060"/>
                </a:solidFill>
              </a:rPr>
              <a:t>Those are Alicia’s shoes.</a:t>
            </a:r>
            <a:endParaRPr lang="en-GB" sz="4400" b="1" dirty="0">
              <a:solidFill>
                <a:srgbClr val="002060"/>
              </a:solidFill>
            </a:endParaRPr>
          </a:p>
        </p:txBody>
      </p:sp>
    </p:spTree>
    <p:extLst>
      <p:ext uri="{BB962C8B-B14F-4D97-AF65-F5344CB8AC3E}">
        <p14:creationId xmlns:p14="http://schemas.microsoft.com/office/powerpoint/2010/main" val="271609735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1000"/>
                                        <p:tgtEl>
                                          <p:spTgt spid="4">
                                            <p:txEl>
                                              <p:pRg st="1" end="1"/>
                                            </p:txEl>
                                          </p:spTgt>
                                        </p:tgtEl>
                                      </p:cBhvr>
                                    </p:animEffect>
                                    <p:anim calcmode="lin" valueType="num">
                                      <p:cBhvr>
                                        <p:cTn id="14"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1000"/>
                                        <p:tgtEl>
                                          <p:spTgt spid="4">
                                            <p:txEl>
                                              <p:pRg st="2" end="2"/>
                                            </p:txEl>
                                          </p:spTgt>
                                        </p:tgtEl>
                                      </p:cBhvr>
                                    </p:animEffect>
                                    <p:anim calcmode="lin" valueType="num">
                                      <p:cBhvr>
                                        <p:cTn id="2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Effect transition="in" filter="fade">
                                      <p:cBhvr>
                                        <p:cTn id="25" dur="1000"/>
                                        <p:tgtEl>
                                          <p:spTgt spid="4">
                                            <p:txEl>
                                              <p:pRg st="3" end="3"/>
                                            </p:txEl>
                                          </p:spTgt>
                                        </p:tgtEl>
                                      </p:cBhvr>
                                    </p:animEffect>
                                    <p:anim calcmode="lin" valueType="num">
                                      <p:cBhvr>
                                        <p:cTn id="26"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1000"/>
                                        <p:tgtEl>
                                          <p:spTgt spid="4">
                                            <p:txEl>
                                              <p:pRg st="4" end="4"/>
                                            </p:txEl>
                                          </p:spTgt>
                                        </p:tgtEl>
                                      </p:cBhvr>
                                    </p:animEffect>
                                    <p:anim calcmode="lin" valueType="num">
                                      <p:cBhvr>
                                        <p:cTn id="3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1300" y="284213"/>
            <a:ext cx="9875520" cy="1356360"/>
          </a:xfrm>
        </p:spPr>
        <p:txBody>
          <a:bodyPr/>
          <a:lstStyle/>
          <a:p>
            <a:r>
              <a:rPr lang="es-MX" b="1" dirty="0" err="1" smtClean="0"/>
              <a:t>Whose</a:t>
            </a:r>
            <a:r>
              <a:rPr lang="es-MX" b="1" dirty="0" smtClean="0"/>
              <a:t> are </a:t>
            </a:r>
            <a:r>
              <a:rPr lang="es-MX" b="1" dirty="0" err="1" smtClean="0"/>
              <a:t>these</a:t>
            </a:r>
            <a:r>
              <a:rPr lang="es-MX" b="1" dirty="0" smtClean="0"/>
              <a:t> </a:t>
            </a:r>
            <a:r>
              <a:rPr lang="es-MX" b="1" dirty="0" err="1" smtClean="0"/>
              <a:t>abjects</a:t>
            </a:r>
            <a:r>
              <a:rPr lang="es-MX" b="1" dirty="0" smtClean="0"/>
              <a:t>?</a:t>
            </a:r>
            <a:endParaRPr lang="es-MX" b="1" dirty="0"/>
          </a:p>
        </p:txBody>
      </p:sp>
      <p:pic>
        <p:nvPicPr>
          <p:cNvPr id="7" name="Imagen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2183" y="1410822"/>
            <a:ext cx="1924918" cy="1361443"/>
          </a:xfrm>
          <a:prstGeom prst="rect">
            <a:avLst/>
          </a:prstGeom>
        </p:spPr>
      </p:pic>
      <p:pic>
        <p:nvPicPr>
          <p:cNvPr id="8" name="Imagen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51719" y="1180062"/>
            <a:ext cx="2692400" cy="1794933"/>
          </a:xfrm>
          <a:prstGeom prst="rect">
            <a:avLst/>
          </a:prstGeom>
        </p:spPr>
      </p:pic>
      <p:pic>
        <p:nvPicPr>
          <p:cNvPr id="19" name="Imagen 1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3099" y="4496434"/>
            <a:ext cx="2984500" cy="2074228"/>
          </a:xfrm>
          <a:prstGeom prst="rect">
            <a:avLst/>
          </a:prstGeom>
        </p:spPr>
      </p:pic>
      <p:pic>
        <p:nvPicPr>
          <p:cNvPr id="20" name="Imagen 1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725638" y="1133512"/>
            <a:ext cx="2782363" cy="1888032"/>
          </a:xfrm>
          <a:prstGeom prst="rect">
            <a:avLst/>
          </a:prstGeom>
        </p:spPr>
      </p:pic>
      <p:pic>
        <p:nvPicPr>
          <p:cNvPr id="21" name="Imagen 2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34963" y="4717872"/>
            <a:ext cx="3289281" cy="1852790"/>
          </a:xfrm>
          <a:prstGeom prst="rect">
            <a:avLst/>
          </a:prstGeom>
        </p:spPr>
      </p:pic>
      <p:pic>
        <p:nvPicPr>
          <p:cNvPr id="22" name="Imagen 2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838462" y="3993757"/>
            <a:ext cx="1836291" cy="2576905"/>
          </a:xfrm>
          <a:prstGeom prst="rect">
            <a:avLst/>
          </a:prstGeom>
        </p:spPr>
      </p:pic>
      <p:sp>
        <p:nvSpPr>
          <p:cNvPr id="23" name="CuadroTexto 22"/>
          <p:cNvSpPr txBox="1"/>
          <p:nvPr/>
        </p:nvSpPr>
        <p:spPr>
          <a:xfrm>
            <a:off x="1099495" y="3021544"/>
            <a:ext cx="1882247" cy="646331"/>
          </a:xfrm>
          <a:prstGeom prst="rect">
            <a:avLst/>
          </a:prstGeom>
          <a:noFill/>
        </p:spPr>
        <p:txBody>
          <a:bodyPr wrap="none" rtlCol="0">
            <a:spAutoFit/>
          </a:bodyPr>
          <a:lstStyle/>
          <a:p>
            <a:r>
              <a:rPr lang="es-MX" sz="3600" b="1" dirty="0" err="1" smtClean="0"/>
              <a:t>Monica</a:t>
            </a:r>
            <a:endParaRPr lang="es-MX" sz="3600" b="1" dirty="0"/>
          </a:p>
        </p:txBody>
      </p:sp>
      <p:sp>
        <p:nvSpPr>
          <p:cNvPr id="24" name="CuadroTexto 23"/>
          <p:cNvSpPr txBox="1"/>
          <p:nvPr/>
        </p:nvSpPr>
        <p:spPr>
          <a:xfrm>
            <a:off x="4767082" y="3016624"/>
            <a:ext cx="2103461" cy="646331"/>
          </a:xfrm>
          <a:prstGeom prst="rect">
            <a:avLst/>
          </a:prstGeom>
          <a:noFill/>
        </p:spPr>
        <p:txBody>
          <a:bodyPr wrap="none" rtlCol="0">
            <a:spAutoFit/>
          </a:bodyPr>
          <a:lstStyle/>
          <a:p>
            <a:r>
              <a:rPr lang="es-MX" sz="3600" b="1" dirty="0" err="1" smtClean="0"/>
              <a:t>My</a:t>
            </a:r>
            <a:r>
              <a:rPr lang="es-MX" sz="3600" b="1" dirty="0" smtClean="0"/>
              <a:t> </a:t>
            </a:r>
            <a:r>
              <a:rPr lang="es-MX" sz="3600" b="1" dirty="0" err="1" smtClean="0"/>
              <a:t>lover</a:t>
            </a:r>
            <a:endParaRPr lang="es-MX" sz="3600" b="1" dirty="0"/>
          </a:p>
        </p:txBody>
      </p:sp>
      <p:sp>
        <p:nvSpPr>
          <p:cNvPr id="25" name="CuadroTexto 24"/>
          <p:cNvSpPr txBox="1"/>
          <p:nvPr/>
        </p:nvSpPr>
        <p:spPr>
          <a:xfrm>
            <a:off x="8655883" y="3044127"/>
            <a:ext cx="2805576" cy="646331"/>
          </a:xfrm>
          <a:prstGeom prst="rect">
            <a:avLst/>
          </a:prstGeom>
          <a:noFill/>
        </p:spPr>
        <p:txBody>
          <a:bodyPr wrap="none" rtlCol="0">
            <a:spAutoFit/>
          </a:bodyPr>
          <a:lstStyle/>
          <a:p>
            <a:r>
              <a:rPr lang="es-MX" sz="3600" b="1" dirty="0" err="1" smtClean="0"/>
              <a:t>My</a:t>
            </a:r>
            <a:r>
              <a:rPr lang="es-MX" sz="3600" b="1" dirty="0" smtClean="0"/>
              <a:t> </a:t>
            </a:r>
            <a:r>
              <a:rPr lang="es-MX" sz="3600" b="1" dirty="0" err="1" smtClean="0"/>
              <a:t>brothers</a:t>
            </a:r>
            <a:endParaRPr lang="es-MX" sz="3600" b="1" dirty="0"/>
          </a:p>
        </p:txBody>
      </p:sp>
      <p:sp>
        <p:nvSpPr>
          <p:cNvPr id="26" name="CuadroTexto 25"/>
          <p:cNvSpPr txBox="1"/>
          <p:nvPr/>
        </p:nvSpPr>
        <p:spPr>
          <a:xfrm>
            <a:off x="8865628" y="4123871"/>
            <a:ext cx="1090363" cy="646331"/>
          </a:xfrm>
          <a:prstGeom prst="rect">
            <a:avLst/>
          </a:prstGeom>
          <a:noFill/>
        </p:spPr>
        <p:txBody>
          <a:bodyPr wrap="none" rtlCol="0">
            <a:spAutoFit/>
          </a:bodyPr>
          <a:lstStyle/>
          <a:p>
            <a:r>
              <a:rPr lang="es-MX" sz="3600" b="1" dirty="0" err="1"/>
              <a:t>K</a:t>
            </a:r>
            <a:r>
              <a:rPr lang="es-MX" sz="3600" b="1" dirty="0" err="1" smtClean="0"/>
              <a:t>ids</a:t>
            </a:r>
            <a:endParaRPr lang="es-MX" sz="3600" b="1" dirty="0"/>
          </a:p>
        </p:txBody>
      </p:sp>
      <p:sp>
        <p:nvSpPr>
          <p:cNvPr id="27" name="CuadroTexto 26"/>
          <p:cNvSpPr txBox="1"/>
          <p:nvPr/>
        </p:nvSpPr>
        <p:spPr>
          <a:xfrm>
            <a:off x="5864338" y="4394706"/>
            <a:ext cx="2427268" cy="646331"/>
          </a:xfrm>
          <a:prstGeom prst="rect">
            <a:avLst/>
          </a:prstGeom>
          <a:noFill/>
        </p:spPr>
        <p:txBody>
          <a:bodyPr wrap="none" rtlCol="0">
            <a:spAutoFit/>
          </a:bodyPr>
          <a:lstStyle/>
          <a:p>
            <a:r>
              <a:rPr lang="es-MX" sz="3600" b="1" dirty="0" smtClean="0"/>
              <a:t>Stephanie</a:t>
            </a:r>
            <a:endParaRPr lang="es-MX" sz="3600" b="1" dirty="0"/>
          </a:p>
        </p:txBody>
      </p:sp>
      <p:sp>
        <p:nvSpPr>
          <p:cNvPr id="28" name="CuadroTexto 27"/>
          <p:cNvSpPr txBox="1"/>
          <p:nvPr/>
        </p:nvSpPr>
        <p:spPr>
          <a:xfrm>
            <a:off x="355701" y="3940058"/>
            <a:ext cx="3369833" cy="646331"/>
          </a:xfrm>
          <a:prstGeom prst="rect">
            <a:avLst/>
          </a:prstGeom>
          <a:noFill/>
        </p:spPr>
        <p:txBody>
          <a:bodyPr wrap="none" rtlCol="0">
            <a:spAutoFit/>
          </a:bodyPr>
          <a:lstStyle/>
          <a:p>
            <a:r>
              <a:rPr lang="es-MX" sz="3600" b="1" dirty="0" smtClean="0"/>
              <a:t>Paul and </a:t>
            </a:r>
            <a:r>
              <a:rPr lang="es-MX" sz="3600" b="1" dirty="0" err="1" smtClean="0"/>
              <a:t>Jake</a:t>
            </a:r>
            <a:endParaRPr lang="es-MX" sz="3600" b="1" dirty="0"/>
          </a:p>
        </p:txBody>
      </p:sp>
      <p:pic>
        <p:nvPicPr>
          <p:cNvPr id="15" name="Imagen 14"/>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868047" y="4730469"/>
            <a:ext cx="1311313" cy="1840193"/>
          </a:xfrm>
          <a:prstGeom prst="rect">
            <a:avLst/>
          </a:prstGeom>
        </p:spPr>
      </p:pic>
      <p:pic>
        <p:nvPicPr>
          <p:cNvPr id="16" name="Imagen 1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96092" y="1750056"/>
            <a:ext cx="1924918" cy="1361443"/>
          </a:xfrm>
          <a:prstGeom prst="rect">
            <a:avLst/>
          </a:prstGeom>
        </p:spPr>
      </p:pic>
    </p:spTree>
    <p:extLst>
      <p:ext uri="{BB962C8B-B14F-4D97-AF65-F5344CB8AC3E}">
        <p14:creationId xmlns:p14="http://schemas.microsoft.com/office/powerpoint/2010/main" val="1833732973"/>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1300" y="284213"/>
            <a:ext cx="9875520" cy="1356360"/>
          </a:xfrm>
        </p:spPr>
        <p:txBody>
          <a:bodyPr/>
          <a:lstStyle/>
          <a:p>
            <a:r>
              <a:rPr lang="es-MX" b="1" dirty="0" err="1" smtClean="0"/>
              <a:t>Whose</a:t>
            </a:r>
            <a:r>
              <a:rPr lang="es-MX" b="1" dirty="0" smtClean="0"/>
              <a:t> are </a:t>
            </a:r>
            <a:r>
              <a:rPr lang="es-MX" b="1" dirty="0" err="1" smtClean="0"/>
              <a:t>these</a:t>
            </a:r>
            <a:r>
              <a:rPr lang="es-MX" b="1" dirty="0" smtClean="0"/>
              <a:t> </a:t>
            </a:r>
            <a:r>
              <a:rPr lang="es-MX" b="1" dirty="0" err="1" smtClean="0"/>
              <a:t>abjects</a:t>
            </a:r>
            <a:r>
              <a:rPr lang="es-MX" b="1" dirty="0" smtClean="0"/>
              <a:t>?</a:t>
            </a:r>
            <a:endParaRPr lang="es-MX" b="1" dirty="0"/>
          </a:p>
        </p:txBody>
      </p:sp>
      <p:sp>
        <p:nvSpPr>
          <p:cNvPr id="23" name="CuadroTexto 22"/>
          <p:cNvSpPr txBox="1"/>
          <p:nvPr/>
        </p:nvSpPr>
        <p:spPr>
          <a:xfrm>
            <a:off x="397188" y="1878485"/>
            <a:ext cx="7612982" cy="830997"/>
          </a:xfrm>
          <a:prstGeom prst="rect">
            <a:avLst/>
          </a:prstGeom>
          <a:noFill/>
        </p:spPr>
        <p:txBody>
          <a:bodyPr wrap="none" rtlCol="0">
            <a:spAutoFit/>
          </a:bodyPr>
          <a:lstStyle/>
          <a:p>
            <a:r>
              <a:rPr lang="es-MX" sz="4800" b="1" dirty="0" err="1" smtClean="0"/>
              <a:t>They’re</a:t>
            </a:r>
            <a:r>
              <a:rPr lang="es-MX" sz="4800" b="1" dirty="0" smtClean="0"/>
              <a:t> </a:t>
            </a:r>
            <a:r>
              <a:rPr lang="es-MX" sz="4800" b="1" dirty="0" err="1" smtClean="0"/>
              <a:t>Monica</a:t>
            </a:r>
            <a:r>
              <a:rPr lang="es-MX" sz="4800" b="1" dirty="0" err="1" smtClean="0">
                <a:solidFill>
                  <a:srgbClr val="FF0000"/>
                </a:solidFill>
              </a:rPr>
              <a:t>’s</a:t>
            </a:r>
            <a:r>
              <a:rPr lang="es-MX" sz="4800" b="1" dirty="0" smtClean="0"/>
              <a:t> </a:t>
            </a:r>
            <a:r>
              <a:rPr lang="es-MX" sz="4800" b="1" dirty="0" err="1" smtClean="0"/>
              <a:t>tablets</a:t>
            </a:r>
            <a:r>
              <a:rPr lang="es-MX" sz="4800" b="1" dirty="0" smtClean="0"/>
              <a:t>.</a:t>
            </a:r>
            <a:endParaRPr lang="es-MX" sz="4800" b="1" dirty="0"/>
          </a:p>
        </p:txBody>
      </p:sp>
      <p:sp>
        <p:nvSpPr>
          <p:cNvPr id="24" name="CuadroTexto 23"/>
          <p:cNvSpPr txBox="1"/>
          <p:nvPr/>
        </p:nvSpPr>
        <p:spPr>
          <a:xfrm>
            <a:off x="397188" y="2616238"/>
            <a:ext cx="5891356" cy="830997"/>
          </a:xfrm>
          <a:prstGeom prst="rect">
            <a:avLst/>
          </a:prstGeom>
          <a:noFill/>
        </p:spPr>
        <p:txBody>
          <a:bodyPr wrap="none" rtlCol="0">
            <a:spAutoFit/>
          </a:bodyPr>
          <a:lstStyle/>
          <a:p>
            <a:r>
              <a:rPr lang="es-MX" sz="4800" b="1" dirty="0" err="1" smtClean="0"/>
              <a:t>It’s</a:t>
            </a:r>
            <a:r>
              <a:rPr lang="es-MX" sz="4800" b="1" dirty="0" smtClean="0"/>
              <a:t> </a:t>
            </a:r>
            <a:r>
              <a:rPr lang="es-MX" sz="4800" b="1" dirty="0" err="1" smtClean="0"/>
              <a:t>my</a:t>
            </a:r>
            <a:r>
              <a:rPr lang="es-MX" sz="4800" b="1" dirty="0" smtClean="0"/>
              <a:t> </a:t>
            </a:r>
            <a:r>
              <a:rPr lang="es-MX" sz="4800" b="1" dirty="0" err="1" smtClean="0"/>
              <a:t>lover</a:t>
            </a:r>
            <a:r>
              <a:rPr lang="es-MX" sz="4800" b="1" dirty="0" err="1">
                <a:solidFill>
                  <a:srgbClr val="FF0000"/>
                </a:solidFill>
              </a:rPr>
              <a:t>’s</a:t>
            </a:r>
            <a:r>
              <a:rPr lang="es-MX" sz="4800" b="1" dirty="0" smtClean="0"/>
              <a:t> </a:t>
            </a:r>
            <a:r>
              <a:rPr lang="es-MX" sz="4800" b="1" dirty="0" err="1" smtClean="0"/>
              <a:t>food</a:t>
            </a:r>
            <a:r>
              <a:rPr lang="es-MX" sz="4800" b="1" dirty="0" smtClean="0"/>
              <a:t>.</a:t>
            </a:r>
            <a:endParaRPr lang="es-MX" sz="4800" b="1" dirty="0"/>
          </a:p>
        </p:txBody>
      </p:sp>
      <p:sp>
        <p:nvSpPr>
          <p:cNvPr id="25" name="CuadroTexto 24"/>
          <p:cNvSpPr txBox="1"/>
          <p:nvPr/>
        </p:nvSpPr>
        <p:spPr>
          <a:xfrm>
            <a:off x="397188" y="3353991"/>
            <a:ext cx="8129148" cy="830997"/>
          </a:xfrm>
          <a:prstGeom prst="rect">
            <a:avLst/>
          </a:prstGeom>
          <a:noFill/>
        </p:spPr>
        <p:txBody>
          <a:bodyPr wrap="none" rtlCol="0">
            <a:spAutoFit/>
          </a:bodyPr>
          <a:lstStyle/>
          <a:p>
            <a:r>
              <a:rPr lang="es-MX" sz="4800" b="1" dirty="0" err="1" smtClean="0"/>
              <a:t>It’s</a:t>
            </a:r>
            <a:r>
              <a:rPr lang="es-MX" sz="4800" b="1" dirty="0" smtClean="0"/>
              <a:t> </a:t>
            </a:r>
            <a:r>
              <a:rPr lang="es-MX" sz="4800" b="1" dirty="0" err="1" smtClean="0"/>
              <a:t>my</a:t>
            </a:r>
            <a:r>
              <a:rPr lang="es-MX" sz="4800" b="1" dirty="0" smtClean="0"/>
              <a:t> </a:t>
            </a:r>
            <a:r>
              <a:rPr lang="es-MX" sz="4800" b="1" dirty="0" err="1" smtClean="0"/>
              <a:t>brothers</a:t>
            </a:r>
            <a:r>
              <a:rPr lang="es-MX" sz="4800" b="1" dirty="0">
                <a:solidFill>
                  <a:srgbClr val="FF0000"/>
                </a:solidFill>
              </a:rPr>
              <a:t>’</a:t>
            </a:r>
            <a:r>
              <a:rPr lang="es-MX" sz="4800" b="1" dirty="0" smtClean="0"/>
              <a:t> </a:t>
            </a:r>
            <a:r>
              <a:rPr lang="es-MX" sz="4800" b="1" dirty="0" err="1" smtClean="0"/>
              <a:t>computer</a:t>
            </a:r>
            <a:r>
              <a:rPr lang="es-MX" sz="4800" b="1" dirty="0" smtClean="0"/>
              <a:t>.</a:t>
            </a:r>
            <a:endParaRPr lang="es-MX" sz="4800" b="1" dirty="0"/>
          </a:p>
        </p:txBody>
      </p:sp>
      <p:sp>
        <p:nvSpPr>
          <p:cNvPr id="26" name="CuadroTexto 25"/>
          <p:cNvSpPr txBox="1"/>
          <p:nvPr/>
        </p:nvSpPr>
        <p:spPr>
          <a:xfrm>
            <a:off x="397188" y="5567249"/>
            <a:ext cx="5662127" cy="830997"/>
          </a:xfrm>
          <a:prstGeom prst="rect">
            <a:avLst/>
          </a:prstGeom>
          <a:noFill/>
        </p:spPr>
        <p:txBody>
          <a:bodyPr wrap="none" rtlCol="0">
            <a:spAutoFit/>
          </a:bodyPr>
          <a:lstStyle/>
          <a:p>
            <a:r>
              <a:rPr lang="es-MX" sz="4800" b="1" dirty="0" err="1" smtClean="0"/>
              <a:t>They’re</a:t>
            </a:r>
            <a:r>
              <a:rPr lang="es-MX" sz="4800" b="1" dirty="0" smtClean="0"/>
              <a:t> </a:t>
            </a:r>
            <a:r>
              <a:rPr lang="es-MX" sz="4800" b="1" dirty="0" err="1" smtClean="0"/>
              <a:t>Kids</a:t>
            </a:r>
            <a:r>
              <a:rPr lang="es-MX" sz="4800" b="1" dirty="0">
                <a:solidFill>
                  <a:srgbClr val="FF0000"/>
                </a:solidFill>
              </a:rPr>
              <a:t>’</a:t>
            </a:r>
            <a:r>
              <a:rPr lang="es-MX" sz="4800" b="1" dirty="0" smtClean="0"/>
              <a:t> </a:t>
            </a:r>
            <a:r>
              <a:rPr lang="es-MX" sz="4800" b="1" dirty="0" err="1" smtClean="0"/>
              <a:t>dogs</a:t>
            </a:r>
            <a:r>
              <a:rPr lang="es-MX" sz="4800" b="1" dirty="0" smtClean="0"/>
              <a:t>.</a:t>
            </a:r>
            <a:endParaRPr lang="es-MX" sz="4800" b="1" dirty="0"/>
          </a:p>
        </p:txBody>
      </p:sp>
      <p:sp>
        <p:nvSpPr>
          <p:cNvPr id="27" name="CuadroTexto 26"/>
          <p:cNvSpPr txBox="1"/>
          <p:nvPr/>
        </p:nvSpPr>
        <p:spPr>
          <a:xfrm>
            <a:off x="397188" y="4829497"/>
            <a:ext cx="6211957" cy="830997"/>
          </a:xfrm>
          <a:prstGeom prst="rect">
            <a:avLst/>
          </a:prstGeom>
          <a:noFill/>
        </p:spPr>
        <p:txBody>
          <a:bodyPr wrap="none" rtlCol="0">
            <a:spAutoFit/>
          </a:bodyPr>
          <a:lstStyle/>
          <a:p>
            <a:r>
              <a:rPr lang="es-MX" sz="4800" b="1" dirty="0" err="1" smtClean="0"/>
              <a:t>It’s</a:t>
            </a:r>
            <a:r>
              <a:rPr lang="es-MX" sz="4800" b="1" dirty="0" smtClean="0"/>
              <a:t> </a:t>
            </a:r>
            <a:r>
              <a:rPr lang="es-MX" sz="4800" b="1" dirty="0" err="1" smtClean="0"/>
              <a:t>Stephanie</a:t>
            </a:r>
            <a:r>
              <a:rPr lang="es-MX" sz="4800" b="1" dirty="0" err="1">
                <a:solidFill>
                  <a:srgbClr val="FF0000"/>
                </a:solidFill>
              </a:rPr>
              <a:t>’s</a:t>
            </a:r>
            <a:r>
              <a:rPr lang="es-MX" sz="4800" b="1" dirty="0" smtClean="0"/>
              <a:t> </a:t>
            </a:r>
            <a:r>
              <a:rPr lang="es-MX" sz="4800" b="1" dirty="0" err="1" smtClean="0"/>
              <a:t>bed</a:t>
            </a:r>
            <a:r>
              <a:rPr lang="es-MX" sz="4800" b="1" dirty="0" smtClean="0"/>
              <a:t>.</a:t>
            </a:r>
            <a:endParaRPr lang="es-MX" sz="4800" b="1" dirty="0"/>
          </a:p>
        </p:txBody>
      </p:sp>
      <p:sp>
        <p:nvSpPr>
          <p:cNvPr id="28" name="CuadroTexto 27"/>
          <p:cNvSpPr txBox="1"/>
          <p:nvPr/>
        </p:nvSpPr>
        <p:spPr>
          <a:xfrm>
            <a:off x="397188" y="4091744"/>
            <a:ext cx="7529625" cy="830997"/>
          </a:xfrm>
          <a:prstGeom prst="rect">
            <a:avLst/>
          </a:prstGeom>
          <a:noFill/>
        </p:spPr>
        <p:txBody>
          <a:bodyPr wrap="none" rtlCol="0">
            <a:spAutoFit/>
          </a:bodyPr>
          <a:lstStyle/>
          <a:p>
            <a:r>
              <a:rPr lang="es-MX" sz="4800" b="1" dirty="0" err="1" smtClean="0"/>
              <a:t>It’s</a:t>
            </a:r>
            <a:r>
              <a:rPr lang="es-MX" sz="4800" b="1" dirty="0" smtClean="0"/>
              <a:t> Paul &amp; </a:t>
            </a:r>
            <a:r>
              <a:rPr lang="es-MX" sz="4800" b="1" dirty="0" err="1" smtClean="0"/>
              <a:t>Jake</a:t>
            </a:r>
            <a:r>
              <a:rPr lang="es-MX" sz="4800" b="1" dirty="0" err="1" smtClean="0">
                <a:solidFill>
                  <a:srgbClr val="FF0000"/>
                </a:solidFill>
              </a:rPr>
              <a:t>’s</a:t>
            </a:r>
            <a:r>
              <a:rPr lang="es-MX" sz="4800" b="1" dirty="0" smtClean="0"/>
              <a:t> </a:t>
            </a:r>
            <a:r>
              <a:rPr lang="es-MX" sz="4800" b="1" dirty="0" err="1" smtClean="0"/>
              <a:t>stereo</a:t>
            </a:r>
            <a:r>
              <a:rPr lang="es-MX" sz="4800" b="1" dirty="0" smtClean="0"/>
              <a:t>.</a:t>
            </a:r>
            <a:endParaRPr lang="es-MX" sz="4800" b="1" dirty="0"/>
          </a:p>
        </p:txBody>
      </p:sp>
    </p:spTree>
    <p:extLst>
      <p:ext uri="{BB962C8B-B14F-4D97-AF65-F5344CB8AC3E}">
        <p14:creationId xmlns:p14="http://schemas.microsoft.com/office/powerpoint/2010/main" val="3177937271"/>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gn="l"/>
            <a:r>
              <a:rPr lang="es-MX" sz="6000" dirty="0" err="1" smtClean="0"/>
              <a:t>HAVE</a:t>
            </a:r>
            <a:r>
              <a:rPr lang="es-MX" sz="6000" dirty="0" smtClean="0"/>
              <a:t> </a:t>
            </a:r>
            <a:r>
              <a:rPr lang="es-MX" sz="6000" dirty="0" err="1" smtClean="0"/>
              <a:t>GOT</a:t>
            </a:r>
            <a:endParaRPr lang="es-MX" sz="6000" dirty="0"/>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35500" y="76200"/>
            <a:ext cx="2921000" cy="2190750"/>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58900" y="3508567"/>
            <a:ext cx="10058400" cy="3221513"/>
          </a:xfrm>
          <a:prstGeom prst="rect">
            <a:avLst/>
          </a:prstGeom>
          <a:effectLst>
            <a:outerShdw blurRad="50800" dist="38100" dir="18900000" algn="bl" rotWithShape="0">
              <a:prstClr val="black">
                <a:alpha val="40000"/>
              </a:prstClr>
            </a:outerShdw>
          </a:effectLst>
        </p:spPr>
      </p:pic>
      <p:sp>
        <p:nvSpPr>
          <p:cNvPr id="6" name="Rectángulo redondeado 5">
            <a:hlinkClick r:id="rId4" action="ppaction://hlinksldjump"/>
          </p:cNvPr>
          <p:cNvSpPr/>
          <p:nvPr/>
        </p:nvSpPr>
        <p:spPr>
          <a:xfrm>
            <a:off x="10843838" y="127000"/>
            <a:ext cx="1202112" cy="5195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649440673"/>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spc="0" dirty="0" smtClean="0">
                <a:ln w="0"/>
                <a:solidFill>
                  <a:schemeClr val="accent1"/>
                </a:solidFill>
                <a:effectLst>
                  <a:outerShdw blurRad="38100" dist="25400" dir="5400000" algn="ctr" rotWithShape="0">
                    <a:srgbClr val="6E747A">
                      <a:alpha val="43000"/>
                    </a:srgbClr>
                  </a:outerShdw>
                </a:effectLst>
              </a:rPr>
              <a:t>Inglés 1</a:t>
            </a:r>
            <a:endParaRPr lang="es-MX" spc="0" dirty="0">
              <a:ln w="0"/>
              <a:solidFill>
                <a:schemeClr val="accent1"/>
              </a:solidFill>
              <a:effectLst>
                <a:outerShdw blurRad="38100" dist="25400" dir="5400000" algn="ctr" rotWithShape="0">
                  <a:srgbClr val="6E747A">
                    <a:alpha val="43000"/>
                  </a:srgbClr>
                </a:outerShdw>
              </a:effectLst>
            </a:endParaRPr>
          </a:p>
        </p:txBody>
      </p:sp>
      <p:sp>
        <p:nvSpPr>
          <p:cNvPr id="2" name="Marcador de contenido 1"/>
          <p:cNvSpPr>
            <a:spLocks noGrp="1"/>
          </p:cNvSpPr>
          <p:nvPr>
            <p:ph idx="1"/>
          </p:nvPr>
        </p:nvSpPr>
        <p:spPr/>
        <p:txBody>
          <a:bodyPr>
            <a:normAutofit/>
          </a:bodyPr>
          <a:lstStyle/>
          <a:p>
            <a:pPr marL="0" indent="0" algn="just">
              <a:lnSpc>
                <a:spcPct val="150000"/>
              </a:lnSpc>
              <a:buNone/>
            </a:pPr>
            <a:r>
              <a:rPr lang="es-MX" sz="2400" b="1" dirty="0">
                <a:solidFill>
                  <a:schemeClr val="tx1"/>
                </a:solidFill>
              </a:rPr>
              <a:t>PROPÓSITO GENERAL </a:t>
            </a:r>
          </a:p>
          <a:p>
            <a:pPr marL="0" indent="0" algn="just">
              <a:lnSpc>
                <a:spcPct val="150000"/>
              </a:lnSpc>
              <a:buNone/>
            </a:pPr>
            <a:r>
              <a:rPr lang="es-MX" sz="2400" dirty="0"/>
              <a:t>Emplea el idioma inglés de forma sencilla para satisfacer sus necesidades inmediatas de interacción, supervivencia o de relación con su entorno, por medio de expresiones cotidianas y representaciones lingüísticas básicas asociadas al contexto cultural y social en el que se desenvuelve.	</a:t>
            </a:r>
          </a:p>
          <a:p>
            <a:pPr marL="0" indent="0" algn="just">
              <a:lnSpc>
                <a:spcPct val="150000"/>
              </a:lnSpc>
              <a:buNone/>
            </a:pPr>
            <a:r>
              <a:rPr lang="es-MX" sz="2400" dirty="0"/>
              <a:t>	</a:t>
            </a:r>
          </a:p>
        </p:txBody>
      </p:sp>
      <p:sp>
        <p:nvSpPr>
          <p:cNvPr id="5" name="Rectángulo 4">
            <a:hlinkClick r:id="rId3" action="ppaction://hlinksldjump"/>
          </p:cNvPr>
          <p:cNvSpPr/>
          <p:nvPr/>
        </p:nvSpPr>
        <p:spPr>
          <a:xfrm>
            <a:off x="8610600" y="5934670"/>
            <a:ext cx="3581400" cy="923330"/>
          </a:xfrm>
          <a:prstGeom prst="rect">
            <a:avLst/>
          </a:prstGeom>
          <a:noFill/>
        </p:spPr>
        <p:txBody>
          <a:bodyPr wrap="square" lIns="91440" tIns="45720" rIns="91440" bIns="45720">
            <a:spAutoFit/>
          </a:bodyPr>
          <a:lstStyle/>
          <a:p>
            <a:pPr algn="ct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Continuar</a:t>
            </a:r>
          </a:p>
        </p:txBody>
      </p:sp>
    </p:spTree>
    <p:extLst>
      <p:ext uri="{BB962C8B-B14F-4D97-AF65-F5344CB8AC3E}">
        <p14:creationId xmlns:p14="http://schemas.microsoft.com/office/powerpoint/2010/main" val="2536039604"/>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700" y="-13970"/>
            <a:ext cx="11849100" cy="1037590"/>
          </a:xfrm>
        </p:spPr>
        <p:txBody>
          <a:bodyPr>
            <a:normAutofit fontScale="90000"/>
          </a:bodyPr>
          <a:lstStyle/>
          <a:p>
            <a:r>
              <a:rPr lang="es-MX" sz="6000" b="1" dirty="0" smtClean="0">
                <a:ln w="6600">
                  <a:solidFill>
                    <a:schemeClr val="accent2"/>
                  </a:solidFill>
                  <a:prstDash val="solid"/>
                </a:ln>
                <a:solidFill>
                  <a:srgbClr val="FFFFFF"/>
                </a:solidFill>
                <a:effectLst>
                  <a:outerShdw dist="38100" dir="2700000" algn="tl" rotWithShape="0">
                    <a:schemeClr val="accent2"/>
                  </a:outerShdw>
                </a:effectLst>
              </a:rPr>
              <a:t>USE</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279400" y="1023620"/>
            <a:ext cx="11595100" cy="5554980"/>
          </a:xfrm>
        </p:spPr>
        <p:txBody>
          <a:bodyPr>
            <a:noAutofit/>
          </a:bodyPr>
          <a:lstStyle/>
          <a:p>
            <a:pPr marL="0" indent="0" algn="just">
              <a:buNone/>
            </a:pPr>
            <a:r>
              <a:rPr lang="en-US" sz="4000" i="1" dirty="0" smtClean="0"/>
              <a:t>We use “</a:t>
            </a:r>
            <a:r>
              <a:rPr lang="en-US" sz="4000" b="1" i="1" dirty="0" smtClean="0">
                <a:solidFill>
                  <a:srgbClr val="0070C0"/>
                </a:solidFill>
              </a:rPr>
              <a:t>HAVE GOT</a:t>
            </a:r>
            <a:r>
              <a:rPr lang="en-US" sz="4000" i="1" dirty="0" smtClean="0"/>
              <a:t>”</a:t>
            </a:r>
            <a:r>
              <a:rPr lang="en-US" sz="4000" dirty="0"/>
              <a:t> </a:t>
            </a:r>
            <a:r>
              <a:rPr lang="en-US" sz="4000" dirty="0" smtClean="0"/>
              <a:t>to </a:t>
            </a:r>
            <a:r>
              <a:rPr lang="en-US" sz="4000" dirty="0"/>
              <a:t>talk about </a:t>
            </a:r>
            <a:r>
              <a:rPr lang="en-US" sz="4000" dirty="0" smtClean="0"/>
              <a:t>possession, </a:t>
            </a:r>
            <a:r>
              <a:rPr lang="es-MX" sz="4000" dirty="0" err="1" smtClean="0"/>
              <a:t>relationships</a:t>
            </a:r>
            <a:r>
              <a:rPr lang="es-MX" sz="4000" dirty="0" smtClean="0"/>
              <a:t>, </a:t>
            </a:r>
            <a:r>
              <a:rPr lang="es-MX" sz="4000" dirty="0" err="1" smtClean="0"/>
              <a:t>illnesses</a:t>
            </a:r>
            <a:r>
              <a:rPr lang="es-MX" sz="4000" dirty="0" smtClean="0"/>
              <a:t> </a:t>
            </a:r>
            <a:r>
              <a:rPr lang="es-MX" sz="4000" dirty="0" err="1" smtClean="0"/>
              <a:t>or</a:t>
            </a:r>
            <a:r>
              <a:rPr lang="es-MX" sz="4000" dirty="0" smtClean="0"/>
              <a:t> </a:t>
            </a:r>
            <a:r>
              <a:rPr lang="es-MX" sz="4000" dirty="0" err="1" smtClean="0"/>
              <a:t>characteristics</a:t>
            </a:r>
            <a:r>
              <a:rPr lang="es-MX" sz="4000" dirty="0" smtClean="0"/>
              <a:t>.</a:t>
            </a:r>
          </a:p>
          <a:p>
            <a:pPr marL="0" indent="0" algn="just">
              <a:buNone/>
            </a:pPr>
            <a:endParaRPr lang="es-MX" sz="3600" b="1" dirty="0"/>
          </a:p>
          <a:p>
            <a:pPr marL="0" indent="0" algn="just">
              <a:buNone/>
            </a:pPr>
            <a:r>
              <a:rPr lang="es-MX" sz="3600" b="1" dirty="0" err="1" smtClean="0"/>
              <a:t>Examples</a:t>
            </a:r>
            <a:r>
              <a:rPr lang="es-MX" sz="3600" b="1" dirty="0" smtClean="0"/>
              <a:t>:</a:t>
            </a:r>
          </a:p>
          <a:p>
            <a:pPr algn="just"/>
            <a:r>
              <a:rPr lang="en-US" sz="3600" dirty="0" smtClean="0"/>
              <a:t>I </a:t>
            </a:r>
            <a:r>
              <a:rPr lang="en-US" sz="3600" b="1" dirty="0" smtClean="0">
                <a:solidFill>
                  <a:srgbClr val="0070C0"/>
                </a:solidFill>
              </a:rPr>
              <a:t>HAVE GOT</a:t>
            </a:r>
            <a:r>
              <a:rPr lang="en-US" sz="3600" dirty="0"/>
              <a:t> a new </a:t>
            </a:r>
            <a:r>
              <a:rPr lang="en-US" sz="3600" dirty="0" smtClean="0"/>
              <a:t>house. (</a:t>
            </a:r>
            <a:r>
              <a:rPr lang="en-US" sz="3600" i="1" dirty="0" smtClean="0"/>
              <a:t>possession</a:t>
            </a:r>
            <a:r>
              <a:rPr lang="en-US" sz="3600" dirty="0" smtClean="0"/>
              <a:t>)</a:t>
            </a:r>
          </a:p>
          <a:p>
            <a:pPr algn="just"/>
            <a:r>
              <a:rPr lang="es-MX" sz="3600" dirty="0" smtClean="0"/>
              <a:t>He </a:t>
            </a:r>
            <a:r>
              <a:rPr lang="es-MX" sz="3600" b="1" dirty="0" smtClean="0">
                <a:solidFill>
                  <a:srgbClr val="0070C0"/>
                </a:solidFill>
              </a:rPr>
              <a:t>HAS </a:t>
            </a:r>
            <a:r>
              <a:rPr lang="es-MX" sz="3600" b="1" dirty="0" err="1" smtClean="0">
                <a:solidFill>
                  <a:srgbClr val="0070C0"/>
                </a:solidFill>
              </a:rPr>
              <a:t>GOT</a:t>
            </a:r>
            <a:r>
              <a:rPr lang="es-MX" sz="3600" dirty="0"/>
              <a:t> </a:t>
            </a:r>
            <a:r>
              <a:rPr lang="es-MX" sz="3600" dirty="0" err="1"/>
              <a:t>three</a:t>
            </a:r>
            <a:r>
              <a:rPr lang="es-MX" sz="3600" dirty="0"/>
              <a:t> </a:t>
            </a:r>
            <a:r>
              <a:rPr lang="es-MX" sz="3600" dirty="0" err="1" smtClean="0"/>
              <a:t>brothers</a:t>
            </a:r>
            <a:r>
              <a:rPr lang="es-MX" sz="3600" dirty="0" smtClean="0"/>
              <a:t>. (</a:t>
            </a:r>
            <a:r>
              <a:rPr lang="es-MX" sz="3600" i="1" dirty="0" err="1" smtClean="0"/>
              <a:t>relationships</a:t>
            </a:r>
            <a:r>
              <a:rPr lang="es-MX" sz="3600" dirty="0" smtClean="0"/>
              <a:t>)</a:t>
            </a:r>
          </a:p>
          <a:p>
            <a:pPr algn="just"/>
            <a:r>
              <a:rPr lang="en-US" sz="3600" dirty="0" smtClean="0"/>
              <a:t>I </a:t>
            </a:r>
            <a:r>
              <a:rPr lang="en-US" sz="3600" b="1" dirty="0" smtClean="0">
                <a:solidFill>
                  <a:srgbClr val="0070C0"/>
                </a:solidFill>
              </a:rPr>
              <a:t>HAVE GOT</a:t>
            </a:r>
            <a:r>
              <a:rPr lang="en-US" sz="3600" dirty="0"/>
              <a:t> a bad </a:t>
            </a:r>
            <a:r>
              <a:rPr lang="en-US" sz="3600" dirty="0" smtClean="0"/>
              <a:t>cold. (</a:t>
            </a:r>
            <a:r>
              <a:rPr lang="en-US" sz="3600" i="1" dirty="0" smtClean="0"/>
              <a:t>illness</a:t>
            </a:r>
            <a:r>
              <a:rPr lang="en-US" sz="3600" dirty="0" smtClean="0"/>
              <a:t>)</a:t>
            </a:r>
          </a:p>
          <a:p>
            <a:pPr algn="just"/>
            <a:r>
              <a:rPr lang="en-US" sz="3600" dirty="0"/>
              <a:t>Her office </a:t>
            </a:r>
            <a:r>
              <a:rPr lang="en-US" sz="3600" b="1" dirty="0" smtClean="0">
                <a:solidFill>
                  <a:srgbClr val="0070C0"/>
                </a:solidFill>
              </a:rPr>
              <a:t>HAS GOT</a:t>
            </a:r>
            <a:r>
              <a:rPr lang="en-US" sz="3600" dirty="0"/>
              <a:t> a nice </a:t>
            </a:r>
            <a:r>
              <a:rPr lang="en-US" sz="3600" dirty="0" smtClean="0"/>
              <a:t>view. (</a:t>
            </a:r>
            <a:r>
              <a:rPr lang="es-MX" sz="3600" i="1" dirty="0" err="1" smtClean="0"/>
              <a:t>characteristics</a:t>
            </a:r>
            <a:r>
              <a:rPr lang="es-MX" sz="3600" dirty="0" smtClean="0"/>
              <a:t>)</a:t>
            </a:r>
            <a:endParaRPr lang="es-MX" sz="3600" dirty="0"/>
          </a:p>
        </p:txBody>
      </p:sp>
      <p:pic>
        <p:nvPicPr>
          <p:cNvPr id="5" name="Imagen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8915400" y="2882900"/>
            <a:ext cx="3975100" cy="3975100"/>
          </a:xfrm>
          <a:prstGeom prst="rect">
            <a:avLst/>
          </a:prstGeom>
        </p:spPr>
      </p:pic>
    </p:spTree>
    <p:extLst>
      <p:ext uri="{BB962C8B-B14F-4D97-AF65-F5344CB8AC3E}">
        <p14:creationId xmlns:p14="http://schemas.microsoft.com/office/powerpoint/2010/main" val="2411150136"/>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nvPr>
        </p:nvGraphicFramePr>
        <p:xfrm>
          <a:off x="1532395" y="185738"/>
          <a:ext cx="8996528" cy="7772400"/>
        </p:xfrm>
        <a:graphic>
          <a:graphicData uri="http://schemas.openxmlformats.org/drawingml/2006/table">
            <a:tbl>
              <a:tblPr firstRow="1" bandRow="1">
                <a:tableStyleId>{5C22544A-7EE6-4342-B048-85BDC9FD1C3A}</a:tableStyleId>
              </a:tblPr>
              <a:tblGrid>
                <a:gridCol w="4142711">
                  <a:extLst>
                    <a:ext uri="{9D8B030D-6E8A-4147-A177-3AD203B41FA5}">
                      <a16:colId xmlns:a16="http://schemas.microsoft.com/office/drawing/2014/main" val="20000"/>
                    </a:ext>
                  </a:extLst>
                </a:gridCol>
                <a:gridCol w="869646">
                  <a:extLst>
                    <a:ext uri="{9D8B030D-6E8A-4147-A177-3AD203B41FA5}">
                      <a16:colId xmlns:a16="http://schemas.microsoft.com/office/drawing/2014/main" val="20001"/>
                    </a:ext>
                  </a:extLst>
                </a:gridCol>
                <a:gridCol w="3984171">
                  <a:extLst>
                    <a:ext uri="{9D8B030D-6E8A-4147-A177-3AD203B41FA5}">
                      <a16:colId xmlns:a16="http://schemas.microsoft.com/office/drawing/2014/main" val="20002"/>
                    </a:ext>
                  </a:extLst>
                </a:gridCol>
              </a:tblGrid>
              <a:tr h="470429">
                <a:tc>
                  <a:txBody>
                    <a:bodyPr/>
                    <a:lstStyle/>
                    <a:p>
                      <a:pPr algn="ctr"/>
                      <a:r>
                        <a:rPr lang="es-MX" sz="3200" dirty="0" err="1" smtClean="0">
                          <a:solidFill>
                            <a:srgbClr val="0070C0"/>
                          </a:solidFill>
                        </a:rPr>
                        <a:t>AFFIRMATIVE</a:t>
                      </a:r>
                      <a:endParaRPr lang="es-MX" sz="3200" dirty="0">
                        <a:solidFill>
                          <a:srgbClr val="0070C0"/>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endParaRPr lang="es-MX" sz="4000"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s-MX" sz="3200" dirty="0" err="1" smtClean="0">
                          <a:solidFill>
                            <a:srgbClr val="0070C0"/>
                          </a:solidFill>
                        </a:rPr>
                        <a:t>NEGATIVE</a:t>
                      </a:r>
                      <a:endParaRPr lang="es-MX" sz="3200" dirty="0">
                        <a:solidFill>
                          <a:srgbClr val="0070C0"/>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70429">
                <a:tc>
                  <a:txBody>
                    <a:bodyPr/>
                    <a:lstStyle/>
                    <a:p>
                      <a:pPr algn="ctr"/>
                      <a:r>
                        <a:rPr lang="es-MX" sz="3200" b="1" dirty="0" smtClean="0"/>
                        <a:t>I </a:t>
                      </a:r>
                      <a:r>
                        <a:rPr lang="es-MX" sz="3200" b="1" dirty="0" err="1" smtClean="0"/>
                        <a:t>HAVE</a:t>
                      </a:r>
                      <a:r>
                        <a:rPr lang="es-MX" sz="3200" b="1" baseline="0" dirty="0" smtClean="0"/>
                        <a:t> </a:t>
                      </a:r>
                      <a:r>
                        <a:rPr lang="es-MX" sz="3200" b="1" baseline="0" dirty="0" err="1" smtClean="0"/>
                        <a:t>GOT</a:t>
                      </a:r>
                      <a:endParaRPr lang="es-MX" sz="3200" b="1"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endParaRPr lang="es-MX" sz="4000" b="1"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s-MX" sz="3200" b="1" dirty="0" smtClean="0"/>
                        <a:t>I </a:t>
                      </a:r>
                      <a:r>
                        <a:rPr lang="es-MX" sz="3200" b="1" dirty="0" err="1" smtClean="0"/>
                        <a:t>HAVEN’T</a:t>
                      </a:r>
                      <a:r>
                        <a:rPr lang="es-MX" sz="3200" b="1" baseline="0" dirty="0" smtClean="0"/>
                        <a:t> </a:t>
                      </a:r>
                      <a:r>
                        <a:rPr lang="es-MX" sz="3200" b="1" baseline="0" dirty="0" err="1" smtClean="0"/>
                        <a:t>GOT</a:t>
                      </a:r>
                      <a:endParaRPr lang="es-MX" sz="3200" b="1"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70429">
                <a:tc>
                  <a:txBody>
                    <a:bodyPr/>
                    <a:lstStyle/>
                    <a:p>
                      <a:pPr algn="ctr"/>
                      <a:r>
                        <a:rPr lang="es-MX" sz="3200" b="1" dirty="0" err="1" smtClean="0"/>
                        <a:t>YOU</a:t>
                      </a:r>
                      <a:r>
                        <a:rPr lang="es-MX" sz="3200" b="1" dirty="0" smtClean="0"/>
                        <a:t> </a:t>
                      </a:r>
                      <a:r>
                        <a:rPr lang="es-MX" sz="3200" b="1" dirty="0" err="1" smtClean="0"/>
                        <a:t>HAVE</a:t>
                      </a:r>
                      <a:r>
                        <a:rPr lang="es-MX" sz="3200" b="1" baseline="0" dirty="0" smtClean="0"/>
                        <a:t> </a:t>
                      </a:r>
                      <a:r>
                        <a:rPr lang="es-MX" sz="3200" b="1" baseline="0" dirty="0" err="1" smtClean="0"/>
                        <a:t>GOT</a:t>
                      </a:r>
                      <a:endParaRPr lang="es-MX" sz="3200" b="1" dirty="0" smtClean="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s-MX" sz="40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s-MX" sz="3200" b="1" dirty="0" err="1" smtClean="0"/>
                        <a:t>YOU</a:t>
                      </a:r>
                      <a:r>
                        <a:rPr lang="es-MX" sz="3200" b="1" dirty="0" smtClean="0"/>
                        <a:t> </a:t>
                      </a:r>
                      <a:r>
                        <a:rPr lang="es-MX" sz="3200" b="1" dirty="0" err="1" smtClean="0"/>
                        <a:t>HAVEN’T</a:t>
                      </a:r>
                      <a:r>
                        <a:rPr lang="es-MX" sz="3200" b="1" baseline="0" dirty="0" smtClean="0"/>
                        <a:t> </a:t>
                      </a:r>
                      <a:r>
                        <a:rPr lang="es-MX" sz="3200" b="1" baseline="0" dirty="0" err="1" smtClean="0"/>
                        <a:t>GOT</a:t>
                      </a:r>
                      <a:endParaRPr lang="es-MX" sz="3200" b="1" dirty="0" smtClean="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70429">
                <a:tc>
                  <a:txBody>
                    <a:bodyPr/>
                    <a:lstStyle/>
                    <a:p>
                      <a:pPr algn="ctr"/>
                      <a:r>
                        <a:rPr lang="es-MX" sz="3200" b="1" dirty="0" smtClean="0">
                          <a:solidFill>
                            <a:srgbClr val="FF0000"/>
                          </a:solidFill>
                        </a:rPr>
                        <a:t>HE HAS </a:t>
                      </a:r>
                      <a:r>
                        <a:rPr lang="es-MX" sz="3200" b="1" baseline="0" dirty="0" err="1" smtClean="0">
                          <a:solidFill>
                            <a:srgbClr val="FF0000"/>
                          </a:solidFill>
                        </a:rPr>
                        <a:t>GOT</a:t>
                      </a:r>
                      <a:endParaRPr lang="es-MX" sz="3200" b="1" dirty="0">
                        <a:solidFill>
                          <a:srgbClr val="FF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s-MX" sz="40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s-MX" sz="3200" b="1" dirty="0" smtClean="0">
                          <a:solidFill>
                            <a:srgbClr val="FF0000"/>
                          </a:solidFill>
                        </a:rPr>
                        <a:t>HE </a:t>
                      </a:r>
                      <a:r>
                        <a:rPr lang="es-MX" sz="3200" b="1" dirty="0" err="1" smtClean="0">
                          <a:solidFill>
                            <a:srgbClr val="FF0000"/>
                          </a:solidFill>
                        </a:rPr>
                        <a:t>HASN’T</a:t>
                      </a:r>
                      <a:r>
                        <a:rPr lang="es-MX" sz="3200" b="1" baseline="0" dirty="0" smtClean="0">
                          <a:solidFill>
                            <a:srgbClr val="FF0000"/>
                          </a:solidFill>
                        </a:rPr>
                        <a:t> </a:t>
                      </a:r>
                      <a:r>
                        <a:rPr lang="es-MX" sz="3200" b="1" baseline="0" dirty="0" err="1" smtClean="0">
                          <a:solidFill>
                            <a:srgbClr val="FF0000"/>
                          </a:solidFill>
                        </a:rPr>
                        <a:t>GOT</a:t>
                      </a:r>
                      <a:endParaRPr lang="es-MX" sz="3200" b="1" dirty="0">
                        <a:solidFill>
                          <a:srgbClr val="FF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70429">
                <a:tc>
                  <a:txBody>
                    <a:bodyPr/>
                    <a:lstStyle/>
                    <a:p>
                      <a:pPr algn="ctr"/>
                      <a:r>
                        <a:rPr lang="es-MX" sz="3200" b="1" dirty="0" err="1" smtClean="0">
                          <a:solidFill>
                            <a:srgbClr val="FF0000"/>
                          </a:solidFill>
                        </a:rPr>
                        <a:t>SHE</a:t>
                      </a:r>
                      <a:r>
                        <a:rPr lang="es-MX" sz="3200" b="1" dirty="0" smtClean="0">
                          <a:solidFill>
                            <a:srgbClr val="FF0000"/>
                          </a:solidFill>
                        </a:rPr>
                        <a:t> HAS </a:t>
                      </a:r>
                      <a:r>
                        <a:rPr lang="es-MX" sz="3200" b="1" dirty="0" err="1" smtClean="0">
                          <a:solidFill>
                            <a:srgbClr val="FF0000"/>
                          </a:solidFill>
                        </a:rPr>
                        <a:t>GOT</a:t>
                      </a:r>
                      <a:endParaRPr lang="es-MX" sz="3200" b="1" dirty="0">
                        <a:solidFill>
                          <a:srgbClr val="FF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s-MX" sz="40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s-MX" sz="3200" b="1" dirty="0" err="1" smtClean="0">
                          <a:solidFill>
                            <a:srgbClr val="FF0000"/>
                          </a:solidFill>
                        </a:rPr>
                        <a:t>SHE</a:t>
                      </a:r>
                      <a:r>
                        <a:rPr lang="es-MX" sz="3200" b="1" dirty="0" smtClean="0">
                          <a:solidFill>
                            <a:srgbClr val="FF0000"/>
                          </a:solidFill>
                        </a:rPr>
                        <a:t> </a:t>
                      </a:r>
                      <a:r>
                        <a:rPr lang="es-MX" sz="3200" b="1" dirty="0" err="1" smtClean="0">
                          <a:solidFill>
                            <a:srgbClr val="FF0000"/>
                          </a:solidFill>
                        </a:rPr>
                        <a:t>HASN’T</a:t>
                      </a:r>
                      <a:r>
                        <a:rPr lang="es-MX" sz="3200" b="1" baseline="0" dirty="0" smtClean="0">
                          <a:solidFill>
                            <a:srgbClr val="FF0000"/>
                          </a:solidFill>
                        </a:rPr>
                        <a:t> </a:t>
                      </a:r>
                      <a:r>
                        <a:rPr lang="es-MX" sz="3200" b="1" dirty="0" err="1" smtClean="0">
                          <a:solidFill>
                            <a:srgbClr val="FF0000"/>
                          </a:solidFill>
                        </a:rPr>
                        <a:t>GOT</a:t>
                      </a:r>
                      <a:endParaRPr lang="es-MX" sz="3200" b="1" dirty="0">
                        <a:solidFill>
                          <a:srgbClr val="FF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70429">
                <a:tc>
                  <a:txBody>
                    <a:bodyPr/>
                    <a:lstStyle/>
                    <a:p>
                      <a:pPr algn="ctr"/>
                      <a:r>
                        <a:rPr lang="es-MX" sz="3200" b="1" dirty="0" err="1" smtClean="0">
                          <a:solidFill>
                            <a:srgbClr val="FF0000"/>
                          </a:solidFill>
                        </a:rPr>
                        <a:t>IT</a:t>
                      </a:r>
                      <a:r>
                        <a:rPr lang="es-MX" sz="3200" b="1" dirty="0" smtClean="0">
                          <a:solidFill>
                            <a:srgbClr val="FF0000"/>
                          </a:solidFill>
                        </a:rPr>
                        <a:t> HAS </a:t>
                      </a:r>
                      <a:r>
                        <a:rPr lang="es-MX" sz="3200" b="1" dirty="0" err="1" smtClean="0">
                          <a:solidFill>
                            <a:srgbClr val="FF0000"/>
                          </a:solidFill>
                        </a:rPr>
                        <a:t>GOT</a:t>
                      </a:r>
                      <a:endParaRPr lang="es-MX" sz="3200" b="1" dirty="0">
                        <a:solidFill>
                          <a:srgbClr val="FF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s-MX" sz="40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s-MX" sz="3200" b="1" dirty="0" err="1" smtClean="0">
                          <a:solidFill>
                            <a:srgbClr val="FF0000"/>
                          </a:solidFill>
                        </a:rPr>
                        <a:t>IT</a:t>
                      </a:r>
                      <a:r>
                        <a:rPr lang="es-MX" sz="3200" b="1" dirty="0" smtClean="0">
                          <a:solidFill>
                            <a:srgbClr val="FF0000"/>
                          </a:solidFill>
                        </a:rPr>
                        <a:t> </a:t>
                      </a:r>
                      <a:r>
                        <a:rPr lang="es-MX" sz="3200" b="1" dirty="0" err="1" smtClean="0">
                          <a:solidFill>
                            <a:srgbClr val="FF0000"/>
                          </a:solidFill>
                        </a:rPr>
                        <a:t>HASN’T</a:t>
                      </a:r>
                      <a:r>
                        <a:rPr lang="es-MX" sz="3200" b="1" baseline="0" dirty="0" smtClean="0">
                          <a:solidFill>
                            <a:srgbClr val="FF0000"/>
                          </a:solidFill>
                        </a:rPr>
                        <a:t> </a:t>
                      </a:r>
                      <a:r>
                        <a:rPr lang="es-MX" sz="3200" b="1" dirty="0" err="1" smtClean="0">
                          <a:solidFill>
                            <a:srgbClr val="FF0000"/>
                          </a:solidFill>
                        </a:rPr>
                        <a:t>GOT</a:t>
                      </a:r>
                      <a:endParaRPr lang="es-MX" sz="3200" b="1" dirty="0">
                        <a:solidFill>
                          <a:srgbClr val="FF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70429">
                <a:tc>
                  <a:txBody>
                    <a:bodyPr/>
                    <a:lstStyle/>
                    <a:p>
                      <a:pPr algn="ctr"/>
                      <a:r>
                        <a:rPr lang="es-MX" sz="3200" b="1" dirty="0" err="1" smtClean="0"/>
                        <a:t>WE</a:t>
                      </a:r>
                      <a:r>
                        <a:rPr lang="es-MX" sz="3200" b="1" dirty="0" smtClean="0"/>
                        <a:t> </a:t>
                      </a:r>
                      <a:r>
                        <a:rPr lang="es-MX" sz="3200" b="1" dirty="0" err="1" smtClean="0"/>
                        <a:t>HAVE</a:t>
                      </a:r>
                      <a:r>
                        <a:rPr lang="es-MX" sz="3200" b="1" baseline="0" dirty="0" smtClean="0"/>
                        <a:t> </a:t>
                      </a:r>
                      <a:r>
                        <a:rPr lang="es-MX" sz="3200" b="1" baseline="0" dirty="0" err="1" smtClean="0"/>
                        <a:t>GOT</a:t>
                      </a:r>
                      <a:endParaRPr lang="es-MX" sz="3200" b="1" dirty="0" smtClean="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s-MX" sz="40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s-MX" sz="3200" b="1" dirty="0" err="1" smtClean="0"/>
                        <a:t>WE</a:t>
                      </a:r>
                      <a:r>
                        <a:rPr lang="es-MX" sz="3200" b="1" dirty="0" smtClean="0"/>
                        <a:t> </a:t>
                      </a:r>
                      <a:r>
                        <a:rPr lang="es-MX" sz="3200" b="1" dirty="0" err="1" smtClean="0"/>
                        <a:t>HAVEN’T</a:t>
                      </a:r>
                      <a:r>
                        <a:rPr lang="es-MX" sz="3200" b="1" baseline="0" dirty="0" smtClean="0"/>
                        <a:t> </a:t>
                      </a:r>
                      <a:r>
                        <a:rPr lang="es-MX" sz="3200" b="1" baseline="0" dirty="0" err="1" smtClean="0"/>
                        <a:t>GOT</a:t>
                      </a:r>
                      <a:endParaRPr lang="es-MX" sz="3200" b="1" dirty="0" smtClean="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70429">
                <a:tc>
                  <a:txBody>
                    <a:bodyPr/>
                    <a:lstStyle/>
                    <a:p>
                      <a:pPr algn="ctr"/>
                      <a:r>
                        <a:rPr lang="es-MX" sz="3200" b="1" dirty="0" err="1" smtClean="0"/>
                        <a:t>YOU</a:t>
                      </a:r>
                      <a:r>
                        <a:rPr lang="es-MX" sz="3200" b="1" dirty="0" smtClean="0"/>
                        <a:t> </a:t>
                      </a:r>
                      <a:r>
                        <a:rPr lang="es-MX" sz="3200" b="1" dirty="0" err="1" smtClean="0"/>
                        <a:t>HAVE</a:t>
                      </a:r>
                      <a:r>
                        <a:rPr lang="es-MX" sz="3200" b="1" baseline="0" dirty="0" smtClean="0"/>
                        <a:t> </a:t>
                      </a:r>
                      <a:r>
                        <a:rPr lang="es-MX" sz="3200" b="1" baseline="0" dirty="0" err="1" smtClean="0"/>
                        <a:t>GOT</a:t>
                      </a:r>
                      <a:endParaRPr lang="es-MX" sz="3200" b="1" dirty="0" smtClean="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s-MX" sz="40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s-MX" sz="3200" b="1" dirty="0" err="1" smtClean="0"/>
                        <a:t>YOU</a:t>
                      </a:r>
                      <a:r>
                        <a:rPr lang="es-MX" sz="3200" b="1" dirty="0" smtClean="0"/>
                        <a:t> </a:t>
                      </a:r>
                      <a:r>
                        <a:rPr lang="es-MX" sz="3200" b="1" dirty="0" err="1" smtClean="0"/>
                        <a:t>HAVEN’T</a:t>
                      </a:r>
                      <a:r>
                        <a:rPr lang="es-MX" sz="3200" b="1" baseline="0" dirty="0" smtClean="0"/>
                        <a:t> </a:t>
                      </a:r>
                      <a:r>
                        <a:rPr lang="es-MX" sz="3200" b="1" baseline="0" dirty="0" err="1" smtClean="0"/>
                        <a:t>GOT</a:t>
                      </a:r>
                      <a:endParaRPr lang="es-MX" sz="3200" b="1" dirty="0" smtClean="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470429">
                <a:tc>
                  <a:txBody>
                    <a:bodyPr/>
                    <a:lstStyle/>
                    <a:p>
                      <a:pPr algn="ctr"/>
                      <a:r>
                        <a:rPr lang="es-MX" sz="3200" b="1" dirty="0" err="1" smtClean="0"/>
                        <a:t>THEY</a:t>
                      </a:r>
                      <a:r>
                        <a:rPr lang="es-MX" sz="3200" b="1" dirty="0" smtClean="0"/>
                        <a:t> </a:t>
                      </a:r>
                      <a:r>
                        <a:rPr lang="es-MX" sz="3200" b="1" dirty="0" err="1" smtClean="0"/>
                        <a:t>HAVE</a:t>
                      </a:r>
                      <a:r>
                        <a:rPr lang="es-MX" sz="3200" b="1" baseline="0" dirty="0" smtClean="0"/>
                        <a:t> </a:t>
                      </a:r>
                      <a:r>
                        <a:rPr lang="es-MX" sz="3200" b="1" baseline="0" dirty="0" err="1" smtClean="0"/>
                        <a:t>GOT</a:t>
                      </a:r>
                      <a:endParaRPr lang="es-MX" sz="3200" b="1" dirty="0" smtClean="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s-MX" sz="40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s-MX" sz="3200" b="1" dirty="0" err="1" smtClean="0"/>
                        <a:t>THEY</a:t>
                      </a:r>
                      <a:r>
                        <a:rPr lang="es-MX" sz="3200" b="1" dirty="0" smtClean="0"/>
                        <a:t> </a:t>
                      </a:r>
                      <a:r>
                        <a:rPr lang="es-MX" sz="3200" b="1" dirty="0" err="1" smtClean="0"/>
                        <a:t>HAVEN’T</a:t>
                      </a:r>
                      <a:r>
                        <a:rPr lang="es-MX" sz="3200" b="1" baseline="0" dirty="0" smtClean="0"/>
                        <a:t> </a:t>
                      </a:r>
                      <a:r>
                        <a:rPr lang="es-MX" sz="3200" b="1" baseline="0" dirty="0" err="1" smtClean="0"/>
                        <a:t>GOT</a:t>
                      </a:r>
                      <a:endParaRPr lang="es-MX" sz="3200" b="1" dirty="0" smtClean="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
        <p:nvSpPr>
          <p:cNvPr id="6" name="Más 5"/>
          <p:cNvSpPr/>
          <p:nvPr/>
        </p:nvSpPr>
        <p:spPr>
          <a:xfrm>
            <a:off x="-207505" y="-139700"/>
            <a:ext cx="2620505" cy="26162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t>POSITIVE</a:t>
            </a:r>
            <a:endParaRPr lang="es-MX" sz="2800" b="1" dirty="0"/>
          </a:p>
        </p:txBody>
      </p:sp>
      <p:sp>
        <p:nvSpPr>
          <p:cNvPr id="5" name="Menos 4"/>
          <p:cNvSpPr/>
          <p:nvPr/>
        </p:nvSpPr>
        <p:spPr>
          <a:xfrm>
            <a:off x="9385300" y="-516952"/>
            <a:ext cx="2977242" cy="2052002"/>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err="1" smtClean="0"/>
              <a:t>NEGATIVE</a:t>
            </a:r>
            <a:endParaRPr lang="es-MX" sz="2800" b="1" dirty="0"/>
          </a:p>
        </p:txBody>
      </p:sp>
    </p:spTree>
    <p:extLst>
      <p:ext uri="{BB962C8B-B14F-4D97-AF65-F5344CB8AC3E}">
        <p14:creationId xmlns:p14="http://schemas.microsoft.com/office/powerpoint/2010/main" val="3705079835"/>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66800" y="9526"/>
            <a:ext cx="10058400" cy="917938"/>
          </a:xfrm>
        </p:spPr>
        <p:txBody>
          <a:bodyPr/>
          <a:lstStyle/>
          <a:p>
            <a:pPr algn="ctr"/>
            <a:r>
              <a:rPr lang="tr-TR" altLang="es-MX" b="1" dirty="0"/>
              <a:t>These are my toys </a:t>
            </a:r>
            <a:endParaRPr lang="en-US" altLang="es-MX" b="1" dirty="0"/>
          </a:p>
        </p:txBody>
      </p:sp>
      <p:sp>
        <p:nvSpPr>
          <p:cNvPr id="8195" name="Rectangle 3"/>
          <p:cNvSpPr>
            <a:spLocks noGrp="1" noChangeArrowheads="1"/>
          </p:cNvSpPr>
          <p:nvPr>
            <p:ph type="body" idx="1"/>
          </p:nvPr>
        </p:nvSpPr>
        <p:spPr>
          <a:xfrm>
            <a:off x="2090313" y="1058041"/>
            <a:ext cx="7058113" cy="2669694"/>
          </a:xfrm>
        </p:spPr>
        <p:txBody>
          <a:bodyPr>
            <a:noAutofit/>
          </a:bodyPr>
          <a:lstStyle/>
          <a:p>
            <a:pPr marL="0" indent="0">
              <a:buNone/>
            </a:pPr>
            <a:r>
              <a:rPr lang="tr-TR" altLang="es-MX" sz="3600" b="1" dirty="0" smtClean="0"/>
              <a:t>Hi A</a:t>
            </a:r>
            <a:r>
              <a:rPr lang="es-MX" altLang="es-MX" sz="3600" b="1" dirty="0" err="1" smtClean="0"/>
              <a:t>lice</a:t>
            </a:r>
            <a:r>
              <a:rPr lang="tr-TR" altLang="es-MX" sz="3600" b="1" dirty="0"/>
              <a:t>, </a:t>
            </a:r>
            <a:r>
              <a:rPr lang="es-MX" altLang="es-MX" sz="3600" b="1" dirty="0" smtClean="0"/>
              <a:t>t</a:t>
            </a:r>
            <a:r>
              <a:rPr lang="tr-TR" altLang="es-MX" sz="3600" b="1" dirty="0" smtClean="0"/>
              <a:t>hese </a:t>
            </a:r>
            <a:r>
              <a:rPr lang="tr-TR" altLang="es-MX" sz="3600" b="1" dirty="0"/>
              <a:t>are my toys. </a:t>
            </a:r>
          </a:p>
          <a:p>
            <a:pPr marL="0" indent="0">
              <a:buNone/>
            </a:pPr>
            <a:r>
              <a:rPr lang="tr-TR" altLang="es-MX" sz="3600" b="1" dirty="0" smtClean="0"/>
              <a:t>I </a:t>
            </a:r>
            <a:r>
              <a:rPr lang="tr-TR" altLang="es-MX" sz="3600" b="1" dirty="0">
                <a:solidFill>
                  <a:srgbClr val="00B050"/>
                </a:solidFill>
              </a:rPr>
              <a:t>have got </a:t>
            </a:r>
            <a:r>
              <a:rPr lang="tr-TR" altLang="es-MX" sz="3600" b="1" dirty="0">
                <a:solidFill>
                  <a:srgbClr val="0070C0"/>
                </a:solidFill>
              </a:rPr>
              <a:t>a</a:t>
            </a:r>
            <a:r>
              <a:rPr lang="tr-TR" altLang="es-MX" sz="3600" b="1" dirty="0"/>
              <a:t> </a:t>
            </a:r>
            <a:r>
              <a:rPr lang="tr-TR" altLang="es-MX" sz="3600" b="1" dirty="0" smtClean="0"/>
              <a:t>horse</a:t>
            </a:r>
            <a:r>
              <a:rPr lang="es-MX" altLang="es-MX" sz="3600" b="1" dirty="0" smtClean="0"/>
              <a:t>,</a:t>
            </a:r>
            <a:r>
              <a:rPr lang="tr-TR" altLang="es-MX" sz="3600" b="1" dirty="0" smtClean="0"/>
              <a:t> </a:t>
            </a:r>
            <a:endParaRPr lang="tr-TR" altLang="es-MX" sz="3600" b="1" dirty="0"/>
          </a:p>
          <a:p>
            <a:pPr marL="0" indent="0">
              <a:buNone/>
            </a:pPr>
            <a:r>
              <a:rPr lang="tr-TR" altLang="es-MX" sz="3600" b="1" dirty="0"/>
              <a:t>I </a:t>
            </a:r>
            <a:r>
              <a:rPr lang="tr-TR" altLang="es-MX" sz="3600" b="1" dirty="0">
                <a:solidFill>
                  <a:srgbClr val="00B050"/>
                </a:solidFill>
              </a:rPr>
              <a:t>have got </a:t>
            </a:r>
            <a:r>
              <a:rPr lang="tr-TR" altLang="es-MX" sz="3600" b="1" dirty="0">
                <a:solidFill>
                  <a:srgbClr val="0070C0"/>
                </a:solidFill>
              </a:rPr>
              <a:t>a</a:t>
            </a:r>
            <a:r>
              <a:rPr lang="tr-TR" altLang="es-MX" sz="3600" b="1" dirty="0"/>
              <a:t> </a:t>
            </a:r>
            <a:r>
              <a:rPr lang="tr-TR" altLang="es-MX" sz="3600" b="1" dirty="0" smtClean="0"/>
              <a:t>rabbit</a:t>
            </a:r>
            <a:r>
              <a:rPr lang="es-MX" altLang="es-MX" sz="3600" b="1" dirty="0" smtClean="0"/>
              <a:t> and</a:t>
            </a:r>
            <a:r>
              <a:rPr lang="tr-TR" altLang="es-MX" sz="3600" b="1" dirty="0" smtClean="0"/>
              <a:t>  </a:t>
            </a:r>
            <a:endParaRPr lang="tr-TR" altLang="es-MX" sz="3600" b="1" dirty="0"/>
          </a:p>
          <a:p>
            <a:pPr marL="0" indent="0">
              <a:buNone/>
            </a:pPr>
            <a:r>
              <a:rPr lang="tr-TR" altLang="es-MX" sz="3600" b="1" dirty="0" smtClean="0"/>
              <a:t>I </a:t>
            </a:r>
            <a:r>
              <a:rPr lang="tr-TR" altLang="es-MX" sz="3600" b="1" dirty="0" smtClean="0">
                <a:solidFill>
                  <a:srgbClr val="00B050"/>
                </a:solidFill>
              </a:rPr>
              <a:t>have got </a:t>
            </a:r>
            <a:r>
              <a:rPr lang="es-MX" altLang="es-MX" sz="3600" b="1" dirty="0" err="1" smtClean="0">
                <a:solidFill>
                  <a:srgbClr val="00B0F0"/>
                </a:solidFill>
              </a:rPr>
              <a:t>some</a:t>
            </a:r>
            <a:r>
              <a:rPr lang="tr-TR" altLang="es-MX" sz="3600" b="1" dirty="0" smtClean="0"/>
              <a:t> car</a:t>
            </a:r>
            <a:r>
              <a:rPr lang="es-MX" altLang="es-MX" sz="3600" b="1" dirty="0" smtClean="0"/>
              <a:t>s</a:t>
            </a:r>
            <a:r>
              <a:rPr lang="tr-TR" altLang="es-MX" sz="3600" b="1" dirty="0" smtClean="0"/>
              <a:t>. </a:t>
            </a:r>
          </a:p>
        </p:txBody>
      </p:sp>
      <p:sp>
        <p:nvSpPr>
          <p:cNvPr id="8196" name="Rectangle 4"/>
          <p:cNvSpPr>
            <a:spLocks noChangeArrowheads="1"/>
          </p:cNvSpPr>
          <p:nvPr/>
        </p:nvSpPr>
        <p:spPr bwMode="auto">
          <a:xfrm>
            <a:off x="1418844" y="4585026"/>
            <a:ext cx="8401049"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tr-TR" altLang="es-MX" sz="3600" b="1" dirty="0">
                <a:solidFill>
                  <a:srgbClr val="00B050"/>
                </a:solidFill>
              </a:rPr>
              <a:t>Have</a:t>
            </a:r>
            <a:r>
              <a:rPr lang="tr-TR" altLang="es-MX" sz="3600" b="1" dirty="0">
                <a:solidFill>
                  <a:schemeClr val="accent2"/>
                </a:solidFill>
              </a:rPr>
              <a:t> </a:t>
            </a:r>
            <a:r>
              <a:rPr lang="tr-TR" altLang="es-MX" sz="3600" b="1" dirty="0"/>
              <a:t>you</a:t>
            </a:r>
            <a:r>
              <a:rPr lang="tr-TR" altLang="es-MX" sz="3600" b="1" dirty="0">
                <a:solidFill>
                  <a:schemeClr val="accent2"/>
                </a:solidFill>
              </a:rPr>
              <a:t> </a:t>
            </a:r>
            <a:r>
              <a:rPr lang="tr-TR" altLang="es-MX" sz="3600" b="1" dirty="0">
                <a:solidFill>
                  <a:srgbClr val="00B050"/>
                </a:solidFill>
              </a:rPr>
              <a:t>got </a:t>
            </a:r>
            <a:r>
              <a:rPr lang="tr-TR" altLang="es-MX" sz="3600" b="1" dirty="0"/>
              <a:t>any toys </a:t>
            </a:r>
            <a:r>
              <a:rPr lang="es-MX" altLang="es-MX" sz="3600" b="1" dirty="0" smtClean="0"/>
              <a:t>Alice</a:t>
            </a:r>
            <a:r>
              <a:rPr lang="tr-TR" altLang="es-MX" sz="3600" b="1" dirty="0" smtClean="0"/>
              <a:t>? </a:t>
            </a:r>
            <a:endParaRPr lang="tr-TR" altLang="es-MX" sz="3600" b="1" dirty="0"/>
          </a:p>
          <a:p>
            <a:pPr algn="r"/>
            <a:r>
              <a:rPr lang="tr-TR" altLang="es-MX" sz="3600" b="1" dirty="0"/>
              <a:t>Yes, I</a:t>
            </a:r>
            <a:r>
              <a:rPr lang="tr-TR" altLang="es-MX" sz="3600" b="1" dirty="0">
                <a:solidFill>
                  <a:srgbClr val="FF0000"/>
                </a:solidFill>
              </a:rPr>
              <a:t> </a:t>
            </a:r>
            <a:r>
              <a:rPr lang="tr-TR" altLang="es-MX" sz="3600" b="1" dirty="0">
                <a:solidFill>
                  <a:srgbClr val="00B050"/>
                </a:solidFill>
              </a:rPr>
              <a:t>have got a</a:t>
            </a:r>
            <a:r>
              <a:rPr lang="tr-TR" altLang="es-MX" sz="3600" b="1" dirty="0"/>
              <a:t> dog and </a:t>
            </a:r>
          </a:p>
          <a:p>
            <a:pPr algn="r"/>
            <a:r>
              <a:rPr lang="tr-TR" altLang="es-MX" sz="3600" b="1" dirty="0"/>
              <a:t>I </a:t>
            </a:r>
            <a:r>
              <a:rPr lang="tr-TR" altLang="es-MX" sz="3600" b="1" dirty="0">
                <a:solidFill>
                  <a:srgbClr val="00B050"/>
                </a:solidFill>
              </a:rPr>
              <a:t>have got </a:t>
            </a:r>
            <a:r>
              <a:rPr lang="es-MX" altLang="es-MX" sz="3600" b="1" dirty="0" err="1" smtClean="0">
                <a:solidFill>
                  <a:srgbClr val="00B0F0"/>
                </a:solidFill>
              </a:rPr>
              <a:t>some</a:t>
            </a:r>
            <a:r>
              <a:rPr lang="tr-TR" altLang="es-MX" sz="3600" b="1" dirty="0" smtClean="0"/>
              <a:t> cat</a:t>
            </a:r>
            <a:r>
              <a:rPr lang="es-MX" altLang="es-MX" sz="3600" b="1" dirty="0" smtClean="0"/>
              <a:t>s</a:t>
            </a:r>
            <a:r>
              <a:rPr lang="tr-TR" altLang="es-MX" sz="3600" b="1" dirty="0" smtClean="0"/>
              <a:t>.</a:t>
            </a:r>
            <a:endParaRPr lang="en-US" altLang="es-MX" sz="3600" b="1" dirty="0"/>
          </a:p>
        </p:txBody>
      </p:sp>
      <p:pic>
        <p:nvPicPr>
          <p:cNvPr id="3" name="Imagen 2"/>
          <p:cNvPicPr>
            <a:picLocks noChangeAspect="1"/>
          </p:cNvPicPr>
          <p:nvPr/>
        </p:nvPicPr>
        <p:blipFill rotWithShape="1">
          <a:blip r:embed="rId2" cstate="email">
            <a:extLst>
              <a:ext uri="{28A0092B-C50C-407E-A947-70E740481C1C}">
                <a14:useLocalDpi xmlns:a14="http://schemas.microsoft.com/office/drawing/2010/main"/>
              </a:ext>
            </a:extLst>
          </a:blip>
          <a:srcRect l="47708"/>
          <a:stretch/>
        </p:blipFill>
        <p:spPr>
          <a:xfrm>
            <a:off x="9887461" y="3617493"/>
            <a:ext cx="2033948" cy="2832100"/>
          </a:xfrm>
          <a:prstGeom prst="rect">
            <a:avLst/>
          </a:prstGeom>
        </p:spPr>
      </p:pic>
      <p:pic>
        <p:nvPicPr>
          <p:cNvPr id="4" name="Imagen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403700" y="347754"/>
            <a:ext cx="1348163" cy="579710"/>
          </a:xfrm>
          <a:prstGeom prst="rect">
            <a:avLst/>
          </a:prstGeom>
        </p:spPr>
      </p:pic>
      <p:pic>
        <p:nvPicPr>
          <p:cNvPr id="5" name="Imagen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73671" y="1495755"/>
            <a:ext cx="1351529" cy="1290147"/>
          </a:xfrm>
          <a:prstGeom prst="rect">
            <a:avLst/>
          </a:prstGeom>
        </p:spPr>
      </p:pic>
      <p:pic>
        <p:nvPicPr>
          <p:cNvPr id="7" name="Imagen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359089" y="4916009"/>
            <a:ext cx="2015626" cy="2015626"/>
          </a:xfrm>
          <a:prstGeom prst="rect">
            <a:avLst/>
          </a:prstGeom>
        </p:spPr>
      </p:pic>
      <p:pic>
        <p:nvPicPr>
          <p:cNvPr id="8" name="Imagen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0976" y="4007461"/>
            <a:ext cx="1861027" cy="2611617"/>
          </a:xfrm>
          <a:prstGeom prst="rect">
            <a:avLst/>
          </a:prstGeom>
        </p:spPr>
      </p:pic>
      <p:pic>
        <p:nvPicPr>
          <p:cNvPr id="9" name="Imagen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835486" y="1734864"/>
            <a:ext cx="916022" cy="1541736"/>
          </a:xfrm>
          <a:prstGeom prst="rect">
            <a:avLst/>
          </a:prstGeom>
        </p:spPr>
      </p:pic>
      <p:pic>
        <p:nvPicPr>
          <p:cNvPr id="12" name="Imagen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73246" y="637609"/>
            <a:ext cx="1348163" cy="579710"/>
          </a:xfrm>
          <a:prstGeom prst="rect">
            <a:avLst/>
          </a:prstGeom>
        </p:spPr>
      </p:pic>
      <p:pic>
        <p:nvPicPr>
          <p:cNvPr id="13" name="Imagen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499600" y="859121"/>
            <a:ext cx="1348163" cy="579710"/>
          </a:xfrm>
          <a:prstGeom prst="rect">
            <a:avLst/>
          </a:prstGeom>
        </p:spPr>
      </p:pic>
      <p:pic>
        <p:nvPicPr>
          <p:cNvPr id="14" name="Imagen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51276" y="4901291"/>
            <a:ext cx="2015626" cy="2015626"/>
          </a:xfrm>
          <a:prstGeom prst="rect">
            <a:avLst/>
          </a:prstGeom>
        </p:spPr>
      </p:pic>
      <p:pic>
        <p:nvPicPr>
          <p:cNvPr id="6" name="Imagen 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82662" y="169354"/>
            <a:ext cx="2777045" cy="2777045"/>
          </a:xfrm>
          <a:prstGeom prst="rect">
            <a:avLst/>
          </a:prstGeom>
        </p:spPr>
      </p:pic>
    </p:spTree>
    <p:extLst>
      <p:ext uri="{BB962C8B-B14F-4D97-AF65-F5344CB8AC3E}">
        <p14:creationId xmlns:p14="http://schemas.microsoft.com/office/powerpoint/2010/main" val="4245095842"/>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13829" y="112302"/>
            <a:ext cx="10058400" cy="842139"/>
          </a:xfrm>
        </p:spPr>
        <p:txBody>
          <a:bodyPr/>
          <a:lstStyle/>
          <a:p>
            <a:r>
              <a:rPr lang="tr-TR" altLang="es-MX" b="1" dirty="0">
                <a:solidFill>
                  <a:srgbClr val="00B050"/>
                </a:solidFill>
              </a:rPr>
              <a:t>Have</a:t>
            </a:r>
            <a:r>
              <a:rPr lang="tr-TR" altLang="es-MX" b="1" dirty="0">
                <a:solidFill>
                  <a:srgbClr val="FF0000"/>
                </a:solidFill>
              </a:rPr>
              <a:t> </a:t>
            </a:r>
            <a:r>
              <a:rPr lang="tr-TR" altLang="es-MX" b="1" dirty="0">
                <a:solidFill>
                  <a:schemeClr val="tx1"/>
                </a:solidFill>
              </a:rPr>
              <a:t>you</a:t>
            </a:r>
            <a:r>
              <a:rPr lang="tr-TR" altLang="es-MX" b="1" dirty="0">
                <a:solidFill>
                  <a:srgbClr val="FF0000"/>
                </a:solidFill>
              </a:rPr>
              <a:t> </a:t>
            </a:r>
            <a:r>
              <a:rPr lang="tr-TR" altLang="es-MX" b="1" dirty="0">
                <a:solidFill>
                  <a:srgbClr val="00B050"/>
                </a:solidFill>
              </a:rPr>
              <a:t>got </a:t>
            </a:r>
            <a:r>
              <a:rPr lang="tr-TR" altLang="es-MX" b="1" dirty="0"/>
              <a:t>any </a:t>
            </a:r>
            <a:r>
              <a:rPr lang="tr-TR" altLang="es-MX" b="1" dirty="0" smtClean="0"/>
              <a:t>toys</a:t>
            </a:r>
            <a:r>
              <a:rPr lang="es-MX" altLang="es-MX" b="1" dirty="0"/>
              <a:t> </a:t>
            </a:r>
            <a:r>
              <a:rPr lang="es-MX" altLang="es-MX" b="1" dirty="0" smtClean="0"/>
              <a:t>Peter</a:t>
            </a:r>
            <a:r>
              <a:rPr lang="tr-TR" altLang="es-MX" b="1" dirty="0" smtClean="0"/>
              <a:t>?</a:t>
            </a:r>
            <a:endParaRPr lang="en-US" altLang="es-MX" b="1" dirty="0"/>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4382" y="656380"/>
            <a:ext cx="3048049" cy="3048049"/>
          </a:xfrm>
          <a:prstGeom prst="rect">
            <a:avLst/>
          </a:prstGeom>
        </p:spPr>
      </p:pic>
      <p:sp>
        <p:nvSpPr>
          <p:cNvPr id="9224" name="Rectangle 8"/>
          <p:cNvSpPr>
            <a:spLocks noChangeArrowheads="1"/>
          </p:cNvSpPr>
          <p:nvPr/>
        </p:nvSpPr>
        <p:spPr bwMode="auto">
          <a:xfrm>
            <a:off x="1958939" y="954441"/>
            <a:ext cx="7049416"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MX" altLang="es-MX" sz="3600" b="1" dirty="0" smtClean="0">
                <a:solidFill>
                  <a:srgbClr val="FF0000"/>
                </a:solidFill>
              </a:rPr>
              <a:t>No. </a:t>
            </a:r>
          </a:p>
          <a:p>
            <a:r>
              <a:rPr lang="tr-TR" altLang="es-MX" sz="3600" b="1" dirty="0" smtClean="0"/>
              <a:t>I </a:t>
            </a:r>
            <a:r>
              <a:rPr lang="tr-TR" altLang="es-MX" sz="3600" b="1" dirty="0" smtClean="0">
                <a:solidFill>
                  <a:srgbClr val="FF0000"/>
                </a:solidFill>
              </a:rPr>
              <a:t>have</a:t>
            </a:r>
            <a:r>
              <a:rPr lang="es-MX" altLang="es-MX" sz="3600" b="1" dirty="0" err="1" smtClean="0">
                <a:solidFill>
                  <a:srgbClr val="FF0000"/>
                </a:solidFill>
              </a:rPr>
              <a:t>n´t</a:t>
            </a:r>
            <a:r>
              <a:rPr lang="tr-TR" altLang="es-MX" sz="3600" b="1" dirty="0" smtClean="0">
                <a:solidFill>
                  <a:srgbClr val="FF0000"/>
                </a:solidFill>
              </a:rPr>
              <a:t> </a:t>
            </a:r>
            <a:r>
              <a:rPr lang="tr-TR" altLang="es-MX" sz="3600" b="1" dirty="0">
                <a:solidFill>
                  <a:srgbClr val="FF0000"/>
                </a:solidFill>
              </a:rPr>
              <a:t>got </a:t>
            </a:r>
            <a:r>
              <a:rPr lang="tr-TR" altLang="es-MX" sz="3600" b="1" dirty="0" smtClean="0">
                <a:solidFill>
                  <a:srgbClr val="00B0F0"/>
                </a:solidFill>
              </a:rPr>
              <a:t>a</a:t>
            </a:r>
            <a:r>
              <a:rPr lang="es-MX" altLang="es-MX" sz="3600" b="1" dirty="0" err="1" smtClean="0">
                <a:solidFill>
                  <a:srgbClr val="00B0F0"/>
                </a:solidFill>
              </a:rPr>
              <a:t>ny</a:t>
            </a:r>
            <a:r>
              <a:rPr lang="tr-TR" altLang="es-MX" sz="3600" b="1" dirty="0" smtClean="0">
                <a:solidFill>
                  <a:srgbClr val="00B0F0"/>
                </a:solidFill>
              </a:rPr>
              <a:t> </a:t>
            </a:r>
            <a:r>
              <a:rPr lang="es-MX" altLang="es-MX" sz="3600" b="1" dirty="0" err="1" smtClean="0"/>
              <a:t>horse</a:t>
            </a:r>
            <a:r>
              <a:rPr lang="es-MX" altLang="es-MX" sz="3600" b="1" dirty="0" smtClean="0"/>
              <a:t> </a:t>
            </a:r>
            <a:r>
              <a:rPr lang="tr-TR" altLang="es-MX" sz="3600" b="1" dirty="0" smtClean="0"/>
              <a:t>and </a:t>
            </a:r>
            <a:endParaRPr lang="es-MX" altLang="es-MX" sz="3600" b="1" dirty="0" smtClean="0"/>
          </a:p>
          <a:p>
            <a:r>
              <a:rPr lang="tr-TR" altLang="es-MX" sz="3600" b="1" dirty="0" smtClean="0"/>
              <a:t>I </a:t>
            </a:r>
            <a:r>
              <a:rPr lang="tr-TR" altLang="es-MX" sz="3600" b="1" dirty="0" smtClean="0">
                <a:solidFill>
                  <a:srgbClr val="FF0000"/>
                </a:solidFill>
              </a:rPr>
              <a:t>have</a:t>
            </a:r>
            <a:r>
              <a:rPr lang="es-MX" altLang="es-MX" sz="3600" b="1" dirty="0" err="1" smtClean="0">
                <a:solidFill>
                  <a:srgbClr val="FF0000"/>
                </a:solidFill>
              </a:rPr>
              <a:t>n’t</a:t>
            </a:r>
            <a:r>
              <a:rPr lang="tr-TR" altLang="es-MX" sz="3600" b="1" dirty="0" smtClean="0">
                <a:solidFill>
                  <a:srgbClr val="FF0000"/>
                </a:solidFill>
              </a:rPr>
              <a:t> </a:t>
            </a:r>
            <a:r>
              <a:rPr lang="tr-TR" altLang="es-MX" sz="3600" b="1" dirty="0">
                <a:solidFill>
                  <a:srgbClr val="FF0000"/>
                </a:solidFill>
              </a:rPr>
              <a:t>got </a:t>
            </a:r>
            <a:r>
              <a:rPr lang="tr-TR" altLang="es-MX" sz="3600" b="1" dirty="0" smtClean="0">
                <a:solidFill>
                  <a:srgbClr val="00B0F0"/>
                </a:solidFill>
              </a:rPr>
              <a:t>a</a:t>
            </a:r>
            <a:r>
              <a:rPr lang="es-MX" altLang="es-MX" sz="3600" b="1" dirty="0" err="1" smtClean="0">
                <a:solidFill>
                  <a:srgbClr val="00B0F0"/>
                </a:solidFill>
              </a:rPr>
              <a:t>ny</a:t>
            </a:r>
            <a:r>
              <a:rPr lang="tr-TR" altLang="es-MX" sz="3600" b="1" dirty="0" smtClean="0">
                <a:solidFill>
                  <a:srgbClr val="00B0F0"/>
                </a:solidFill>
              </a:rPr>
              <a:t> </a:t>
            </a:r>
            <a:r>
              <a:rPr lang="es-MX" altLang="es-MX" sz="3600" b="1" dirty="0" smtClean="0"/>
              <a:t>car</a:t>
            </a:r>
            <a:r>
              <a:rPr lang="tr-TR" altLang="es-MX" sz="3600" b="1" dirty="0" smtClean="0"/>
              <a:t>.</a:t>
            </a:r>
            <a:endParaRPr lang="es-MX" altLang="es-MX" sz="3600" b="1" dirty="0" smtClean="0"/>
          </a:p>
          <a:p>
            <a:r>
              <a:rPr lang="es-MX" altLang="es-MX" sz="3600" b="1" dirty="0" smtClean="0"/>
              <a:t>I </a:t>
            </a:r>
            <a:r>
              <a:rPr lang="es-MX" altLang="es-MX" sz="3600" b="1" dirty="0" err="1" smtClean="0">
                <a:solidFill>
                  <a:srgbClr val="00B050"/>
                </a:solidFill>
              </a:rPr>
              <a:t>have</a:t>
            </a:r>
            <a:r>
              <a:rPr lang="es-MX" altLang="es-MX" sz="3600" b="1" dirty="0" smtClean="0">
                <a:solidFill>
                  <a:srgbClr val="00B050"/>
                </a:solidFill>
              </a:rPr>
              <a:t> </a:t>
            </a:r>
            <a:r>
              <a:rPr lang="es-MX" altLang="es-MX" sz="3600" b="1" dirty="0" err="1" smtClean="0">
                <a:solidFill>
                  <a:srgbClr val="00B050"/>
                </a:solidFill>
              </a:rPr>
              <a:t>got</a:t>
            </a:r>
            <a:r>
              <a:rPr lang="es-MX" altLang="es-MX" sz="3600" b="1" dirty="0" smtClean="0">
                <a:solidFill>
                  <a:srgbClr val="00B050"/>
                </a:solidFill>
              </a:rPr>
              <a:t> </a:t>
            </a:r>
            <a:r>
              <a:rPr lang="es-MX" altLang="es-MX" sz="3600" b="1" dirty="0" smtClean="0">
                <a:solidFill>
                  <a:srgbClr val="0070C0"/>
                </a:solidFill>
              </a:rPr>
              <a:t>a</a:t>
            </a:r>
            <a:r>
              <a:rPr lang="es-MX" altLang="es-MX" sz="3600" b="1" dirty="0" smtClean="0"/>
              <a:t> </a:t>
            </a:r>
            <a:r>
              <a:rPr lang="es-MX" altLang="es-MX" sz="3600" b="1" dirty="0" err="1" smtClean="0"/>
              <a:t>plane</a:t>
            </a:r>
            <a:r>
              <a:rPr lang="es-MX" altLang="es-MX" sz="3600" b="1" dirty="0" smtClean="0"/>
              <a:t> and </a:t>
            </a:r>
            <a:r>
              <a:rPr lang="es-MX" altLang="es-MX" sz="3600" b="1" dirty="0" smtClean="0">
                <a:solidFill>
                  <a:srgbClr val="0070C0"/>
                </a:solidFill>
              </a:rPr>
              <a:t>a</a:t>
            </a:r>
            <a:r>
              <a:rPr lang="es-MX" altLang="es-MX" sz="3600" b="1" dirty="0" smtClean="0"/>
              <a:t> </a:t>
            </a:r>
            <a:r>
              <a:rPr lang="es-MX" altLang="es-MX" sz="3600" b="1" dirty="0" err="1" smtClean="0"/>
              <a:t>ship</a:t>
            </a:r>
            <a:r>
              <a:rPr lang="es-MX" altLang="es-MX" sz="3600" b="1" dirty="0" smtClean="0"/>
              <a:t>.</a:t>
            </a:r>
            <a:endParaRPr lang="en-US" altLang="es-MX" sz="3600" b="1" dirty="0"/>
          </a:p>
        </p:txBody>
      </p:sp>
      <p:sp>
        <p:nvSpPr>
          <p:cNvPr id="9227" name="Rectangle 11"/>
          <p:cNvSpPr>
            <a:spLocks noChangeArrowheads="1"/>
          </p:cNvSpPr>
          <p:nvPr/>
        </p:nvSpPr>
        <p:spPr bwMode="auto">
          <a:xfrm>
            <a:off x="4724400" y="4116231"/>
            <a:ext cx="5967677"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tr-TR" altLang="es-MX" sz="3600" b="1" dirty="0" smtClean="0"/>
              <a:t>No</a:t>
            </a:r>
            <a:r>
              <a:rPr lang="es-MX" altLang="es-MX" sz="3600" b="1" dirty="0" smtClean="0"/>
              <a:t>.</a:t>
            </a:r>
            <a:r>
              <a:rPr lang="tr-TR" altLang="es-MX" sz="3600" b="1" dirty="0" smtClean="0"/>
              <a:t> </a:t>
            </a:r>
            <a:r>
              <a:rPr lang="tr-TR" altLang="es-MX" sz="3600" b="1" dirty="0">
                <a:solidFill>
                  <a:srgbClr val="FF0000"/>
                </a:solidFill>
              </a:rPr>
              <a:t>I haven’t got</a:t>
            </a:r>
            <a:r>
              <a:rPr lang="tr-TR" altLang="es-MX" sz="3600" b="1" dirty="0"/>
              <a:t> </a:t>
            </a:r>
            <a:r>
              <a:rPr lang="tr-TR" altLang="es-MX" sz="3600" b="1" dirty="0">
                <a:solidFill>
                  <a:srgbClr val="0070C0"/>
                </a:solidFill>
              </a:rPr>
              <a:t>a</a:t>
            </a:r>
            <a:r>
              <a:rPr lang="tr-TR" altLang="es-MX" sz="3600" b="1" dirty="0"/>
              <a:t> cat</a:t>
            </a:r>
            <a:r>
              <a:rPr lang="tr-TR" altLang="es-MX" sz="3600" b="1" dirty="0" smtClean="0"/>
              <a:t>.</a:t>
            </a:r>
            <a:endParaRPr lang="es-MX" altLang="es-MX" sz="3600" b="1" dirty="0" smtClean="0"/>
          </a:p>
          <a:p>
            <a:pPr>
              <a:lnSpc>
                <a:spcPct val="150000"/>
              </a:lnSpc>
            </a:pPr>
            <a:r>
              <a:rPr lang="tr-TR" altLang="es-MX" sz="3600" b="1" dirty="0" smtClean="0"/>
              <a:t>No</a:t>
            </a:r>
            <a:r>
              <a:rPr lang="es-MX" altLang="es-MX" sz="3600" b="1" dirty="0" smtClean="0"/>
              <a:t>.</a:t>
            </a:r>
            <a:r>
              <a:rPr lang="tr-TR" altLang="es-MX" sz="3600" b="1" dirty="0" smtClean="0"/>
              <a:t> </a:t>
            </a:r>
            <a:r>
              <a:rPr lang="tr-TR" altLang="es-MX" sz="3600" b="1" dirty="0">
                <a:solidFill>
                  <a:srgbClr val="FF0000"/>
                </a:solidFill>
              </a:rPr>
              <a:t>I haven’t got</a:t>
            </a:r>
            <a:r>
              <a:rPr lang="tr-TR" altLang="es-MX" sz="3600" b="1" dirty="0"/>
              <a:t> </a:t>
            </a:r>
            <a:r>
              <a:rPr lang="tr-TR" altLang="es-MX" sz="3600" b="1" dirty="0">
                <a:solidFill>
                  <a:srgbClr val="0070C0"/>
                </a:solidFill>
              </a:rPr>
              <a:t>a</a:t>
            </a:r>
            <a:r>
              <a:rPr lang="tr-TR" altLang="es-MX" sz="3600" b="1" dirty="0"/>
              <a:t> car.</a:t>
            </a:r>
            <a:endParaRPr lang="en-US" altLang="es-MX" sz="3600" b="1" dirty="0"/>
          </a:p>
          <a:p>
            <a:pPr>
              <a:lnSpc>
                <a:spcPct val="150000"/>
              </a:lnSpc>
            </a:pPr>
            <a:r>
              <a:rPr lang="tr-TR" altLang="es-MX" sz="3600" b="1" dirty="0">
                <a:solidFill>
                  <a:srgbClr val="FF0000"/>
                </a:solidFill>
              </a:rPr>
              <a:t>I </a:t>
            </a:r>
            <a:r>
              <a:rPr lang="tr-TR" altLang="es-MX" sz="3600" b="1" dirty="0">
                <a:solidFill>
                  <a:srgbClr val="00B050"/>
                </a:solidFill>
              </a:rPr>
              <a:t>have got </a:t>
            </a:r>
            <a:r>
              <a:rPr lang="tr-TR" altLang="es-MX" sz="3600" b="1" dirty="0">
                <a:solidFill>
                  <a:srgbClr val="0070C0"/>
                </a:solidFill>
              </a:rPr>
              <a:t>a</a:t>
            </a:r>
            <a:r>
              <a:rPr lang="tr-TR" altLang="es-MX" sz="3600" b="1" dirty="0"/>
              <a:t> </a:t>
            </a:r>
            <a:r>
              <a:rPr lang="es-MX" altLang="es-MX" sz="3600" b="1" dirty="0" err="1" smtClean="0"/>
              <a:t>ball</a:t>
            </a:r>
            <a:r>
              <a:rPr lang="tr-TR" altLang="es-MX" sz="3600" b="1" dirty="0" smtClean="0"/>
              <a:t>.</a:t>
            </a:r>
            <a:endParaRPr lang="en-US" altLang="es-MX" sz="3600" b="1" dirty="0"/>
          </a:p>
        </p:txBody>
      </p:sp>
      <p:pic>
        <p:nvPicPr>
          <p:cNvPr id="3" name="Imagen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103774" y="3129138"/>
            <a:ext cx="1383376" cy="3223400"/>
          </a:xfrm>
          <a:prstGeom prst="rect">
            <a:avLst/>
          </a:prstGeom>
        </p:spPr>
      </p:pic>
      <p:pic>
        <p:nvPicPr>
          <p:cNvPr id="5" name="Imagen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85181" y="1553427"/>
            <a:ext cx="2410281" cy="1752599"/>
          </a:xfrm>
          <a:prstGeom prst="rect">
            <a:avLst/>
          </a:prstGeom>
        </p:spPr>
      </p:pic>
      <p:pic>
        <p:nvPicPr>
          <p:cNvPr id="6" name="Imagen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016007" y="112302"/>
            <a:ext cx="1787107" cy="1902599"/>
          </a:xfrm>
          <a:prstGeom prst="rect">
            <a:avLst/>
          </a:prstGeom>
        </p:spPr>
      </p:pic>
      <p:pic>
        <p:nvPicPr>
          <p:cNvPr id="8" name="Imagen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437854" y="4740838"/>
            <a:ext cx="1389835" cy="1476977"/>
          </a:xfrm>
          <a:prstGeom prst="rect">
            <a:avLst/>
          </a:prstGeom>
        </p:spPr>
      </p:pic>
      <p:sp>
        <p:nvSpPr>
          <p:cNvPr id="10" name="Rectangle 2"/>
          <p:cNvSpPr txBox="1">
            <a:spLocks noChangeArrowheads="1"/>
          </p:cNvSpPr>
          <p:nvPr/>
        </p:nvSpPr>
        <p:spPr>
          <a:xfrm>
            <a:off x="633677" y="3566073"/>
            <a:ext cx="10058400" cy="84213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n-US" altLang="es-MX" b="1" dirty="0" smtClean="0">
                <a:solidFill>
                  <a:srgbClr val="00B050"/>
                </a:solidFill>
              </a:rPr>
              <a:t>Have</a:t>
            </a:r>
            <a:r>
              <a:rPr lang="en-US" altLang="es-MX" b="1" dirty="0" smtClean="0">
                <a:solidFill>
                  <a:srgbClr val="FF0000"/>
                </a:solidFill>
              </a:rPr>
              <a:t> </a:t>
            </a:r>
            <a:r>
              <a:rPr lang="en-US" altLang="es-MX" b="1" dirty="0" smtClean="0">
                <a:solidFill>
                  <a:schemeClr val="tx1"/>
                </a:solidFill>
              </a:rPr>
              <a:t>you</a:t>
            </a:r>
            <a:r>
              <a:rPr lang="en-US" altLang="es-MX" b="1" dirty="0" smtClean="0">
                <a:solidFill>
                  <a:srgbClr val="FF0000"/>
                </a:solidFill>
              </a:rPr>
              <a:t> </a:t>
            </a:r>
            <a:r>
              <a:rPr lang="en-US" altLang="es-MX" b="1" dirty="0" smtClean="0">
                <a:solidFill>
                  <a:srgbClr val="00B050"/>
                </a:solidFill>
              </a:rPr>
              <a:t>got </a:t>
            </a:r>
            <a:r>
              <a:rPr lang="en-US" altLang="es-MX" b="1" dirty="0" smtClean="0"/>
              <a:t>any toys Daniel?</a:t>
            </a:r>
            <a:endParaRPr lang="en-US" altLang="es-MX" b="1" dirty="0"/>
          </a:p>
        </p:txBody>
      </p:sp>
    </p:spTree>
    <p:extLst>
      <p:ext uri="{BB962C8B-B14F-4D97-AF65-F5344CB8AC3E}">
        <p14:creationId xmlns:p14="http://schemas.microsoft.com/office/powerpoint/2010/main" val="170623836"/>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5700" y="177800"/>
            <a:ext cx="9880600" cy="952500"/>
          </a:xfrm>
        </p:spPr>
        <p:txBody>
          <a:bodyPr>
            <a:noAutofit/>
          </a:bodyPr>
          <a:lstStyle/>
          <a:p>
            <a:pPr algn="ctr"/>
            <a:r>
              <a:rPr lang="es-MX" sz="6600" b="1" dirty="0" err="1" smtClean="0">
                <a:ln w="6600">
                  <a:solidFill>
                    <a:schemeClr val="accent2"/>
                  </a:solidFill>
                  <a:prstDash val="solid"/>
                </a:ln>
                <a:solidFill>
                  <a:srgbClr val="FFFFFF"/>
                </a:solidFill>
                <a:effectLst>
                  <a:outerShdw dist="38100" dir="2700000" algn="tl" rotWithShape="0">
                    <a:schemeClr val="accent2"/>
                  </a:outerShdw>
                </a:effectLst>
              </a:rPr>
              <a:t>Remember</a:t>
            </a:r>
            <a:endParaRPr lang="es-MX" sz="66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342900" y="1295400"/>
            <a:ext cx="11722100" cy="5346700"/>
          </a:xfrm>
        </p:spPr>
        <p:txBody>
          <a:bodyPr>
            <a:normAutofit/>
          </a:bodyPr>
          <a:lstStyle/>
          <a:p>
            <a:r>
              <a:rPr lang="es-MX" sz="4800" b="1" dirty="0" smtClean="0">
                <a:solidFill>
                  <a:srgbClr val="0070C0"/>
                </a:solidFill>
              </a:rPr>
              <a:t>A</a:t>
            </a:r>
            <a:r>
              <a:rPr lang="es-MX" sz="4800" b="1" dirty="0" smtClean="0"/>
              <a:t> + </a:t>
            </a:r>
            <a:r>
              <a:rPr lang="es-MX" sz="4800" b="1" dirty="0" err="1" smtClean="0"/>
              <a:t>Consonant</a:t>
            </a:r>
            <a:r>
              <a:rPr lang="es-MX" sz="4800" b="1" dirty="0" smtClean="0"/>
              <a:t> 			= </a:t>
            </a:r>
            <a:r>
              <a:rPr lang="es-MX" sz="4800" b="1" dirty="0" smtClean="0">
                <a:solidFill>
                  <a:srgbClr val="FF0000"/>
                </a:solidFill>
              </a:rPr>
              <a:t>1</a:t>
            </a:r>
          </a:p>
          <a:p>
            <a:r>
              <a:rPr lang="es-MX" sz="4800" b="1" dirty="0" smtClean="0">
                <a:solidFill>
                  <a:srgbClr val="0070C0"/>
                </a:solidFill>
              </a:rPr>
              <a:t>A</a:t>
            </a:r>
            <a:r>
              <a:rPr lang="es-MX" sz="4800" b="1" dirty="0" smtClean="0"/>
              <a:t> + </a:t>
            </a:r>
            <a:r>
              <a:rPr lang="es-MX" sz="4800" b="1" dirty="0" err="1" smtClean="0"/>
              <a:t>Vowel</a:t>
            </a:r>
            <a:r>
              <a:rPr lang="es-MX" sz="4800" b="1" dirty="0" smtClean="0"/>
              <a:t>					= </a:t>
            </a:r>
            <a:r>
              <a:rPr lang="es-MX" sz="4800" b="1" dirty="0" smtClean="0">
                <a:solidFill>
                  <a:srgbClr val="FF0000"/>
                </a:solidFill>
              </a:rPr>
              <a:t>1</a:t>
            </a:r>
          </a:p>
          <a:p>
            <a:endParaRPr lang="es-MX" sz="4800" b="1" dirty="0" smtClean="0"/>
          </a:p>
          <a:p>
            <a:r>
              <a:rPr lang="es-MX" sz="4800" b="1" dirty="0" err="1" smtClean="0">
                <a:solidFill>
                  <a:srgbClr val="00B0F0"/>
                </a:solidFill>
              </a:rPr>
              <a:t>Some</a:t>
            </a:r>
            <a:r>
              <a:rPr lang="es-MX" sz="4800" b="1" dirty="0" smtClean="0">
                <a:solidFill>
                  <a:srgbClr val="00B0F0"/>
                </a:solidFill>
              </a:rPr>
              <a:t> </a:t>
            </a:r>
            <a:r>
              <a:rPr lang="es-MX" sz="4800" b="1" dirty="0" smtClean="0"/>
              <a:t>(positive) (plural)	= </a:t>
            </a:r>
            <a:r>
              <a:rPr lang="es-MX" sz="4800" b="1" dirty="0" smtClean="0">
                <a:solidFill>
                  <a:srgbClr val="FF0000"/>
                </a:solidFill>
              </a:rPr>
              <a:t>More </a:t>
            </a:r>
            <a:r>
              <a:rPr lang="es-MX" sz="4800" b="1" dirty="0" err="1" smtClean="0">
                <a:solidFill>
                  <a:srgbClr val="FF0000"/>
                </a:solidFill>
              </a:rPr>
              <a:t>than</a:t>
            </a:r>
            <a:r>
              <a:rPr lang="es-MX" sz="4800" b="1" dirty="0" smtClean="0">
                <a:solidFill>
                  <a:srgbClr val="FF0000"/>
                </a:solidFill>
              </a:rPr>
              <a:t> 2</a:t>
            </a:r>
          </a:p>
          <a:p>
            <a:endParaRPr lang="es-MX" sz="4800" b="1" dirty="0" smtClean="0"/>
          </a:p>
          <a:p>
            <a:r>
              <a:rPr lang="es-MX" sz="4800" b="1" dirty="0" err="1" smtClean="0">
                <a:solidFill>
                  <a:srgbClr val="00B0F0"/>
                </a:solidFill>
              </a:rPr>
              <a:t>Any</a:t>
            </a:r>
            <a:r>
              <a:rPr lang="es-MX" sz="4800" b="1" dirty="0" smtClean="0">
                <a:solidFill>
                  <a:srgbClr val="00B0F0"/>
                </a:solidFill>
              </a:rPr>
              <a:t> </a:t>
            </a:r>
            <a:r>
              <a:rPr lang="es-MX" sz="4800" b="1" dirty="0" smtClean="0"/>
              <a:t>(</a:t>
            </a:r>
            <a:r>
              <a:rPr lang="es-MX" sz="4800" b="1" dirty="0" err="1" smtClean="0"/>
              <a:t>Negative</a:t>
            </a:r>
            <a:r>
              <a:rPr lang="es-MX" sz="4800" b="1" dirty="0" smtClean="0"/>
              <a:t>)				= </a:t>
            </a:r>
            <a:r>
              <a:rPr lang="es-MX" sz="4800" b="1" dirty="0" err="1" smtClean="0">
                <a:solidFill>
                  <a:srgbClr val="FF0000"/>
                </a:solidFill>
              </a:rPr>
              <a:t>Nothing</a:t>
            </a:r>
            <a:endParaRPr lang="es-MX" sz="4800" b="1" dirty="0">
              <a:solidFill>
                <a:srgbClr val="FF0000"/>
              </a:solidFill>
            </a:endParaRPr>
          </a:p>
        </p:txBody>
      </p:sp>
    </p:spTree>
    <p:extLst>
      <p:ext uri="{BB962C8B-B14F-4D97-AF65-F5344CB8AC3E}">
        <p14:creationId xmlns:p14="http://schemas.microsoft.com/office/powerpoint/2010/main" val="360365753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81168" y="477666"/>
            <a:ext cx="7018732" cy="5859806"/>
          </a:xfrm>
        </p:spPr>
        <p:txBody>
          <a:bodyPr>
            <a:noAutofit/>
          </a:bodyPr>
          <a:lstStyle/>
          <a:p>
            <a:pPr algn="ctr"/>
            <a:r>
              <a:rPr lang="es-MX" sz="6000" b="1" dirty="0" smtClean="0">
                <a:ln w="6600">
                  <a:solidFill>
                    <a:schemeClr val="accent2"/>
                  </a:solidFill>
                  <a:prstDash val="solid"/>
                </a:ln>
                <a:solidFill>
                  <a:srgbClr val="FFFFFF"/>
                </a:solidFill>
                <a:effectLst>
                  <a:outerShdw dist="38100" dir="2700000" algn="tl" rotWithShape="0">
                    <a:schemeClr val="accent2"/>
                  </a:outerShdw>
                </a:effectLst>
              </a:rPr>
              <a:t>Look at </a:t>
            </a:r>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the</a:t>
            </a:r>
            <a:r>
              <a:rPr lang="es-MX" sz="6000" b="1" dirty="0" smtClean="0">
                <a:ln w="6600">
                  <a:solidFill>
                    <a:schemeClr val="accent2"/>
                  </a:solidFill>
                  <a:prstDash val="solid"/>
                </a:ln>
                <a:solidFill>
                  <a:srgbClr val="FFFFFF"/>
                </a:solidFill>
                <a:effectLst>
                  <a:outerShdw dist="38100" dir="2700000" algn="tl" rotWithShape="0">
                    <a:schemeClr val="accent2"/>
                  </a:outerShdw>
                </a:effectLst>
              </a:rPr>
              <a:t> </a:t>
            </a:r>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pictures</a:t>
            </a:r>
            <a:r>
              <a:rPr lang="es-MX" sz="6000" b="1" dirty="0" smtClean="0">
                <a:ln w="6600">
                  <a:solidFill>
                    <a:schemeClr val="accent2"/>
                  </a:solidFill>
                  <a:prstDash val="solid"/>
                </a:ln>
                <a:solidFill>
                  <a:srgbClr val="FFFFFF"/>
                </a:solidFill>
                <a:effectLst>
                  <a:outerShdw dist="38100" dir="2700000" algn="tl" rotWithShape="0">
                    <a:schemeClr val="accent2"/>
                  </a:outerShdw>
                </a:effectLst>
              </a:rPr>
              <a:t> and describe </a:t>
            </a:r>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them</a:t>
            </a:r>
            <a:r>
              <a:rPr lang="es-MX" sz="6000" b="1" dirty="0" smtClean="0">
                <a:ln w="6600">
                  <a:solidFill>
                    <a:schemeClr val="accent2"/>
                  </a:solidFill>
                  <a:prstDash val="solid"/>
                </a:ln>
                <a:solidFill>
                  <a:srgbClr val="FFFFFF"/>
                </a:solidFill>
                <a:effectLst>
                  <a:outerShdw dist="38100" dir="2700000" algn="tl" rotWithShape="0">
                    <a:schemeClr val="accent2"/>
                  </a:outerShdw>
                </a:effectLst>
              </a:rPr>
              <a:t>. </a:t>
            </a:r>
            <a:br>
              <a:rPr lang="es-MX" sz="6000" b="1" dirty="0" smtClean="0">
                <a:ln w="6600">
                  <a:solidFill>
                    <a:schemeClr val="accent2"/>
                  </a:solidFill>
                  <a:prstDash val="solid"/>
                </a:ln>
                <a:solidFill>
                  <a:srgbClr val="FFFFFF"/>
                </a:solidFill>
                <a:effectLst>
                  <a:outerShdw dist="38100" dir="2700000" algn="tl" rotWithShape="0">
                    <a:schemeClr val="accent2"/>
                  </a:outerShdw>
                </a:effectLst>
              </a:rPr>
            </a:br>
            <a:r>
              <a:rPr lang="es-MX" sz="6000" b="1" dirty="0" smtClean="0">
                <a:ln w="6600">
                  <a:solidFill>
                    <a:schemeClr val="accent2"/>
                  </a:solidFill>
                  <a:prstDash val="solid"/>
                </a:ln>
                <a:solidFill>
                  <a:srgbClr val="FFFFFF"/>
                </a:solidFill>
                <a:effectLst>
                  <a:outerShdw dist="38100" dir="2700000" algn="tl" rotWithShape="0">
                    <a:schemeClr val="accent2"/>
                  </a:outerShdw>
                </a:effectLst>
              </a:rPr>
              <a:t>Use </a:t>
            </a:r>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verb</a:t>
            </a:r>
            <a:r>
              <a:rPr lang="es-MX" sz="6000" b="1" dirty="0" smtClean="0">
                <a:ln w="6600">
                  <a:solidFill>
                    <a:schemeClr val="accent2"/>
                  </a:solidFill>
                  <a:prstDash val="solid"/>
                </a:ln>
                <a:solidFill>
                  <a:srgbClr val="FFFFFF"/>
                </a:solidFill>
                <a:effectLst>
                  <a:outerShdw dist="38100" dir="2700000" algn="tl" rotWithShape="0">
                    <a:schemeClr val="accent2"/>
                  </a:outerShdw>
                </a:effectLst>
              </a:rPr>
              <a:t> “</a:t>
            </a:r>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HAVE</a:t>
            </a:r>
            <a:r>
              <a:rPr lang="es-MX" sz="6000" b="1" dirty="0" smtClean="0">
                <a:ln w="6600">
                  <a:solidFill>
                    <a:schemeClr val="accent2"/>
                  </a:solidFill>
                  <a:prstDash val="solid"/>
                </a:ln>
                <a:solidFill>
                  <a:srgbClr val="FFFFFF"/>
                </a:solidFill>
                <a:effectLst>
                  <a:outerShdw dist="38100" dir="2700000" algn="tl" rotWithShape="0">
                    <a:schemeClr val="accent2"/>
                  </a:outerShdw>
                </a:effectLst>
              </a:rPr>
              <a:t> </a:t>
            </a:r>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GOT</a:t>
            </a:r>
            <a:r>
              <a:rPr lang="es-MX" sz="6000" b="1" dirty="0" smtClean="0">
                <a:ln w="6600">
                  <a:solidFill>
                    <a:schemeClr val="accent2"/>
                  </a:solidFill>
                  <a:prstDash val="solid"/>
                </a:ln>
                <a:solidFill>
                  <a:srgbClr val="FFFFFF"/>
                </a:solidFill>
                <a:effectLst>
                  <a:outerShdw dist="38100" dir="2700000" algn="tl" rotWithShape="0">
                    <a:schemeClr val="accent2"/>
                  </a:outerShdw>
                </a:effectLst>
              </a:rPr>
              <a:t>”</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6" name="Marcador de contenido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08672" y="312738"/>
            <a:ext cx="4640796" cy="6189662"/>
          </a:xfrm>
        </p:spPr>
      </p:pic>
    </p:spTree>
    <p:extLst>
      <p:ext uri="{BB962C8B-B14F-4D97-AF65-F5344CB8AC3E}">
        <p14:creationId xmlns:p14="http://schemas.microsoft.com/office/powerpoint/2010/main" val="1894219649"/>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77462" y="223838"/>
            <a:ext cx="2755900" cy="855662"/>
          </a:xfrm>
        </p:spPr>
        <p:txBody>
          <a:bodyPr/>
          <a:lstStyle/>
          <a:p>
            <a:pPr algn="ctr"/>
            <a:r>
              <a:rPr lang="es-MX" b="1" dirty="0" smtClean="0">
                <a:ln w="6600">
                  <a:solidFill>
                    <a:schemeClr val="accent2"/>
                  </a:solidFill>
                  <a:prstDash val="solid"/>
                </a:ln>
                <a:solidFill>
                  <a:srgbClr val="FFFFFF"/>
                </a:solidFill>
                <a:effectLst>
                  <a:outerShdw dist="38100" dir="2700000" algn="tl" rotWithShape="0">
                    <a:schemeClr val="accent2"/>
                  </a:outerShdw>
                </a:effectLst>
              </a:rPr>
              <a:t>Mabel</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6" name="Marcador de contenido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8977462" y="884238"/>
            <a:ext cx="3214538" cy="5779026"/>
          </a:xfrm>
        </p:spPr>
      </p:pic>
      <p:grpSp>
        <p:nvGrpSpPr>
          <p:cNvPr id="15" name="Grupo 14"/>
          <p:cNvGrpSpPr/>
          <p:nvPr/>
        </p:nvGrpSpPr>
        <p:grpSpPr>
          <a:xfrm>
            <a:off x="358416" y="280856"/>
            <a:ext cx="3556000" cy="3556000"/>
            <a:chOff x="358416" y="280856"/>
            <a:chExt cx="3556000" cy="3556000"/>
          </a:xfrm>
        </p:grpSpPr>
        <p:sp>
          <p:nvSpPr>
            <p:cNvPr id="11" name="Elipse 10"/>
            <p:cNvSpPr/>
            <p:nvPr/>
          </p:nvSpPr>
          <p:spPr>
            <a:xfrm>
              <a:off x="358416" y="280856"/>
              <a:ext cx="3556000" cy="3556000"/>
            </a:xfrm>
            <a:prstGeom prst="ellipse">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3" cstate="email">
              <a:extLst>
                <a:ext uri="{BEBA8EAE-BF5A-486C-A8C5-ECC9F3942E4B}">
                  <a14:imgProps xmlns:a14="http://schemas.microsoft.com/office/drawing/2010/main">
                    <a14:imgLayer r:embed="rId4">
                      <a14:imgEffect>
                        <a14:backgroundRemoval t="0" b="100000" l="0" r="100000">
                          <a14:foregroundMark x1="19846" y1="8308" x2="11846" y2="64077"/>
                          <a14:foregroundMark x1="47462" y1="13154" x2="46154" y2="69846"/>
                          <a14:foregroundMark x1="76012" y1="10045" x2="76012" y2="10045"/>
                        </a14:backgroundRemoval>
                      </a14:imgEffect>
                    </a14:imgLayer>
                  </a14:imgProps>
                </a:ext>
                <a:ext uri="{28A0092B-C50C-407E-A947-70E740481C1C}">
                  <a14:useLocalDpi xmlns:a14="http://schemas.microsoft.com/office/drawing/2010/main"/>
                </a:ext>
              </a:extLst>
            </a:blip>
            <a:stretch>
              <a:fillRect/>
            </a:stretch>
          </p:blipFill>
          <p:spPr>
            <a:xfrm>
              <a:off x="752116" y="674556"/>
              <a:ext cx="2768600" cy="2768600"/>
            </a:xfrm>
            <a:prstGeom prst="rect">
              <a:avLst/>
            </a:prstGeom>
          </p:spPr>
        </p:pic>
      </p:grpSp>
      <p:grpSp>
        <p:nvGrpSpPr>
          <p:cNvPr id="17" name="Grupo 16"/>
          <p:cNvGrpSpPr/>
          <p:nvPr/>
        </p:nvGrpSpPr>
        <p:grpSpPr>
          <a:xfrm>
            <a:off x="2779533" y="2995349"/>
            <a:ext cx="3556000" cy="3556000"/>
            <a:chOff x="2779533" y="2995349"/>
            <a:chExt cx="3556000" cy="3556000"/>
          </a:xfrm>
        </p:grpSpPr>
        <p:sp>
          <p:nvSpPr>
            <p:cNvPr id="12" name="Elipse 11"/>
            <p:cNvSpPr/>
            <p:nvPr/>
          </p:nvSpPr>
          <p:spPr>
            <a:xfrm>
              <a:off x="2779533" y="2995349"/>
              <a:ext cx="3556000" cy="3556000"/>
            </a:xfrm>
            <a:prstGeom prst="ellipse">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pic>
          <p:nvPicPr>
            <p:cNvPr id="9" name="Imagen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390660" y="3632730"/>
              <a:ext cx="2333746" cy="2281237"/>
            </a:xfrm>
            <a:prstGeom prst="rect">
              <a:avLst/>
            </a:prstGeom>
          </p:spPr>
        </p:pic>
      </p:grpSp>
      <p:grpSp>
        <p:nvGrpSpPr>
          <p:cNvPr id="16" name="Grupo 15"/>
          <p:cNvGrpSpPr/>
          <p:nvPr/>
        </p:nvGrpSpPr>
        <p:grpSpPr>
          <a:xfrm>
            <a:off x="5200650" y="254000"/>
            <a:ext cx="3556000" cy="3556000"/>
            <a:chOff x="5200650" y="254000"/>
            <a:chExt cx="3556000" cy="3556000"/>
          </a:xfrm>
        </p:grpSpPr>
        <p:sp>
          <p:nvSpPr>
            <p:cNvPr id="13" name="Elipse 12"/>
            <p:cNvSpPr/>
            <p:nvPr/>
          </p:nvSpPr>
          <p:spPr>
            <a:xfrm>
              <a:off x="5200650" y="254000"/>
              <a:ext cx="3556000" cy="3556000"/>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s-MX"/>
            </a:p>
          </p:txBody>
        </p:sp>
        <p:pic>
          <p:nvPicPr>
            <p:cNvPr id="14" name="Imagen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675311" y="669394"/>
              <a:ext cx="2606677" cy="2606677"/>
            </a:xfrm>
            <a:prstGeom prst="rect">
              <a:avLst/>
            </a:prstGeom>
          </p:spPr>
        </p:pic>
      </p:grpSp>
    </p:spTree>
    <p:extLst>
      <p:ext uri="{BB962C8B-B14F-4D97-AF65-F5344CB8AC3E}">
        <p14:creationId xmlns:p14="http://schemas.microsoft.com/office/powerpoint/2010/main" val="281059250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par>
                          <p:cTn id="15" fill="hold">
                            <p:stCondLst>
                              <p:cond delay="2000"/>
                            </p:stCondLst>
                            <p:childTnLst>
                              <p:par>
                                <p:cTn id="16" presetID="31" presetClass="entr" presetSubtype="0"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1000" fill="hold"/>
                                        <p:tgtEl>
                                          <p:spTgt spid="15"/>
                                        </p:tgtEl>
                                        <p:attrNameLst>
                                          <p:attrName>ppt_w</p:attrName>
                                        </p:attrNameLst>
                                      </p:cBhvr>
                                      <p:tavLst>
                                        <p:tav tm="0">
                                          <p:val>
                                            <p:fltVal val="0"/>
                                          </p:val>
                                        </p:tav>
                                        <p:tav tm="100000">
                                          <p:val>
                                            <p:strVal val="#ppt_w"/>
                                          </p:val>
                                        </p:tav>
                                      </p:tavLst>
                                    </p:anim>
                                    <p:anim calcmode="lin" valueType="num">
                                      <p:cBhvr>
                                        <p:cTn id="19" dur="1000" fill="hold"/>
                                        <p:tgtEl>
                                          <p:spTgt spid="15"/>
                                        </p:tgtEl>
                                        <p:attrNameLst>
                                          <p:attrName>ppt_h</p:attrName>
                                        </p:attrNameLst>
                                      </p:cBhvr>
                                      <p:tavLst>
                                        <p:tav tm="0">
                                          <p:val>
                                            <p:fltVal val="0"/>
                                          </p:val>
                                        </p:tav>
                                        <p:tav tm="100000">
                                          <p:val>
                                            <p:strVal val="#ppt_h"/>
                                          </p:val>
                                        </p:tav>
                                      </p:tavLst>
                                    </p:anim>
                                    <p:anim calcmode="lin" valueType="num">
                                      <p:cBhvr>
                                        <p:cTn id="20" dur="1000" fill="hold"/>
                                        <p:tgtEl>
                                          <p:spTgt spid="15"/>
                                        </p:tgtEl>
                                        <p:attrNameLst>
                                          <p:attrName>style.rotation</p:attrName>
                                        </p:attrNameLst>
                                      </p:cBhvr>
                                      <p:tavLst>
                                        <p:tav tm="0">
                                          <p:val>
                                            <p:fltVal val="90"/>
                                          </p:val>
                                        </p:tav>
                                        <p:tav tm="100000">
                                          <p:val>
                                            <p:fltVal val="0"/>
                                          </p:val>
                                        </p:tav>
                                      </p:tavLst>
                                    </p:anim>
                                    <p:animEffect transition="in" filter="fade">
                                      <p:cBhvr>
                                        <p:cTn id="21" dur="1000"/>
                                        <p:tgtEl>
                                          <p:spTgt spid="15"/>
                                        </p:tgtEl>
                                      </p:cBhvr>
                                    </p:animEffect>
                                  </p:childTnLst>
                                </p:cTn>
                              </p:par>
                            </p:childTnLst>
                          </p:cTn>
                        </p:par>
                        <p:par>
                          <p:cTn id="22" fill="hold">
                            <p:stCondLst>
                              <p:cond delay="3000"/>
                            </p:stCondLst>
                            <p:childTnLst>
                              <p:par>
                                <p:cTn id="23" presetID="31"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1000" fill="hold"/>
                                        <p:tgtEl>
                                          <p:spTgt spid="16"/>
                                        </p:tgtEl>
                                        <p:attrNameLst>
                                          <p:attrName>ppt_w</p:attrName>
                                        </p:attrNameLst>
                                      </p:cBhvr>
                                      <p:tavLst>
                                        <p:tav tm="0">
                                          <p:val>
                                            <p:fltVal val="0"/>
                                          </p:val>
                                        </p:tav>
                                        <p:tav tm="100000">
                                          <p:val>
                                            <p:strVal val="#ppt_w"/>
                                          </p:val>
                                        </p:tav>
                                      </p:tavLst>
                                    </p:anim>
                                    <p:anim calcmode="lin" valueType="num">
                                      <p:cBhvr>
                                        <p:cTn id="26" dur="1000" fill="hold"/>
                                        <p:tgtEl>
                                          <p:spTgt spid="16"/>
                                        </p:tgtEl>
                                        <p:attrNameLst>
                                          <p:attrName>ppt_h</p:attrName>
                                        </p:attrNameLst>
                                      </p:cBhvr>
                                      <p:tavLst>
                                        <p:tav tm="0">
                                          <p:val>
                                            <p:fltVal val="0"/>
                                          </p:val>
                                        </p:tav>
                                        <p:tav tm="100000">
                                          <p:val>
                                            <p:strVal val="#ppt_h"/>
                                          </p:val>
                                        </p:tav>
                                      </p:tavLst>
                                    </p:anim>
                                    <p:anim calcmode="lin" valueType="num">
                                      <p:cBhvr>
                                        <p:cTn id="27" dur="1000" fill="hold"/>
                                        <p:tgtEl>
                                          <p:spTgt spid="16"/>
                                        </p:tgtEl>
                                        <p:attrNameLst>
                                          <p:attrName>style.rotation</p:attrName>
                                        </p:attrNameLst>
                                      </p:cBhvr>
                                      <p:tavLst>
                                        <p:tav tm="0">
                                          <p:val>
                                            <p:fltVal val="90"/>
                                          </p:val>
                                        </p:tav>
                                        <p:tav tm="100000">
                                          <p:val>
                                            <p:fltVal val="0"/>
                                          </p:val>
                                        </p:tav>
                                      </p:tavLst>
                                    </p:anim>
                                    <p:animEffect transition="in" filter="fade">
                                      <p:cBhvr>
                                        <p:cTn id="28" dur="1000"/>
                                        <p:tgtEl>
                                          <p:spTgt spid="16"/>
                                        </p:tgtEl>
                                      </p:cBhvr>
                                    </p:animEffect>
                                  </p:childTnLst>
                                </p:cTn>
                              </p:par>
                            </p:childTnLst>
                          </p:cTn>
                        </p:par>
                        <p:par>
                          <p:cTn id="29" fill="hold">
                            <p:stCondLst>
                              <p:cond delay="4000"/>
                            </p:stCondLst>
                            <p:childTnLst>
                              <p:par>
                                <p:cTn id="30" presetID="31" presetClass="entr" presetSubtype="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1000" fill="hold"/>
                                        <p:tgtEl>
                                          <p:spTgt spid="17"/>
                                        </p:tgtEl>
                                        <p:attrNameLst>
                                          <p:attrName>ppt_w</p:attrName>
                                        </p:attrNameLst>
                                      </p:cBhvr>
                                      <p:tavLst>
                                        <p:tav tm="0">
                                          <p:val>
                                            <p:fltVal val="0"/>
                                          </p:val>
                                        </p:tav>
                                        <p:tav tm="100000">
                                          <p:val>
                                            <p:strVal val="#ppt_w"/>
                                          </p:val>
                                        </p:tav>
                                      </p:tavLst>
                                    </p:anim>
                                    <p:anim calcmode="lin" valueType="num">
                                      <p:cBhvr>
                                        <p:cTn id="33" dur="1000" fill="hold"/>
                                        <p:tgtEl>
                                          <p:spTgt spid="17"/>
                                        </p:tgtEl>
                                        <p:attrNameLst>
                                          <p:attrName>ppt_h</p:attrName>
                                        </p:attrNameLst>
                                      </p:cBhvr>
                                      <p:tavLst>
                                        <p:tav tm="0">
                                          <p:val>
                                            <p:fltVal val="0"/>
                                          </p:val>
                                        </p:tav>
                                        <p:tav tm="100000">
                                          <p:val>
                                            <p:strVal val="#ppt_h"/>
                                          </p:val>
                                        </p:tav>
                                      </p:tavLst>
                                    </p:anim>
                                    <p:anim calcmode="lin" valueType="num">
                                      <p:cBhvr>
                                        <p:cTn id="34" dur="1000" fill="hold"/>
                                        <p:tgtEl>
                                          <p:spTgt spid="17"/>
                                        </p:tgtEl>
                                        <p:attrNameLst>
                                          <p:attrName>style.rotation</p:attrName>
                                        </p:attrNameLst>
                                      </p:cBhvr>
                                      <p:tavLst>
                                        <p:tav tm="0">
                                          <p:val>
                                            <p:fltVal val="90"/>
                                          </p:val>
                                        </p:tav>
                                        <p:tav tm="100000">
                                          <p:val>
                                            <p:fltVal val="0"/>
                                          </p:val>
                                        </p:tav>
                                      </p:tavLst>
                                    </p:anim>
                                    <p:animEffect transition="in" filter="fade">
                                      <p:cBhvr>
                                        <p:cTn id="3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77461" y="254000"/>
            <a:ext cx="2755900" cy="1384300"/>
          </a:xfrm>
        </p:spPr>
        <p:txBody>
          <a:bodyPr>
            <a:normAutofit fontScale="90000"/>
          </a:bodyPr>
          <a:lstStyle/>
          <a:p>
            <a:pPr algn="ctr"/>
            <a:r>
              <a:rPr lang="es-MX" b="1" dirty="0" smtClean="0">
                <a:ln w="6600">
                  <a:solidFill>
                    <a:schemeClr val="accent2"/>
                  </a:solidFill>
                  <a:prstDash val="solid"/>
                </a:ln>
                <a:solidFill>
                  <a:srgbClr val="FFFFFF"/>
                </a:solidFill>
                <a:effectLst>
                  <a:outerShdw dist="38100" dir="2700000" algn="tl" rotWithShape="0">
                    <a:schemeClr val="accent2"/>
                  </a:outerShdw>
                </a:effectLst>
              </a:rPr>
              <a:t>Charlie</a:t>
            </a:r>
            <a:br>
              <a:rPr lang="es-MX" b="1" dirty="0" smtClean="0">
                <a:ln w="6600">
                  <a:solidFill>
                    <a:schemeClr val="accent2"/>
                  </a:solidFill>
                  <a:prstDash val="solid"/>
                </a:ln>
                <a:solidFill>
                  <a:srgbClr val="FFFFFF"/>
                </a:solidFill>
                <a:effectLst>
                  <a:outerShdw dist="38100" dir="2700000" algn="tl" rotWithShape="0">
                    <a:schemeClr val="accent2"/>
                  </a:outerShdw>
                </a:effectLst>
              </a:rPr>
            </a:br>
            <a:r>
              <a:rPr lang="es-MX" b="1" dirty="0" smtClean="0">
                <a:ln w="6600">
                  <a:solidFill>
                    <a:schemeClr val="accent2"/>
                  </a:solidFill>
                  <a:prstDash val="solid"/>
                </a:ln>
                <a:solidFill>
                  <a:srgbClr val="FFFFFF"/>
                </a:solidFill>
                <a:effectLst>
                  <a:outerShdw dist="38100" dir="2700000" algn="tl" rotWithShape="0">
                    <a:schemeClr val="accent2"/>
                  </a:outerShdw>
                </a:effectLst>
              </a:rPr>
              <a:t>&amp; Lola</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6" name="Marcador de contenido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8011417" y="1789591"/>
            <a:ext cx="4062934" cy="4761758"/>
          </a:xfrm>
        </p:spPr>
      </p:pic>
      <p:grpSp>
        <p:nvGrpSpPr>
          <p:cNvPr id="18" name="Grupo 17"/>
          <p:cNvGrpSpPr/>
          <p:nvPr/>
        </p:nvGrpSpPr>
        <p:grpSpPr>
          <a:xfrm>
            <a:off x="2779533" y="2995349"/>
            <a:ext cx="3556000" cy="3556000"/>
            <a:chOff x="2779533" y="2995349"/>
            <a:chExt cx="3556000" cy="3556000"/>
          </a:xfrm>
        </p:grpSpPr>
        <p:sp>
          <p:nvSpPr>
            <p:cNvPr id="12" name="Elipse 11"/>
            <p:cNvSpPr/>
            <p:nvPr/>
          </p:nvSpPr>
          <p:spPr>
            <a:xfrm>
              <a:off x="2779533" y="2995349"/>
              <a:ext cx="3556000" cy="3556000"/>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s-MX"/>
            </a:p>
          </p:txBody>
        </p:sp>
        <p:pic>
          <p:nvPicPr>
            <p:cNvPr id="8" name="Imagen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08335" y="4000399"/>
              <a:ext cx="2298396" cy="1590274"/>
            </a:xfrm>
            <a:prstGeom prst="rect">
              <a:avLst/>
            </a:prstGeom>
          </p:spPr>
        </p:pic>
      </p:grpSp>
      <p:grpSp>
        <p:nvGrpSpPr>
          <p:cNvPr id="17" name="Grupo 16"/>
          <p:cNvGrpSpPr/>
          <p:nvPr/>
        </p:nvGrpSpPr>
        <p:grpSpPr>
          <a:xfrm>
            <a:off x="5200650" y="254000"/>
            <a:ext cx="3556000" cy="3556000"/>
            <a:chOff x="5200650" y="254000"/>
            <a:chExt cx="3556000" cy="3556000"/>
          </a:xfrm>
        </p:grpSpPr>
        <p:sp>
          <p:nvSpPr>
            <p:cNvPr id="13" name="Elipse 12"/>
            <p:cNvSpPr/>
            <p:nvPr/>
          </p:nvSpPr>
          <p:spPr>
            <a:xfrm>
              <a:off x="5200650" y="254000"/>
              <a:ext cx="3556000" cy="3556000"/>
            </a:xfrm>
            <a:prstGeom prst="ellipse">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s-MX"/>
            </a:p>
          </p:txBody>
        </p:sp>
        <p:pic>
          <p:nvPicPr>
            <p:cNvPr id="9" name="Imagen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766138" y="839656"/>
              <a:ext cx="2438400" cy="2438400"/>
            </a:xfrm>
            <a:prstGeom prst="rect">
              <a:avLst/>
            </a:prstGeom>
          </p:spPr>
        </p:pic>
      </p:grpSp>
      <p:grpSp>
        <p:nvGrpSpPr>
          <p:cNvPr id="16" name="Grupo 15"/>
          <p:cNvGrpSpPr/>
          <p:nvPr/>
        </p:nvGrpSpPr>
        <p:grpSpPr>
          <a:xfrm>
            <a:off x="98364" y="280856"/>
            <a:ext cx="3900968" cy="3556000"/>
            <a:chOff x="98364" y="280856"/>
            <a:chExt cx="3900968" cy="3556000"/>
          </a:xfrm>
        </p:grpSpPr>
        <p:sp>
          <p:nvSpPr>
            <p:cNvPr id="11" name="Elipse 10"/>
            <p:cNvSpPr/>
            <p:nvPr/>
          </p:nvSpPr>
          <p:spPr>
            <a:xfrm>
              <a:off x="358416" y="280856"/>
              <a:ext cx="3556000" cy="3556000"/>
            </a:xfrm>
            <a:prstGeom prst="ellipse">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pic>
          <p:nvPicPr>
            <p:cNvPr id="10" name="Imagen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448636" y="674671"/>
              <a:ext cx="2868625" cy="1369333"/>
            </a:xfrm>
            <a:prstGeom prst="rect">
              <a:avLst/>
            </a:prstGeom>
          </p:spPr>
        </p:pic>
        <p:pic>
          <p:nvPicPr>
            <p:cNvPr id="14" name="Imagen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043271" y="1359337"/>
              <a:ext cx="1956061" cy="1800187"/>
            </a:xfrm>
            <a:prstGeom prst="rect">
              <a:avLst/>
            </a:prstGeom>
          </p:spPr>
        </p:pic>
        <p:pic>
          <p:nvPicPr>
            <p:cNvPr id="15" name="Imagen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8364" y="1843785"/>
              <a:ext cx="2084014" cy="1341754"/>
            </a:xfrm>
            <a:prstGeom prst="rect">
              <a:avLst/>
            </a:prstGeom>
          </p:spPr>
        </p:pic>
      </p:grpSp>
    </p:spTree>
    <p:extLst>
      <p:ext uri="{BB962C8B-B14F-4D97-AF65-F5344CB8AC3E}">
        <p14:creationId xmlns:p14="http://schemas.microsoft.com/office/powerpoint/2010/main" val="5427774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par>
                          <p:cTn id="15" fill="hold">
                            <p:stCondLst>
                              <p:cond delay="2000"/>
                            </p:stCondLst>
                            <p:childTnLst>
                              <p:par>
                                <p:cTn id="16" presetID="31"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1000" fill="hold"/>
                                        <p:tgtEl>
                                          <p:spTgt spid="16"/>
                                        </p:tgtEl>
                                        <p:attrNameLst>
                                          <p:attrName>ppt_w</p:attrName>
                                        </p:attrNameLst>
                                      </p:cBhvr>
                                      <p:tavLst>
                                        <p:tav tm="0">
                                          <p:val>
                                            <p:fltVal val="0"/>
                                          </p:val>
                                        </p:tav>
                                        <p:tav tm="100000">
                                          <p:val>
                                            <p:strVal val="#ppt_w"/>
                                          </p:val>
                                        </p:tav>
                                      </p:tavLst>
                                    </p:anim>
                                    <p:anim calcmode="lin" valueType="num">
                                      <p:cBhvr>
                                        <p:cTn id="19" dur="1000" fill="hold"/>
                                        <p:tgtEl>
                                          <p:spTgt spid="16"/>
                                        </p:tgtEl>
                                        <p:attrNameLst>
                                          <p:attrName>ppt_h</p:attrName>
                                        </p:attrNameLst>
                                      </p:cBhvr>
                                      <p:tavLst>
                                        <p:tav tm="0">
                                          <p:val>
                                            <p:fltVal val="0"/>
                                          </p:val>
                                        </p:tav>
                                        <p:tav tm="100000">
                                          <p:val>
                                            <p:strVal val="#ppt_h"/>
                                          </p:val>
                                        </p:tav>
                                      </p:tavLst>
                                    </p:anim>
                                    <p:anim calcmode="lin" valueType="num">
                                      <p:cBhvr>
                                        <p:cTn id="20" dur="1000" fill="hold"/>
                                        <p:tgtEl>
                                          <p:spTgt spid="16"/>
                                        </p:tgtEl>
                                        <p:attrNameLst>
                                          <p:attrName>style.rotation</p:attrName>
                                        </p:attrNameLst>
                                      </p:cBhvr>
                                      <p:tavLst>
                                        <p:tav tm="0">
                                          <p:val>
                                            <p:fltVal val="90"/>
                                          </p:val>
                                        </p:tav>
                                        <p:tav tm="100000">
                                          <p:val>
                                            <p:fltVal val="0"/>
                                          </p:val>
                                        </p:tav>
                                      </p:tavLst>
                                    </p:anim>
                                    <p:animEffect transition="in" filter="fade">
                                      <p:cBhvr>
                                        <p:cTn id="21" dur="1000"/>
                                        <p:tgtEl>
                                          <p:spTgt spid="16"/>
                                        </p:tgtEl>
                                      </p:cBhvr>
                                    </p:animEffect>
                                  </p:childTnLst>
                                </p:cTn>
                              </p:par>
                            </p:childTnLst>
                          </p:cTn>
                        </p:par>
                        <p:par>
                          <p:cTn id="22" fill="hold">
                            <p:stCondLst>
                              <p:cond delay="3000"/>
                            </p:stCondLst>
                            <p:childTnLst>
                              <p:par>
                                <p:cTn id="23" presetID="31" presetClass="entr" presetSubtype="0"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1000" fill="hold"/>
                                        <p:tgtEl>
                                          <p:spTgt spid="17"/>
                                        </p:tgtEl>
                                        <p:attrNameLst>
                                          <p:attrName>ppt_w</p:attrName>
                                        </p:attrNameLst>
                                      </p:cBhvr>
                                      <p:tavLst>
                                        <p:tav tm="0">
                                          <p:val>
                                            <p:fltVal val="0"/>
                                          </p:val>
                                        </p:tav>
                                        <p:tav tm="100000">
                                          <p:val>
                                            <p:strVal val="#ppt_w"/>
                                          </p:val>
                                        </p:tav>
                                      </p:tavLst>
                                    </p:anim>
                                    <p:anim calcmode="lin" valueType="num">
                                      <p:cBhvr>
                                        <p:cTn id="26" dur="1000" fill="hold"/>
                                        <p:tgtEl>
                                          <p:spTgt spid="17"/>
                                        </p:tgtEl>
                                        <p:attrNameLst>
                                          <p:attrName>ppt_h</p:attrName>
                                        </p:attrNameLst>
                                      </p:cBhvr>
                                      <p:tavLst>
                                        <p:tav tm="0">
                                          <p:val>
                                            <p:fltVal val="0"/>
                                          </p:val>
                                        </p:tav>
                                        <p:tav tm="100000">
                                          <p:val>
                                            <p:strVal val="#ppt_h"/>
                                          </p:val>
                                        </p:tav>
                                      </p:tavLst>
                                    </p:anim>
                                    <p:anim calcmode="lin" valueType="num">
                                      <p:cBhvr>
                                        <p:cTn id="27" dur="1000" fill="hold"/>
                                        <p:tgtEl>
                                          <p:spTgt spid="17"/>
                                        </p:tgtEl>
                                        <p:attrNameLst>
                                          <p:attrName>style.rotation</p:attrName>
                                        </p:attrNameLst>
                                      </p:cBhvr>
                                      <p:tavLst>
                                        <p:tav tm="0">
                                          <p:val>
                                            <p:fltVal val="90"/>
                                          </p:val>
                                        </p:tav>
                                        <p:tav tm="100000">
                                          <p:val>
                                            <p:fltVal val="0"/>
                                          </p:val>
                                        </p:tav>
                                      </p:tavLst>
                                    </p:anim>
                                    <p:animEffect transition="in" filter="fade">
                                      <p:cBhvr>
                                        <p:cTn id="28" dur="1000"/>
                                        <p:tgtEl>
                                          <p:spTgt spid="17"/>
                                        </p:tgtEl>
                                      </p:cBhvr>
                                    </p:animEffect>
                                  </p:childTnLst>
                                </p:cTn>
                              </p:par>
                            </p:childTnLst>
                          </p:cTn>
                        </p:par>
                        <p:par>
                          <p:cTn id="29" fill="hold">
                            <p:stCondLst>
                              <p:cond delay="4000"/>
                            </p:stCondLst>
                            <p:childTnLst>
                              <p:par>
                                <p:cTn id="30" presetID="31" presetClass="entr" presetSubtype="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1000" fill="hold"/>
                                        <p:tgtEl>
                                          <p:spTgt spid="18"/>
                                        </p:tgtEl>
                                        <p:attrNameLst>
                                          <p:attrName>ppt_w</p:attrName>
                                        </p:attrNameLst>
                                      </p:cBhvr>
                                      <p:tavLst>
                                        <p:tav tm="0">
                                          <p:val>
                                            <p:fltVal val="0"/>
                                          </p:val>
                                        </p:tav>
                                        <p:tav tm="100000">
                                          <p:val>
                                            <p:strVal val="#ppt_w"/>
                                          </p:val>
                                        </p:tav>
                                      </p:tavLst>
                                    </p:anim>
                                    <p:anim calcmode="lin" valueType="num">
                                      <p:cBhvr>
                                        <p:cTn id="33" dur="1000" fill="hold"/>
                                        <p:tgtEl>
                                          <p:spTgt spid="18"/>
                                        </p:tgtEl>
                                        <p:attrNameLst>
                                          <p:attrName>ppt_h</p:attrName>
                                        </p:attrNameLst>
                                      </p:cBhvr>
                                      <p:tavLst>
                                        <p:tav tm="0">
                                          <p:val>
                                            <p:fltVal val="0"/>
                                          </p:val>
                                        </p:tav>
                                        <p:tav tm="100000">
                                          <p:val>
                                            <p:strVal val="#ppt_h"/>
                                          </p:val>
                                        </p:tav>
                                      </p:tavLst>
                                    </p:anim>
                                    <p:anim calcmode="lin" valueType="num">
                                      <p:cBhvr>
                                        <p:cTn id="34" dur="1000" fill="hold"/>
                                        <p:tgtEl>
                                          <p:spTgt spid="18"/>
                                        </p:tgtEl>
                                        <p:attrNameLst>
                                          <p:attrName>style.rotation</p:attrName>
                                        </p:attrNameLst>
                                      </p:cBhvr>
                                      <p:tavLst>
                                        <p:tav tm="0">
                                          <p:val>
                                            <p:fltVal val="90"/>
                                          </p:val>
                                        </p:tav>
                                        <p:tav tm="100000">
                                          <p:val>
                                            <p:fltVal val="0"/>
                                          </p:val>
                                        </p:tav>
                                      </p:tavLst>
                                    </p:anim>
                                    <p:animEffect transition="in" filter="fade">
                                      <p:cBhvr>
                                        <p:cTn id="3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77462" y="223838"/>
            <a:ext cx="2755900" cy="855662"/>
          </a:xfrm>
        </p:spPr>
        <p:txBody>
          <a:bodyPr/>
          <a:lstStyle/>
          <a:p>
            <a:pPr algn="ctr"/>
            <a:r>
              <a:rPr lang="es-MX" b="1" dirty="0" smtClean="0">
                <a:ln w="6600">
                  <a:solidFill>
                    <a:schemeClr val="accent2"/>
                  </a:solidFill>
                  <a:prstDash val="solid"/>
                </a:ln>
                <a:solidFill>
                  <a:srgbClr val="FFFFFF"/>
                </a:solidFill>
                <a:effectLst>
                  <a:outerShdw dist="38100" dir="2700000" algn="tl" rotWithShape="0">
                    <a:schemeClr val="accent2"/>
                  </a:outerShdw>
                </a:effectLst>
              </a:rPr>
              <a:t>Jack</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7546702" y="933929"/>
            <a:ext cx="5617420" cy="5617420"/>
          </a:xfrm>
        </p:spPr>
      </p:pic>
      <p:grpSp>
        <p:nvGrpSpPr>
          <p:cNvPr id="18" name="Grupo 17"/>
          <p:cNvGrpSpPr/>
          <p:nvPr/>
        </p:nvGrpSpPr>
        <p:grpSpPr>
          <a:xfrm>
            <a:off x="5200650" y="254000"/>
            <a:ext cx="3556000" cy="3556000"/>
            <a:chOff x="5200650" y="254000"/>
            <a:chExt cx="3556000" cy="3556000"/>
          </a:xfrm>
        </p:grpSpPr>
        <p:sp>
          <p:nvSpPr>
            <p:cNvPr id="13" name="Elipse 12"/>
            <p:cNvSpPr/>
            <p:nvPr/>
          </p:nvSpPr>
          <p:spPr>
            <a:xfrm>
              <a:off x="5200650" y="254000"/>
              <a:ext cx="3556000" cy="3556000"/>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pic>
          <p:nvPicPr>
            <p:cNvPr id="8" name="Imagen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23054" y="927955"/>
              <a:ext cx="3111192" cy="2183543"/>
            </a:xfrm>
            <a:prstGeom prst="rect">
              <a:avLst/>
            </a:prstGeom>
          </p:spPr>
        </p:pic>
      </p:grpSp>
      <p:grpSp>
        <p:nvGrpSpPr>
          <p:cNvPr id="17" name="Grupo 16"/>
          <p:cNvGrpSpPr/>
          <p:nvPr/>
        </p:nvGrpSpPr>
        <p:grpSpPr>
          <a:xfrm>
            <a:off x="358416" y="280856"/>
            <a:ext cx="3556000" cy="3556000"/>
            <a:chOff x="358416" y="280856"/>
            <a:chExt cx="3556000" cy="3556000"/>
          </a:xfrm>
        </p:grpSpPr>
        <p:sp>
          <p:nvSpPr>
            <p:cNvPr id="11" name="Elipse 10"/>
            <p:cNvSpPr/>
            <p:nvPr/>
          </p:nvSpPr>
          <p:spPr>
            <a:xfrm>
              <a:off x="358416" y="280856"/>
              <a:ext cx="3556000" cy="3556000"/>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s-MX"/>
            </a:p>
          </p:txBody>
        </p:sp>
        <p:pic>
          <p:nvPicPr>
            <p:cNvPr id="10" name="Imagen 9"/>
            <p:cNvPicPr>
              <a:picLocks noChangeAspect="1"/>
            </p:cNvPicPr>
            <p:nvPr/>
          </p:nvPicPr>
          <p:blipFill rotWithShape="1">
            <a:blip r:embed="rId4" cstate="email">
              <a:extLst>
                <a:ext uri="{28A0092B-C50C-407E-A947-70E740481C1C}">
                  <a14:useLocalDpi xmlns:a14="http://schemas.microsoft.com/office/drawing/2010/main"/>
                </a:ext>
              </a:extLst>
            </a:blip>
            <a:srcRect l="23581" t="8070" r="25031"/>
            <a:stretch/>
          </p:blipFill>
          <p:spPr>
            <a:xfrm>
              <a:off x="910465" y="798293"/>
              <a:ext cx="2341596" cy="2646355"/>
            </a:xfrm>
            <a:prstGeom prst="rect">
              <a:avLst/>
            </a:prstGeom>
          </p:spPr>
        </p:pic>
      </p:grpSp>
      <p:grpSp>
        <p:nvGrpSpPr>
          <p:cNvPr id="19" name="Grupo 18"/>
          <p:cNvGrpSpPr/>
          <p:nvPr/>
        </p:nvGrpSpPr>
        <p:grpSpPr>
          <a:xfrm>
            <a:off x="2779533" y="2995349"/>
            <a:ext cx="3556000" cy="3556000"/>
            <a:chOff x="2779533" y="2995349"/>
            <a:chExt cx="3556000" cy="3556000"/>
          </a:xfrm>
        </p:grpSpPr>
        <p:sp>
          <p:nvSpPr>
            <p:cNvPr id="12" name="Elipse 11"/>
            <p:cNvSpPr/>
            <p:nvPr/>
          </p:nvSpPr>
          <p:spPr>
            <a:xfrm>
              <a:off x="2779533" y="2995349"/>
              <a:ext cx="3556000" cy="3556000"/>
            </a:xfrm>
            <a:prstGeom prst="ellipse">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130524" y="3111499"/>
              <a:ext cx="2042740" cy="2705407"/>
            </a:xfrm>
            <a:prstGeom prst="rect">
              <a:avLst/>
            </a:prstGeom>
          </p:spPr>
        </p:pic>
        <p:pic>
          <p:nvPicPr>
            <p:cNvPr id="15" name="Imagen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36163" y="3478720"/>
              <a:ext cx="2042740" cy="2705407"/>
            </a:xfrm>
            <a:prstGeom prst="rect">
              <a:avLst/>
            </a:prstGeom>
          </p:spPr>
        </p:pic>
        <p:pic>
          <p:nvPicPr>
            <p:cNvPr id="16" name="Imagen 1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958468" y="3810000"/>
              <a:ext cx="2042740" cy="2705407"/>
            </a:xfrm>
            <a:prstGeom prst="rect">
              <a:avLst/>
            </a:prstGeom>
          </p:spPr>
        </p:pic>
      </p:grpSp>
    </p:spTree>
    <p:extLst>
      <p:ext uri="{BB962C8B-B14F-4D97-AF65-F5344CB8AC3E}">
        <p14:creationId xmlns:p14="http://schemas.microsoft.com/office/powerpoint/2010/main" val="233193061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par>
                          <p:cTn id="15" fill="hold">
                            <p:stCondLst>
                              <p:cond delay="2000"/>
                            </p:stCondLst>
                            <p:childTnLst>
                              <p:par>
                                <p:cTn id="16" presetID="31" presetClass="entr" presetSubtype="0"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fltVal val="0"/>
                                          </p:val>
                                        </p:tav>
                                        <p:tav tm="100000">
                                          <p:val>
                                            <p:strVal val="#ppt_w"/>
                                          </p:val>
                                        </p:tav>
                                      </p:tavLst>
                                    </p:anim>
                                    <p:anim calcmode="lin" valueType="num">
                                      <p:cBhvr>
                                        <p:cTn id="19" dur="1000" fill="hold"/>
                                        <p:tgtEl>
                                          <p:spTgt spid="17"/>
                                        </p:tgtEl>
                                        <p:attrNameLst>
                                          <p:attrName>ppt_h</p:attrName>
                                        </p:attrNameLst>
                                      </p:cBhvr>
                                      <p:tavLst>
                                        <p:tav tm="0">
                                          <p:val>
                                            <p:fltVal val="0"/>
                                          </p:val>
                                        </p:tav>
                                        <p:tav tm="100000">
                                          <p:val>
                                            <p:strVal val="#ppt_h"/>
                                          </p:val>
                                        </p:tav>
                                      </p:tavLst>
                                    </p:anim>
                                    <p:anim calcmode="lin" valueType="num">
                                      <p:cBhvr>
                                        <p:cTn id="20" dur="1000" fill="hold"/>
                                        <p:tgtEl>
                                          <p:spTgt spid="17"/>
                                        </p:tgtEl>
                                        <p:attrNameLst>
                                          <p:attrName>style.rotation</p:attrName>
                                        </p:attrNameLst>
                                      </p:cBhvr>
                                      <p:tavLst>
                                        <p:tav tm="0">
                                          <p:val>
                                            <p:fltVal val="90"/>
                                          </p:val>
                                        </p:tav>
                                        <p:tav tm="100000">
                                          <p:val>
                                            <p:fltVal val="0"/>
                                          </p:val>
                                        </p:tav>
                                      </p:tavLst>
                                    </p:anim>
                                    <p:animEffect transition="in" filter="fade">
                                      <p:cBhvr>
                                        <p:cTn id="21" dur="1000"/>
                                        <p:tgtEl>
                                          <p:spTgt spid="17"/>
                                        </p:tgtEl>
                                      </p:cBhvr>
                                    </p:animEffect>
                                  </p:childTnLst>
                                </p:cTn>
                              </p:par>
                            </p:childTnLst>
                          </p:cTn>
                        </p:par>
                        <p:par>
                          <p:cTn id="22" fill="hold">
                            <p:stCondLst>
                              <p:cond delay="3000"/>
                            </p:stCondLst>
                            <p:childTnLst>
                              <p:par>
                                <p:cTn id="23" presetID="31" presetClass="entr" presetSubtype="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style.rotation</p:attrName>
                                        </p:attrNameLst>
                                      </p:cBhvr>
                                      <p:tavLst>
                                        <p:tav tm="0">
                                          <p:val>
                                            <p:fltVal val="90"/>
                                          </p:val>
                                        </p:tav>
                                        <p:tav tm="100000">
                                          <p:val>
                                            <p:fltVal val="0"/>
                                          </p:val>
                                        </p:tav>
                                      </p:tavLst>
                                    </p:anim>
                                    <p:animEffect transition="in" filter="fade">
                                      <p:cBhvr>
                                        <p:cTn id="28" dur="1000"/>
                                        <p:tgtEl>
                                          <p:spTgt spid="18"/>
                                        </p:tgtEl>
                                      </p:cBhvr>
                                    </p:animEffect>
                                  </p:childTnLst>
                                </p:cTn>
                              </p:par>
                            </p:childTnLst>
                          </p:cTn>
                        </p:par>
                        <p:par>
                          <p:cTn id="29" fill="hold">
                            <p:stCondLst>
                              <p:cond delay="4000"/>
                            </p:stCondLst>
                            <p:childTnLst>
                              <p:par>
                                <p:cTn id="30" presetID="31" presetClass="entr" presetSubtype="0"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1000" fill="hold"/>
                                        <p:tgtEl>
                                          <p:spTgt spid="19"/>
                                        </p:tgtEl>
                                        <p:attrNameLst>
                                          <p:attrName>ppt_w</p:attrName>
                                        </p:attrNameLst>
                                      </p:cBhvr>
                                      <p:tavLst>
                                        <p:tav tm="0">
                                          <p:val>
                                            <p:fltVal val="0"/>
                                          </p:val>
                                        </p:tav>
                                        <p:tav tm="100000">
                                          <p:val>
                                            <p:strVal val="#ppt_w"/>
                                          </p:val>
                                        </p:tav>
                                      </p:tavLst>
                                    </p:anim>
                                    <p:anim calcmode="lin" valueType="num">
                                      <p:cBhvr>
                                        <p:cTn id="33" dur="1000" fill="hold"/>
                                        <p:tgtEl>
                                          <p:spTgt spid="19"/>
                                        </p:tgtEl>
                                        <p:attrNameLst>
                                          <p:attrName>ppt_h</p:attrName>
                                        </p:attrNameLst>
                                      </p:cBhvr>
                                      <p:tavLst>
                                        <p:tav tm="0">
                                          <p:val>
                                            <p:fltVal val="0"/>
                                          </p:val>
                                        </p:tav>
                                        <p:tav tm="100000">
                                          <p:val>
                                            <p:strVal val="#ppt_h"/>
                                          </p:val>
                                        </p:tav>
                                      </p:tavLst>
                                    </p:anim>
                                    <p:anim calcmode="lin" valueType="num">
                                      <p:cBhvr>
                                        <p:cTn id="34" dur="1000" fill="hold"/>
                                        <p:tgtEl>
                                          <p:spTgt spid="19"/>
                                        </p:tgtEl>
                                        <p:attrNameLst>
                                          <p:attrName>style.rotation</p:attrName>
                                        </p:attrNameLst>
                                      </p:cBhvr>
                                      <p:tavLst>
                                        <p:tav tm="0">
                                          <p:val>
                                            <p:fltVal val="90"/>
                                          </p:val>
                                        </p:tav>
                                        <p:tav tm="100000">
                                          <p:val>
                                            <p:fltVal val="0"/>
                                          </p:val>
                                        </p:tav>
                                      </p:tavLst>
                                    </p:anim>
                                    <p:animEffect transition="in" filter="fade">
                                      <p:cBhvr>
                                        <p:cTn id="35"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67056" y="500124"/>
            <a:ext cx="2755900" cy="1735076"/>
          </a:xfrm>
        </p:spPr>
        <p:txBody>
          <a:bodyPr>
            <a:normAutofit fontScale="90000"/>
          </a:bodyPr>
          <a:lstStyle/>
          <a:p>
            <a:pPr algn="ctr"/>
            <a:r>
              <a:rPr lang="es-MX" b="1" dirty="0" err="1" smtClean="0">
                <a:ln w="6600">
                  <a:solidFill>
                    <a:schemeClr val="accent2"/>
                  </a:solidFill>
                  <a:prstDash val="solid"/>
                </a:ln>
                <a:solidFill>
                  <a:srgbClr val="FFFFFF"/>
                </a:solidFill>
                <a:effectLst>
                  <a:outerShdw dist="38100" dir="2700000" algn="tl" rotWithShape="0">
                    <a:schemeClr val="accent2"/>
                  </a:outerShdw>
                </a:effectLst>
              </a:rPr>
              <a:t>Monica</a:t>
            </a:r>
            <a:r>
              <a:rPr lang="es-MX" b="1" dirty="0" smtClean="0">
                <a:ln w="6600">
                  <a:solidFill>
                    <a:schemeClr val="accent2"/>
                  </a:solidFill>
                  <a:prstDash val="solid"/>
                </a:ln>
                <a:solidFill>
                  <a:srgbClr val="FFFFFF"/>
                </a:solidFill>
                <a:effectLst>
                  <a:outerShdw dist="38100" dir="2700000" algn="tl" rotWithShape="0">
                    <a:schemeClr val="accent2"/>
                  </a:outerShdw>
                </a:effectLst>
              </a:rPr>
              <a:t/>
            </a:r>
            <a:br>
              <a:rPr lang="es-MX" b="1" dirty="0" smtClean="0">
                <a:ln w="6600">
                  <a:solidFill>
                    <a:schemeClr val="accent2"/>
                  </a:solidFill>
                  <a:prstDash val="solid"/>
                </a:ln>
                <a:solidFill>
                  <a:srgbClr val="FFFFFF"/>
                </a:solidFill>
                <a:effectLst>
                  <a:outerShdw dist="38100" dir="2700000" algn="tl" rotWithShape="0">
                    <a:schemeClr val="accent2"/>
                  </a:outerShdw>
                </a:effectLst>
              </a:rPr>
            </a:br>
            <a:r>
              <a:rPr lang="es-MX" b="1" dirty="0" smtClean="0">
                <a:ln w="6600">
                  <a:solidFill>
                    <a:schemeClr val="accent2"/>
                  </a:solidFill>
                  <a:prstDash val="solid"/>
                </a:ln>
                <a:solidFill>
                  <a:srgbClr val="FFFFFF"/>
                </a:solidFill>
                <a:effectLst>
                  <a:outerShdw dist="38100" dir="2700000" algn="tl" rotWithShape="0">
                    <a:schemeClr val="accent2"/>
                  </a:outerShdw>
                </a:effectLst>
              </a:rPr>
              <a:t>&amp;</a:t>
            </a:r>
            <a:br>
              <a:rPr lang="es-MX" b="1" dirty="0" smtClean="0">
                <a:ln w="6600">
                  <a:solidFill>
                    <a:schemeClr val="accent2"/>
                  </a:solidFill>
                  <a:prstDash val="solid"/>
                </a:ln>
                <a:solidFill>
                  <a:srgbClr val="FFFFFF"/>
                </a:solidFill>
                <a:effectLst>
                  <a:outerShdw dist="38100" dir="2700000" algn="tl" rotWithShape="0">
                    <a:schemeClr val="accent2"/>
                  </a:outerShdw>
                </a:effectLst>
              </a:rPr>
            </a:br>
            <a:r>
              <a:rPr lang="es-MX" b="1" dirty="0" smtClean="0">
                <a:ln w="6600">
                  <a:solidFill>
                    <a:schemeClr val="accent2"/>
                  </a:solidFill>
                  <a:prstDash val="solid"/>
                </a:ln>
                <a:solidFill>
                  <a:srgbClr val="FFFFFF"/>
                </a:solidFill>
                <a:effectLst>
                  <a:outerShdw dist="38100" dir="2700000" algn="tl" rotWithShape="0">
                    <a:schemeClr val="accent2"/>
                  </a:outerShdw>
                </a:effectLst>
              </a:rPr>
              <a:t>Steve</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6" name="Marcador de contenido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8646114" y="2399075"/>
            <a:ext cx="3087248" cy="4116332"/>
          </a:xfrm>
        </p:spPr>
      </p:pic>
      <p:grpSp>
        <p:nvGrpSpPr>
          <p:cNvPr id="18" name="Grupo 17"/>
          <p:cNvGrpSpPr/>
          <p:nvPr/>
        </p:nvGrpSpPr>
        <p:grpSpPr>
          <a:xfrm>
            <a:off x="5200650" y="254000"/>
            <a:ext cx="3556000" cy="3556000"/>
            <a:chOff x="5200650" y="254000"/>
            <a:chExt cx="3556000" cy="3556000"/>
          </a:xfrm>
        </p:grpSpPr>
        <p:sp>
          <p:nvSpPr>
            <p:cNvPr id="13" name="Elipse 12"/>
            <p:cNvSpPr/>
            <p:nvPr/>
          </p:nvSpPr>
          <p:spPr>
            <a:xfrm>
              <a:off x="5200650" y="254000"/>
              <a:ext cx="3556000" cy="3556000"/>
            </a:xfrm>
            <a:prstGeom prst="ellipse">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759450" y="698500"/>
              <a:ext cx="2438400" cy="2438400"/>
            </a:xfrm>
            <a:prstGeom prst="rect">
              <a:avLst/>
            </a:prstGeom>
          </p:spPr>
        </p:pic>
      </p:grpSp>
      <p:grpSp>
        <p:nvGrpSpPr>
          <p:cNvPr id="17" name="Grupo 16"/>
          <p:cNvGrpSpPr/>
          <p:nvPr/>
        </p:nvGrpSpPr>
        <p:grpSpPr>
          <a:xfrm>
            <a:off x="2779533" y="2995349"/>
            <a:ext cx="3556000" cy="3556000"/>
            <a:chOff x="2779533" y="2995349"/>
            <a:chExt cx="3556000" cy="3556000"/>
          </a:xfrm>
        </p:grpSpPr>
        <p:sp>
          <p:nvSpPr>
            <p:cNvPr id="12" name="Elipse 11"/>
            <p:cNvSpPr/>
            <p:nvPr/>
          </p:nvSpPr>
          <p:spPr>
            <a:xfrm>
              <a:off x="2779533" y="2995349"/>
              <a:ext cx="3556000" cy="3556000"/>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MX"/>
            </a:p>
          </p:txBody>
        </p:sp>
        <p:pic>
          <p:nvPicPr>
            <p:cNvPr id="9" name="Imagen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3165781" y="4035856"/>
              <a:ext cx="2783503" cy="1474985"/>
            </a:xfrm>
            <a:prstGeom prst="rect">
              <a:avLst/>
            </a:prstGeom>
          </p:spPr>
        </p:pic>
      </p:grpSp>
      <p:grpSp>
        <p:nvGrpSpPr>
          <p:cNvPr id="19" name="Grupo 18"/>
          <p:cNvGrpSpPr/>
          <p:nvPr/>
        </p:nvGrpSpPr>
        <p:grpSpPr>
          <a:xfrm>
            <a:off x="327050" y="280856"/>
            <a:ext cx="3618732" cy="3556000"/>
            <a:chOff x="327050" y="280856"/>
            <a:chExt cx="3618732" cy="3556000"/>
          </a:xfrm>
        </p:grpSpPr>
        <p:sp>
          <p:nvSpPr>
            <p:cNvPr id="11" name="Elipse 10"/>
            <p:cNvSpPr/>
            <p:nvPr/>
          </p:nvSpPr>
          <p:spPr>
            <a:xfrm>
              <a:off x="358416" y="280856"/>
              <a:ext cx="3556000" cy="3556000"/>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pic>
          <p:nvPicPr>
            <p:cNvPr id="14" name="Imagen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27050" y="1383159"/>
              <a:ext cx="3618732" cy="1554175"/>
            </a:xfrm>
            <a:prstGeom prst="rect">
              <a:avLst/>
            </a:prstGeom>
          </p:spPr>
        </p:pic>
      </p:grpSp>
    </p:spTree>
    <p:extLst>
      <p:ext uri="{BB962C8B-B14F-4D97-AF65-F5344CB8AC3E}">
        <p14:creationId xmlns:p14="http://schemas.microsoft.com/office/powerpoint/2010/main" val="152401950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par>
                          <p:cTn id="15" fill="hold">
                            <p:stCondLst>
                              <p:cond delay="2000"/>
                            </p:stCondLst>
                            <p:childTnLst>
                              <p:par>
                                <p:cTn id="16" presetID="31" presetClass="entr" presetSubtype="0"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1000" fill="hold"/>
                                        <p:tgtEl>
                                          <p:spTgt spid="19"/>
                                        </p:tgtEl>
                                        <p:attrNameLst>
                                          <p:attrName>ppt_w</p:attrName>
                                        </p:attrNameLst>
                                      </p:cBhvr>
                                      <p:tavLst>
                                        <p:tav tm="0">
                                          <p:val>
                                            <p:fltVal val="0"/>
                                          </p:val>
                                        </p:tav>
                                        <p:tav tm="100000">
                                          <p:val>
                                            <p:strVal val="#ppt_w"/>
                                          </p:val>
                                        </p:tav>
                                      </p:tavLst>
                                    </p:anim>
                                    <p:anim calcmode="lin" valueType="num">
                                      <p:cBhvr>
                                        <p:cTn id="19" dur="1000" fill="hold"/>
                                        <p:tgtEl>
                                          <p:spTgt spid="19"/>
                                        </p:tgtEl>
                                        <p:attrNameLst>
                                          <p:attrName>ppt_h</p:attrName>
                                        </p:attrNameLst>
                                      </p:cBhvr>
                                      <p:tavLst>
                                        <p:tav tm="0">
                                          <p:val>
                                            <p:fltVal val="0"/>
                                          </p:val>
                                        </p:tav>
                                        <p:tav tm="100000">
                                          <p:val>
                                            <p:strVal val="#ppt_h"/>
                                          </p:val>
                                        </p:tav>
                                      </p:tavLst>
                                    </p:anim>
                                    <p:anim calcmode="lin" valueType="num">
                                      <p:cBhvr>
                                        <p:cTn id="20" dur="1000" fill="hold"/>
                                        <p:tgtEl>
                                          <p:spTgt spid="19"/>
                                        </p:tgtEl>
                                        <p:attrNameLst>
                                          <p:attrName>style.rotation</p:attrName>
                                        </p:attrNameLst>
                                      </p:cBhvr>
                                      <p:tavLst>
                                        <p:tav tm="0">
                                          <p:val>
                                            <p:fltVal val="90"/>
                                          </p:val>
                                        </p:tav>
                                        <p:tav tm="100000">
                                          <p:val>
                                            <p:fltVal val="0"/>
                                          </p:val>
                                        </p:tav>
                                      </p:tavLst>
                                    </p:anim>
                                    <p:animEffect transition="in" filter="fade">
                                      <p:cBhvr>
                                        <p:cTn id="21" dur="1000"/>
                                        <p:tgtEl>
                                          <p:spTgt spid="19"/>
                                        </p:tgtEl>
                                      </p:cBhvr>
                                    </p:animEffect>
                                  </p:childTnLst>
                                </p:cTn>
                              </p:par>
                            </p:childTnLst>
                          </p:cTn>
                        </p:par>
                        <p:par>
                          <p:cTn id="22" fill="hold">
                            <p:stCondLst>
                              <p:cond delay="3000"/>
                            </p:stCondLst>
                            <p:childTnLst>
                              <p:par>
                                <p:cTn id="23" presetID="31" presetClass="entr" presetSubtype="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style.rotation</p:attrName>
                                        </p:attrNameLst>
                                      </p:cBhvr>
                                      <p:tavLst>
                                        <p:tav tm="0">
                                          <p:val>
                                            <p:fltVal val="90"/>
                                          </p:val>
                                        </p:tav>
                                        <p:tav tm="100000">
                                          <p:val>
                                            <p:fltVal val="0"/>
                                          </p:val>
                                        </p:tav>
                                      </p:tavLst>
                                    </p:anim>
                                    <p:animEffect transition="in" filter="fade">
                                      <p:cBhvr>
                                        <p:cTn id="28" dur="1000"/>
                                        <p:tgtEl>
                                          <p:spTgt spid="18"/>
                                        </p:tgtEl>
                                      </p:cBhvr>
                                    </p:animEffect>
                                  </p:childTnLst>
                                </p:cTn>
                              </p:par>
                            </p:childTnLst>
                          </p:cTn>
                        </p:par>
                        <p:par>
                          <p:cTn id="29" fill="hold">
                            <p:stCondLst>
                              <p:cond delay="4000"/>
                            </p:stCondLst>
                            <p:childTnLst>
                              <p:par>
                                <p:cTn id="30" presetID="31" presetClass="entr" presetSubtype="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1000" fill="hold"/>
                                        <p:tgtEl>
                                          <p:spTgt spid="17"/>
                                        </p:tgtEl>
                                        <p:attrNameLst>
                                          <p:attrName>ppt_w</p:attrName>
                                        </p:attrNameLst>
                                      </p:cBhvr>
                                      <p:tavLst>
                                        <p:tav tm="0">
                                          <p:val>
                                            <p:fltVal val="0"/>
                                          </p:val>
                                        </p:tav>
                                        <p:tav tm="100000">
                                          <p:val>
                                            <p:strVal val="#ppt_w"/>
                                          </p:val>
                                        </p:tav>
                                      </p:tavLst>
                                    </p:anim>
                                    <p:anim calcmode="lin" valueType="num">
                                      <p:cBhvr>
                                        <p:cTn id="33" dur="1000" fill="hold"/>
                                        <p:tgtEl>
                                          <p:spTgt spid="17"/>
                                        </p:tgtEl>
                                        <p:attrNameLst>
                                          <p:attrName>ppt_h</p:attrName>
                                        </p:attrNameLst>
                                      </p:cBhvr>
                                      <p:tavLst>
                                        <p:tav tm="0">
                                          <p:val>
                                            <p:fltVal val="0"/>
                                          </p:val>
                                        </p:tav>
                                        <p:tav tm="100000">
                                          <p:val>
                                            <p:strVal val="#ppt_h"/>
                                          </p:val>
                                        </p:tav>
                                      </p:tavLst>
                                    </p:anim>
                                    <p:anim calcmode="lin" valueType="num">
                                      <p:cBhvr>
                                        <p:cTn id="34" dur="1000" fill="hold"/>
                                        <p:tgtEl>
                                          <p:spTgt spid="17"/>
                                        </p:tgtEl>
                                        <p:attrNameLst>
                                          <p:attrName>style.rotation</p:attrName>
                                        </p:attrNameLst>
                                      </p:cBhvr>
                                      <p:tavLst>
                                        <p:tav tm="0">
                                          <p:val>
                                            <p:fltVal val="90"/>
                                          </p:val>
                                        </p:tav>
                                        <p:tav tm="100000">
                                          <p:val>
                                            <p:fltVal val="0"/>
                                          </p:val>
                                        </p:tav>
                                      </p:tavLst>
                                    </p:anim>
                                    <p:animEffect transition="in" filter="fade">
                                      <p:cBhvr>
                                        <p:cTn id="3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pc="0" dirty="0" smtClean="0">
                <a:ln w="0"/>
                <a:solidFill>
                  <a:schemeClr val="accent1"/>
                </a:solidFill>
                <a:effectLst>
                  <a:outerShdw blurRad="38100" dist="25400" dir="5400000" algn="ctr" rotWithShape="0">
                    <a:srgbClr val="6E747A">
                      <a:alpha val="43000"/>
                    </a:srgbClr>
                  </a:outerShdw>
                </a:effectLst>
              </a:rPr>
              <a:t>Módulo I</a:t>
            </a:r>
            <a:endParaRPr lang="es-MX" spc="0" dirty="0">
              <a:ln w="0"/>
              <a:solidFill>
                <a:schemeClr val="accent1"/>
              </a:solidFill>
              <a:effectLst>
                <a:outerShdw blurRad="38100" dist="25400" dir="5400000" algn="ctr" rotWithShape="0">
                  <a:srgbClr val="6E747A">
                    <a:alpha val="43000"/>
                  </a:srgbClr>
                </a:outerShdw>
              </a:effectLst>
            </a:endParaRPr>
          </a:p>
        </p:txBody>
      </p:sp>
      <p:sp>
        <p:nvSpPr>
          <p:cNvPr id="5" name="Marcador de contenido 4"/>
          <p:cNvSpPr>
            <a:spLocks noGrp="1"/>
          </p:cNvSpPr>
          <p:nvPr>
            <p:ph idx="1"/>
          </p:nvPr>
        </p:nvSpPr>
        <p:spPr/>
        <p:txBody>
          <a:bodyPr>
            <a:normAutofit/>
          </a:bodyPr>
          <a:lstStyle/>
          <a:p>
            <a:pPr marL="0" indent="0" algn="just">
              <a:buNone/>
            </a:pPr>
            <a:r>
              <a:rPr lang="es-MX" sz="2800" b="1" dirty="0" smtClean="0"/>
              <a:t>Nombre del Módulo</a:t>
            </a:r>
          </a:p>
          <a:p>
            <a:pPr algn="just"/>
            <a:r>
              <a:rPr lang="es-MX" sz="2800" dirty="0"/>
              <a:t>Vida diaria: hábitos y rutinas. 	</a:t>
            </a:r>
          </a:p>
          <a:p>
            <a:pPr algn="just"/>
            <a:endParaRPr lang="es-MX" sz="2800" dirty="0"/>
          </a:p>
          <a:p>
            <a:pPr marL="0" indent="0" algn="just">
              <a:buNone/>
            </a:pPr>
            <a:r>
              <a:rPr lang="es-MX" sz="2800" b="1" dirty="0" smtClean="0"/>
              <a:t>Propósitos del Módulo</a:t>
            </a:r>
          </a:p>
          <a:p>
            <a:pPr algn="just"/>
            <a:r>
              <a:rPr lang="es-MX" sz="2800" dirty="0"/>
              <a:t>Construye de forma oral y escrita, un texto simple y coherente, sobre su familia, hábitos y rutinas, así como </a:t>
            </a:r>
            <a:r>
              <a:rPr lang="es-MX" sz="2800" dirty="0" smtClean="0"/>
              <a:t>la frecuencia </a:t>
            </a:r>
            <a:r>
              <a:rPr lang="es-MX" sz="2800" dirty="0"/>
              <a:t>con que las realiza. 	</a:t>
            </a:r>
          </a:p>
        </p:txBody>
      </p:sp>
      <p:sp>
        <p:nvSpPr>
          <p:cNvPr id="8" name="Rectángulo 7">
            <a:hlinkClick r:id="rId2" action="ppaction://hlinksldjump"/>
          </p:cNvPr>
          <p:cNvSpPr/>
          <p:nvPr/>
        </p:nvSpPr>
        <p:spPr>
          <a:xfrm>
            <a:off x="8610600" y="5934670"/>
            <a:ext cx="3581400" cy="923330"/>
          </a:xfrm>
          <a:prstGeom prst="rect">
            <a:avLst/>
          </a:prstGeom>
          <a:noFill/>
        </p:spPr>
        <p:txBody>
          <a:bodyPr wrap="square" lIns="91440" tIns="45720" rIns="91440" bIns="45720">
            <a:spAutoFit/>
          </a:bodyPr>
          <a:lstStyle/>
          <a:p>
            <a:pPr algn="ct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Continuar</a:t>
            </a:r>
          </a:p>
        </p:txBody>
      </p:sp>
    </p:spTree>
    <p:extLst>
      <p:ext uri="{BB962C8B-B14F-4D97-AF65-F5344CB8AC3E}">
        <p14:creationId xmlns:p14="http://schemas.microsoft.com/office/powerpoint/2010/main" val="566804567"/>
      </p:ext>
    </p:extLst>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77461" y="254000"/>
            <a:ext cx="2976712" cy="855662"/>
          </a:xfrm>
        </p:spPr>
        <p:txBody>
          <a:bodyPr/>
          <a:lstStyle/>
          <a:p>
            <a:pPr algn="ctr"/>
            <a:r>
              <a:rPr lang="es-MX" b="1" dirty="0" smtClean="0">
                <a:ln w="6600">
                  <a:solidFill>
                    <a:schemeClr val="accent2"/>
                  </a:solidFill>
                  <a:prstDash val="solid"/>
                </a:ln>
                <a:solidFill>
                  <a:srgbClr val="FFFFFF"/>
                </a:solidFill>
                <a:effectLst>
                  <a:outerShdw dist="38100" dir="2700000" algn="tl" rotWithShape="0">
                    <a:schemeClr val="accent2"/>
                  </a:outerShdw>
                </a:effectLst>
              </a:rPr>
              <a:t>Melissa</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6" name="Marcador de contenido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flipH="1">
            <a:off x="8919663" y="933929"/>
            <a:ext cx="2871497" cy="5617420"/>
          </a:xfrm>
        </p:spPr>
      </p:pic>
      <p:grpSp>
        <p:nvGrpSpPr>
          <p:cNvPr id="14" name="Grupo 13"/>
          <p:cNvGrpSpPr/>
          <p:nvPr/>
        </p:nvGrpSpPr>
        <p:grpSpPr>
          <a:xfrm>
            <a:off x="5189447" y="254000"/>
            <a:ext cx="3701317" cy="3556000"/>
            <a:chOff x="5189447" y="254000"/>
            <a:chExt cx="3701317" cy="3556000"/>
          </a:xfrm>
        </p:grpSpPr>
        <p:sp>
          <p:nvSpPr>
            <p:cNvPr id="13" name="Elipse 12"/>
            <p:cNvSpPr/>
            <p:nvPr/>
          </p:nvSpPr>
          <p:spPr>
            <a:xfrm>
              <a:off x="5200650" y="254000"/>
              <a:ext cx="3556000" cy="3556000"/>
            </a:xfrm>
            <a:prstGeom prst="ellipse">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s-MX"/>
            </a:p>
          </p:txBody>
        </p:sp>
        <p:pic>
          <p:nvPicPr>
            <p:cNvPr id="3" name="Imagen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89447" y="933929"/>
              <a:ext cx="3701317" cy="2146005"/>
            </a:xfrm>
            <a:prstGeom prst="rect">
              <a:avLst/>
            </a:prstGeom>
          </p:spPr>
        </p:pic>
      </p:grpSp>
      <p:grpSp>
        <p:nvGrpSpPr>
          <p:cNvPr id="17" name="Grupo 16"/>
          <p:cNvGrpSpPr/>
          <p:nvPr/>
        </p:nvGrpSpPr>
        <p:grpSpPr>
          <a:xfrm>
            <a:off x="2779533" y="2995349"/>
            <a:ext cx="3556000" cy="3556000"/>
            <a:chOff x="2779533" y="2995349"/>
            <a:chExt cx="3556000" cy="3556000"/>
          </a:xfrm>
        </p:grpSpPr>
        <p:sp>
          <p:nvSpPr>
            <p:cNvPr id="12" name="Elipse 11"/>
            <p:cNvSpPr/>
            <p:nvPr/>
          </p:nvSpPr>
          <p:spPr>
            <a:xfrm>
              <a:off x="2779533" y="2995349"/>
              <a:ext cx="3556000" cy="3556000"/>
            </a:xfrm>
            <a:prstGeom prst="ellipse">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pic>
          <p:nvPicPr>
            <p:cNvPr id="4" name="Imagen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11392" y="3294756"/>
              <a:ext cx="1970050" cy="2764612"/>
            </a:xfrm>
            <a:prstGeom prst="rect">
              <a:avLst/>
            </a:prstGeom>
          </p:spPr>
        </p:pic>
      </p:grpSp>
      <p:grpSp>
        <p:nvGrpSpPr>
          <p:cNvPr id="9" name="Grupo 8"/>
          <p:cNvGrpSpPr/>
          <p:nvPr/>
        </p:nvGrpSpPr>
        <p:grpSpPr>
          <a:xfrm>
            <a:off x="358416" y="280856"/>
            <a:ext cx="3556000" cy="3556000"/>
            <a:chOff x="358416" y="280856"/>
            <a:chExt cx="3556000" cy="3556000"/>
          </a:xfrm>
        </p:grpSpPr>
        <p:sp>
          <p:nvSpPr>
            <p:cNvPr id="11" name="Elipse 10"/>
            <p:cNvSpPr/>
            <p:nvPr/>
          </p:nvSpPr>
          <p:spPr>
            <a:xfrm>
              <a:off x="358416" y="280856"/>
              <a:ext cx="3556000" cy="3556000"/>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31141" y="650919"/>
              <a:ext cx="2459440" cy="2712023"/>
            </a:xfrm>
            <a:prstGeom prst="rect">
              <a:avLst/>
            </a:prstGeom>
          </p:spPr>
        </p:pic>
      </p:grpSp>
    </p:spTree>
    <p:extLst>
      <p:ext uri="{BB962C8B-B14F-4D97-AF65-F5344CB8AC3E}">
        <p14:creationId xmlns:p14="http://schemas.microsoft.com/office/powerpoint/2010/main" val="298124758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par>
                          <p:cTn id="15" fill="hold">
                            <p:stCondLst>
                              <p:cond delay="2000"/>
                            </p:stCondLst>
                            <p:childTnLst>
                              <p:par>
                                <p:cTn id="16" presetID="31"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1000" fill="hold"/>
                                        <p:tgtEl>
                                          <p:spTgt spid="9"/>
                                        </p:tgtEl>
                                        <p:attrNameLst>
                                          <p:attrName>ppt_w</p:attrName>
                                        </p:attrNameLst>
                                      </p:cBhvr>
                                      <p:tavLst>
                                        <p:tav tm="0">
                                          <p:val>
                                            <p:fltVal val="0"/>
                                          </p:val>
                                        </p:tav>
                                        <p:tav tm="100000">
                                          <p:val>
                                            <p:strVal val="#ppt_w"/>
                                          </p:val>
                                        </p:tav>
                                      </p:tavLst>
                                    </p:anim>
                                    <p:anim calcmode="lin" valueType="num">
                                      <p:cBhvr>
                                        <p:cTn id="19" dur="1000" fill="hold"/>
                                        <p:tgtEl>
                                          <p:spTgt spid="9"/>
                                        </p:tgtEl>
                                        <p:attrNameLst>
                                          <p:attrName>ppt_h</p:attrName>
                                        </p:attrNameLst>
                                      </p:cBhvr>
                                      <p:tavLst>
                                        <p:tav tm="0">
                                          <p:val>
                                            <p:fltVal val="0"/>
                                          </p:val>
                                        </p:tav>
                                        <p:tav tm="100000">
                                          <p:val>
                                            <p:strVal val="#ppt_h"/>
                                          </p:val>
                                        </p:tav>
                                      </p:tavLst>
                                    </p:anim>
                                    <p:anim calcmode="lin" valueType="num">
                                      <p:cBhvr>
                                        <p:cTn id="20" dur="1000" fill="hold"/>
                                        <p:tgtEl>
                                          <p:spTgt spid="9"/>
                                        </p:tgtEl>
                                        <p:attrNameLst>
                                          <p:attrName>style.rotation</p:attrName>
                                        </p:attrNameLst>
                                      </p:cBhvr>
                                      <p:tavLst>
                                        <p:tav tm="0">
                                          <p:val>
                                            <p:fltVal val="90"/>
                                          </p:val>
                                        </p:tav>
                                        <p:tav tm="100000">
                                          <p:val>
                                            <p:fltVal val="0"/>
                                          </p:val>
                                        </p:tav>
                                      </p:tavLst>
                                    </p:anim>
                                    <p:animEffect transition="in" filter="fade">
                                      <p:cBhvr>
                                        <p:cTn id="21" dur="1000"/>
                                        <p:tgtEl>
                                          <p:spTgt spid="9"/>
                                        </p:tgtEl>
                                      </p:cBhvr>
                                    </p:animEffect>
                                  </p:childTnLst>
                                </p:cTn>
                              </p:par>
                            </p:childTnLst>
                          </p:cTn>
                        </p:par>
                        <p:par>
                          <p:cTn id="22" fill="hold">
                            <p:stCondLst>
                              <p:cond delay="3000"/>
                            </p:stCondLst>
                            <p:childTnLst>
                              <p:par>
                                <p:cTn id="23" presetID="31" presetClass="entr" presetSubtype="0"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 calcmode="lin" valueType="num">
                                      <p:cBhvr>
                                        <p:cTn id="27" dur="1000" fill="hold"/>
                                        <p:tgtEl>
                                          <p:spTgt spid="14"/>
                                        </p:tgtEl>
                                        <p:attrNameLst>
                                          <p:attrName>style.rotation</p:attrName>
                                        </p:attrNameLst>
                                      </p:cBhvr>
                                      <p:tavLst>
                                        <p:tav tm="0">
                                          <p:val>
                                            <p:fltVal val="90"/>
                                          </p:val>
                                        </p:tav>
                                        <p:tav tm="100000">
                                          <p:val>
                                            <p:fltVal val="0"/>
                                          </p:val>
                                        </p:tav>
                                      </p:tavLst>
                                    </p:anim>
                                    <p:animEffect transition="in" filter="fade">
                                      <p:cBhvr>
                                        <p:cTn id="28" dur="1000"/>
                                        <p:tgtEl>
                                          <p:spTgt spid="14"/>
                                        </p:tgtEl>
                                      </p:cBhvr>
                                    </p:animEffect>
                                  </p:childTnLst>
                                </p:cTn>
                              </p:par>
                            </p:childTnLst>
                          </p:cTn>
                        </p:par>
                        <p:par>
                          <p:cTn id="29" fill="hold">
                            <p:stCondLst>
                              <p:cond delay="4000"/>
                            </p:stCondLst>
                            <p:childTnLst>
                              <p:par>
                                <p:cTn id="30" presetID="31" presetClass="entr" presetSubtype="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1000" fill="hold"/>
                                        <p:tgtEl>
                                          <p:spTgt spid="17"/>
                                        </p:tgtEl>
                                        <p:attrNameLst>
                                          <p:attrName>ppt_w</p:attrName>
                                        </p:attrNameLst>
                                      </p:cBhvr>
                                      <p:tavLst>
                                        <p:tav tm="0">
                                          <p:val>
                                            <p:fltVal val="0"/>
                                          </p:val>
                                        </p:tav>
                                        <p:tav tm="100000">
                                          <p:val>
                                            <p:strVal val="#ppt_w"/>
                                          </p:val>
                                        </p:tav>
                                      </p:tavLst>
                                    </p:anim>
                                    <p:anim calcmode="lin" valueType="num">
                                      <p:cBhvr>
                                        <p:cTn id="33" dur="1000" fill="hold"/>
                                        <p:tgtEl>
                                          <p:spTgt spid="17"/>
                                        </p:tgtEl>
                                        <p:attrNameLst>
                                          <p:attrName>ppt_h</p:attrName>
                                        </p:attrNameLst>
                                      </p:cBhvr>
                                      <p:tavLst>
                                        <p:tav tm="0">
                                          <p:val>
                                            <p:fltVal val="0"/>
                                          </p:val>
                                        </p:tav>
                                        <p:tav tm="100000">
                                          <p:val>
                                            <p:strVal val="#ppt_h"/>
                                          </p:val>
                                        </p:tav>
                                      </p:tavLst>
                                    </p:anim>
                                    <p:anim calcmode="lin" valueType="num">
                                      <p:cBhvr>
                                        <p:cTn id="34" dur="1000" fill="hold"/>
                                        <p:tgtEl>
                                          <p:spTgt spid="17"/>
                                        </p:tgtEl>
                                        <p:attrNameLst>
                                          <p:attrName>style.rotation</p:attrName>
                                        </p:attrNameLst>
                                      </p:cBhvr>
                                      <p:tavLst>
                                        <p:tav tm="0">
                                          <p:val>
                                            <p:fltVal val="90"/>
                                          </p:val>
                                        </p:tav>
                                        <p:tav tm="100000">
                                          <p:val>
                                            <p:fltVal val="0"/>
                                          </p:val>
                                        </p:tav>
                                      </p:tavLst>
                                    </p:anim>
                                    <p:animEffect transition="in" filter="fade">
                                      <p:cBhvr>
                                        <p:cTn id="3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4000" y="228600"/>
            <a:ext cx="11658600" cy="939800"/>
          </a:xfrm>
        </p:spPr>
        <p:txBody>
          <a:bodyPr>
            <a:noAutofit/>
          </a:bodyPr>
          <a:lstStyle/>
          <a:p>
            <a:pPr algn="ctr"/>
            <a:r>
              <a:rPr lang="en-GB" sz="2800" b="1" dirty="0" smtClean="0">
                <a:ln w="6600">
                  <a:solidFill>
                    <a:schemeClr val="accent2"/>
                  </a:solidFill>
                  <a:prstDash val="solid"/>
                </a:ln>
                <a:solidFill>
                  <a:srgbClr val="FFFFFF"/>
                </a:solidFill>
                <a:effectLst>
                  <a:outerShdw dist="38100" dir="2700000" algn="tl" rotWithShape="0">
                    <a:schemeClr val="accent2"/>
                  </a:outerShdw>
                </a:effectLst>
              </a:rPr>
              <a:t>Complete the following sentences with </a:t>
            </a:r>
            <a:r>
              <a:rPr lang="en-GB" sz="2800" b="1" dirty="0" smtClean="0">
                <a:ln w="6600">
                  <a:solidFill>
                    <a:schemeClr val="accent2"/>
                  </a:solidFill>
                  <a:prstDash val="solid"/>
                </a:ln>
                <a:solidFill>
                  <a:srgbClr val="FFC000"/>
                </a:solidFill>
                <a:effectLst>
                  <a:outerShdw dist="38100" dir="2700000" algn="tl" rotWithShape="0">
                    <a:schemeClr val="accent2"/>
                  </a:outerShdw>
                </a:effectLst>
              </a:rPr>
              <a:t>HAVE GOT</a:t>
            </a:r>
            <a:r>
              <a:rPr lang="en-GB" sz="2800" b="1" dirty="0" smtClean="0">
                <a:ln w="6600">
                  <a:solidFill>
                    <a:schemeClr val="accent2"/>
                  </a:solidFill>
                  <a:prstDash val="solid"/>
                </a:ln>
                <a:solidFill>
                  <a:srgbClr val="FFFFFF"/>
                </a:solidFill>
                <a:effectLst>
                  <a:outerShdw dist="38100" dir="2700000" algn="tl" rotWithShape="0">
                    <a:schemeClr val="accent2"/>
                  </a:outerShdw>
                </a:effectLst>
              </a:rPr>
              <a:t>, </a:t>
            </a:r>
            <a:r>
              <a:rPr lang="en-GB" sz="2800" b="1" dirty="0" smtClean="0">
                <a:ln w="6600">
                  <a:solidFill>
                    <a:schemeClr val="accent2"/>
                  </a:solidFill>
                  <a:prstDash val="solid"/>
                </a:ln>
                <a:solidFill>
                  <a:srgbClr val="FFC000"/>
                </a:solidFill>
                <a:effectLst>
                  <a:outerShdw dist="38100" dir="2700000" algn="tl" rotWithShape="0">
                    <a:schemeClr val="accent2"/>
                  </a:outerShdw>
                </a:effectLst>
              </a:rPr>
              <a:t>HAS GOT</a:t>
            </a:r>
            <a:r>
              <a:rPr lang="en-GB" sz="2800" b="1" dirty="0" smtClean="0">
                <a:ln w="6600">
                  <a:solidFill>
                    <a:schemeClr val="accent2"/>
                  </a:solidFill>
                  <a:prstDash val="solid"/>
                </a:ln>
                <a:solidFill>
                  <a:srgbClr val="FFFFFF"/>
                </a:solidFill>
                <a:effectLst>
                  <a:outerShdw dist="38100" dir="2700000" algn="tl" rotWithShape="0">
                    <a:schemeClr val="accent2"/>
                  </a:outerShdw>
                </a:effectLst>
              </a:rPr>
              <a:t>, </a:t>
            </a:r>
            <a:r>
              <a:rPr lang="en-GB" sz="2800" b="1" dirty="0" smtClean="0">
                <a:ln w="6600">
                  <a:solidFill>
                    <a:schemeClr val="accent2"/>
                  </a:solidFill>
                  <a:prstDash val="solid"/>
                </a:ln>
                <a:solidFill>
                  <a:srgbClr val="FFC000"/>
                </a:solidFill>
                <a:effectLst>
                  <a:outerShdw dist="38100" dir="2700000" algn="tl" rotWithShape="0">
                    <a:schemeClr val="accent2"/>
                  </a:outerShdw>
                </a:effectLst>
              </a:rPr>
              <a:t>HAVEN’T GOT </a:t>
            </a:r>
            <a:r>
              <a:rPr lang="en-GB" sz="2800" b="1" dirty="0" smtClean="0">
                <a:ln w="6600">
                  <a:solidFill>
                    <a:schemeClr val="accent2"/>
                  </a:solidFill>
                  <a:prstDash val="solid"/>
                </a:ln>
                <a:solidFill>
                  <a:srgbClr val="FFFFFF"/>
                </a:solidFill>
                <a:effectLst>
                  <a:outerShdw dist="38100" dir="2700000" algn="tl" rotWithShape="0">
                    <a:schemeClr val="accent2"/>
                  </a:outerShdw>
                </a:effectLst>
              </a:rPr>
              <a:t>or </a:t>
            </a:r>
            <a:r>
              <a:rPr lang="en-GB" sz="2800" b="1" dirty="0" smtClean="0">
                <a:ln w="6600">
                  <a:solidFill>
                    <a:schemeClr val="accent2"/>
                  </a:solidFill>
                  <a:prstDash val="solid"/>
                </a:ln>
                <a:solidFill>
                  <a:srgbClr val="FFC000"/>
                </a:solidFill>
                <a:effectLst>
                  <a:outerShdw dist="38100" dir="2700000" algn="tl" rotWithShape="0">
                    <a:schemeClr val="accent2"/>
                  </a:outerShdw>
                </a:effectLst>
              </a:rPr>
              <a:t>HASN’T GOT</a:t>
            </a:r>
            <a:endParaRPr lang="en-GB" sz="2800" b="1" dirty="0">
              <a:ln w="6600">
                <a:solidFill>
                  <a:schemeClr val="accent2"/>
                </a:solidFill>
                <a:prstDash val="solid"/>
              </a:ln>
              <a:solidFill>
                <a:srgbClr val="FFC000"/>
              </a:solidFill>
              <a:effectLst>
                <a:outerShdw dist="38100" dir="2700000" algn="tl" rotWithShape="0">
                  <a:schemeClr val="accent2"/>
                </a:outerShdw>
              </a:effectLst>
            </a:endParaRPr>
          </a:p>
        </p:txBody>
      </p:sp>
      <p:sp>
        <p:nvSpPr>
          <p:cNvPr id="3" name="Marcador de contenido 2"/>
          <p:cNvSpPr>
            <a:spLocks noGrp="1"/>
          </p:cNvSpPr>
          <p:nvPr>
            <p:ph idx="1"/>
          </p:nvPr>
        </p:nvSpPr>
        <p:spPr>
          <a:xfrm>
            <a:off x="114300" y="1409700"/>
            <a:ext cx="11938000" cy="5448300"/>
          </a:xfrm>
        </p:spPr>
        <p:txBody>
          <a:bodyPr>
            <a:noAutofit/>
          </a:bodyPr>
          <a:lstStyle/>
          <a:p>
            <a:pPr marL="514350" indent="-514350">
              <a:spcBef>
                <a:spcPts val="0"/>
              </a:spcBef>
              <a:buFont typeface="+mj-lt"/>
              <a:buAutoNum type="arabicPeriod"/>
            </a:pPr>
            <a:r>
              <a:rPr lang="en-GB" sz="3400" dirty="0" smtClean="0"/>
              <a:t>My mother _____________ some pairs of shoes.</a:t>
            </a:r>
          </a:p>
          <a:p>
            <a:pPr marL="514350" indent="-514350">
              <a:spcBef>
                <a:spcPts val="0"/>
              </a:spcBef>
              <a:buFont typeface="+mj-lt"/>
              <a:buAutoNum type="arabicPeriod"/>
            </a:pPr>
            <a:r>
              <a:rPr lang="en-GB" sz="3400" dirty="0" smtClean="0"/>
              <a:t>I’m sad. I _____________ any friends in the school.</a:t>
            </a:r>
          </a:p>
          <a:p>
            <a:pPr marL="514350" indent="-514350">
              <a:spcBef>
                <a:spcPts val="0"/>
              </a:spcBef>
              <a:buFont typeface="+mj-lt"/>
              <a:buAutoNum type="arabicPeriod"/>
            </a:pPr>
            <a:r>
              <a:rPr lang="en-GB" sz="3400" dirty="0" smtClean="0"/>
              <a:t>Steve _____________ a sister. He is only son.</a:t>
            </a:r>
          </a:p>
          <a:p>
            <a:pPr marL="514350" indent="-514350">
              <a:spcBef>
                <a:spcPts val="0"/>
              </a:spcBef>
              <a:buFont typeface="+mj-lt"/>
              <a:buAutoNum type="arabicPeriod"/>
            </a:pPr>
            <a:r>
              <a:rPr lang="en-GB" sz="3400" dirty="0" smtClean="0"/>
              <a:t>We _____________ an enormous house. We like it.</a:t>
            </a:r>
          </a:p>
          <a:p>
            <a:pPr marL="514350" indent="-514350">
              <a:spcBef>
                <a:spcPts val="0"/>
              </a:spcBef>
              <a:buFont typeface="+mj-lt"/>
              <a:buAutoNum type="arabicPeriod"/>
            </a:pPr>
            <a:r>
              <a:rPr lang="en-GB" sz="3400" dirty="0" smtClean="0"/>
              <a:t>They _____________ any pets. They don’t like animals.</a:t>
            </a:r>
          </a:p>
          <a:p>
            <a:pPr marL="514350" indent="-514350">
              <a:spcBef>
                <a:spcPts val="0"/>
              </a:spcBef>
              <a:buFont typeface="+mj-lt"/>
              <a:buAutoNum type="arabicPeriod"/>
            </a:pPr>
            <a:r>
              <a:rPr lang="en-GB" sz="3400" dirty="0" smtClean="0"/>
              <a:t>Mariana _____________ any new smartphone.</a:t>
            </a:r>
          </a:p>
          <a:p>
            <a:pPr marL="514350" indent="-514350">
              <a:spcBef>
                <a:spcPts val="0"/>
              </a:spcBef>
              <a:buFont typeface="+mj-lt"/>
              <a:buAutoNum type="arabicPeriod"/>
            </a:pPr>
            <a:r>
              <a:rPr lang="en-GB" sz="3400" dirty="0" smtClean="0"/>
              <a:t>My car _____________ a powerful engine.</a:t>
            </a:r>
          </a:p>
          <a:p>
            <a:pPr marL="514350" indent="-514350">
              <a:spcBef>
                <a:spcPts val="0"/>
              </a:spcBef>
              <a:buFont typeface="+mj-lt"/>
              <a:buAutoNum type="arabicPeriod"/>
            </a:pPr>
            <a:r>
              <a:rPr lang="en-GB" sz="3400" dirty="0" smtClean="0"/>
              <a:t>I _____________ some interesting books at home.</a:t>
            </a:r>
          </a:p>
          <a:p>
            <a:pPr marL="514350" indent="-514350">
              <a:spcBef>
                <a:spcPts val="0"/>
              </a:spcBef>
              <a:buFont typeface="+mj-lt"/>
              <a:buAutoNum type="arabicPeriod"/>
            </a:pPr>
            <a:r>
              <a:rPr lang="en-GB" sz="3400" dirty="0" smtClean="0"/>
              <a:t>Maria </a:t>
            </a:r>
            <a:r>
              <a:rPr lang="en-GB" sz="3400" dirty="0"/>
              <a:t>_____________ </a:t>
            </a:r>
            <a:r>
              <a:rPr lang="en-GB" sz="3400" dirty="0" smtClean="0"/>
              <a:t>some books at home.</a:t>
            </a:r>
          </a:p>
          <a:p>
            <a:pPr marL="514350" indent="-514350">
              <a:spcBef>
                <a:spcPts val="0"/>
              </a:spcBef>
              <a:buFont typeface="+mj-lt"/>
              <a:buAutoNum type="arabicPeriod"/>
            </a:pPr>
            <a:r>
              <a:rPr lang="en-GB" sz="3400" dirty="0"/>
              <a:t> You _____________ </a:t>
            </a:r>
            <a:r>
              <a:rPr lang="en-GB" sz="3400" dirty="0" smtClean="0"/>
              <a:t>an old car.</a:t>
            </a:r>
            <a:endParaRPr lang="en-GB" sz="3400" dirty="0"/>
          </a:p>
        </p:txBody>
      </p:sp>
    </p:spTree>
    <p:extLst>
      <p:ext uri="{BB962C8B-B14F-4D97-AF65-F5344CB8AC3E}">
        <p14:creationId xmlns:p14="http://schemas.microsoft.com/office/powerpoint/2010/main" val="224926350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Effect transition="in" filter="fade">
                                      <p:cBhvr>
                                        <p:cTn id="55" dur="1000"/>
                                        <p:tgtEl>
                                          <p:spTgt spid="3">
                                            <p:txEl>
                                              <p:pRg st="8" end="8"/>
                                            </p:txEl>
                                          </p:spTgt>
                                        </p:tgtEl>
                                      </p:cBhvr>
                                    </p:animEffect>
                                    <p:anim calcmode="lin" valueType="num">
                                      <p:cBhvr>
                                        <p:cTn id="5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Effect transition="in" filter="fade">
                                      <p:cBhvr>
                                        <p:cTn id="61" dur="1000"/>
                                        <p:tgtEl>
                                          <p:spTgt spid="3">
                                            <p:txEl>
                                              <p:pRg st="9" end="9"/>
                                            </p:txEl>
                                          </p:spTgt>
                                        </p:tgtEl>
                                      </p:cBhvr>
                                    </p:animEffect>
                                    <p:anim calcmode="lin" valueType="num">
                                      <p:cBhvr>
                                        <p:cTn id="62"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1300" y="0"/>
            <a:ext cx="10058400" cy="945401"/>
          </a:xfrm>
        </p:spPr>
        <p:txBody>
          <a:bodyPr/>
          <a:lstStyle/>
          <a:p>
            <a:r>
              <a:rPr lang="es-MX" dirty="0" smtClean="0"/>
              <a:t>Time to </a:t>
            </a:r>
            <a:r>
              <a:rPr lang="es-MX" dirty="0" err="1" smtClean="0"/>
              <a:t>write</a:t>
            </a:r>
            <a:endParaRPr lang="es-MX" dirty="0"/>
          </a:p>
        </p:txBody>
      </p:sp>
      <p:sp>
        <p:nvSpPr>
          <p:cNvPr id="3" name="Marcador de contenido 2"/>
          <p:cNvSpPr>
            <a:spLocks noGrp="1"/>
          </p:cNvSpPr>
          <p:nvPr>
            <p:ph idx="1"/>
          </p:nvPr>
        </p:nvSpPr>
        <p:spPr>
          <a:xfrm>
            <a:off x="431800" y="1061335"/>
            <a:ext cx="10693400" cy="4663440"/>
          </a:xfrm>
        </p:spPr>
        <p:txBody>
          <a:bodyPr>
            <a:noAutofit/>
          </a:bodyPr>
          <a:lstStyle/>
          <a:p>
            <a:r>
              <a:rPr lang="es-MX" sz="4000" dirty="0" err="1" smtClean="0"/>
              <a:t>Write</a:t>
            </a:r>
            <a:r>
              <a:rPr lang="es-MX" sz="4000" dirty="0" smtClean="0"/>
              <a:t> 6 </a:t>
            </a:r>
            <a:r>
              <a:rPr lang="es-MX" sz="4000" dirty="0" err="1" smtClean="0"/>
              <a:t>sentences</a:t>
            </a:r>
            <a:r>
              <a:rPr lang="es-MX" sz="4000" dirty="0" smtClean="0"/>
              <a:t> </a:t>
            </a:r>
            <a:r>
              <a:rPr lang="es-MX" sz="4000" dirty="0" err="1" smtClean="0"/>
              <a:t>using</a:t>
            </a:r>
            <a:r>
              <a:rPr lang="es-MX" sz="4000" dirty="0" smtClean="0"/>
              <a:t> “</a:t>
            </a:r>
            <a:r>
              <a:rPr lang="es-MX" sz="4000" b="1" dirty="0" err="1" smtClean="0">
                <a:solidFill>
                  <a:srgbClr val="FF0000"/>
                </a:solidFill>
              </a:rPr>
              <a:t>have</a:t>
            </a:r>
            <a:r>
              <a:rPr lang="es-MX" sz="4000" b="1" dirty="0" smtClean="0">
                <a:solidFill>
                  <a:srgbClr val="FF0000"/>
                </a:solidFill>
              </a:rPr>
              <a:t> </a:t>
            </a:r>
            <a:r>
              <a:rPr lang="es-MX" sz="4000" b="1" dirty="0" err="1" smtClean="0">
                <a:solidFill>
                  <a:srgbClr val="FF0000"/>
                </a:solidFill>
              </a:rPr>
              <a:t>got</a:t>
            </a:r>
            <a:r>
              <a:rPr lang="es-MX" sz="4000" dirty="0" smtClean="0"/>
              <a:t>”.</a:t>
            </a:r>
          </a:p>
          <a:p>
            <a:r>
              <a:rPr lang="es-MX" sz="4000" dirty="0" smtClean="0"/>
              <a:t>I </a:t>
            </a:r>
            <a:r>
              <a:rPr lang="es-MX" sz="4000" dirty="0" err="1" smtClean="0"/>
              <a:t>have</a:t>
            </a:r>
            <a:r>
              <a:rPr lang="es-MX" sz="4000" dirty="0" smtClean="0"/>
              <a:t> </a:t>
            </a:r>
            <a:r>
              <a:rPr lang="es-MX" sz="4000" dirty="0" err="1" smtClean="0"/>
              <a:t>got</a:t>
            </a:r>
            <a:r>
              <a:rPr lang="es-MX" sz="4000" dirty="0" smtClean="0"/>
              <a:t> </a:t>
            </a:r>
            <a:r>
              <a:rPr lang="es-MX" sz="4000" b="1" dirty="0" smtClean="0">
                <a:solidFill>
                  <a:srgbClr val="FF0000"/>
                </a:solidFill>
              </a:rPr>
              <a:t>a</a:t>
            </a:r>
            <a:r>
              <a:rPr lang="es-MX" sz="4000" b="1" dirty="0" smtClean="0"/>
              <a:t>/</a:t>
            </a:r>
            <a:r>
              <a:rPr lang="es-MX" sz="4000" b="1" dirty="0" err="1" smtClean="0">
                <a:solidFill>
                  <a:srgbClr val="FF0000"/>
                </a:solidFill>
              </a:rPr>
              <a:t>an</a:t>
            </a:r>
            <a:r>
              <a:rPr lang="es-MX" sz="4000" dirty="0" smtClean="0"/>
              <a:t>…</a:t>
            </a:r>
          </a:p>
          <a:p>
            <a:r>
              <a:rPr lang="es-MX" sz="4000" dirty="0"/>
              <a:t>I </a:t>
            </a:r>
            <a:r>
              <a:rPr lang="es-MX" sz="4000" dirty="0" err="1"/>
              <a:t>have</a:t>
            </a:r>
            <a:r>
              <a:rPr lang="es-MX" sz="4000" dirty="0"/>
              <a:t> </a:t>
            </a:r>
            <a:r>
              <a:rPr lang="es-MX" sz="4000" dirty="0" err="1"/>
              <a:t>got</a:t>
            </a:r>
            <a:r>
              <a:rPr lang="es-MX" sz="4000" dirty="0"/>
              <a:t> </a:t>
            </a:r>
            <a:r>
              <a:rPr lang="es-MX" sz="4000" b="1" dirty="0" err="1" smtClean="0">
                <a:solidFill>
                  <a:srgbClr val="FF0000"/>
                </a:solidFill>
              </a:rPr>
              <a:t>some</a:t>
            </a:r>
            <a:r>
              <a:rPr lang="es-MX" sz="4000" dirty="0" smtClean="0"/>
              <a:t>…</a:t>
            </a:r>
            <a:endParaRPr lang="es-MX" sz="4000" dirty="0"/>
          </a:p>
          <a:p>
            <a:endParaRPr lang="es-MX" sz="4000" dirty="0" smtClean="0"/>
          </a:p>
          <a:p>
            <a:r>
              <a:rPr lang="es-MX" sz="4000" dirty="0" err="1"/>
              <a:t>Write</a:t>
            </a:r>
            <a:r>
              <a:rPr lang="es-MX" sz="4000" dirty="0"/>
              <a:t> 4 </a:t>
            </a:r>
            <a:r>
              <a:rPr lang="es-MX" sz="4000" dirty="0" err="1"/>
              <a:t>sentences</a:t>
            </a:r>
            <a:r>
              <a:rPr lang="es-MX" sz="4000" dirty="0"/>
              <a:t> </a:t>
            </a:r>
            <a:r>
              <a:rPr lang="es-MX" sz="4000" dirty="0" err="1"/>
              <a:t>using</a:t>
            </a:r>
            <a:r>
              <a:rPr lang="es-MX" sz="4000" dirty="0"/>
              <a:t> </a:t>
            </a:r>
            <a:r>
              <a:rPr lang="es-MX" sz="4000" dirty="0" smtClean="0"/>
              <a:t>“</a:t>
            </a:r>
            <a:r>
              <a:rPr lang="es-MX" sz="4000" b="1" dirty="0" err="1" smtClean="0">
                <a:solidFill>
                  <a:srgbClr val="FF0000"/>
                </a:solidFill>
              </a:rPr>
              <a:t>haven’t</a:t>
            </a:r>
            <a:r>
              <a:rPr lang="es-MX" sz="4000" b="1" dirty="0" smtClean="0">
                <a:solidFill>
                  <a:srgbClr val="FF0000"/>
                </a:solidFill>
              </a:rPr>
              <a:t> </a:t>
            </a:r>
            <a:r>
              <a:rPr lang="es-MX" sz="4000" b="1" dirty="0" err="1" smtClean="0">
                <a:solidFill>
                  <a:srgbClr val="FF0000"/>
                </a:solidFill>
              </a:rPr>
              <a:t>got</a:t>
            </a:r>
            <a:r>
              <a:rPr lang="es-MX" sz="4000" dirty="0"/>
              <a:t>”.</a:t>
            </a:r>
            <a:endParaRPr lang="es-MX" sz="4000" dirty="0" smtClean="0"/>
          </a:p>
          <a:p>
            <a:r>
              <a:rPr lang="es-MX" sz="4000" dirty="0"/>
              <a:t>I </a:t>
            </a:r>
            <a:r>
              <a:rPr lang="es-MX" sz="4000" dirty="0" err="1" smtClean="0"/>
              <a:t>haven’t</a:t>
            </a:r>
            <a:r>
              <a:rPr lang="es-MX" sz="4000" dirty="0" smtClean="0"/>
              <a:t> </a:t>
            </a:r>
            <a:r>
              <a:rPr lang="es-MX" sz="4000" dirty="0" err="1"/>
              <a:t>got</a:t>
            </a:r>
            <a:r>
              <a:rPr lang="es-MX" sz="4000" dirty="0"/>
              <a:t> </a:t>
            </a:r>
            <a:r>
              <a:rPr lang="es-MX" sz="4000" b="1" dirty="0" smtClean="0">
                <a:solidFill>
                  <a:srgbClr val="FF0000"/>
                </a:solidFill>
              </a:rPr>
              <a:t>a</a:t>
            </a:r>
            <a:r>
              <a:rPr lang="es-MX" sz="4000" dirty="0" smtClean="0"/>
              <a:t>/</a:t>
            </a:r>
            <a:r>
              <a:rPr lang="es-MX" sz="4000" b="1" dirty="0" err="1" smtClean="0">
                <a:solidFill>
                  <a:srgbClr val="FF0000"/>
                </a:solidFill>
              </a:rPr>
              <a:t>an</a:t>
            </a:r>
            <a:r>
              <a:rPr lang="es-MX" sz="4000" dirty="0" smtClean="0"/>
              <a:t>…</a:t>
            </a:r>
            <a:endParaRPr lang="es-MX" sz="4000" dirty="0"/>
          </a:p>
          <a:p>
            <a:r>
              <a:rPr lang="es-MX" sz="4000" dirty="0"/>
              <a:t>I </a:t>
            </a:r>
            <a:r>
              <a:rPr lang="es-MX" sz="4000" dirty="0" err="1"/>
              <a:t>haven’t</a:t>
            </a:r>
            <a:r>
              <a:rPr lang="es-MX" sz="4000" dirty="0"/>
              <a:t> </a:t>
            </a:r>
            <a:r>
              <a:rPr lang="es-MX" sz="4000" dirty="0" err="1"/>
              <a:t>got</a:t>
            </a:r>
            <a:r>
              <a:rPr lang="es-MX" sz="4000" dirty="0"/>
              <a:t> </a:t>
            </a:r>
            <a:r>
              <a:rPr lang="es-MX" sz="4000" b="1" dirty="0" err="1" smtClean="0">
                <a:solidFill>
                  <a:srgbClr val="FF0000"/>
                </a:solidFill>
              </a:rPr>
              <a:t>any</a:t>
            </a:r>
            <a:r>
              <a:rPr lang="es-MX" sz="4000" dirty="0" smtClean="0"/>
              <a:t>…</a:t>
            </a:r>
            <a:endParaRPr lang="es-MX" sz="4000" dirty="0"/>
          </a:p>
          <a:p>
            <a:endParaRPr lang="es-MX" sz="4000" dirty="0"/>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932362" y="168405"/>
            <a:ext cx="1184527" cy="1185125"/>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8521699" y="3933462"/>
            <a:ext cx="4181181" cy="2649209"/>
          </a:xfrm>
          <a:prstGeom prst="rect">
            <a:avLst/>
          </a:prstGeom>
        </p:spPr>
      </p:pic>
      <p:sp>
        <p:nvSpPr>
          <p:cNvPr id="6" name="Flecha derecha 5"/>
          <p:cNvSpPr/>
          <p:nvPr/>
        </p:nvSpPr>
        <p:spPr>
          <a:xfrm>
            <a:off x="5432334" y="1985148"/>
            <a:ext cx="916215" cy="4191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p:cNvSpPr txBox="1"/>
          <p:nvPr/>
        </p:nvSpPr>
        <p:spPr>
          <a:xfrm>
            <a:off x="6664315" y="1768727"/>
            <a:ext cx="3899972" cy="707886"/>
          </a:xfrm>
          <a:prstGeom prst="rect">
            <a:avLst/>
          </a:prstGeom>
          <a:noFill/>
        </p:spPr>
        <p:txBody>
          <a:bodyPr wrap="square" rtlCol="0">
            <a:spAutoFit/>
          </a:bodyPr>
          <a:lstStyle/>
          <a:p>
            <a:r>
              <a:rPr lang="es-MX" sz="4000" b="1" dirty="0" smtClean="0">
                <a:ln w="6600">
                  <a:solidFill>
                    <a:schemeClr val="accent2"/>
                  </a:solidFill>
                  <a:prstDash val="solid"/>
                </a:ln>
                <a:solidFill>
                  <a:srgbClr val="FFFFFF"/>
                </a:solidFill>
                <a:effectLst>
                  <a:outerShdw dist="38100" dir="2700000" algn="tl" rotWithShape="0">
                    <a:schemeClr val="accent2"/>
                  </a:outerShdw>
                </a:effectLst>
              </a:rPr>
              <a:t>1 </a:t>
            </a:r>
            <a:r>
              <a:rPr lang="es-MX" sz="4000" b="1" dirty="0" err="1" smtClean="0">
                <a:ln w="6600">
                  <a:solidFill>
                    <a:schemeClr val="accent2"/>
                  </a:solidFill>
                  <a:prstDash val="solid"/>
                </a:ln>
                <a:solidFill>
                  <a:srgbClr val="FFFFFF"/>
                </a:solidFill>
                <a:effectLst>
                  <a:outerShdw dist="38100" dir="2700000" algn="tl" rotWithShape="0">
                    <a:schemeClr val="accent2"/>
                  </a:outerShdw>
                </a:effectLst>
              </a:rPr>
              <a:t>ELEMENT</a:t>
            </a:r>
            <a:endParaRPr lang="es-MX" sz="4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9" name="CuadroTexto 8"/>
          <p:cNvSpPr txBox="1"/>
          <p:nvPr/>
        </p:nvSpPr>
        <p:spPr>
          <a:xfrm>
            <a:off x="6664315" y="2654295"/>
            <a:ext cx="4976948" cy="707886"/>
          </a:xfrm>
          <a:prstGeom prst="rect">
            <a:avLst/>
          </a:prstGeom>
          <a:noFill/>
        </p:spPr>
        <p:txBody>
          <a:bodyPr wrap="square" rtlCol="0">
            <a:spAutoFit/>
          </a:bodyPr>
          <a:lstStyle/>
          <a:p>
            <a:r>
              <a:rPr lang="es-MX" sz="4000" b="1" dirty="0" err="1" smtClean="0">
                <a:ln w="6600">
                  <a:solidFill>
                    <a:schemeClr val="accent2"/>
                  </a:solidFill>
                  <a:prstDash val="solid"/>
                </a:ln>
                <a:solidFill>
                  <a:srgbClr val="FFFFFF"/>
                </a:solidFill>
                <a:effectLst>
                  <a:outerShdw dist="38100" dir="2700000" algn="tl" rotWithShape="0">
                    <a:schemeClr val="accent2"/>
                  </a:outerShdw>
                </a:effectLst>
              </a:rPr>
              <a:t>MANY</a:t>
            </a:r>
            <a:r>
              <a:rPr lang="es-MX" sz="4000" b="1" dirty="0" smtClean="0">
                <a:ln w="6600">
                  <a:solidFill>
                    <a:schemeClr val="accent2"/>
                  </a:solidFill>
                  <a:prstDash val="solid"/>
                </a:ln>
                <a:solidFill>
                  <a:srgbClr val="FFFFFF"/>
                </a:solidFill>
                <a:effectLst>
                  <a:outerShdw dist="38100" dir="2700000" algn="tl" rotWithShape="0">
                    <a:schemeClr val="accent2"/>
                  </a:outerShdw>
                </a:effectLst>
              </a:rPr>
              <a:t> </a:t>
            </a:r>
            <a:r>
              <a:rPr lang="es-MX" sz="4000" b="1" dirty="0" err="1" smtClean="0">
                <a:ln w="6600">
                  <a:solidFill>
                    <a:schemeClr val="accent2"/>
                  </a:solidFill>
                  <a:prstDash val="solid"/>
                </a:ln>
                <a:solidFill>
                  <a:srgbClr val="FFFFFF"/>
                </a:solidFill>
                <a:effectLst>
                  <a:outerShdw dist="38100" dir="2700000" algn="tl" rotWithShape="0">
                    <a:schemeClr val="accent2"/>
                  </a:outerShdw>
                </a:effectLst>
              </a:rPr>
              <a:t>ELEMENTS</a:t>
            </a:r>
            <a:endParaRPr lang="es-MX" sz="4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0" name="Flecha derecha 9"/>
          <p:cNvSpPr/>
          <p:nvPr/>
        </p:nvSpPr>
        <p:spPr>
          <a:xfrm>
            <a:off x="5432334" y="2767341"/>
            <a:ext cx="916215" cy="4191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5762978" y="4662946"/>
            <a:ext cx="3899972" cy="707886"/>
          </a:xfrm>
          <a:prstGeom prst="rect">
            <a:avLst/>
          </a:prstGeom>
          <a:noFill/>
        </p:spPr>
        <p:txBody>
          <a:bodyPr wrap="square" rtlCol="0">
            <a:spAutoFit/>
          </a:bodyPr>
          <a:lstStyle/>
          <a:p>
            <a:r>
              <a:rPr lang="es-MX" sz="4000" b="1" dirty="0" smtClean="0">
                <a:ln w="6600">
                  <a:solidFill>
                    <a:schemeClr val="accent2"/>
                  </a:solidFill>
                  <a:prstDash val="solid"/>
                </a:ln>
                <a:solidFill>
                  <a:srgbClr val="FFFFFF"/>
                </a:solidFill>
                <a:effectLst>
                  <a:outerShdw dist="38100" dir="2700000" algn="tl" rotWithShape="0">
                    <a:schemeClr val="accent2"/>
                  </a:outerShdw>
                </a:effectLst>
              </a:rPr>
              <a:t>1 </a:t>
            </a:r>
            <a:r>
              <a:rPr lang="es-MX" sz="4000" b="1" dirty="0" err="1" smtClean="0">
                <a:ln w="6600">
                  <a:solidFill>
                    <a:schemeClr val="accent2"/>
                  </a:solidFill>
                  <a:prstDash val="solid"/>
                </a:ln>
                <a:solidFill>
                  <a:srgbClr val="FFFFFF"/>
                </a:solidFill>
                <a:effectLst>
                  <a:outerShdw dist="38100" dir="2700000" algn="tl" rotWithShape="0">
                    <a:schemeClr val="accent2"/>
                  </a:outerShdw>
                </a:effectLst>
              </a:rPr>
              <a:t>ELEMENT</a:t>
            </a:r>
            <a:endParaRPr lang="es-MX" sz="4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2" name="CuadroTexto 11"/>
          <p:cNvSpPr txBox="1"/>
          <p:nvPr/>
        </p:nvSpPr>
        <p:spPr>
          <a:xfrm>
            <a:off x="5762978" y="5486766"/>
            <a:ext cx="3485525" cy="707886"/>
          </a:xfrm>
          <a:prstGeom prst="rect">
            <a:avLst/>
          </a:prstGeom>
          <a:noFill/>
        </p:spPr>
        <p:txBody>
          <a:bodyPr wrap="square" rtlCol="0">
            <a:spAutoFit/>
          </a:bodyPr>
          <a:lstStyle/>
          <a:p>
            <a:r>
              <a:rPr lang="es-MX" sz="4000" b="1" dirty="0" smtClean="0">
                <a:ln w="6600">
                  <a:solidFill>
                    <a:schemeClr val="accent2"/>
                  </a:solidFill>
                  <a:prstDash val="solid"/>
                </a:ln>
                <a:solidFill>
                  <a:srgbClr val="FFFFFF"/>
                </a:solidFill>
                <a:effectLst>
                  <a:outerShdw dist="38100" dir="2700000" algn="tl" rotWithShape="0">
                    <a:schemeClr val="accent2"/>
                  </a:outerShdw>
                </a:effectLst>
              </a:rPr>
              <a:t>0 </a:t>
            </a:r>
            <a:r>
              <a:rPr lang="es-MX" sz="4000" b="1" dirty="0" err="1" smtClean="0">
                <a:ln w="6600">
                  <a:solidFill>
                    <a:schemeClr val="accent2"/>
                  </a:solidFill>
                  <a:prstDash val="solid"/>
                </a:ln>
                <a:solidFill>
                  <a:srgbClr val="FFFFFF"/>
                </a:solidFill>
                <a:effectLst>
                  <a:outerShdw dist="38100" dir="2700000" algn="tl" rotWithShape="0">
                    <a:schemeClr val="accent2"/>
                  </a:outerShdw>
                </a:effectLst>
              </a:rPr>
              <a:t>ELEMENTS</a:t>
            </a:r>
            <a:endParaRPr lang="es-MX" sz="40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4182683313"/>
      </p:ext>
    </p:extLst>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8450" y="76200"/>
            <a:ext cx="11595100" cy="1003300"/>
          </a:xfrm>
        </p:spPr>
        <p:txBody>
          <a:bodyPr>
            <a:normAutofit fontScale="90000"/>
          </a:bodyPr>
          <a:lstStyle/>
          <a:p>
            <a:pPr algn="ctr"/>
            <a:r>
              <a:rPr lang="en-GB" sz="3600" b="1" dirty="0" smtClean="0"/>
              <a:t>Complete the chart with real information.</a:t>
            </a:r>
            <a:endParaRPr lang="en-GB" sz="3600"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42384658"/>
              </p:ext>
            </p:extLst>
          </p:nvPr>
        </p:nvGraphicFramePr>
        <p:xfrm>
          <a:off x="354667" y="1181097"/>
          <a:ext cx="11482665" cy="5549908"/>
        </p:xfrm>
        <a:graphic>
          <a:graphicData uri="http://schemas.openxmlformats.org/drawingml/2006/table">
            <a:tbl>
              <a:tblPr firstRow="1" bandRow="1">
                <a:tableStyleId>{5C22544A-7EE6-4342-B048-85BDC9FD1C3A}</a:tableStyleId>
              </a:tblPr>
              <a:tblGrid>
                <a:gridCol w="6575385">
                  <a:extLst>
                    <a:ext uri="{9D8B030D-6E8A-4147-A177-3AD203B41FA5}">
                      <a16:colId xmlns:a16="http://schemas.microsoft.com/office/drawing/2014/main" val="20000"/>
                    </a:ext>
                  </a:extLst>
                </a:gridCol>
                <a:gridCol w="4907280">
                  <a:extLst>
                    <a:ext uri="{9D8B030D-6E8A-4147-A177-3AD203B41FA5}">
                      <a16:colId xmlns:a16="http://schemas.microsoft.com/office/drawing/2014/main" val="20001"/>
                    </a:ext>
                  </a:extLst>
                </a:gridCol>
              </a:tblGrid>
              <a:tr h="792844">
                <a:tc>
                  <a:txBody>
                    <a:bodyPr/>
                    <a:lstStyle/>
                    <a:p>
                      <a:pPr algn="ctr"/>
                      <a:r>
                        <a:rPr lang="en-GB" sz="3200" noProof="0" dirty="0" smtClean="0"/>
                        <a:t>HAVE YOU GOT…?</a:t>
                      </a:r>
                      <a:endParaRPr lang="en-GB" sz="3200" noProof="0" dirty="0"/>
                    </a:p>
                  </a:txBody>
                  <a:tcPr anchor="ctr"/>
                </a:tc>
                <a:tc>
                  <a:txBody>
                    <a:bodyPr/>
                    <a:lstStyle/>
                    <a:p>
                      <a:pPr algn="ctr"/>
                      <a:r>
                        <a:rPr lang="en-GB" sz="3600" noProof="0" dirty="0" smtClean="0"/>
                        <a:t>ABOUT</a:t>
                      </a:r>
                      <a:r>
                        <a:rPr lang="en-GB" sz="3600" baseline="0" noProof="0" dirty="0" smtClean="0"/>
                        <a:t> ME</a:t>
                      </a:r>
                      <a:endParaRPr lang="en-GB" sz="3600" noProof="0" dirty="0"/>
                    </a:p>
                  </a:txBody>
                  <a:tcPr anchor="ctr"/>
                </a:tc>
                <a:extLst>
                  <a:ext uri="{0D108BD9-81ED-4DB2-BD59-A6C34878D82A}">
                    <a16:rowId xmlns:a16="http://schemas.microsoft.com/office/drawing/2014/main" val="10000"/>
                  </a:ext>
                </a:extLst>
              </a:tr>
              <a:tr h="792844">
                <a:tc>
                  <a:txBody>
                    <a:bodyPr/>
                    <a:lstStyle/>
                    <a:p>
                      <a:pPr algn="ctr"/>
                      <a:r>
                        <a:rPr lang="en-GB" sz="4000" b="1" baseline="0" noProof="0" dirty="0" smtClean="0"/>
                        <a:t>boyfriend or girlfriend?</a:t>
                      </a:r>
                      <a:endParaRPr lang="en-GB" sz="4000" b="1" noProof="0" dirty="0"/>
                    </a:p>
                  </a:txBody>
                  <a:tcPr anchor="ctr"/>
                </a:tc>
                <a:tc>
                  <a:txBody>
                    <a:bodyPr/>
                    <a:lstStyle/>
                    <a:p>
                      <a:pPr algn="ctr"/>
                      <a:endParaRPr lang="en-GB" sz="2800" b="1" noProof="0" dirty="0">
                        <a:solidFill>
                          <a:srgbClr val="FF0000"/>
                        </a:solidFill>
                      </a:endParaRPr>
                    </a:p>
                  </a:txBody>
                  <a:tcPr anchor="ctr"/>
                </a:tc>
                <a:extLst>
                  <a:ext uri="{0D108BD9-81ED-4DB2-BD59-A6C34878D82A}">
                    <a16:rowId xmlns:a16="http://schemas.microsoft.com/office/drawing/2014/main" val="10001"/>
                  </a:ext>
                </a:extLst>
              </a:tr>
              <a:tr h="7928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4000" b="1" baseline="0" noProof="0" dirty="0" smtClean="0"/>
                        <a:t>friends?</a:t>
                      </a:r>
                      <a:endParaRPr lang="en-GB" sz="4000" b="1" noProof="0" dirty="0" smtClean="0"/>
                    </a:p>
                  </a:txBody>
                  <a:tcPr anchor="ctr"/>
                </a:tc>
                <a:tc>
                  <a:txBody>
                    <a:bodyPr/>
                    <a:lstStyle/>
                    <a:p>
                      <a:pPr algn="ctr"/>
                      <a:endParaRPr lang="en-GB" sz="2400" b="1" noProof="0" dirty="0"/>
                    </a:p>
                  </a:txBody>
                  <a:tcPr anchor="ctr"/>
                </a:tc>
                <a:extLst>
                  <a:ext uri="{0D108BD9-81ED-4DB2-BD59-A6C34878D82A}">
                    <a16:rowId xmlns:a16="http://schemas.microsoft.com/office/drawing/2014/main" val="10002"/>
                  </a:ext>
                </a:extLst>
              </a:tr>
              <a:tr h="7928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4000" b="1" baseline="0" noProof="0" dirty="0" smtClean="0"/>
                        <a:t>a cell phone ?</a:t>
                      </a:r>
                      <a:endParaRPr lang="en-GB" sz="4000" b="1" noProof="0" dirty="0" smtClean="0"/>
                    </a:p>
                  </a:txBody>
                  <a:tcPr anchor="ctr"/>
                </a:tc>
                <a:tc>
                  <a:txBody>
                    <a:bodyPr/>
                    <a:lstStyle/>
                    <a:p>
                      <a:pPr algn="ctr"/>
                      <a:endParaRPr lang="en-GB" sz="2400" b="1" noProof="0" dirty="0"/>
                    </a:p>
                  </a:txBody>
                  <a:tcPr anchor="ctr"/>
                </a:tc>
                <a:extLst>
                  <a:ext uri="{0D108BD9-81ED-4DB2-BD59-A6C34878D82A}">
                    <a16:rowId xmlns:a16="http://schemas.microsoft.com/office/drawing/2014/main" val="10003"/>
                  </a:ext>
                </a:extLst>
              </a:tr>
              <a:tr h="7928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4000" b="1" baseline="0" noProof="0" dirty="0" smtClean="0"/>
                        <a:t>siblings?</a:t>
                      </a:r>
                      <a:endParaRPr lang="en-GB" sz="4000" b="1" noProof="0" dirty="0" smtClean="0"/>
                    </a:p>
                  </a:txBody>
                  <a:tcPr anchor="ctr"/>
                </a:tc>
                <a:tc>
                  <a:txBody>
                    <a:bodyPr/>
                    <a:lstStyle/>
                    <a:p>
                      <a:pPr algn="ctr"/>
                      <a:endParaRPr lang="en-GB" sz="2400" b="1" noProof="0" dirty="0"/>
                    </a:p>
                  </a:txBody>
                  <a:tcPr anchor="ctr"/>
                </a:tc>
                <a:extLst>
                  <a:ext uri="{0D108BD9-81ED-4DB2-BD59-A6C34878D82A}">
                    <a16:rowId xmlns:a16="http://schemas.microsoft.com/office/drawing/2014/main" val="10004"/>
                  </a:ext>
                </a:extLst>
              </a:tr>
              <a:tr h="7928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4000" b="1" baseline="0" noProof="0" dirty="0" smtClean="0"/>
                        <a:t>a personal computer?</a:t>
                      </a:r>
                      <a:endParaRPr lang="en-GB" sz="4000" b="1" noProof="0" dirty="0" smtClean="0"/>
                    </a:p>
                  </a:txBody>
                  <a:tcPr anchor="ctr"/>
                </a:tc>
                <a:tc>
                  <a:txBody>
                    <a:bodyPr/>
                    <a:lstStyle/>
                    <a:p>
                      <a:pPr algn="ctr"/>
                      <a:endParaRPr lang="en-GB" sz="2400" b="1" noProof="0" dirty="0"/>
                    </a:p>
                  </a:txBody>
                  <a:tcPr anchor="ctr"/>
                </a:tc>
                <a:extLst>
                  <a:ext uri="{0D108BD9-81ED-4DB2-BD59-A6C34878D82A}">
                    <a16:rowId xmlns:a16="http://schemas.microsoft.com/office/drawing/2014/main" val="10005"/>
                  </a:ext>
                </a:extLst>
              </a:tr>
              <a:tr h="7928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4000" b="1" baseline="0" noProof="0" dirty="0" smtClean="0"/>
                        <a:t>an instrument?</a:t>
                      </a:r>
                      <a:endParaRPr lang="en-GB" sz="4000" b="1" noProof="0" dirty="0" smtClean="0"/>
                    </a:p>
                  </a:txBody>
                  <a:tcPr anchor="ctr"/>
                </a:tc>
                <a:tc>
                  <a:txBody>
                    <a:bodyPr/>
                    <a:lstStyle/>
                    <a:p>
                      <a:pPr algn="ctr"/>
                      <a:endParaRPr lang="en-GB" sz="2400" b="1" noProof="0" dirty="0"/>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179641067"/>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8450" y="50800"/>
            <a:ext cx="11595100" cy="939800"/>
          </a:xfrm>
        </p:spPr>
        <p:txBody>
          <a:bodyPr>
            <a:normAutofit fontScale="90000"/>
          </a:bodyPr>
          <a:lstStyle/>
          <a:p>
            <a:pPr algn="ctr"/>
            <a:r>
              <a:rPr lang="en-GB" sz="3600" b="1" dirty="0" smtClean="0"/>
              <a:t>Complete the chart with real information.</a:t>
            </a:r>
            <a:endParaRPr lang="en-GB" sz="3600"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12703196"/>
              </p:ext>
            </p:extLst>
          </p:nvPr>
        </p:nvGraphicFramePr>
        <p:xfrm>
          <a:off x="354668" y="1117603"/>
          <a:ext cx="11482665" cy="5384799"/>
        </p:xfrm>
        <a:graphic>
          <a:graphicData uri="http://schemas.openxmlformats.org/drawingml/2006/table">
            <a:tbl>
              <a:tblPr firstRow="1" bandRow="1">
                <a:tableStyleId>{5C22544A-7EE6-4342-B048-85BDC9FD1C3A}</a:tableStyleId>
              </a:tblPr>
              <a:tblGrid>
                <a:gridCol w="6575385">
                  <a:extLst>
                    <a:ext uri="{9D8B030D-6E8A-4147-A177-3AD203B41FA5}">
                      <a16:colId xmlns:a16="http://schemas.microsoft.com/office/drawing/2014/main" val="20000"/>
                    </a:ext>
                  </a:extLst>
                </a:gridCol>
                <a:gridCol w="4907280">
                  <a:extLst>
                    <a:ext uri="{9D8B030D-6E8A-4147-A177-3AD203B41FA5}">
                      <a16:colId xmlns:a16="http://schemas.microsoft.com/office/drawing/2014/main" val="20001"/>
                    </a:ext>
                  </a:extLst>
                </a:gridCol>
              </a:tblGrid>
              <a:tr h="769257">
                <a:tc>
                  <a:txBody>
                    <a:bodyPr/>
                    <a:lstStyle/>
                    <a:p>
                      <a:pPr algn="ctr"/>
                      <a:r>
                        <a:rPr lang="en-GB" sz="3200" noProof="0" dirty="0" smtClean="0"/>
                        <a:t>HAVE YOU GOT…?</a:t>
                      </a:r>
                      <a:endParaRPr lang="en-GB" sz="3200" noProof="0" dirty="0"/>
                    </a:p>
                  </a:txBody>
                  <a:tcPr anchor="ctr"/>
                </a:tc>
                <a:tc>
                  <a:txBody>
                    <a:bodyPr/>
                    <a:lstStyle/>
                    <a:p>
                      <a:pPr algn="ctr"/>
                      <a:r>
                        <a:rPr lang="en-GB" sz="3600" noProof="0" dirty="0" smtClean="0"/>
                        <a:t>ABOUT</a:t>
                      </a:r>
                      <a:r>
                        <a:rPr lang="en-GB" sz="3600" baseline="0" noProof="0" dirty="0" smtClean="0"/>
                        <a:t> ME</a:t>
                      </a:r>
                      <a:endParaRPr lang="en-GB" sz="3600" noProof="0" dirty="0"/>
                    </a:p>
                  </a:txBody>
                  <a:tcPr anchor="ctr"/>
                </a:tc>
                <a:extLst>
                  <a:ext uri="{0D108BD9-81ED-4DB2-BD59-A6C34878D82A}">
                    <a16:rowId xmlns:a16="http://schemas.microsoft.com/office/drawing/2014/main" val="10000"/>
                  </a:ext>
                </a:extLst>
              </a:tr>
              <a:tr h="769257">
                <a:tc>
                  <a:txBody>
                    <a:bodyPr/>
                    <a:lstStyle/>
                    <a:p>
                      <a:pPr algn="ctr"/>
                      <a:r>
                        <a:rPr lang="en-GB" sz="4000" b="1" baseline="0" noProof="0" dirty="0" smtClean="0"/>
                        <a:t>boyfriend or girlfriend?</a:t>
                      </a:r>
                      <a:endParaRPr lang="en-GB" sz="4000" b="1" noProof="0" dirty="0"/>
                    </a:p>
                  </a:txBody>
                  <a:tcPr anchor="ctr"/>
                </a:tc>
                <a:tc>
                  <a:txBody>
                    <a:bodyPr/>
                    <a:lstStyle/>
                    <a:p>
                      <a:pPr algn="ctr"/>
                      <a:r>
                        <a:rPr lang="en-GB" sz="4000" b="1" noProof="0" dirty="0" smtClean="0">
                          <a:solidFill>
                            <a:srgbClr val="FF0000"/>
                          </a:solidFill>
                        </a:rPr>
                        <a:t>No,</a:t>
                      </a:r>
                      <a:r>
                        <a:rPr lang="en-GB" sz="4000" b="1" baseline="0" noProof="0" dirty="0" smtClean="0">
                          <a:solidFill>
                            <a:srgbClr val="FF0000"/>
                          </a:solidFill>
                        </a:rPr>
                        <a:t> I haven’t.</a:t>
                      </a:r>
                      <a:endParaRPr lang="en-GB" sz="4000" b="1" noProof="0" dirty="0">
                        <a:solidFill>
                          <a:srgbClr val="FF0000"/>
                        </a:solidFill>
                      </a:endParaRPr>
                    </a:p>
                  </a:txBody>
                  <a:tcPr anchor="ctr"/>
                </a:tc>
                <a:extLst>
                  <a:ext uri="{0D108BD9-81ED-4DB2-BD59-A6C34878D82A}">
                    <a16:rowId xmlns:a16="http://schemas.microsoft.com/office/drawing/2014/main" val="10001"/>
                  </a:ext>
                </a:extLst>
              </a:tr>
              <a:tr h="7692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4000" b="1" baseline="0" noProof="0" dirty="0" smtClean="0"/>
                        <a:t>friends?</a:t>
                      </a:r>
                      <a:endParaRPr lang="en-GB" sz="4000" b="1" noProof="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4000" b="1" noProof="0" dirty="0" smtClean="0">
                          <a:solidFill>
                            <a:srgbClr val="00B050"/>
                          </a:solidFill>
                        </a:rPr>
                        <a:t>Yes, I have.</a:t>
                      </a:r>
                    </a:p>
                  </a:txBody>
                  <a:tcPr anchor="ctr"/>
                </a:tc>
                <a:extLst>
                  <a:ext uri="{0D108BD9-81ED-4DB2-BD59-A6C34878D82A}">
                    <a16:rowId xmlns:a16="http://schemas.microsoft.com/office/drawing/2014/main" val="10002"/>
                  </a:ext>
                </a:extLst>
              </a:tr>
              <a:tr h="7692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4000" b="1" baseline="0" noProof="0" dirty="0" smtClean="0"/>
                        <a:t>a cell phone ?</a:t>
                      </a:r>
                      <a:endParaRPr lang="en-GB" sz="4000" b="1" noProof="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4000" b="1" noProof="0" dirty="0" smtClean="0">
                          <a:solidFill>
                            <a:srgbClr val="FF0000"/>
                          </a:solidFill>
                        </a:rPr>
                        <a:t>No,</a:t>
                      </a:r>
                      <a:r>
                        <a:rPr lang="en-GB" sz="4000" b="1" baseline="0" noProof="0" dirty="0" smtClean="0">
                          <a:solidFill>
                            <a:srgbClr val="FF0000"/>
                          </a:solidFill>
                        </a:rPr>
                        <a:t> I haven’t.</a:t>
                      </a:r>
                      <a:endParaRPr lang="en-GB" sz="4000" b="1" noProof="0" dirty="0" smtClean="0">
                        <a:solidFill>
                          <a:srgbClr val="FF0000"/>
                        </a:solidFill>
                      </a:endParaRPr>
                    </a:p>
                  </a:txBody>
                  <a:tcPr anchor="ctr"/>
                </a:tc>
                <a:extLst>
                  <a:ext uri="{0D108BD9-81ED-4DB2-BD59-A6C34878D82A}">
                    <a16:rowId xmlns:a16="http://schemas.microsoft.com/office/drawing/2014/main" val="10003"/>
                  </a:ext>
                </a:extLst>
              </a:tr>
              <a:tr h="7692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4000" b="1" baseline="0" noProof="0" dirty="0" smtClean="0"/>
                        <a:t>siblings?</a:t>
                      </a:r>
                      <a:endParaRPr lang="en-GB" sz="4000" b="1" noProof="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4000" b="1" noProof="0" dirty="0" smtClean="0">
                          <a:solidFill>
                            <a:srgbClr val="00B050"/>
                          </a:solidFill>
                        </a:rPr>
                        <a:t>Yes, I have.</a:t>
                      </a:r>
                    </a:p>
                  </a:txBody>
                  <a:tcPr anchor="ctr"/>
                </a:tc>
                <a:extLst>
                  <a:ext uri="{0D108BD9-81ED-4DB2-BD59-A6C34878D82A}">
                    <a16:rowId xmlns:a16="http://schemas.microsoft.com/office/drawing/2014/main" val="10004"/>
                  </a:ext>
                </a:extLst>
              </a:tr>
              <a:tr h="7692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4000" b="1" baseline="0" noProof="0" dirty="0" smtClean="0"/>
                        <a:t>a personal computer?</a:t>
                      </a:r>
                      <a:endParaRPr lang="en-GB" sz="4000" b="1" noProof="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4000" b="1" noProof="0" dirty="0" smtClean="0">
                          <a:solidFill>
                            <a:srgbClr val="00B050"/>
                          </a:solidFill>
                        </a:rPr>
                        <a:t>Yes, I have.</a:t>
                      </a:r>
                    </a:p>
                  </a:txBody>
                  <a:tcPr anchor="ctr"/>
                </a:tc>
                <a:extLst>
                  <a:ext uri="{0D108BD9-81ED-4DB2-BD59-A6C34878D82A}">
                    <a16:rowId xmlns:a16="http://schemas.microsoft.com/office/drawing/2014/main" val="10005"/>
                  </a:ext>
                </a:extLst>
              </a:tr>
              <a:tr h="7692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4000" b="1" baseline="0" noProof="0" dirty="0" smtClean="0"/>
                        <a:t>an instrument?</a:t>
                      </a:r>
                      <a:endParaRPr lang="en-GB" sz="4000" b="1" noProof="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4000" b="1" noProof="0" dirty="0" smtClean="0">
                          <a:solidFill>
                            <a:srgbClr val="FF0000"/>
                          </a:solidFill>
                        </a:rPr>
                        <a:t>No,</a:t>
                      </a:r>
                      <a:r>
                        <a:rPr lang="en-GB" sz="4000" b="1" baseline="0" noProof="0" dirty="0" smtClean="0">
                          <a:solidFill>
                            <a:srgbClr val="FF0000"/>
                          </a:solidFill>
                        </a:rPr>
                        <a:t> I haven’t.</a:t>
                      </a:r>
                      <a:endParaRPr lang="en-GB" sz="4000" b="1" noProof="0" dirty="0" smtClean="0">
                        <a:solidFill>
                          <a:srgbClr val="FF0000"/>
                        </a:solidFill>
                      </a:endParaRPr>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342352716"/>
      </p:ext>
    </p:extLst>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7500" y="114300"/>
            <a:ext cx="11595100" cy="1016003"/>
          </a:xfrm>
        </p:spPr>
        <p:txBody>
          <a:bodyPr>
            <a:normAutofit fontScale="90000"/>
          </a:bodyPr>
          <a:lstStyle/>
          <a:p>
            <a:pPr algn="ctr"/>
            <a:r>
              <a:rPr lang="en-GB" sz="3600" b="1" dirty="0" smtClean="0"/>
              <a:t>Complete the chart with real information</a:t>
            </a:r>
            <a:r>
              <a:rPr lang="en-GB" sz="3600" dirty="0" smtClean="0"/>
              <a:t>.</a:t>
            </a:r>
            <a:endParaRPr lang="en-GB" sz="3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42071363"/>
              </p:ext>
            </p:extLst>
          </p:nvPr>
        </p:nvGraphicFramePr>
        <p:xfrm>
          <a:off x="317500" y="1257297"/>
          <a:ext cx="11595102" cy="5410202"/>
        </p:xfrm>
        <a:graphic>
          <a:graphicData uri="http://schemas.openxmlformats.org/drawingml/2006/table">
            <a:tbl>
              <a:tblPr firstRow="1" bandRow="1">
                <a:tableStyleId>{5C22544A-7EE6-4342-B048-85BDC9FD1C3A}</a:tableStyleId>
              </a:tblPr>
              <a:tblGrid>
                <a:gridCol w="4140200">
                  <a:extLst>
                    <a:ext uri="{9D8B030D-6E8A-4147-A177-3AD203B41FA5}">
                      <a16:colId xmlns:a16="http://schemas.microsoft.com/office/drawing/2014/main" val="20000"/>
                    </a:ext>
                  </a:extLst>
                </a:gridCol>
                <a:gridCol w="3073400">
                  <a:extLst>
                    <a:ext uri="{9D8B030D-6E8A-4147-A177-3AD203B41FA5}">
                      <a16:colId xmlns:a16="http://schemas.microsoft.com/office/drawing/2014/main" val="20001"/>
                    </a:ext>
                  </a:extLst>
                </a:gridCol>
                <a:gridCol w="2190751">
                  <a:extLst>
                    <a:ext uri="{9D8B030D-6E8A-4147-A177-3AD203B41FA5}">
                      <a16:colId xmlns:a16="http://schemas.microsoft.com/office/drawing/2014/main" val="20002"/>
                    </a:ext>
                  </a:extLst>
                </a:gridCol>
                <a:gridCol w="2190751">
                  <a:extLst>
                    <a:ext uri="{9D8B030D-6E8A-4147-A177-3AD203B41FA5}">
                      <a16:colId xmlns:a16="http://schemas.microsoft.com/office/drawing/2014/main" val="20003"/>
                    </a:ext>
                  </a:extLst>
                </a:gridCol>
              </a:tblGrid>
              <a:tr h="772886">
                <a:tc>
                  <a:txBody>
                    <a:bodyPr/>
                    <a:lstStyle/>
                    <a:p>
                      <a:pPr algn="ctr"/>
                      <a:r>
                        <a:rPr lang="en-GB" sz="3200" noProof="0" dirty="0" smtClean="0"/>
                        <a:t>HAVE YOU GOT…?</a:t>
                      </a:r>
                      <a:endParaRPr lang="en-GB" sz="3200" noProof="0" dirty="0"/>
                    </a:p>
                  </a:txBody>
                  <a:tcPr anchor="ctr"/>
                </a:tc>
                <a:tc>
                  <a:txBody>
                    <a:bodyPr/>
                    <a:lstStyle/>
                    <a:p>
                      <a:pPr algn="ctr"/>
                      <a:r>
                        <a:rPr lang="en-GB" noProof="0" dirty="0" smtClean="0"/>
                        <a:t>ABOUT</a:t>
                      </a:r>
                      <a:r>
                        <a:rPr lang="en-GB" baseline="0" noProof="0" dirty="0" smtClean="0"/>
                        <a:t> ME</a:t>
                      </a:r>
                      <a:endParaRPr lang="en-GB" noProof="0" dirty="0"/>
                    </a:p>
                  </a:txBody>
                  <a:tcPr anchor="ctr"/>
                </a:tc>
                <a:tc>
                  <a:txBody>
                    <a:bodyPr/>
                    <a:lstStyle/>
                    <a:p>
                      <a:pPr algn="ctr"/>
                      <a:r>
                        <a:rPr lang="en-GB" noProof="0" dirty="0" smtClean="0"/>
                        <a:t>My friend</a:t>
                      </a:r>
                    </a:p>
                    <a:p>
                      <a:pPr algn="ctr"/>
                      <a:r>
                        <a:rPr lang="en-GB" noProof="0" dirty="0" smtClean="0"/>
                        <a:t>_______ (Girl)</a:t>
                      </a:r>
                      <a:endParaRPr lang="en-GB" noProof="0" dirty="0"/>
                    </a:p>
                  </a:txBody>
                  <a:tcPr anchor="ctr"/>
                </a:tc>
                <a:tc>
                  <a:txBody>
                    <a:bodyPr/>
                    <a:lstStyle/>
                    <a:p>
                      <a:pPr algn="ctr"/>
                      <a:r>
                        <a:rPr lang="en-GB" noProof="0" dirty="0" smtClean="0"/>
                        <a:t>My friend</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noProof="0" dirty="0" smtClean="0"/>
                        <a:t>_______ (Boy)</a:t>
                      </a:r>
                    </a:p>
                  </a:txBody>
                  <a:tcPr anchor="ctr"/>
                </a:tc>
                <a:extLst>
                  <a:ext uri="{0D108BD9-81ED-4DB2-BD59-A6C34878D82A}">
                    <a16:rowId xmlns:a16="http://schemas.microsoft.com/office/drawing/2014/main" val="10000"/>
                  </a:ext>
                </a:extLst>
              </a:tr>
              <a:tr h="772886">
                <a:tc>
                  <a:txBody>
                    <a:bodyPr/>
                    <a:lstStyle/>
                    <a:p>
                      <a:pPr algn="ctr"/>
                      <a:r>
                        <a:rPr lang="en-GB" sz="2800" b="1" kern="1200" noProof="0" dirty="0" smtClean="0">
                          <a:solidFill>
                            <a:schemeClr val="dk1"/>
                          </a:solidFill>
                          <a:latin typeface="+mn-lt"/>
                          <a:ea typeface="+mn-ea"/>
                          <a:cs typeface="+mn-cs"/>
                        </a:rPr>
                        <a:t>boyfriend or girlfriend?</a:t>
                      </a:r>
                      <a:endParaRPr lang="en-GB" sz="2800" b="1" kern="1200" noProof="0" dirty="0">
                        <a:solidFill>
                          <a:schemeClr val="dk1"/>
                        </a:solidFill>
                        <a:latin typeface="+mn-lt"/>
                        <a:ea typeface="+mn-ea"/>
                        <a:cs typeface="+mn-cs"/>
                      </a:endParaRPr>
                    </a:p>
                  </a:txBody>
                  <a:tcPr anchor="ctr"/>
                </a:tc>
                <a:tc>
                  <a:txBody>
                    <a:bodyPr/>
                    <a:lstStyle/>
                    <a:p>
                      <a:pPr algn="ctr"/>
                      <a:r>
                        <a:rPr lang="en-GB" sz="2800" b="1" kern="1200" noProof="0" dirty="0" smtClean="0">
                          <a:solidFill>
                            <a:srgbClr val="FF0000"/>
                          </a:solidFill>
                          <a:latin typeface="+mn-lt"/>
                          <a:ea typeface="+mn-ea"/>
                          <a:cs typeface="+mn-cs"/>
                        </a:rPr>
                        <a:t>No, I haven’t.</a:t>
                      </a:r>
                      <a:endParaRPr lang="en-GB" sz="2800" b="1" kern="1200" noProof="0" dirty="0">
                        <a:solidFill>
                          <a:srgbClr val="FF0000"/>
                        </a:solidFill>
                        <a:latin typeface="+mn-lt"/>
                        <a:ea typeface="+mn-ea"/>
                        <a:cs typeface="+mn-cs"/>
                      </a:endParaRPr>
                    </a:p>
                  </a:txBody>
                  <a:tcPr anchor="ctr"/>
                </a:tc>
                <a:tc>
                  <a:txBody>
                    <a:bodyPr/>
                    <a:lstStyle/>
                    <a:p>
                      <a:pPr algn="ctr"/>
                      <a:endParaRPr lang="en-GB" sz="2000" b="1" kern="1200" noProof="0" dirty="0">
                        <a:solidFill>
                          <a:schemeClr val="dk1"/>
                        </a:solidFill>
                        <a:latin typeface="+mn-lt"/>
                        <a:ea typeface="+mn-ea"/>
                        <a:cs typeface="+mn-cs"/>
                      </a:endParaRPr>
                    </a:p>
                  </a:txBody>
                  <a:tcPr anchor="ctr"/>
                </a:tc>
                <a:tc>
                  <a:txBody>
                    <a:bodyPr/>
                    <a:lstStyle/>
                    <a:p>
                      <a:pPr algn="ctr"/>
                      <a:endParaRPr lang="en-GB" sz="2000" b="1" kern="1200" noProof="0" dirty="0">
                        <a:solidFill>
                          <a:schemeClr val="dk1"/>
                        </a:solidFill>
                        <a:latin typeface="+mn-lt"/>
                        <a:ea typeface="+mn-ea"/>
                        <a:cs typeface="+mn-cs"/>
                      </a:endParaRPr>
                    </a:p>
                  </a:txBody>
                  <a:tcPr anchor="ctr"/>
                </a:tc>
                <a:extLst>
                  <a:ext uri="{0D108BD9-81ED-4DB2-BD59-A6C34878D82A}">
                    <a16:rowId xmlns:a16="http://schemas.microsoft.com/office/drawing/2014/main" val="10001"/>
                  </a:ext>
                </a:extLst>
              </a:tr>
              <a:tr h="77288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friends?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rgbClr val="00B050"/>
                          </a:solidFill>
                          <a:latin typeface="+mn-lt"/>
                          <a:ea typeface="+mn-ea"/>
                          <a:cs typeface="+mn-cs"/>
                        </a:rPr>
                        <a:t>Yes, I have.</a:t>
                      </a:r>
                    </a:p>
                  </a:txBody>
                  <a:tcPr anchor="ctr"/>
                </a:tc>
                <a:tc>
                  <a:txBody>
                    <a:bodyPr/>
                    <a:lstStyle/>
                    <a:p>
                      <a:pPr algn="ctr"/>
                      <a:endParaRPr lang="en-GB" sz="2000" b="1" kern="1200" noProof="0" dirty="0">
                        <a:solidFill>
                          <a:schemeClr val="dk1"/>
                        </a:solidFill>
                        <a:latin typeface="+mn-lt"/>
                        <a:ea typeface="+mn-ea"/>
                        <a:cs typeface="+mn-cs"/>
                      </a:endParaRPr>
                    </a:p>
                  </a:txBody>
                  <a:tcPr anchor="ctr"/>
                </a:tc>
                <a:tc>
                  <a:txBody>
                    <a:bodyPr/>
                    <a:lstStyle/>
                    <a:p>
                      <a:pPr algn="ctr"/>
                      <a:endParaRPr lang="en-GB" sz="2000" b="1" kern="1200" noProof="0" dirty="0">
                        <a:solidFill>
                          <a:schemeClr val="dk1"/>
                        </a:solidFill>
                        <a:latin typeface="+mn-lt"/>
                        <a:ea typeface="+mn-ea"/>
                        <a:cs typeface="+mn-cs"/>
                      </a:endParaRPr>
                    </a:p>
                  </a:txBody>
                  <a:tcPr anchor="ctr"/>
                </a:tc>
                <a:extLst>
                  <a:ext uri="{0D108BD9-81ED-4DB2-BD59-A6C34878D82A}">
                    <a16:rowId xmlns:a16="http://schemas.microsoft.com/office/drawing/2014/main" val="10002"/>
                  </a:ext>
                </a:extLst>
              </a:tr>
              <a:tr h="77288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a cell phone ?</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rgbClr val="FF0000"/>
                          </a:solidFill>
                          <a:latin typeface="+mn-lt"/>
                          <a:ea typeface="+mn-ea"/>
                          <a:cs typeface="+mn-cs"/>
                        </a:rPr>
                        <a:t>No, I haven’t.</a:t>
                      </a:r>
                    </a:p>
                  </a:txBody>
                  <a:tcPr anchor="ctr"/>
                </a:tc>
                <a:tc>
                  <a:txBody>
                    <a:bodyPr/>
                    <a:lstStyle/>
                    <a:p>
                      <a:pPr algn="ctr"/>
                      <a:endParaRPr lang="en-GB" sz="2000" b="1" kern="1200" noProof="0" dirty="0">
                        <a:solidFill>
                          <a:schemeClr val="dk1"/>
                        </a:solidFill>
                        <a:latin typeface="+mn-lt"/>
                        <a:ea typeface="+mn-ea"/>
                        <a:cs typeface="+mn-cs"/>
                      </a:endParaRPr>
                    </a:p>
                  </a:txBody>
                  <a:tcPr anchor="ctr"/>
                </a:tc>
                <a:tc>
                  <a:txBody>
                    <a:bodyPr/>
                    <a:lstStyle/>
                    <a:p>
                      <a:pPr algn="ctr"/>
                      <a:endParaRPr lang="en-GB" sz="2000" b="1" kern="1200" noProof="0" dirty="0">
                        <a:solidFill>
                          <a:schemeClr val="dk1"/>
                        </a:solidFill>
                        <a:latin typeface="+mn-lt"/>
                        <a:ea typeface="+mn-ea"/>
                        <a:cs typeface="+mn-cs"/>
                      </a:endParaRPr>
                    </a:p>
                  </a:txBody>
                  <a:tcPr anchor="ctr"/>
                </a:tc>
                <a:extLst>
                  <a:ext uri="{0D108BD9-81ED-4DB2-BD59-A6C34878D82A}">
                    <a16:rowId xmlns:a16="http://schemas.microsoft.com/office/drawing/2014/main" val="10003"/>
                  </a:ext>
                </a:extLst>
              </a:tr>
              <a:tr h="77288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siblings?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rgbClr val="00B050"/>
                          </a:solidFill>
                          <a:latin typeface="+mn-lt"/>
                          <a:ea typeface="+mn-ea"/>
                          <a:cs typeface="+mn-cs"/>
                        </a:rPr>
                        <a:t>Yes, I have.</a:t>
                      </a:r>
                    </a:p>
                  </a:txBody>
                  <a:tcPr anchor="ctr"/>
                </a:tc>
                <a:tc>
                  <a:txBody>
                    <a:bodyPr/>
                    <a:lstStyle/>
                    <a:p>
                      <a:pPr algn="ctr"/>
                      <a:endParaRPr lang="en-GB" sz="2000" b="1" kern="1200" noProof="0" dirty="0">
                        <a:solidFill>
                          <a:schemeClr val="dk1"/>
                        </a:solidFill>
                        <a:latin typeface="+mn-lt"/>
                        <a:ea typeface="+mn-ea"/>
                        <a:cs typeface="+mn-cs"/>
                      </a:endParaRPr>
                    </a:p>
                  </a:txBody>
                  <a:tcPr anchor="ctr"/>
                </a:tc>
                <a:tc>
                  <a:txBody>
                    <a:bodyPr/>
                    <a:lstStyle/>
                    <a:p>
                      <a:pPr algn="ctr"/>
                      <a:endParaRPr lang="en-GB" sz="2000" b="1" kern="1200" noProof="0" dirty="0">
                        <a:solidFill>
                          <a:schemeClr val="dk1"/>
                        </a:solidFill>
                        <a:latin typeface="+mn-lt"/>
                        <a:ea typeface="+mn-ea"/>
                        <a:cs typeface="+mn-cs"/>
                      </a:endParaRPr>
                    </a:p>
                  </a:txBody>
                  <a:tcPr anchor="ctr"/>
                </a:tc>
                <a:extLst>
                  <a:ext uri="{0D108BD9-81ED-4DB2-BD59-A6C34878D82A}">
                    <a16:rowId xmlns:a16="http://schemas.microsoft.com/office/drawing/2014/main" val="10004"/>
                  </a:ext>
                </a:extLst>
              </a:tr>
              <a:tr h="77288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a personal computer?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rgbClr val="00B050"/>
                          </a:solidFill>
                          <a:latin typeface="+mn-lt"/>
                          <a:ea typeface="+mn-ea"/>
                          <a:cs typeface="+mn-cs"/>
                        </a:rPr>
                        <a:t>Yes, I have.</a:t>
                      </a:r>
                    </a:p>
                  </a:txBody>
                  <a:tcPr anchor="ctr"/>
                </a:tc>
                <a:tc>
                  <a:txBody>
                    <a:bodyPr/>
                    <a:lstStyle/>
                    <a:p>
                      <a:pPr algn="ctr"/>
                      <a:endParaRPr lang="en-GB" sz="2000" b="1" kern="1200" noProof="0" dirty="0">
                        <a:solidFill>
                          <a:schemeClr val="dk1"/>
                        </a:solidFill>
                        <a:latin typeface="+mn-lt"/>
                        <a:ea typeface="+mn-ea"/>
                        <a:cs typeface="+mn-cs"/>
                      </a:endParaRPr>
                    </a:p>
                  </a:txBody>
                  <a:tcPr anchor="ctr"/>
                </a:tc>
                <a:tc>
                  <a:txBody>
                    <a:bodyPr/>
                    <a:lstStyle/>
                    <a:p>
                      <a:pPr algn="ctr"/>
                      <a:endParaRPr lang="en-GB" sz="2000" b="1" kern="1200" noProof="0" dirty="0">
                        <a:solidFill>
                          <a:schemeClr val="dk1"/>
                        </a:solidFill>
                        <a:latin typeface="+mn-lt"/>
                        <a:ea typeface="+mn-ea"/>
                        <a:cs typeface="+mn-cs"/>
                      </a:endParaRPr>
                    </a:p>
                  </a:txBody>
                  <a:tcPr anchor="ctr"/>
                </a:tc>
                <a:extLst>
                  <a:ext uri="{0D108BD9-81ED-4DB2-BD59-A6C34878D82A}">
                    <a16:rowId xmlns:a16="http://schemas.microsoft.com/office/drawing/2014/main" val="10005"/>
                  </a:ext>
                </a:extLst>
              </a:tr>
              <a:tr h="77288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an instrument?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rgbClr val="FF0000"/>
                          </a:solidFill>
                          <a:latin typeface="+mn-lt"/>
                          <a:ea typeface="+mn-ea"/>
                          <a:cs typeface="+mn-cs"/>
                        </a:rPr>
                        <a:t>No, I haven’t.</a:t>
                      </a:r>
                    </a:p>
                  </a:txBody>
                  <a:tcPr anchor="ctr"/>
                </a:tc>
                <a:tc>
                  <a:txBody>
                    <a:bodyPr/>
                    <a:lstStyle/>
                    <a:p>
                      <a:pPr algn="ctr"/>
                      <a:endParaRPr lang="en-GB" sz="2000" b="1" kern="1200" noProof="0" dirty="0">
                        <a:solidFill>
                          <a:schemeClr val="dk1"/>
                        </a:solidFill>
                        <a:latin typeface="+mn-lt"/>
                        <a:ea typeface="+mn-ea"/>
                        <a:cs typeface="+mn-cs"/>
                      </a:endParaRPr>
                    </a:p>
                  </a:txBody>
                  <a:tcPr anchor="ctr"/>
                </a:tc>
                <a:tc>
                  <a:txBody>
                    <a:bodyPr/>
                    <a:lstStyle/>
                    <a:p>
                      <a:pPr algn="ctr"/>
                      <a:endParaRPr lang="en-GB" sz="2000" b="1" kern="1200" noProof="0" dirty="0">
                        <a:solidFill>
                          <a:schemeClr val="dk1"/>
                        </a:solidFill>
                        <a:latin typeface="+mn-lt"/>
                        <a:ea typeface="+mn-ea"/>
                        <a:cs typeface="+mn-cs"/>
                      </a:endParaRPr>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723399096"/>
      </p:ext>
    </p:extLst>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7502" y="63503"/>
            <a:ext cx="11595100" cy="1066800"/>
          </a:xfrm>
        </p:spPr>
        <p:txBody>
          <a:bodyPr>
            <a:normAutofit fontScale="90000"/>
          </a:bodyPr>
          <a:lstStyle/>
          <a:p>
            <a:pPr algn="ctr"/>
            <a:r>
              <a:rPr lang="en-GB" sz="3600" b="1" dirty="0" smtClean="0"/>
              <a:t>Complete the chart with real information.</a:t>
            </a:r>
            <a:endParaRPr lang="en-GB" sz="3600"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63462063"/>
              </p:ext>
            </p:extLst>
          </p:nvPr>
        </p:nvGraphicFramePr>
        <p:xfrm>
          <a:off x="317500" y="1282700"/>
          <a:ext cx="11595102" cy="5359403"/>
        </p:xfrm>
        <a:graphic>
          <a:graphicData uri="http://schemas.openxmlformats.org/drawingml/2006/table">
            <a:tbl>
              <a:tblPr firstRow="1" bandRow="1">
                <a:tableStyleId>{5C22544A-7EE6-4342-B048-85BDC9FD1C3A}</a:tableStyleId>
              </a:tblPr>
              <a:tblGrid>
                <a:gridCol w="4140200">
                  <a:extLst>
                    <a:ext uri="{9D8B030D-6E8A-4147-A177-3AD203B41FA5}">
                      <a16:colId xmlns:a16="http://schemas.microsoft.com/office/drawing/2014/main" val="20000"/>
                    </a:ext>
                  </a:extLst>
                </a:gridCol>
                <a:gridCol w="3073400">
                  <a:extLst>
                    <a:ext uri="{9D8B030D-6E8A-4147-A177-3AD203B41FA5}">
                      <a16:colId xmlns:a16="http://schemas.microsoft.com/office/drawing/2014/main" val="20001"/>
                    </a:ext>
                  </a:extLst>
                </a:gridCol>
                <a:gridCol w="2190751">
                  <a:extLst>
                    <a:ext uri="{9D8B030D-6E8A-4147-A177-3AD203B41FA5}">
                      <a16:colId xmlns:a16="http://schemas.microsoft.com/office/drawing/2014/main" val="20002"/>
                    </a:ext>
                  </a:extLst>
                </a:gridCol>
                <a:gridCol w="2190751">
                  <a:extLst>
                    <a:ext uri="{9D8B030D-6E8A-4147-A177-3AD203B41FA5}">
                      <a16:colId xmlns:a16="http://schemas.microsoft.com/office/drawing/2014/main" val="20003"/>
                    </a:ext>
                  </a:extLst>
                </a:gridCol>
              </a:tblGrid>
              <a:tr h="765629">
                <a:tc>
                  <a:txBody>
                    <a:bodyPr/>
                    <a:lstStyle/>
                    <a:p>
                      <a:pPr algn="ctr"/>
                      <a:r>
                        <a:rPr lang="en-GB" sz="3200" noProof="0" dirty="0" smtClean="0"/>
                        <a:t>HAVE YOU GOT…?</a:t>
                      </a:r>
                      <a:endParaRPr lang="en-GB" sz="3200" noProof="0" dirty="0"/>
                    </a:p>
                  </a:txBody>
                  <a:tcPr anchor="ctr"/>
                </a:tc>
                <a:tc>
                  <a:txBody>
                    <a:bodyPr/>
                    <a:lstStyle/>
                    <a:p>
                      <a:pPr algn="ctr"/>
                      <a:r>
                        <a:rPr lang="en-GB" noProof="0" dirty="0" smtClean="0"/>
                        <a:t>ABOUT</a:t>
                      </a:r>
                      <a:r>
                        <a:rPr lang="en-GB" baseline="0" noProof="0" dirty="0" smtClean="0"/>
                        <a:t> ME</a:t>
                      </a:r>
                      <a:endParaRPr lang="en-GB" noProof="0" dirty="0"/>
                    </a:p>
                  </a:txBody>
                  <a:tcPr anchor="ctr"/>
                </a:tc>
                <a:tc>
                  <a:txBody>
                    <a:bodyPr/>
                    <a:lstStyle/>
                    <a:p>
                      <a:pPr algn="ctr"/>
                      <a:r>
                        <a:rPr lang="en-GB" noProof="0" dirty="0" smtClean="0"/>
                        <a:t>My friend</a:t>
                      </a:r>
                    </a:p>
                    <a:p>
                      <a:pPr algn="ctr"/>
                      <a:r>
                        <a:rPr lang="en-GB" noProof="0" dirty="0" smtClean="0"/>
                        <a:t>_______ (Girl)</a:t>
                      </a:r>
                      <a:endParaRPr lang="en-GB" noProof="0" dirty="0"/>
                    </a:p>
                  </a:txBody>
                  <a:tcPr anchor="ctr"/>
                </a:tc>
                <a:tc>
                  <a:txBody>
                    <a:bodyPr/>
                    <a:lstStyle/>
                    <a:p>
                      <a:pPr algn="ctr"/>
                      <a:r>
                        <a:rPr lang="en-GB" noProof="0" dirty="0" smtClean="0"/>
                        <a:t>My friend</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noProof="0" dirty="0" smtClean="0"/>
                        <a:t>_______ (Boy)</a:t>
                      </a:r>
                    </a:p>
                  </a:txBody>
                  <a:tcPr anchor="ctr"/>
                </a:tc>
                <a:extLst>
                  <a:ext uri="{0D108BD9-81ED-4DB2-BD59-A6C34878D82A}">
                    <a16:rowId xmlns:a16="http://schemas.microsoft.com/office/drawing/2014/main" val="10000"/>
                  </a:ext>
                </a:extLst>
              </a:tr>
              <a:tr h="765629">
                <a:tc>
                  <a:txBody>
                    <a:bodyPr/>
                    <a:lstStyle/>
                    <a:p>
                      <a:pPr algn="ctr"/>
                      <a:r>
                        <a:rPr lang="en-GB" sz="2800" b="1" kern="1200" noProof="0" dirty="0" smtClean="0">
                          <a:solidFill>
                            <a:schemeClr val="dk1"/>
                          </a:solidFill>
                          <a:latin typeface="+mn-lt"/>
                          <a:ea typeface="+mn-ea"/>
                          <a:cs typeface="+mn-cs"/>
                        </a:rPr>
                        <a:t>boyfriend or girlfriend?</a:t>
                      </a:r>
                      <a:endParaRPr lang="en-GB" sz="2800" b="1" kern="1200" noProof="0" dirty="0">
                        <a:solidFill>
                          <a:schemeClr val="dk1"/>
                        </a:solidFill>
                        <a:latin typeface="+mn-lt"/>
                        <a:ea typeface="+mn-ea"/>
                        <a:cs typeface="+mn-cs"/>
                      </a:endParaRPr>
                    </a:p>
                  </a:txBody>
                  <a:tcPr anchor="ctr"/>
                </a:tc>
                <a:tc>
                  <a:txBody>
                    <a:bodyPr/>
                    <a:lstStyle/>
                    <a:p>
                      <a:pPr algn="ctr"/>
                      <a:r>
                        <a:rPr lang="en-GB" sz="2800" b="1" kern="1200" noProof="0" dirty="0" smtClean="0">
                          <a:solidFill>
                            <a:schemeClr val="dk1"/>
                          </a:solidFill>
                          <a:latin typeface="+mn-lt"/>
                          <a:ea typeface="+mn-ea"/>
                          <a:cs typeface="+mn-cs"/>
                        </a:rPr>
                        <a:t>No, I haven’t.</a:t>
                      </a:r>
                      <a:endParaRPr lang="en-GB" sz="2800" b="1" kern="1200" noProof="0" dirty="0">
                        <a:solidFill>
                          <a:schemeClr val="dk1"/>
                        </a:solidFill>
                        <a:latin typeface="+mn-lt"/>
                        <a:ea typeface="+mn-ea"/>
                        <a:cs typeface="+mn-cs"/>
                      </a:endParaRPr>
                    </a:p>
                  </a:txBody>
                  <a:tcPr anchor="ctr"/>
                </a:tc>
                <a:tc>
                  <a:txBody>
                    <a:bodyPr/>
                    <a:lstStyle/>
                    <a:p>
                      <a:pPr algn="ctr"/>
                      <a:r>
                        <a:rPr lang="en-GB" sz="2000" b="1" kern="1200" noProof="0" dirty="0" smtClean="0">
                          <a:solidFill>
                            <a:srgbClr val="00B050"/>
                          </a:solidFill>
                          <a:latin typeface="+mn-lt"/>
                          <a:ea typeface="+mn-ea"/>
                          <a:cs typeface="+mn-cs"/>
                        </a:rPr>
                        <a:t>Yes, she has.</a:t>
                      </a:r>
                      <a:endParaRPr lang="en-GB" sz="2000" b="1" kern="1200" noProof="0" dirty="0">
                        <a:solidFill>
                          <a:srgbClr val="00B050"/>
                        </a:solidFill>
                        <a:latin typeface="+mn-lt"/>
                        <a:ea typeface="+mn-ea"/>
                        <a:cs typeface="+mn-cs"/>
                      </a:endParaRPr>
                    </a:p>
                  </a:txBody>
                  <a:tcPr anchor="ctr"/>
                </a:tc>
                <a:tc>
                  <a:txBody>
                    <a:bodyPr/>
                    <a:lstStyle/>
                    <a:p>
                      <a:pPr algn="ctr"/>
                      <a:r>
                        <a:rPr lang="en-GB" sz="2000" b="1" kern="1200" noProof="0" dirty="0" smtClean="0">
                          <a:solidFill>
                            <a:srgbClr val="FF0000"/>
                          </a:solidFill>
                          <a:latin typeface="+mn-lt"/>
                          <a:ea typeface="+mn-ea"/>
                          <a:cs typeface="+mn-cs"/>
                        </a:rPr>
                        <a:t>No, he hasn’t’.</a:t>
                      </a:r>
                      <a:endParaRPr lang="en-GB" sz="2000" b="1" kern="1200" noProof="0" dirty="0">
                        <a:solidFill>
                          <a:srgbClr val="FF0000"/>
                        </a:solidFill>
                        <a:latin typeface="+mn-lt"/>
                        <a:ea typeface="+mn-ea"/>
                        <a:cs typeface="+mn-cs"/>
                      </a:endParaRPr>
                    </a:p>
                  </a:txBody>
                  <a:tcPr anchor="ctr"/>
                </a:tc>
                <a:extLst>
                  <a:ext uri="{0D108BD9-81ED-4DB2-BD59-A6C34878D82A}">
                    <a16:rowId xmlns:a16="http://schemas.microsoft.com/office/drawing/2014/main" val="10001"/>
                  </a:ext>
                </a:extLst>
              </a:tr>
              <a:tr h="76562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friends?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Yes, I have.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noProof="0" dirty="0" smtClean="0">
                          <a:solidFill>
                            <a:srgbClr val="00B050"/>
                          </a:solidFill>
                          <a:latin typeface="+mn-lt"/>
                          <a:ea typeface="+mn-ea"/>
                          <a:cs typeface="+mn-cs"/>
                        </a:rPr>
                        <a:t>Yes, she has.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noProof="0" dirty="0" smtClean="0">
                          <a:solidFill>
                            <a:srgbClr val="FF0000"/>
                          </a:solidFill>
                          <a:latin typeface="+mn-lt"/>
                          <a:ea typeface="+mn-ea"/>
                          <a:cs typeface="+mn-cs"/>
                        </a:rPr>
                        <a:t>No, he hasn’t’.</a:t>
                      </a:r>
                    </a:p>
                  </a:txBody>
                  <a:tcPr anchor="ctr"/>
                </a:tc>
                <a:extLst>
                  <a:ext uri="{0D108BD9-81ED-4DB2-BD59-A6C34878D82A}">
                    <a16:rowId xmlns:a16="http://schemas.microsoft.com/office/drawing/2014/main" val="10002"/>
                  </a:ext>
                </a:extLst>
              </a:tr>
              <a:tr h="76562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a cell phone ?</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No, I haven’t.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noProof="0" dirty="0" smtClean="0">
                          <a:solidFill>
                            <a:srgbClr val="00B050"/>
                          </a:solidFill>
                          <a:latin typeface="+mn-lt"/>
                          <a:ea typeface="+mn-ea"/>
                          <a:cs typeface="+mn-cs"/>
                        </a:rPr>
                        <a:t>Yes, she has.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noProof="0" dirty="0" smtClean="0">
                          <a:solidFill>
                            <a:srgbClr val="00B050"/>
                          </a:solidFill>
                          <a:latin typeface="+mn-lt"/>
                          <a:ea typeface="+mn-ea"/>
                          <a:cs typeface="+mn-cs"/>
                        </a:rPr>
                        <a:t>Yes, he has.</a:t>
                      </a:r>
                    </a:p>
                  </a:txBody>
                  <a:tcPr anchor="ctr"/>
                </a:tc>
                <a:extLst>
                  <a:ext uri="{0D108BD9-81ED-4DB2-BD59-A6C34878D82A}">
                    <a16:rowId xmlns:a16="http://schemas.microsoft.com/office/drawing/2014/main" val="10003"/>
                  </a:ext>
                </a:extLst>
              </a:tr>
              <a:tr h="76562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siblings?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Yes, I have.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noProof="0" dirty="0" smtClean="0">
                          <a:solidFill>
                            <a:srgbClr val="FF0000"/>
                          </a:solidFill>
                          <a:latin typeface="+mn-lt"/>
                          <a:ea typeface="+mn-ea"/>
                          <a:cs typeface="+mn-cs"/>
                        </a:rPr>
                        <a:t>No, she hasn’t’.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noProof="0" dirty="0" smtClean="0">
                          <a:solidFill>
                            <a:srgbClr val="00B050"/>
                          </a:solidFill>
                          <a:latin typeface="+mn-lt"/>
                          <a:ea typeface="+mn-ea"/>
                          <a:cs typeface="+mn-cs"/>
                        </a:rPr>
                        <a:t>Yes, he has.</a:t>
                      </a:r>
                    </a:p>
                  </a:txBody>
                  <a:tcPr anchor="ctr"/>
                </a:tc>
                <a:extLst>
                  <a:ext uri="{0D108BD9-81ED-4DB2-BD59-A6C34878D82A}">
                    <a16:rowId xmlns:a16="http://schemas.microsoft.com/office/drawing/2014/main" val="10004"/>
                  </a:ext>
                </a:extLst>
              </a:tr>
              <a:tr h="76562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a personal computer?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Yes, I have.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noProof="0" dirty="0" smtClean="0">
                          <a:solidFill>
                            <a:srgbClr val="00B050"/>
                          </a:solidFill>
                          <a:latin typeface="+mn-lt"/>
                          <a:ea typeface="+mn-ea"/>
                          <a:cs typeface="+mn-cs"/>
                        </a:rPr>
                        <a:t>Yes, she has.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noProof="0" dirty="0" smtClean="0">
                          <a:solidFill>
                            <a:srgbClr val="FF0000"/>
                          </a:solidFill>
                          <a:latin typeface="+mn-lt"/>
                          <a:ea typeface="+mn-ea"/>
                          <a:cs typeface="+mn-cs"/>
                        </a:rPr>
                        <a:t>No, he hasn’t’.</a:t>
                      </a:r>
                    </a:p>
                  </a:txBody>
                  <a:tcPr anchor="ctr"/>
                </a:tc>
                <a:extLst>
                  <a:ext uri="{0D108BD9-81ED-4DB2-BD59-A6C34878D82A}">
                    <a16:rowId xmlns:a16="http://schemas.microsoft.com/office/drawing/2014/main" val="10005"/>
                  </a:ext>
                </a:extLst>
              </a:tr>
              <a:tr h="76562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an instrument?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kern="1200" noProof="0" dirty="0" smtClean="0">
                          <a:solidFill>
                            <a:schemeClr val="dk1"/>
                          </a:solidFill>
                          <a:latin typeface="+mn-lt"/>
                          <a:ea typeface="+mn-ea"/>
                          <a:cs typeface="+mn-cs"/>
                        </a:rPr>
                        <a:t>No, I haven’t.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noProof="0" dirty="0" smtClean="0">
                          <a:solidFill>
                            <a:srgbClr val="FF0000"/>
                          </a:solidFill>
                          <a:latin typeface="+mn-lt"/>
                          <a:ea typeface="+mn-ea"/>
                          <a:cs typeface="+mn-cs"/>
                        </a:rPr>
                        <a:t>No, she hasn’t’.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noProof="0" dirty="0" smtClean="0">
                          <a:solidFill>
                            <a:srgbClr val="FF0000"/>
                          </a:solidFill>
                          <a:latin typeface="+mn-lt"/>
                          <a:ea typeface="+mn-ea"/>
                          <a:cs typeface="+mn-cs"/>
                        </a:rPr>
                        <a:t>No, he hasn’t’.</a:t>
                      </a:r>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55205464"/>
      </p:ext>
    </p:extLst>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sz="2800" b="1" dirty="0">
                <a:ln w="6600">
                  <a:solidFill>
                    <a:schemeClr val="accent2"/>
                  </a:solidFill>
                  <a:prstDash val="solid"/>
                </a:ln>
                <a:solidFill>
                  <a:srgbClr val="FFFFFF"/>
                </a:solidFill>
                <a:effectLst>
                  <a:outerShdw dist="38100" dir="2700000" algn="tl" rotWithShape="0">
                    <a:schemeClr val="accent2"/>
                  </a:outerShdw>
                </a:effectLst>
              </a:rPr>
              <a:t>Complete the following sentences with </a:t>
            </a:r>
            <a:r>
              <a:rPr lang="en-GB" sz="2800" b="1" dirty="0">
                <a:ln w="6600">
                  <a:solidFill>
                    <a:schemeClr val="accent2"/>
                  </a:solidFill>
                  <a:prstDash val="solid"/>
                </a:ln>
                <a:solidFill>
                  <a:srgbClr val="FFC000"/>
                </a:solidFill>
                <a:effectLst>
                  <a:outerShdw dist="38100" dir="2700000" algn="tl" rotWithShape="0">
                    <a:schemeClr val="accent2"/>
                  </a:outerShdw>
                </a:effectLst>
              </a:rPr>
              <a:t>HAVE GOT</a:t>
            </a:r>
            <a:r>
              <a:rPr lang="en-GB" sz="2800" b="1" dirty="0">
                <a:ln w="6600">
                  <a:solidFill>
                    <a:schemeClr val="accent2"/>
                  </a:solidFill>
                  <a:prstDash val="solid"/>
                </a:ln>
                <a:solidFill>
                  <a:srgbClr val="FFFFFF"/>
                </a:solidFill>
                <a:effectLst>
                  <a:outerShdw dist="38100" dir="2700000" algn="tl" rotWithShape="0">
                    <a:schemeClr val="accent2"/>
                  </a:outerShdw>
                </a:effectLst>
              </a:rPr>
              <a:t>, </a:t>
            </a:r>
            <a:r>
              <a:rPr lang="en-GB" sz="2800" b="1" dirty="0">
                <a:ln w="6600">
                  <a:solidFill>
                    <a:schemeClr val="accent2"/>
                  </a:solidFill>
                  <a:prstDash val="solid"/>
                </a:ln>
                <a:solidFill>
                  <a:srgbClr val="FFC000"/>
                </a:solidFill>
                <a:effectLst>
                  <a:outerShdw dist="38100" dir="2700000" algn="tl" rotWithShape="0">
                    <a:schemeClr val="accent2"/>
                  </a:outerShdw>
                </a:effectLst>
              </a:rPr>
              <a:t>HAS GOT</a:t>
            </a:r>
            <a:r>
              <a:rPr lang="en-GB" sz="2800" b="1" dirty="0">
                <a:ln w="6600">
                  <a:solidFill>
                    <a:schemeClr val="accent2"/>
                  </a:solidFill>
                  <a:prstDash val="solid"/>
                </a:ln>
                <a:solidFill>
                  <a:srgbClr val="FFFFFF"/>
                </a:solidFill>
                <a:effectLst>
                  <a:outerShdw dist="38100" dir="2700000" algn="tl" rotWithShape="0">
                    <a:schemeClr val="accent2"/>
                  </a:outerShdw>
                </a:effectLst>
              </a:rPr>
              <a:t>, </a:t>
            </a:r>
            <a:r>
              <a:rPr lang="en-GB" sz="2800" b="1" dirty="0">
                <a:ln w="6600">
                  <a:solidFill>
                    <a:schemeClr val="accent2"/>
                  </a:solidFill>
                  <a:prstDash val="solid"/>
                </a:ln>
                <a:solidFill>
                  <a:srgbClr val="FFC000"/>
                </a:solidFill>
                <a:effectLst>
                  <a:outerShdw dist="38100" dir="2700000" algn="tl" rotWithShape="0">
                    <a:schemeClr val="accent2"/>
                  </a:outerShdw>
                </a:effectLst>
              </a:rPr>
              <a:t>HAVEN’T GOT </a:t>
            </a:r>
            <a:r>
              <a:rPr lang="en-GB" sz="2800" b="1" dirty="0">
                <a:ln w="6600">
                  <a:solidFill>
                    <a:schemeClr val="accent2"/>
                  </a:solidFill>
                  <a:prstDash val="solid"/>
                </a:ln>
                <a:solidFill>
                  <a:srgbClr val="FFFFFF"/>
                </a:solidFill>
                <a:effectLst>
                  <a:outerShdw dist="38100" dir="2700000" algn="tl" rotWithShape="0">
                    <a:schemeClr val="accent2"/>
                  </a:outerShdw>
                </a:effectLst>
              </a:rPr>
              <a:t>or </a:t>
            </a:r>
            <a:r>
              <a:rPr lang="en-GB" sz="2800" b="1" dirty="0">
                <a:ln w="6600">
                  <a:solidFill>
                    <a:schemeClr val="accent2"/>
                  </a:solidFill>
                  <a:prstDash val="solid"/>
                </a:ln>
                <a:solidFill>
                  <a:srgbClr val="FFC000"/>
                </a:solidFill>
                <a:effectLst>
                  <a:outerShdw dist="38100" dir="2700000" algn="tl" rotWithShape="0">
                    <a:schemeClr val="accent2"/>
                  </a:outerShdw>
                </a:effectLst>
              </a:rPr>
              <a:t>HASN’T GOT</a:t>
            </a:r>
            <a:endParaRPr lang="es-MX" sz="2800" dirty="0"/>
          </a:p>
        </p:txBody>
      </p:sp>
      <p:sp>
        <p:nvSpPr>
          <p:cNvPr id="3" name="Marcador de contenido 2"/>
          <p:cNvSpPr>
            <a:spLocks noGrp="1"/>
          </p:cNvSpPr>
          <p:nvPr>
            <p:ph idx="1"/>
          </p:nvPr>
        </p:nvSpPr>
        <p:spPr/>
        <p:txBody>
          <a:bodyPr>
            <a:normAutofit fontScale="92500" lnSpcReduction="10000"/>
          </a:bodyPr>
          <a:lstStyle/>
          <a:p>
            <a:pPr marL="514350" indent="-514350">
              <a:buFont typeface="+mj-lt"/>
              <a:buAutoNum type="arabicPeriod"/>
            </a:pPr>
            <a:r>
              <a:rPr lang="en-US" b="1" dirty="0" smtClean="0">
                <a:solidFill>
                  <a:srgbClr val="0070C0"/>
                </a:solidFill>
              </a:rPr>
              <a:t>(+) </a:t>
            </a:r>
            <a:r>
              <a:rPr lang="en-US" dirty="0" smtClean="0"/>
              <a:t>I __________ a </a:t>
            </a:r>
            <a:r>
              <a:rPr lang="en-US" dirty="0"/>
              <a:t>nice room.</a:t>
            </a:r>
          </a:p>
          <a:p>
            <a:pPr marL="514350" indent="-514350">
              <a:buFont typeface="+mj-lt"/>
              <a:buAutoNum type="arabicPeriod"/>
            </a:pPr>
            <a:r>
              <a:rPr lang="en-US" b="1" dirty="0" smtClean="0">
                <a:solidFill>
                  <a:srgbClr val="FF0000"/>
                </a:solidFill>
              </a:rPr>
              <a:t>(-)</a:t>
            </a:r>
            <a:r>
              <a:rPr lang="en-US" b="1" dirty="0" smtClean="0">
                <a:solidFill>
                  <a:srgbClr val="0070C0"/>
                </a:solidFill>
              </a:rPr>
              <a:t> </a:t>
            </a:r>
            <a:r>
              <a:rPr lang="en-US" dirty="0" smtClean="0"/>
              <a:t>She </a:t>
            </a:r>
            <a:r>
              <a:rPr lang="en-US" dirty="0"/>
              <a:t>__________ </a:t>
            </a:r>
            <a:r>
              <a:rPr lang="en-US" dirty="0" smtClean="0"/>
              <a:t>a </a:t>
            </a:r>
            <a:r>
              <a:rPr lang="en-US" dirty="0"/>
              <a:t>cat.</a:t>
            </a:r>
          </a:p>
          <a:p>
            <a:pPr marL="514350" indent="-514350">
              <a:buFont typeface="+mj-lt"/>
              <a:buAutoNum type="arabicPeriod"/>
            </a:pPr>
            <a:r>
              <a:rPr lang="en-US" b="1" dirty="0">
                <a:solidFill>
                  <a:srgbClr val="0070C0"/>
                </a:solidFill>
              </a:rPr>
              <a:t>(+) </a:t>
            </a:r>
            <a:r>
              <a:rPr lang="en-US" dirty="0" smtClean="0"/>
              <a:t>Jack </a:t>
            </a:r>
            <a:r>
              <a:rPr lang="en-US" dirty="0"/>
              <a:t>__________ </a:t>
            </a:r>
            <a:r>
              <a:rPr lang="en-US" dirty="0" smtClean="0"/>
              <a:t>a </a:t>
            </a:r>
            <a:r>
              <a:rPr lang="en-US" dirty="0"/>
              <a:t>pet.</a:t>
            </a:r>
          </a:p>
          <a:p>
            <a:pPr marL="514350" indent="-514350">
              <a:buFont typeface="+mj-lt"/>
              <a:buAutoNum type="arabicPeriod"/>
            </a:pPr>
            <a:r>
              <a:rPr lang="en-US" b="1" dirty="0">
                <a:solidFill>
                  <a:srgbClr val="FF0000"/>
                </a:solidFill>
              </a:rPr>
              <a:t>(-)</a:t>
            </a:r>
            <a:r>
              <a:rPr lang="en-US" b="1" dirty="0">
                <a:solidFill>
                  <a:srgbClr val="0070C0"/>
                </a:solidFill>
              </a:rPr>
              <a:t> </a:t>
            </a:r>
            <a:r>
              <a:rPr lang="en-US" dirty="0" smtClean="0"/>
              <a:t>The </a:t>
            </a:r>
            <a:r>
              <a:rPr lang="en-US" dirty="0"/>
              <a:t>sisters __________ </a:t>
            </a:r>
            <a:r>
              <a:rPr lang="en-US" dirty="0" smtClean="0"/>
              <a:t>great </a:t>
            </a:r>
            <a:r>
              <a:rPr lang="en-US" dirty="0"/>
              <a:t>teachers.</a:t>
            </a:r>
          </a:p>
          <a:p>
            <a:pPr marL="514350" indent="-514350">
              <a:buFont typeface="+mj-lt"/>
              <a:buAutoNum type="arabicPeriod"/>
            </a:pPr>
            <a:r>
              <a:rPr lang="en-US" b="1" dirty="0">
                <a:solidFill>
                  <a:srgbClr val="FF0000"/>
                </a:solidFill>
              </a:rPr>
              <a:t>(-)</a:t>
            </a:r>
            <a:r>
              <a:rPr lang="en-US" b="1" dirty="0">
                <a:solidFill>
                  <a:srgbClr val="0070C0"/>
                </a:solidFill>
              </a:rPr>
              <a:t> </a:t>
            </a:r>
            <a:r>
              <a:rPr lang="en-US" dirty="0" smtClean="0"/>
              <a:t>He </a:t>
            </a:r>
            <a:r>
              <a:rPr lang="en-US" dirty="0"/>
              <a:t>__________ </a:t>
            </a:r>
            <a:r>
              <a:rPr lang="en-US" dirty="0" smtClean="0"/>
              <a:t>an </a:t>
            </a:r>
            <a:r>
              <a:rPr lang="en-US" dirty="0"/>
              <a:t>old bike.</a:t>
            </a:r>
          </a:p>
          <a:p>
            <a:pPr marL="514350" indent="-514350">
              <a:buFont typeface="+mj-lt"/>
              <a:buAutoNum type="arabicPeriod"/>
            </a:pPr>
            <a:r>
              <a:rPr lang="en-US" b="1" dirty="0">
                <a:solidFill>
                  <a:srgbClr val="0070C0"/>
                </a:solidFill>
              </a:rPr>
              <a:t>(+) </a:t>
            </a:r>
            <a:r>
              <a:rPr lang="en-US" dirty="0" smtClean="0"/>
              <a:t>They </a:t>
            </a:r>
            <a:r>
              <a:rPr lang="en-US" dirty="0"/>
              <a:t>__________ </a:t>
            </a:r>
            <a:r>
              <a:rPr lang="en-US" dirty="0" smtClean="0"/>
              <a:t>a </a:t>
            </a:r>
            <a:r>
              <a:rPr lang="en-US" dirty="0"/>
              <a:t>goldfish.</a:t>
            </a:r>
          </a:p>
          <a:p>
            <a:pPr marL="514350" indent="-514350">
              <a:buFont typeface="+mj-lt"/>
              <a:buAutoNum type="arabicPeriod"/>
            </a:pPr>
            <a:r>
              <a:rPr lang="en-US" b="1" dirty="0">
                <a:solidFill>
                  <a:srgbClr val="FF0000"/>
                </a:solidFill>
              </a:rPr>
              <a:t>(-)</a:t>
            </a:r>
            <a:r>
              <a:rPr lang="en-US" b="1" dirty="0">
                <a:solidFill>
                  <a:srgbClr val="0070C0"/>
                </a:solidFill>
              </a:rPr>
              <a:t> </a:t>
            </a:r>
            <a:r>
              <a:rPr lang="en-US" dirty="0" smtClean="0"/>
              <a:t>Emma </a:t>
            </a:r>
            <a:r>
              <a:rPr lang="en-US" dirty="0"/>
              <a:t>__________ </a:t>
            </a:r>
            <a:r>
              <a:rPr lang="en-US" dirty="0" smtClean="0"/>
              <a:t>lots </a:t>
            </a:r>
            <a:r>
              <a:rPr lang="en-US" dirty="0"/>
              <a:t>of friends.</a:t>
            </a:r>
          </a:p>
          <a:p>
            <a:pPr marL="514350" indent="-514350">
              <a:buFont typeface="+mj-lt"/>
              <a:buAutoNum type="arabicPeriod"/>
            </a:pPr>
            <a:r>
              <a:rPr lang="en-US" b="1" dirty="0">
                <a:solidFill>
                  <a:srgbClr val="FF0000"/>
                </a:solidFill>
              </a:rPr>
              <a:t>(-)</a:t>
            </a:r>
            <a:r>
              <a:rPr lang="en-US" b="1" dirty="0">
                <a:solidFill>
                  <a:srgbClr val="0070C0"/>
                </a:solidFill>
              </a:rPr>
              <a:t> </a:t>
            </a:r>
            <a:r>
              <a:rPr lang="en-US" dirty="0" smtClean="0"/>
              <a:t>We </a:t>
            </a:r>
            <a:r>
              <a:rPr lang="en-US" dirty="0"/>
              <a:t>__________ </a:t>
            </a:r>
            <a:r>
              <a:rPr lang="en-US" dirty="0" smtClean="0"/>
              <a:t>a </a:t>
            </a:r>
            <a:r>
              <a:rPr lang="en-US" dirty="0"/>
              <a:t>problem.</a:t>
            </a:r>
          </a:p>
          <a:p>
            <a:pPr marL="514350" indent="-514350">
              <a:buFont typeface="+mj-lt"/>
              <a:buAutoNum type="arabicPeriod"/>
            </a:pPr>
            <a:r>
              <a:rPr lang="en-US" b="1" dirty="0">
                <a:solidFill>
                  <a:srgbClr val="FF0000"/>
                </a:solidFill>
              </a:rPr>
              <a:t>(-)</a:t>
            </a:r>
            <a:r>
              <a:rPr lang="en-US" b="1" dirty="0">
                <a:solidFill>
                  <a:srgbClr val="0070C0"/>
                </a:solidFill>
              </a:rPr>
              <a:t> </a:t>
            </a:r>
            <a:r>
              <a:rPr lang="en-US" dirty="0" smtClean="0"/>
              <a:t>Joe </a:t>
            </a:r>
            <a:r>
              <a:rPr lang="en-US" dirty="0"/>
              <a:t>and Philip __________ </a:t>
            </a:r>
            <a:r>
              <a:rPr lang="en-US" dirty="0" smtClean="0"/>
              <a:t>a </a:t>
            </a:r>
            <a:r>
              <a:rPr lang="en-US" dirty="0"/>
              <a:t>sister.</a:t>
            </a:r>
          </a:p>
          <a:p>
            <a:pPr marL="514350" indent="-514350">
              <a:buFont typeface="+mj-lt"/>
              <a:buAutoNum type="arabicPeriod"/>
            </a:pPr>
            <a:r>
              <a:rPr lang="en-US" b="1" dirty="0">
                <a:solidFill>
                  <a:srgbClr val="0070C0"/>
                </a:solidFill>
              </a:rPr>
              <a:t>(+) </a:t>
            </a:r>
            <a:r>
              <a:rPr lang="en-US" dirty="0" smtClean="0"/>
              <a:t>My </a:t>
            </a:r>
            <a:r>
              <a:rPr lang="en-US" dirty="0"/>
              <a:t>uncle __________ </a:t>
            </a:r>
            <a:r>
              <a:rPr lang="en-US" dirty="0" smtClean="0"/>
              <a:t>two </a:t>
            </a:r>
            <a:r>
              <a:rPr lang="en-US" dirty="0"/>
              <a:t>cars.</a:t>
            </a:r>
            <a:endParaRPr lang="es-MX" dirty="0"/>
          </a:p>
        </p:txBody>
      </p:sp>
    </p:spTree>
    <p:extLst>
      <p:ext uri="{BB962C8B-B14F-4D97-AF65-F5344CB8AC3E}">
        <p14:creationId xmlns:p14="http://schemas.microsoft.com/office/powerpoint/2010/main" val="3234399178"/>
      </p:ext>
    </p:extLst>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ctrTitle"/>
          </p:nvPr>
        </p:nvSpPr>
        <p:spPr>
          <a:xfrm>
            <a:off x="539750" y="2386744"/>
            <a:ext cx="11112500" cy="1067656"/>
          </a:xfrm>
        </p:spPr>
        <p:txBody>
          <a:bodyPr vert="horz" lIns="91440" tIns="45720" rIns="91440" bIns="45720" rtlCol="0" anchor="b">
            <a:normAutofit/>
          </a:bodyPr>
          <a:lstStyle/>
          <a:p>
            <a:r>
              <a:rPr lang="es-MX"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8" name="Subtítulo 7"/>
          <p:cNvSpPr>
            <a:spLocks noGrp="1"/>
          </p:cNvSpPr>
          <p:nvPr>
            <p:ph type="subTitle" idx="1"/>
          </p:nvPr>
        </p:nvSpPr>
        <p:spPr>
          <a:xfrm>
            <a:off x="1869221" y="3454400"/>
            <a:ext cx="8637073" cy="868303"/>
          </a:xfrm>
        </p:spPr>
        <p:txBody>
          <a:bodyPr>
            <a:normAutofit/>
          </a:bodyPr>
          <a:lstStyle/>
          <a:p>
            <a:r>
              <a:rPr lang="en-US" sz="3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Rules to form plural nouns </a:t>
            </a:r>
            <a:endParaRPr lang="es-MX" sz="36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grpSp>
        <p:nvGrpSpPr>
          <p:cNvPr id="13" name="Grupo 12"/>
          <p:cNvGrpSpPr/>
          <p:nvPr/>
        </p:nvGrpSpPr>
        <p:grpSpPr>
          <a:xfrm>
            <a:off x="641995" y="4822812"/>
            <a:ext cx="10908011" cy="1440000"/>
            <a:chOff x="304472" y="4822812"/>
            <a:chExt cx="10908011" cy="1440000"/>
          </a:xfrm>
        </p:grpSpPr>
        <p:pic>
          <p:nvPicPr>
            <p:cNvPr id="2" name="Imagen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46297" y="4822812"/>
              <a:ext cx="1920000" cy="1440000"/>
            </a:xfrm>
            <a:prstGeom prst="rect">
              <a:avLst/>
            </a:prstGeom>
          </p:spPr>
        </p:pic>
        <p:pic>
          <p:nvPicPr>
            <p:cNvPr id="3" name="Imagen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472" y="4822812"/>
              <a:ext cx="1833227" cy="1440000"/>
            </a:xfrm>
            <a:prstGeom prst="rect">
              <a:avLst/>
            </a:prstGeom>
          </p:spPr>
        </p:pic>
        <p:pic>
          <p:nvPicPr>
            <p:cNvPr id="9" name="Imagen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46427" y="4822812"/>
              <a:ext cx="1291142" cy="1440000"/>
            </a:xfrm>
            <a:prstGeom prst="rect">
              <a:avLst/>
            </a:prstGeom>
          </p:spPr>
        </p:pic>
        <p:pic>
          <p:nvPicPr>
            <p:cNvPr id="10" name="Imagen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75025" y="4822812"/>
              <a:ext cx="1440000" cy="1440000"/>
            </a:xfrm>
            <a:prstGeom prst="rect">
              <a:avLst/>
            </a:prstGeom>
          </p:spPr>
        </p:pic>
        <p:pic>
          <p:nvPicPr>
            <p:cNvPr id="11" name="Imagen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772483" y="4822812"/>
              <a:ext cx="1440000" cy="1440000"/>
            </a:xfrm>
            <a:prstGeom prst="rect">
              <a:avLst/>
            </a:prstGeom>
          </p:spPr>
        </p:pic>
        <p:pic>
          <p:nvPicPr>
            <p:cNvPr id="12" name="Imagen 1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023753" y="4822812"/>
              <a:ext cx="1440000" cy="1440000"/>
            </a:xfrm>
            <a:prstGeom prst="rect">
              <a:avLst/>
            </a:prstGeom>
          </p:spPr>
        </p:pic>
      </p:grpSp>
      <p:pic>
        <p:nvPicPr>
          <p:cNvPr id="14" name="Imagen 1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271996" y="327740"/>
            <a:ext cx="5648008" cy="1808949"/>
          </a:xfrm>
          <a:prstGeom prst="rect">
            <a:avLst/>
          </a:prstGeom>
        </p:spPr>
      </p:pic>
      <p:sp>
        <p:nvSpPr>
          <p:cNvPr id="15" name="Rectángulo redondeado 14">
            <a:hlinkClick r:id="rId9" action="ppaction://hlinksldjump"/>
          </p:cNvPr>
          <p:cNvSpPr/>
          <p:nvPr/>
        </p:nvSpPr>
        <p:spPr>
          <a:xfrm>
            <a:off x="10843838" y="127000"/>
            <a:ext cx="1202112" cy="5195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926590741"/>
      </p:ext>
    </p:extLst>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1440180" y="101600"/>
            <a:ext cx="9596120" cy="838200"/>
          </a:xfrm>
        </p:spPr>
        <p:txBody>
          <a:bodyPr vert="horz" lIns="91440" tIns="45720" rIns="91440" bIns="45720" rtlCol="0" anchor="b">
            <a:normAutofit/>
          </a:bodyPr>
          <a:lstStyle/>
          <a:p>
            <a:pPr algn="ctr"/>
            <a: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What is a Noun?</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8" name="Marcador de contenido 7"/>
          <p:cNvSpPr>
            <a:spLocks noGrp="1"/>
          </p:cNvSpPr>
          <p:nvPr>
            <p:ph idx="1"/>
          </p:nvPr>
        </p:nvSpPr>
        <p:spPr>
          <a:xfrm>
            <a:off x="119380" y="939800"/>
            <a:ext cx="11907520" cy="4114800"/>
          </a:xfrm>
        </p:spPr>
        <p:txBody>
          <a:bodyPr>
            <a:noAutofit/>
          </a:bodyPr>
          <a:lstStyle/>
          <a:p>
            <a:pPr marL="0" indent="0" algn="just">
              <a:buNone/>
            </a:pPr>
            <a:r>
              <a:rPr lang="en-US" sz="3800" dirty="0" smtClean="0"/>
              <a:t>Of </a:t>
            </a:r>
            <a:r>
              <a:rPr lang="en-US" sz="3800" dirty="0"/>
              <a:t>all the parts of speech, nouns are perhaps the most important. A noun is a word that identifies a person, animal, place, thing, or idea. </a:t>
            </a:r>
            <a:endParaRPr lang="es-MX" sz="3800" dirty="0"/>
          </a:p>
          <a:p>
            <a:pPr marL="0" lvl="0" indent="0" algn="just">
              <a:buNone/>
            </a:pPr>
            <a:r>
              <a:rPr lang="en-US" sz="3800" dirty="0"/>
              <a:t>Nouns are </a:t>
            </a:r>
            <a:r>
              <a:rPr lang="en-US" sz="3800" b="1" dirty="0">
                <a:solidFill>
                  <a:srgbClr val="FF0000"/>
                </a:solidFill>
              </a:rPr>
              <a:t>singular</a:t>
            </a:r>
            <a:r>
              <a:rPr lang="en-US" sz="3800" dirty="0">
                <a:solidFill>
                  <a:srgbClr val="FF0000"/>
                </a:solidFill>
              </a:rPr>
              <a:t> </a:t>
            </a:r>
            <a:r>
              <a:rPr lang="en-US" sz="3800" dirty="0"/>
              <a:t>when they refer to just one person, place, thing, or idea.</a:t>
            </a:r>
            <a:endParaRPr lang="es-MX" sz="3800" dirty="0"/>
          </a:p>
          <a:p>
            <a:pPr marL="0" lvl="0" indent="0" algn="just">
              <a:buNone/>
            </a:pPr>
            <a:r>
              <a:rPr lang="en-US" sz="3800" dirty="0"/>
              <a:t>Nouns are </a:t>
            </a:r>
            <a:r>
              <a:rPr lang="en-US" sz="3800" b="1" dirty="0">
                <a:solidFill>
                  <a:srgbClr val="FF0000"/>
                </a:solidFill>
              </a:rPr>
              <a:t>plural</a:t>
            </a:r>
            <a:r>
              <a:rPr lang="en-US" sz="3800" dirty="0">
                <a:solidFill>
                  <a:srgbClr val="FF0000"/>
                </a:solidFill>
              </a:rPr>
              <a:t> </a:t>
            </a:r>
            <a:r>
              <a:rPr lang="en-US" sz="3800" dirty="0"/>
              <a:t>when they refer to two or more people, places, things, or ideas.</a:t>
            </a:r>
            <a:endParaRPr lang="es-MX" sz="3800" dirty="0"/>
          </a:p>
          <a:p>
            <a:pPr marL="0" indent="0" algn="just">
              <a:buNone/>
            </a:pPr>
            <a:endParaRPr lang="es-MX" sz="3800" dirty="0"/>
          </a:p>
        </p:txBody>
      </p:sp>
    </p:spTree>
    <p:extLst>
      <p:ext uri="{BB962C8B-B14F-4D97-AF65-F5344CB8AC3E}">
        <p14:creationId xmlns:p14="http://schemas.microsoft.com/office/powerpoint/2010/main" val="632409969"/>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700" y="113792"/>
            <a:ext cx="11861800" cy="775208"/>
          </a:xfrm>
        </p:spPr>
        <p:txBody>
          <a:bodyPr vert="horz" lIns="91440" tIns="45720" rIns="91440" bIns="45720" rtlCol="0" anchor="b">
            <a:noAutofit/>
          </a:bodyPr>
          <a:lstStyle/>
          <a:p>
            <a:r>
              <a:rPr lang="es-MX" spc="0" dirty="0">
                <a:ln w="0"/>
                <a:solidFill>
                  <a:schemeClr val="accent1"/>
                </a:solidFill>
                <a:effectLst>
                  <a:outerShdw blurRad="38100" dist="25400" dir="5400000" algn="ctr" rotWithShape="0">
                    <a:srgbClr val="6E747A">
                      <a:alpha val="43000"/>
                    </a:srgbClr>
                  </a:outerShdw>
                </a:effectLst>
              </a:rPr>
              <a:t>Competencia Disciplinar</a:t>
            </a:r>
          </a:p>
        </p:txBody>
      </p:sp>
      <p:sp>
        <p:nvSpPr>
          <p:cNvPr id="3" name="Marcador de contenido 2"/>
          <p:cNvSpPr>
            <a:spLocks noGrp="1"/>
          </p:cNvSpPr>
          <p:nvPr>
            <p:ph idx="1"/>
          </p:nvPr>
        </p:nvSpPr>
        <p:spPr>
          <a:xfrm>
            <a:off x="139701" y="1041400"/>
            <a:ext cx="11861800" cy="5410200"/>
          </a:xfrm>
        </p:spPr>
        <p:txBody>
          <a:bodyPr>
            <a:noAutofit/>
          </a:bodyPr>
          <a:lstStyle/>
          <a:p>
            <a:pPr marL="0" indent="0" algn="just">
              <a:buNone/>
            </a:pPr>
            <a:r>
              <a:rPr lang="es-MX" sz="2400" b="1" dirty="0" smtClean="0"/>
              <a:t>Comunicación Básica </a:t>
            </a:r>
            <a:endParaRPr lang="es-MX" sz="2400" b="1" dirty="0"/>
          </a:p>
          <a:p>
            <a:pPr algn="just"/>
            <a:r>
              <a:rPr lang="es-MX" sz="2400" dirty="0"/>
              <a:t>10 Identifica e interpreta la idea general y posible desarrollo de un mensaje oral o escrito en una segunda lengua, recurriendo a conocimientos previos, elementos no verbales y contexto cultural. </a:t>
            </a:r>
          </a:p>
          <a:p>
            <a:pPr algn="just"/>
            <a:r>
              <a:rPr lang="es-MX" sz="2400" dirty="0"/>
              <a:t>11. Se comunica en una lengua extranjera mediante un discurso lógico, oral o escrito, congruente con la situación comunicativa. </a:t>
            </a:r>
          </a:p>
          <a:p>
            <a:pPr algn="just"/>
            <a:r>
              <a:rPr lang="es-MX" sz="2400" dirty="0"/>
              <a:t>Extendida </a:t>
            </a:r>
          </a:p>
          <a:p>
            <a:pPr algn="just"/>
            <a:r>
              <a:rPr lang="es-MX" sz="2400" dirty="0"/>
              <a:t>9. Trasmite mensajes en una segunda lengua o lengua extranjera atendiéndolas características de contextos socioculturales diferentes. 	</a:t>
            </a:r>
          </a:p>
          <a:p>
            <a:pPr algn="just"/>
            <a:endParaRPr lang="es-MX" sz="2400" dirty="0"/>
          </a:p>
        </p:txBody>
      </p:sp>
      <p:sp>
        <p:nvSpPr>
          <p:cNvPr id="6" name="Rectángulo 5">
            <a:hlinkClick r:id="rId2" action="ppaction://hlinksldjump"/>
          </p:cNvPr>
          <p:cNvSpPr/>
          <p:nvPr/>
        </p:nvSpPr>
        <p:spPr>
          <a:xfrm>
            <a:off x="8610600" y="5934670"/>
            <a:ext cx="3581400" cy="923330"/>
          </a:xfrm>
          <a:prstGeom prst="rect">
            <a:avLst/>
          </a:prstGeom>
          <a:noFill/>
        </p:spPr>
        <p:txBody>
          <a:bodyPr wrap="square" lIns="91440" tIns="45720" rIns="91440" bIns="45720">
            <a:spAutoFit/>
          </a:bodyPr>
          <a:lstStyle/>
          <a:p>
            <a:pPr algn="ct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Continuar</a:t>
            </a:r>
          </a:p>
        </p:txBody>
      </p:sp>
    </p:spTree>
    <p:extLst>
      <p:ext uri="{BB962C8B-B14F-4D97-AF65-F5344CB8AC3E}">
        <p14:creationId xmlns:p14="http://schemas.microsoft.com/office/powerpoint/2010/main" val="1566483026"/>
      </p:ext>
    </p:extLst>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968440"/>
          </a:xfrm>
        </p:spPr>
        <p:txBody>
          <a:bodyPr vert="horz" lIns="91440" tIns="45720" rIns="91440" bIns="45720" rtlCol="0" anchor="b">
            <a:normAutofit/>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Regular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70180" y="968440"/>
            <a:ext cx="11767820" cy="5724460"/>
          </a:xfrm>
        </p:spPr>
        <p:txBody>
          <a:bodyPr>
            <a:noAutofit/>
          </a:bodyPr>
          <a:lstStyle/>
          <a:p>
            <a:pPr marL="0" indent="0" algn="just">
              <a:buNone/>
            </a:pPr>
            <a:r>
              <a:rPr lang="en-US" sz="3200" dirty="0" smtClean="0"/>
              <a:t>The </a:t>
            </a:r>
            <a:r>
              <a:rPr lang="en-US" sz="3200" b="1" dirty="0" smtClean="0">
                <a:solidFill>
                  <a:srgbClr val="FF0000"/>
                </a:solidFill>
              </a:rPr>
              <a:t>regular plural</a:t>
            </a:r>
            <a:r>
              <a:rPr lang="en-US" sz="3200" dirty="0" smtClean="0">
                <a:solidFill>
                  <a:srgbClr val="FF0000"/>
                </a:solidFill>
              </a:rPr>
              <a:t> </a:t>
            </a:r>
            <a:r>
              <a:rPr lang="en-US" sz="3200" dirty="0" smtClean="0"/>
              <a:t>form of nouns is made by adding an “</a:t>
            </a:r>
            <a:r>
              <a:rPr lang="en-US" sz="3200" b="1" dirty="0" smtClean="0">
                <a:solidFill>
                  <a:srgbClr val="0070C0"/>
                </a:solidFill>
              </a:rPr>
              <a:t>s</a:t>
            </a:r>
            <a:r>
              <a:rPr lang="en-US" sz="3200" dirty="0" smtClean="0"/>
              <a:t>” to the end of the word. However, some words do not follow that rule. Plural forms that are made in some way other than just adding an “s” are called irregular plural forms. </a:t>
            </a:r>
            <a:endParaRPr lang="es-MX" sz="3200" dirty="0" smtClean="0"/>
          </a:p>
          <a:p>
            <a:pPr marL="0" indent="0" algn="just">
              <a:buNone/>
            </a:pPr>
            <a:r>
              <a:rPr lang="en-US" sz="3200" dirty="0" smtClean="0"/>
              <a:t>Make </a:t>
            </a:r>
            <a:r>
              <a:rPr lang="en-US" sz="3200" dirty="0"/>
              <a:t>the plural form of nouns ending in “</a:t>
            </a:r>
            <a:r>
              <a:rPr lang="en-US" sz="3200" b="1" dirty="0" err="1" smtClean="0">
                <a:solidFill>
                  <a:srgbClr val="FF0000"/>
                </a:solidFill>
              </a:rPr>
              <a:t>ch</a:t>
            </a:r>
            <a:r>
              <a:rPr lang="en-US" sz="3200" dirty="0" smtClean="0"/>
              <a:t>”, </a:t>
            </a:r>
            <a:r>
              <a:rPr lang="en-US" sz="3200" dirty="0"/>
              <a:t>“</a:t>
            </a:r>
            <a:r>
              <a:rPr lang="en-US" sz="3200" b="1" dirty="0" err="1" smtClean="0">
                <a:solidFill>
                  <a:srgbClr val="FF0000"/>
                </a:solidFill>
              </a:rPr>
              <a:t>sh</a:t>
            </a:r>
            <a:r>
              <a:rPr lang="en-US" sz="3200" dirty="0" smtClean="0"/>
              <a:t>”, </a:t>
            </a:r>
            <a:r>
              <a:rPr lang="en-US" sz="3200" dirty="0"/>
              <a:t>“</a:t>
            </a:r>
            <a:r>
              <a:rPr lang="en-US" sz="3200" b="1" dirty="0" smtClean="0">
                <a:solidFill>
                  <a:srgbClr val="FF0000"/>
                </a:solidFill>
              </a:rPr>
              <a:t>x</a:t>
            </a:r>
            <a:r>
              <a:rPr lang="en-US" sz="3200" dirty="0" smtClean="0"/>
              <a:t>”, </a:t>
            </a:r>
            <a:r>
              <a:rPr lang="en-US" sz="3200" dirty="0"/>
              <a:t>“</a:t>
            </a:r>
            <a:r>
              <a:rPr lang="en-US" sz="3200" b="1" dirty="0" smtClean="0">
                <a:solidFill>
                  <a:srgbClr val="FF0000"/>
                </a:solidFill>
              </a:rPr>
              <a:t>o</a:t>
            </a:r>
            <a:r>
              <a:rPr lang="en-US" sz="3200" dirty="0" smtClean="0"/>
              <a:t>” </a:t>
            </a:r>
            <a:r>
              <a:rPr lang="en-US" sz="3200" dirty="0"/>
              <a:t>or “</a:t>
            </a:r>
            <a:r>
              <a:rPr lang="en-US" sz="3200" b="1" dirty="0" err="1">
                <a:solidFill>
                  <a:srgbClr val="FF0000"/>
                </a:solidFill>
              </a:rPr>
              <a:t>ss</a:t>
            </a:r>
            <a:r>
              <a:rPr lang="en-US" sz="3200" dirty="0"/>
              <a:t>” by adding “</a:t>
            </a:r>
            <a:r>
              <a:rPr lang="en-US" sz="3200" b="1" dirty="0" err="1">
                <a:solidFill>
                  <a:srgbClr val="0070C0"/>
                </a:solidFill>
              </a:rPr>
              <a:t>es</a:t>
            </a:r>
            <a:r>
              <a:rPr lang="en-US" sz="3200" dirty="0"/>
              <a:t>”. </a:t>
            </a:r>
            <a:endParaRPr lang="es-MX" sz="3200" dirty="0"/>
          </a:p>
          <a:p>
            <a:pPr marL="0" lvl="0" indent="0" algn="just">
              <a:buNone/>
            </a:pPr>
            <a:r>
              <a:rPr lang="en-US" sz="3200" dirty="0" smtClean="0"/>
              <a:t>	one </a:t>
            </a:r>
            <a:r>
              <a:rPr lang="en-US" sz="3200" dirty="0"/>
              <a:t>church 		one brush 		one fox </a:t>
            </a:r>
            <a:endParaRPr lang="es-MX" sz="3200" dirty="0"/>
          </a:p>
          <a:p>
            <a:pPr marL="0" lvl="0" indent="0" algn="just">
              <a:buNone/>
            </a:pPr>
            <a:r>
              <a:rPr lang="en-US" sz="3200" dirty="0" smtClean="0"/>
              <a:t>	two </a:t>
            </a:r>
            <a:r>
              <a:rPr lang="en-US" sz="3200" dirty="0"/>
              <a:t>church</a:t>
            </a:r>
            <a:r>
              <a:rPr lang="en-US" sz="3200" b="1" dirty="0">
                <a:solidFill>
                  <a:srgbClr val="0070C0"/>
                </a:solidFill>
              </a:rPr>
              <a:t>es</a:t>
            </a:r>
            <a:r>
              <a:rPr lang="en-US" sz="3200" dirty="0"/>
              <a:t> 	</a:t>
            </a:r>
            <a:r>
              <a:rPr lang="en-US" sz="3200" dirty="0" smtClean="0"/>
              <a:t>	two </a:t>
            </a:r>
            <a:r>
              <a:rPr lang="en-US" sz="3200" dirty="0"/>
              <a:t>brush</a:t>
            </a:r>
            <a:r>
              <a:rPr lang="en-US" sz="3200" b="1" dirty="0">
                <a:solidFill>
                  <a:srgbClr val="0070C0"/>
                </a:solidFill>
              </a:rPr>
              <a:t>es</a:t>
            </a:r>
            <a:r>
              <a:rPr lang="en-US" sz="3200" dirty="0"/>
              <a:t> 		two fox</a:t>
            </a:r>
            <a:r>
              <a:rPr lang="en-US" sz="3200" b="1" dirty="0">
                <a:solidFill>
                  <a:srgbClr val="0070C0"/>
                </a:solidFill>
              </a:rPr>
              <a:t>es</a:t>
            </a:r>
            <a:r>
              <a:rPr lang="en-US" sz="3200" dirty="0"/>
              <a:t> </a:t>
            </a:r>
            <a:endParaRPr lang="es-MX" sz="3200" dirty="0"/>
          </a:p>
          <a:p>
            <a:pPr marL="0" indent="0" algn="just">
              <a:buNone/>
            </a:pPr>
            <a:r>
              <a:rPr lang="en-US" sz="3200" dirty="0"/>
              <a:t> </a:t>
            </a:r>
            <a:endParaRPr lang="es-MX" sz="3200" dirty="0"/>
          </a:p>
        </p:txBody>
      </p:sp>
    </p:spTree>
    <p:extLst>
      <p:ext uri="{BB962C8B-B14F-4D97-AF65-F5344CB8AC3E}">
        <p14:creationId xmlns:p14="http://schemas.microsoft.com/office/powerpoint/2010/main" val="1344094379"/>
      </p:ext>
    </p:extLst>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0" y="0"/>
            <a:ext cx="10058400" cy="968440"/>
          </a:xfrm>
        </p:spPr>
        <p:txBody>
          <a:bodyPr vert="horz" lIns="91440" tIns="45720" rIns="91440" bIns="45720" rtlCol="0" anchor="b">
            <a:normAutofit/>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Regular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32080" y="968440"/>
            <a:ext cx="11932920" cy="4737100"/>
          </a:xfrm>
        </p:spPr>
        <p:txBody>
          <a:bodyPr>
            <a:noAutofit/>
          </a:bodyPr>
          <a:lstStyle/>
          <a:p>
            <a:pPr marL="0" indent="0" algn="just">
              <a:buNone/>
            </a:pPr>
            <a:r>
              <a:rPr lang="en-US" sz="3200" dirty="0"/>
              <a:t>Make the plural form of some nouns ending in “</a:t>
            </a:r>
            <a:r>
              <a:rPr lang="en-US" sz="3200" b="1" dirty="0">
                <a:solidFill>
                  <a:srgbClr val="FF0000"/>
                </a:solidFill>
              </a:rPr>
              <a:t>f</a:t>
            </a:r>
            <a:r>
              <a:rPr lang="en-US" sz="3200" dirty="0"/>
              <a:t>” or “</a:t>
            </a:r>
            <a:r>
              <a:rPr lang="en-US" sz="3200" b="1" dirty="0" err="1">
                <a:solidFill>
                  <a:srgbClr val="FF0000"/>
                </a:solidFill>
              </a:rPr>
              <a:t>fe</a:t>
            </a:r>
            <a:r>
              <a:rPr lang="en-US" sz="3200" dirty="0"/>
              <a:t>” by dropping the “</a:t>
            </a:r>
            <a:r>
              <a:rPr lang="en-US" sz="3200" b="1" dirty="0">
                <a:solidFill>
                  <a:srgbClr val="FF0000"/>
                </a:solidFill>
              </a:rPr>
              <a:t>f</a:t>
            </a:r>
            <a:r>
              <a:rPr lang="en-US" sz="3200" dirty="0"/>
              <a:t>” or “</a:t>
            </a:r>
            <a:r>
              <a:rPr lang="en-US" sz="3200" b="1" dirty="0" err="1">
                <a:solidFill>
                  <a:srgbClr val="FF0000"/>
                </a:solidFill>
              </a:rPr>
              <a:t>fe</a:t>
            </a:r>
            <a:r>
              <a:rPr lang="en-US" sz="3200" dirty="0"/>
              <a:t>” and adding “</a:t>
            </a:r>
            <a:r>
              <a:rPr lang="en-US" sz="3200" b="1" dirty="0" err="1">
                <a:solidFill>
                  <a:srgbClr val="0070C0"/>
                </a:solidFill>
              </a:rPr>
              <a:t>ves</a:t>
            </a:r>
            <a:r>
              <a:rPr lang="en-US" sz="3200" dirty="0"/>
              <a:t>”. </a:t>
            </a:r>
            <a:endParaRPr lang="es-MX" sz="3200" dirty="0"/>
          </a:p>
          <a:p>
            <a:pPr marL="0" lvl="0" indent="0" algn="just">
              <a:buNone/>
            </a:pPr>
            <a:r>
              <a:rPr lang="en-US" sz="3200" dirty="0" smtClean="0"/>
              <a:t>	one </a:t>
            </a:r>
            <a:r>
              <a:rPr lang="en-US" sz="3200" dirty="0"/>
              <a:t>knife 		</a:t>
            </a:r>
            <a:r>
              <a:rPr lang="en-US" sz="3200" dirty="0" smtClean="0"/>
              <a:t>	one </a:t>
            </a:r>
            <a:r>
              <a:rPr lang="en-US" sz="3200" dirty="0"/>
              <a:t>wolf </a:t>
            </a:r>
            <a:endParaRPr lang="es-MX" sz="3200" dirty="0"/>
          </a:p>
          <a:p>
            <a:pPr marL="0" lvl="0" indent="0" algn="just">
              <a:buNone/>
            </a:pPr>
            <a:r>
              <a:rPr lang="en-US" sz="3200" dirty="0" smtClean="0"/>
              <a:t>	two </a:t>
            </a:r>
            <a:r>
              <a:rPr lang="en-US" sz="3200" dirty="0"/>
              <a:t>kni</a:t>
            </a:r>
            <a:r>
              <a:rPr lang="en-US" sz="3200" b="1" dirty="0">
                <a:solidFill>
                  <a:srgbClr val="0070C0"/>
                </a:solidFill>
              </a:rPr>
              <a:t>ves</a:t>
            </a:r>
            <a:r>
              <a:rPr lang="en-US" sz="3200" dirty="0"/>
              <a:t> 		two wol</a:t>
            </a:r>
            <a:r>
              <a:rPr lang="en-US" sz="3200" b="1" dirty="0">
                <a:solidFill>
                  <a:srgbClr val="0070C0"/>
                </a:solidFill>
              </a:rPr>
              <a:t>ves</a:t>
            </a:r>
            <a:r>
              <a:rPr lang="en-US" sz="3200" dirty="0"/>
              <a:t> </a:t>
            </a:r>
            <a:endParaRPr lang="es-MX" sz="3200" dirty="0"/>
          </a:p>
          <a:p>
            <a:pPr marL="0" indent="0" algn="just">
              <a:buNone/>
            </a:pPr>
            <a:r>
              <a:rPr lang="en-US" sz="3200" dirty="0" smtClean="0"/>
              <a:t>Make </a:t>
            </a:r>
            <a:r>
              <a:rPr lang="en-US" sz="3200" dirty="0"/>
              <a:t>the plural form of many words ending in “</a:t>
            </a:r>
            <a:r>
              <a:rPr lang="en-US" sz="3200" b="1" dirty="0">
                <a:solidFill>
                  <a:srgbClr val="FF0000"/>
                </a:solidFill>
              </a:rPr>
              <a:t>y</a:t>
            </a:r>
            <a:r>
              <a:rPr lang="en-US" sz="3200" dirty="0"/>
              <a:t>” by dropping the “y” and adding “</a:t>
            </a:r>
            <a:r>
              <a:rPr lang="en-US" sz="3200" b="1" dirty="0" err="1">
                <a:solidFill>
                  <a:srgbClr val="0070C0"/>
                </a:solidFill>
              </a:rPr>
              <a:t>ies</a:t>
            </a:r>
            <a:r>
              <a:rPr lang="en-US" sz="3200" dirty="0"/>
              <a:t>”. </a:t>
            </a:r>
            <a:endParaRPr lang="es-MX" sz="3200" dirty="0"/>
          </a:p>
          <a:p>
            <a:pPr marL="0" lvl="0" indent="0" algn="just">
              <a:buNone/>
            </a:pPr>
            <a:r>
              <a:rPr lang="en-US" sz="3200" dirty="0" smtClean="0"/>
              <a:t>	one </a:t>
            </a:r>
            <a:r>
              <a:rPr lang="en-US" sz="3200" dirty="0"/>
              <a:t>baby 		two bab</a:t>
            </a:r>
            <a:r>
              <a:rPr lang="en-US" sz="3200" b="1" dirty="0">
                <a:solidFill>
                  <a:srgbClr val="0070C0"/>
                </a:solidFill>
              </a:rPr>
              <a:t>ies</a:t>
            </a:r>
            <a:r>
              <a:rPr lang="en-US" sz="3200" dirty="0"/>
              <a:t> </a:t>
            </a:r>
            <a:endParaRPr lang="es-MX" sz="3200" dirty="0"/>
          </a:p>
          <a:p>
            <a:pPr marL="0" indent="0" algn="just">
              <a:buNone/>
            </a:pPr>
            <a:endParaRPr lang="es-MX" sz="3200" dirty="0"/>
          </a:p>
        </p:txBody>
      </p:sp>
    </p:spTree>
    <p:extLst>
      <p:ext uri="{BB962C8B-B14F-4D97-AF65-F5344CB8AC3E}">
        <p14:creationId xmlns:p14="http://schemas.microsoft.com/office/powerpoint/2010/main" val="1119015605"/>
      </p:ext>
    </p:extLst>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0" y="0"/>
            <a:ext cx="10058400" cy="968440"/>
          </a:xfrm>
        </p:spPr>
        <p:txBody>
          <a:bodyPr vert="horz" lIns="91440" tIns="45720" rIns="91440" bIns="45720" rtlCol="0" anchor="b">
            <a:normAutofit/>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Regular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32080" y="968440"/>
            <a:ext cx="11818620" cy="3202094"/>
          </a:xfrm>
        </p:spPr>
        <p:txBody>
          <a:bodyPr>
            <a:normAutofit/>
          </a:bodyPr>
          <a:lstStyle/>
          <a:p>
            <a:pPr marL="0" indent="0" algn="just">
              <a:buNone/>
            </a:pPr>
            <a:r>
              <a:rPr lang="en-US" sz="3600" dirty="0"/>
              <a:t>Make the plural form of some “</a:t>
            </a:r>
            <a:r>
              <a:rPr lang="en-US" sz="3600" dirty="0" err="1"/>
              <a:t>oo</a:t>
            </a:r>
            <a:r>
              <a:rPr lang="en-US" sz="3600" dirty="0"/>
              <a:t>” words by changing to “</a:t>
            </a:r>
            <a:r>
              <a:rPr lang="en-US" sz="3600" dirty="0" err="1"/>
              <a:t>ee</a:t>
            </a:r>
            <a:r>
              <a:rPr lang="en-US" sz="3600" dirty="0"/>
              <a:t>”. </a:t>
            </a:r>
            <a:endParaRPr lang="es-MX" sz="3600" dirty="0"/>
          </a:p>
          <a:p>
            <a:pPr marL="0" lvl="0" indent="0" algn="just">
              <a:buNone/>
            </a:pPr>
            <a:r>
              <a:rPr lang="en-US" sz="3600" dirty="0" smtClean="0"/>
              <a:t>	one </a:t>
            </a:r>
            <a:r>
              <a:rPr lang="en-US" sz="3600" b="1" dirty="0">
                <a:solidFill>
                  <a:srgbClr val="0070C0"/>
                </a:solidFill>
              </a:rPr>
              <a:t>foot</a:t>
            </a:r>
            <a:r>
              <a:rPr lang="en-US" sz="3600" dirty="0"/>
              <a:t> 	</a:t>
            </a:r>
            <a:r>
              <a:rPr lang="en-US" sz="3600" dirty="0" smtClean="0"/>
              <a:t>	one </a:t>
            </a:r>
            <a:r>
              <a:rPr lang="en-US" sz="3600" b="1" dirty="0">
                <a:solidFill>
                  <a:srgbClr val="0070C0"/>
                </a:solidFill>
              </a:rPr>
              <a:t>tooth</a:t>
            </a:r>
            <a:r>
              <a:rPr lang="en-US" sz="3600" dirty="0"/>
              <a:t> </a:t>
            </a:r>
            <a:endParaRPr lang="es-MX" sz="3600" dirty="0"/>
          </a:p>
          <a:p>
            <a:pPr marL="0" lvl="0" indent="0" algn="just">
              <a:buNone/>
            </a:pPr>
            <a:r>
              <a:rPr lang="en-US" sz="3600" dirty="0" smtClean="0"/>
              <a:t>	two </a:t>
            </a:r>
            <a:r>
              <a:rPr lang="en-US" sz="3600" b="1" dirty="0">
                <a:solidFill>
                  <a:srgbClr val="0070C0"/>
                </a:solidFill>
              </a:rPr>
              <a:t>feet</a:t>
            </a:r>
            <a:r>
              <a:rPr lang="en-US" sz="3600" dirty="0"/>
              <a:t> 	</a:t>
            </a:r>
            <a:r>
              <a:rPr lang="en-US" sz="3600" dirty="0" smtClean="0"/>
              <a:t>	two </a:t>
            </a:r>
            <a:r>
              <a:rPr lang="en-US" sz="3600" b="1" dirty="0">
                <a:solidFill>
                  <a:srgbClr val="0070C0"/>
                </a:solidFill>
              </a:rPr>
              <a:t>teeth</a:t>
            </a:r>
            <a:r>
              <a:rPr lang="en-US" sz="3600" dirty="0"/>
              <a:t> </a:t>
            </a:r>
            <a:endParaRPr lang="es-MX" sz="3600" dirty="0"/>
          </a:p>
          <a:p>
            <a:pPr marL="0" indent="0" algn="just">
              <a:buNone/>
            </a:pPr>
            <a:endParaRPr lang="es-MX" sz="3600" dirty="0"/>
          </a:p>
        </p:txBody>
      </p:sp>
    </p:spTree>
    <p:extLst>
      <p:ext uri="{BB962C8B-B14F-4D97-AF65-F5344CB8AC3E}">
        <p14:creationId xmlns:p14="http://schemas.microsoft.com/office/powerpoint/2010/main" val="3307283919"/>
      </p:ext>
    </p:extLst>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0" y="0"/>
            <a:ext cx="10058400" cy="968440"/>
          </a:xfrm>
        </p:spPr>
        <p:txBody>
          <a:bodyPr vert="horz" lIns="91440" tIns="45720" rIns="91440" bIns="45720" rtlCol="0" anchor="b">
            <a:normAutofit/>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Irregular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32080" y="968440"/>
            <a:ext cx="11615420" cy="4838700"/>
          </a:xfrm>
        </p:spPr>
        <p:txBody>
          <a:bodyPr>
            <a:normAutofit/>
          </a:bodyPr>
          <a:lstStyle/>
          <a:p>
            <a:pPr marL="0" indent="0">
              <a:buNone/>
            </a:pPr>
            <a:r>
              <a:rPr lang="en-US" sz="3600" dirty="0"/>
              <a:t>Some </a:t>
            </a:r>
            <a:r>
              <a:rPr lang="en-US" sz="3600" b="1" dirty="0">
                <a:solidFill>
                  <a:srgbClr val="FF0000"/>
                </a:solidFill>
              </a:rPr>
              <a:t>irregular plurals</a:t>
            </a:r>
            <a:r>
              <a:rPr lang="en-US" sz="3600" dirty="0">
                <a:solidFill>
                  <a:srgbClr val="FF0000"/>
                </a:solidFill>
              </a:rPr>
              <a:t> </a:t>
            </a:r>
            <a:r>
              <a:rPr lang="en-US" sz="3600" dirty="0"/>
              <a:t>just have to be remembered: </a:t>
            </a:r>
            <a:endParaRPr lang="es-MX" sz="3600" dirty="0"/>
          </a:p>
          <a:p>
            <a:pPr marL="0" lvl="0" indent="0">
              <a:buNone/>
            </a:pPr>
            <a:r>
              <a:rPr lang="en-US" sz="3600" dirty="0" smtClean="0"/>
              <a:t>	one </a:t>
            </a:r>
            <a:r>
              <a:rPr lang="en-US" sz="3600" b="1" dirty="0" smtClean="0">
                <a:solidFill>
                  <a:srgbClr val="0070C0"/>
                </a:solidFill>
              </a:rPr>
              <a:t>man</a:t>
            </a:r>
            <a:r>
              <a:rPr lang="en-US" sz="3600" dirty="0" smtClean="0"/>
              <a:t>			two </a:t>
            </a:r>
            <a:r>
              <a:rPr lang="en-US" sz="3600" b="1" dirty="0">
                <a:solidFill>
                  <a:srgbClr val="FF0000"/>
                </a:solidFill>
              </a:rPr>
              <a:t>men</a:t>
            </a:r>
            <a:r>
              <a:rPr lang="en-US" sz="3600" dirty="0"/>
              <a:t> 		</a:t>
            </a:r>
            <a:endParaRPr lang="en-US" sz="3600" dirty="0" smtClean="0"/>
          </a:p>
          <a:p>
            <a:pPr marL="0" lvl="0" indent="0">
              <a:buNone/>
            </a:pPr>
            <a:r>
              <a:rPr lang="en-US" sz="3600" dirty="0" smtClean="0"/>
              <a:t>	one </a:t>
            </a:r>
            <a:r>
              <a:rPr lang="en-US" sz="3600" b="1" dirty="0">
                <a:solidFill>
                  <a:srgbClr val="0070C0"/>
                </a:solidFill>
              </a:rPr>
              <a:t>child</a:t>
            </a:r>
            <a:r>
              <a:rPr lang="en-US" sz="3600" dirty="0" smtClean="0"/>
              <a:t>		two </a:t>
            </a:r>
            <a:r>
              <a:rPr lang="en-US" sz="3600" b="1" dirty="0">
                <a:solidFill>
                  <a:srgbClr val="FF0000"/>
                </a:solidFill>
              </a:rPr>
              <a:t>children</a:t>
            </a:r>
            <a:r>
              <a:rPr lang="en-US" sz="3600" dirty="0"/>
              <a:t> 		</a:t>
            </a:r>
            <a:endParaRPr lang="en-US" sz="3600" dirty="0" smtClean="0"/>
          </a:p>
          <a:p>
            <a:pPr marL="0" lvl="0" indent="0">
              <a:buNone/>
            </a:pPr>
            <a:r>
              <a:rPr lang="en-US" sz="3600" dirty="0" smtClean="0"/>
              <a:t>	one </a:t>
            </a:r>
            <a:r>
              <a:rPr lang="en-US" sz="3600" b="1" dirty="0">
                <a:solidFill>
                  <a:srgbClr val="0070C0"/>
                </a:solidFill>
              </a:rPr>
              <a:t>woman</a:t>
            </a:r>
            <a:r>
              <a:rPr lang="en-US" sz="3600" dirty="0" smtClean="0"/>
              <a:t>		two </a:t>
            </a:r>
            <a:r>
              <a:rPr lang="en-US" sz="3600" b="1" dirty="0">
                <a:solidFill>
                  <a:srgbClr val="FF0000"/>
                </a:solidFill>
              </a:rPr>
              <a:t>women</a:t>
            </a:r>
            <a:r>
              <a:rPr lang="en-US" sz="3600" dirty="0"/>
              <a:t> </a:t>
            </a:r>
            <a:endParaRPr lang="es-MX" sz="3600" dirty="0"/>
          </a:p>
          <a:p>
            <a:pPr marL="0" lvl="0" indent="0">
              <a:buNone/>
            </a:pPr>
            <a:r>
              <a:rPr lang="en-US" sz="3600" dirty="0" smtClean="0"/>
              <a:t>	one </a:t>
            </a:r>
            <a:r>
              <a:rPr lang="en-US" sz="3600" b="1" dirty="0">
                <a:solidFill>
                  <a:srgbClr val="0070C0"/>
                </a:solidFill>
              </a:rPr>
              <a:t>cactus</a:t>
            </a:r>
            <a:r>
              <a:rPr lang="en-US" sz="3600" dirty="0" smtClean="0"/>
              <a:t>		two </a:t>
            </a:r>
            <a:r>
              <a:rPr lang="en-US" sz="3600" b="1" dirty="0">
                <a:solidFill>
                  <a:srgbClr val="FF0000"/>
                </a:solidFill>
              </a:rPr>
              <a:t>cacti</a:t>
            </a:r>
            <a:r>
              <a:rPr lang="en-US" sz="3600" dirty="0"/>
              <a:t> 	</a:t>
            </a:r>
            <a:endParaRPr lang="en-US" sz="3600" dirty="0" smtClean="0"/>
          </a:p>
          <a:p>
            <a:pPr marL="0" lvl="0" indent="0">
              <a:buNone/>
            </a:pPr>
            <a:r>
              <a:rPr lang="en-US" sz="3600" dirty="0" smtClean="0"/>
              <a:t>	one </a:t>
            </a:r>
            <a:r>
              <a:rPr lang="en-US" sz="3600" b="1" dirty="0">
                <a:solidFill>
                  <a:srgbClr val="0070C0"/>
                </a:solidFill>
              </a:rPr>
              <a:t>index</a:t>
            </a:r>
            <a:r>
              <a:rPr lang="en-US" sz="3600" dirty="0" smtClean="0"/>
              <a:t>		two </a:t>
            </a:r>
            <a:r>
              <a:rPr lang="en-US" sz="3600" b="1" dirty="0">
                <a:solidFill>
                  <a:srgbClr val="FF0000"/>
                </a:solidFill>
              </a:rPr>
              <a:t>indices</a:t>
            </a:r>
            <a:r>
              <a:rPr lang="en-US" sz="3600" dirty="0"/>
              <a:t> 		</a:t>
            </a:r>
            <a:endParaRPr lang="en-US" sz="3600" dirty="0" smtClean="0"/>
          </a:p>
          <a:p>
            <a:pPr marL="0" lvl="0" indent="0">
              <a:buNone/>
            </a:pPr>
            <a:r>
              <a:rPr lang="en-US" sz="3600" dirty="0" smtClean="0"/>
              <a:t>	one </a:t>
            </a:r>
            <a:r>
              <a:rPr lang="en-US" sz="3600" b="1" dirty="0">
                <a:solidFill>
                  <a:srgbClr val="0070C0"/>
                </a:solidFill>
              </a:rPr>
              <a:t>mouse</a:t>
            </a:r>
            <a:r>
              <a:rPr lang="en-US" sz="3600" dirty="0" smtClean="0"/>
              <a:t>		two </a:t>
            </a:r>
            <a:r>
              <a:rPr lang="en-US" sz="3600" b="1" dirty="0">
                <a:solidFill>
                  <a:srgbClr val="FF0000"/>
                </a:solidFill>
              </a:rPr>
              <a:t>mice</a:t>
            </a:r>
            <a:endParaRPr lang="es-MX" sz="3600" b="1" dirty="0">
              <a:solidFill>
                <a:srgbClr val="FF0000"/>
              </a:solidFill>
            </a:endParaRPr>
          </a:p>
          <a:p>
            <a:pPr marL="0" indent="0">
              <a:buNone/>
            </a:pPr>
            <a:endParaRPr lang="es-MX" sz="3600" dirty="0"/>
          </a:p>
        </p:txBody>
      </p:sp>
    </p:spTree>
    <p:extLst>
      <p:ext uri="{BB962C8B-B14F-4D97-AF65-F5344CB8AC3E}">
        <p14:creationId xmlns:p14="http://schemas.microsoft.com/office/powerpoint/2010/main" val="1873768808"/>
      </p:ext>
    </p:extLst>
  </p:cSld>
  <p:clrMapOvr>
    <a:masterClrMapping/>
  </p:clrMapOvr>
  <p:transition spd="slow">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4786" y="-12699"/>
            <a:ext cx="11785599" cy="1231454"/>
          </a:xfrm>
        </p:spPr>
        <p:txBody>
          <a:bodyPr vert="horz" lIns="91440" tIns="45720" rIns="91440" bIns="45720" rtlCol="0" anchor="b">
            <a:normAutofit fontScale="90000"/>
          </a:bodyPr>
          <a:lstStyle/>
          <a:p>
            <a:pPr algn="ctr"/>
            <a: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Exercise</a:t>
            </a:r>
            <a:b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br>
            <a: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Make plurals of the following words</a:t>
            </a:r>
            <a:r>
              <a:rPr lang="en-US"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254766909"/>
              </p:ext>
            </p:extLst>
          </p:nvPr>
        </p:nvGraphicFramePr>
        <p:xfrm>
          <a:off x="890585" y="1287461"/>
          <a:ext cx="10413999" cy="5486400"/>
        </p:xfrm>
        <a:graphic>
          <a:graphicData uri="http://schemas.openxmlformats.org/drawingml/2006/table">
            <a:tbl>
              <a:tblPr firstRow="1" firstCol="1" bandRow="1">
                <a:tableStyleId>{5C22544A-7EE6-4342-B048-85BDC9FD1C3A}</a:tableStyleId>
              </a:tblPr>
              <a:tblGrid>
                <a:gridCol w="2174717">
                  <a:extLst>
                    <a:ext uri="{9D8B030D-6E8A-4147-A177-3AD203B41FA5}">
                      <a16:colId xmlns:a16="http://schemas.microsoft.com/office/drawing/2014/main" val="20000"/>
                    </a:ext>
                  </a:extLst>
                </a:gridCol>
                <a:gridCol w="2175728">
                  <a:extLst>
                    <a:ext uri="{9D8B030D-6E8A-4147-A177-3AD203B41FA5}">
                      <a16:colId xmlns:a16="http://schemas.microsoft.com/office/drawing/2014/main" val="20001"/>
                    </a:ext>
                  </a:extLst>
                </a:gridCol>
                <a:gridCol w="1712098">
                  <a:extLst>
                    <a:ext uri="{9D8B030D-6E8A-4147-A177-3AD203B41FA5}">
                      <a16:colId xmlns:a16="http://schemas.microsoft.com/office/drawing/2014/main" val="20002"/>
                    </a:ext>
                  </a:extLst>
                </a:gridCol>
                <a:gridCol w="2175728">
                  <a:extLst>
                    <a:ext uri="{9D8B030D-6E8A-4147-A177-3AD203B41FA5}">
                      <a16:colId xmlns:a16="http://schemas.microsoft.com/office/drawing/2014/main" val="20003"/>
                    </a:ext>
                  </a:extLst>
                </a:gridCol>
                <a:gridCol w="2175728">
                  <a:extLst>
                    <a:ext uri="{9D8B030D-6E8A-4147-A177-3AD203B41FA5}">
                      <a16:colId xmlns:a16="http://schemas.microsoft.com/office/drawing/2014/main" val="20004"/>
                    </a:ext>
                  </a:extLst>
                </a:gridCol>
              </a:tblGrid>
              <a:tr h="211139">
                <a:tc>
                  <a:txBody>
                    <a:bodyPr/>
                    <a:lstStyle/>
                    <a:p>
                      <a:pPr marL="0" lvl="0" indent="0" algn="ctr">
                        <a:spcAft>
                          <a:spcPts val="0"/>
                        </a:spcAft>
                        <a:buFontTx/>
                        <a:buNone/>
                      </a:pPr>
                      <a:r>
                        <a:rPr lang="es-MX" sz="3600" dirty="0" smtClean="0">
                          <a:effectLst/>
                          <a:latin typeface="Calibri" panose="020F0502020204030204" pitchFamily="34" charset="0"/>
                          <a:ea typeface="Calibri" panose="020F0502020204030204" pitchFamily="34" charset="0"/>
                          <a:cs typeface="Times New Roman" panose="02020603050405020304" pitchFamily="18" charset="0"/>
                        </a:rPr>
                        <a:t>Singular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lgn="ctr">
                        <a:spcAft>
                          <a:spcPts val="0"/>
                        </a:spcAft>
                        <a:buFontTx/>
                        <a:buNone/>
                      </a:pPr>
                      <a:r>
                        <a:rPr lang="es-MX" sz="3600" dirty="0" smtClean="0">
                          <a:effectLst/>
                          <a:latin typeface="Calibri" panose="020F0502020204030204" pitchFamily="34" charset="0"/>
                          <a:ea typeface="Calibri" panose="020F0502020204030204" pitchFamily="34" charset="0"/>
                          <a:cs typeface="Times New Roman" panose="02020603050405020304" pitchFamily="18" charset="0"/>
                        </a:rPr>
                        <a:t>Plural</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lgn="ctr">
                        <a:spcAft>
                          <a:spcPts val="0"/>
                        </a:spcAft>
                        <a:buFontTx/>
                        <a:buNone/>
                      </a:pPr>
                      <a:r>
                        <a:rPr lang="es-MX" sz="3600" dirty="0" smtClean="0">
                          <a:effectLst/>
                          <a:latin typeface="Calibri" panose="020F0502020204030204" pitchFamily="34" charset="0"/>
                          <a:ea typeface="Calibri" panose="020F0502020204030204" pitchFamily="34" charset="0"/>
                          <a:cs typeface="Times New Roman" panose="02020603050405020304" pitchFamily="18" charset="0"/>
                        </a:rPr>
                        <a:t>Singular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lgn="ctr">
                        <a:spcAft>
                          <a:spcPts val="0"/>
                        </a:spcAft>
                        <a:buFontTx/>
                        <a:buNone/>
                      </a:pPr>
                      <a:r>
                        <a:rPr lang="es-MX" sz="3600" dirty="0" smtClean="0">
                          <a:effectLst/>
                          <a:latin typeface="Calibri" panose="020F0502020204030204" pitchFamily="34" charset="0"/>
                          <a:ea typeface="Calibri" panose="020F0502020204030204" pitchFamily="34" charset="0"/>
                          <a:cs typeface="Times New Roman" panose="02020603050405020304" pitchFamily="18" charset="0"/>
                        </a:rPr>
                        <a:t>Plural</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0"/>
                  </a:ext>
                </a:extLst>
              </a:tr>
              <a:tr h="211139">
                <a:tc>
                  <a:txBody>
                    <a:bodyPr/>
                    <a:lstStyle/>
                    <a:p>
                      <a:pPr marL="0" lvl="0" indent="0" algn="ctr">
                        <a:spcAft>
                          <a:spcPts val="0"/>
                        </a:spcAft>
                        <a:buFontTx/>
                        <a:buNone/>
                      </a:pPr>
                      <a:r>
                        <a:rPr lang="en-US" sz="3600" dirty="0" smtClean="0">
                          <a:effectLst/>
                        </a:rPr>
                        <a:t>animal</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lgn="ctr">
                        <a:spcAft>
                          <a:spcPts val="0"/>
                        </a:spcAft>
                        <a:buFontTx/>
                        <a:buNone/>
                      </a:pPr>
                      <a:r>
                        <a:rPr lang="en-US" sz="3600" b="1" dirty="0" smtClean="0">
                          <a:effectLst/>
                        </a:rPr>
                        <a:t>house</a:t>
                      </a:r>
                      <a:endParaRPr lang="es-MX"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1"/>
                  </a:ext>
                </a:extLst>
              </a:tr>
              <a:tr h="172011">
                <a:tc>
                  <a:txBody>
                    <a:bodyPr/>
                    <a:lstStyle/>
                    <a:p>
                      <a:pPr marL="0" lvl="0" indent="0" algn="ctr">
                        <a:spcAft>
                          <a:spcPts val="0"/>
                        </a:spcAft>
                        <a:buFontTx/>
                        <a:buNone/>
                      </a:pPr>
                      <a:r>
                        <a:rPr lang="en-US" sz="3600" dirty="0" smtClean="0">
                          <a:effectLst/>
                        </a:rPr>
                        <a:t>baseball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lgn="ctr">
                        <a:spcAft>
                          <a:spcPts val="0"/>
                        </a:spcAft>
                        <a:buFontTx/>
                        <a:buNone/>
                      </a:pPr>
                      <a:r>
                        <a:rPr lang="en-US" sz="3600" b="1" dirty="0">
                          <a:effectLst/>
                        </a:rPr>
                        <a:t>lake</a:t>
                      </a:r>
                      <a:endParaRPr lang="es-MX"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a:effectLst/>
                        </a:rPr>
                        <a:t> </a:t>
                      </a:r>
                      <a:endParaRPr lang="es-MX" sz="36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2"/>
                  </a:ext>
                </a:extLst>
              </a:tr>
              <a:tr h="172011">
                <a:tc>
                  <a:txBody>
                    <a:bodyPr/>
                    <a:lstStyle/>
                    <a:p>
                      <a:pPr marL="0" lvl="0" indent="0" algn="ctr">
                        <a:spcAft>
                          <a:spcPts val="0"/>
                        </a:spcAft>
                        <a:buFontTx/>
                        <a:buNone/>
                      </a:pPr>
                      <a:r>
                        <a:rPr lang="en-US" sz="3600" dirty="0" smtClean="0">
                          <a:effectLst/>
                        </a:rPr>
                        <a:t>bench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lgn="ctr">
                        <a:spcAft>
                          <a:spcPts val="0"/>
                        </a:spcAft>
                        <a:buFontTx/>
                        <a:buNone/>
                      </a:pPr>
                      <a:r>
                        <a:rPr lang="en-US" sz="3600" b="1" dirty="0">
                          <a:effectLst/>
                        </a:rPr>
                        <a:t>life </a:t>
                      </a:r>
                      <a:endParaRPr lang="es-MX"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3"/>
                  </a:ext>
                </a:extLst>
              </a:tr>
              <a:tr h="172011">
                <a:tc>
                  <a:txBody>
                    <a:bodyPr/>
                    <a:lstStyle/>
                    <a:p>
                      <a:pPr marL="0" lvl="0" indent="0" algn="ctr">
                        <a:spcAft>
                          <a:spcPts val="0"/>
                        </a:spcAft>
                        <a:buFontTx/>
                        <a:buNone/>
                      </a:pPr>
                      <a:r>
                        <a:rPr lang="en-US" sz="3600" dirty="0" smtClean="0">
                          <a:effectLst/>
                        </a:rPr>
                        <a:t>box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lgn="ctr">
                        <a:spcAft>
                          <a:spcPts val="0"/>
                        </a:spcAft>
                        <a:buFontTx/>
                        <a:buNone/>
                      </a:pPr>
                      <a:r>
                        <a:rPr lang="en-US" sz="3600" b="1" dirty="0">
                          <a:effectLst/>
                        </a:rPr>
                        <a:t>lunch</a:t>
                      </a:r>
                      <a:endParaRPr lang="es-MX"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a:effectLst/>
                        </a:rPr>
                        <a:t> </a:t>
                      </a:r>
                      <a:endParaRPr lang="es-MX" sz="36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4"/>
                  </a:ext>
                </a:extLst>
              </a:tr>
              <a:tr h="172011">
                <a:tc>
                  <a:txBody>
                    <a:bodyPr/>
                    <a:lstStyle/>
                    <a:p>
                      <a:pPr marL="0" lvl="0" indent="0" algn="ctr">
                        <a:spcAft>
                          <a:spcPts val="0"/>
                        </a:spcAft>
                        <a:buFontTx/>
                        <a:buNone/>
                      </a:pPr>
                      <a:r>
                        <a:rPr lang="en-US" sz="3600" dirty="0" smtClean="0">
                          <a:effectLst/>
                        </a:rPr>
                        <a:t>box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a:effectLst/>
                        </a:rPr>
                        <a:t> </a:t>
                      </a:r>
                      <a:endParaRPr lang="es-MX" sz="36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lgn="ctr">
                        <a:spcAft>
                          <a:spcPts val="0"/>
                        </a:spcAft>
                        <a:buFontTx/>
                        <a:buNone/>
                      </a:pPr>
                      <a:r>
                        <a:rPr lang="en-US" sz="3600" b="1" dirty="0">
                          <a:effectLst/>
                        </a:rPr>
                        <a:t>man</a:t>
                      </a:r>
                      <a:endParaRPr lang="es-MX"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5"/>
                  </a:ext>
                </a:extLst>
              </a:tr>
              <a:tr h="172011">
                <a:tc>
                  <a:txBody>
                    <a:bodyPr/>
                    <a:lstStyle/>
                    <a:p>
                      <a:pPr marL="0" lvl="0" indent="0" algn="ctr">
                        <a:spcAft>
                          <a:spcPts val="0"/>
                        </a:spcAft>
                        <a:buFontTx/>
                        <a:buNone/>
                      </a:pPr>
                      <a:r>
                        <a:rPr lang="en-US" sz="3600" dirty="0" smtClean="0">
                          <a:effectLst/>
                        </a:rPr>
                        <a:t>business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a:effectLst/>
                        </a:rPr>
                        <a:t> </a:t>
                      </a:r>
                      <a:endParaRPr lang="es-MX" sz="36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lgn="ctr">
                        <a:spcAft>
                          <a:spcPts val="0"/>
                        </a:spcAft>
                        <a:buFontTx/>
                        <a:buNone/>
                      </a:pPr>
                      <a:r>
                        <a:rPr lang="en-US" sz="3600" b="1" dirty="0">
                          <a:effectLst/>
                        </a:rPr>
                        <a:t>plant</a:t>
                      </a:r>
                      <a:endParaRPr lang="es-MX"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6"/>
                  </a:ext>
                </a:extLst>
              </a:tr>
              <a:tr h="172011">
                <a:tc>
                  <a:txBody>
                    <a:bodyPr/>
                    <a:lstStyle/>
                    <a:p>
                      <a:pPr marL="0" lvl="0" indent="0" algn="ctr">
                        <a:spcAft>
                          <a:spcPts val="0"/>
                        </a:spcAft>
                        <a:buFontTx/>
                        <a:buNone/>
                      </a:pPr>
                      <a:r>
                        <a:rPr lang="en-US" sz="3600" dirty="0" smtClean="0">
                          <a:effectLst/>
                        </a:rPr>
                        <a:t>butterfly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a:effectLst/>
                        </a:rPr>
                        <a:t> </a:t>
                      </a:r>
                      <a:endParaRPr lang="es-MX" sz="36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lgn="ctr">
                        <a:spcAft>
                          <a:spcPts val="0"/>
                        </a:spcAft>
                        <a:buFontTx/>
                        <a:buNone/>
                      </a:pPr>
                      <a:r>
                        <a:rPr lang="en-US" sz="3600" b="1" dirty="0">
                          <a:effectLst/>
                        </a:rPr>
                        <a:t>potato </a:t>
                      </a:r>
                      <a:endParaRPr lang="es-MX"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7"/>
                  </a:ext>
                </a:extLst>
              </a:tr>
              <a:tr h="172011">
                <a:tc>
                  <a:txBody>
                    <a:bodyPr/>
                    <a:lstStyle/>
                    <a:p>
                      <a:pPr marL="0" lvl="0" indent="0" algn="ctr">
                        <a:spcAft>
                          <a:spcPts val="0"/>
                        </a:spcAft>
                        <a:buFontTx/>
                        <a:buNone/>
                      </a:pPr>
                      <a:r>
                        <a:rPr lang="en-US" sz="3600" dirty="0" smtClean="0">
                          <a:effectLst/>
                        </a:rPr>
                        <a:t>car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a:effectLst/>
                        </a:rPr>
                        <a:t> </a:t>
                      </a:r>
                      <a:endParaRPr lang="es-MX" sz="36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lgn="ctr">
                        <a:spcAft>
                          <a:spcPts val="0"/>
                        </a:spcAft>
                        <a:buFontTx/>
                        <a:buNone/>
                      </a:pPr>
                      <a:r>
                        <a:rPr lang="en-US" sz="3600" b="1" dirty="0">
                          <a:effectLst/>
                        </a:rPr>
                        <a:t>puppy </a:t>
                      </a:r>
                      <a:endParaRPr lang="es-MX"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8"/>
                  </a:ext>
                </a:extLst>
              </a:tr>
              <a:tr h="172011">
                <a:tc>
                  <a:txBody>
                    <a:bodyPr/>
                    <a:lstStyle/>
                    <a:p>
                      <a:pPr marL="0" lvl="0" indent="0" algn="ctr">
                        <a:spcAft>
                          <a:spcPts val="0"/>
                        </a:spcAft>
                        <a:buFontTx/>
                        <a:buNone/>
                      </a:pPr>
                      <a:r>
                        <a:rPr lang="en-US" sz="3600" dirty="0" smtClean="0">
                          <a:effectLst/>
                        </a:rPr>
                        <a:t>chair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a:effectLst/>
                        </a:rPr>
                        <a:t> </a:t>
                      </a:r>
                      <a:endParaRPr lang="es-MX" sz="36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lgn="ctr">
                        <a:spcAft>
                          <a:spcPts val="0"/>
                        </a:spcAft>
                        <a:buFontTx/>
                        <a:buNone/>
                      </a:pPr>
                      <a:r>
                        <a:rPr lang="en-US" sz="3600" b="1" dirty="0">
                          <a:effectLst/>
                        </a:rPr>
                        <a:t>shelf </a:t>
                      </a:r>
                      <a:endParaRPr lang="es-MX"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3600" dirty="0">
                          <a:effectLst/>
                        </a:rPr>
                        <a:t> </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331895463"/>
      </p:ext>
    </p:extLst>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7689" y="110869"/>
            <a:ext cx="10058400" cy="856397"/>
          </a:xfrm>
        </p:spPr>
        <p:txBody>
          <a:bodyPr>
            <a:normAutofit fontScale="90000"/>
          </a:bodyPr>
          <a:lstStyle/>
          <a:p>
            <a:pPr algn="ct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Making</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sentences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0" y="1208837"/>
            <a:ext cx="12065000" cy="4415366"/>
          </a:xfrm>
        </p:spPr>
        <p:txBody>
          <a:bodyPr>
            <a:noAutofit/>
          </a:bodyPr>
          <a:lstStyle/>
          <a:p>
            <a:pPr marL="0" indent="0" algn="just">
              <a:buNone/>
            </a:pPr>
            <a:r>
              <a:rPr lang="es-MX" sz="2800" b="1" dirty="0" err="1" smtClean="0"/>
              <a:t>Write</a:t>
            </a:r>
            <a:r>
              <a:rPr lang="es-MX" sz="2800" b="1" dirty="0" smtClean="0"/>
              <a:t> </a:t>
            </a:r>
            <a:r>
              <a:rPr lang="es-MX" sz="2800" b="1" dirty="0" err="1" smtClean="0"/>
              <a:t>sentences</a:t>
            </a:r>
            <a:r>
              <a:rPr lang="es-MX" sz="2800" b="1" dirty="0" smtClean="0"/>
              <a:t> </a:t>
            </a:r>
            <a:r>
              <a:rPr lang="es-MX" sz="2800" b="1" dirty="0" err="1" smtClean="0"/>
              <a:t>describing</a:t>
            </a:r>
            <a:r>
              <a:rPr lang="es-MX" sz="2800" b="1" dirty="0" smtClean="0"/>
              <a:t> </a:t>
            </a:r>
            <a:r>
              <a:rPr lang="es-MX" sz="2800" b="1" dirty="0" err="1" smtClean="0"/>
              <a:t>objects</a:t>
            </a:r>
            <a:r>
              <a:rPr lang="es-MX" sz="2800" b="1" dirty="0" smtClean="0"/>
              <a:t> </a:t>
            </a:r>
            <a:r>
              <a:rPr lang="es-MX" sz="2800" b="1" dirty="0" err="1" smtClean="0"/>
              <a:t>that</a:t>
            </a:r>
            <a:r>
              <a:rPr lang="es-MX" sz="2800" b="1" dirty="0" smtClean="0"/>
              <a:t> are in </a:t>
            </a:r>
            <a:r>
              <a:rPr lang="es-MX" sz="2800" b="1" dirty="0" err="1" smtClean="0"/>
              <a:t>the</a:t>
            </a:r>
            <a:r>
              <a:rPr lang="es-MX" sz="2800" b="1" dirty="0" smtClean="0"/>
              <a:t> </a:t>
            </a:r>
            <a:r>
              <a:rPr lang="es-MX" sz="2800" b="1" dirty="0" err="1" smtClean="0"/>
              <a:t>classroom</a:t>
            </a:r>
            <a:r>
              <a:rPr lang="es-MX" sz="2800" b="1" dirty="0" smtClean="0"/>
              <a:t>. Use </a:t>
            </a:r>
            <a:r>
              <a:rPr lang="es-MX" sz="2800" b="1" dirty="0" err="1" smtClean="0">
                <a:solidFill>
                  <a:srgbClr val="FF0000"/>
                </a:solidFill>
              </a:rPr>
              <a:t>THERE</a:t>
            </a:r>
            <a:r>
              <a:rPr lang="es-MX" sz="2800" b="1" dirty="0" smtClean="0">
                <a:solidFill>
                  <a:srgbClr val="FF0000"/>
                </a:solidFill>
              </a:rPr>
              <a:t> </a:t>
            </a:r>
            <a:r>
              <a:rPr lang="es-MX" sz="2800" b="1" dirty="0" err="1" smtClean="0">
                <a:solidFill>
                  <a:srgbClr val="FF0000"/>
                </a:solidFill>
              </a:rPr>
              <a:t>IS</a:t>
            </a:r>
            <a:r>
              <a:rPr lang="es-MX" sz="2800" b="1" dirty="0" smtClean="0">
                <a:solidFill>
                  <a:srgbClr val="FF0000"/>
                </a:solidFill>
              </a:rPr>
              <a:t> A/</a:t>
            </a:r>
            <a:r>
              <a:rPr lang="es-MX" sz="2800" b="1" dirty="0" err="1" smtClean="0">
                <a:solidFill>
                  <a:srgbClr val="FF0000"/>
                </a:solidFill>
              </a:rPr>
              <a:t>AN</a:t>
            </a:r>
            <a:r>
              <a:rPr lang="es-MX" sz="2800" b="1" dirty="0" smtClean="0">
                <a:solidFill>
                  <a:srgbClr val="FF0000"/>
                </a:solidFill>
              </a:rPr>
              <a:t> </a:t>
            </a:r>
            <a:r>
              <a:rPr lang="es-MX" sz="2800" b="1" dirty="0" err="1" smtClean="0"/>
              <a:t>or</a:t>
            </a:r>
            <a:r>
              <a:rPr lang="es-MX" sz="2800" b="1" dirty="0" smtClean="0"/>
              <a:t> </a:t>
            </a:r>
            <a:r>
              <a:rPr lang="es-MX" sz="2800" b="1" dirty="0" err="1" smtClean="0">
                <a:solidFill>
                  <a:srgbClr val="FF0000"/>
                </a:solidFill>
              </a:rPr>
              <a:t>THERE</a:t>
            </a:r>
            <a:r>
              <a:rPr lang="es-MX" sz="2800" b="1" dirty="0" smtClean="0">
                <a:solidFill>
                  <a:srgbClr val="FF0000"/>
                </a:solidFill>
              </a:rPr>
              <a:t> ARE</a:t>
            </a:r>
            <a:r>
              <a:rPr lang="es-MX" sz="2800" b="1" dirty="0" smtClean="0"/>
              <a:t>. Use singular and plural </a:t>
            </a:r>
            <a:r>
              <a:rPr lang="es-MX" sz="2800" b="1" dirty="0" err="1" smtClean="0"/>
              <a:t>nouns</a:t>
            </a:r>
            <a:r>
              <a:rPr lang="es-MX" sz="2800" b="1" dirty="0" smtClean="0"/>
              <a:t>.</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endParaRPr lang="es-MX" sz="2400" dirty="0"/>
          </a:p>
        </p:txBody>
      </p:sp>
    </p:spTree>
    <p:extLst>
      <p:ext uri="{BB962C8B-B14F-4D97-AF65-F5344CB8AC3E}">
        <p14:creationId xmlns:p14="http://schemas.microsoft.com/office/powerpoint/2010/main" val="724275197"/>
      </p:ext>
    </p:extLst>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err="1" smtClean="0"/>
              <a:t>Every</a:t>
            </a:r>
            <a:r>
              <a:rPr lang="es-MX" dirty="0" smtClean="0"/>
              <a:t> </a:t>
            </a:r>
            <a:r>
              <a:rPr lang="es-MX" dirty="0" err="1" smtClean="0"/>
              <a:t>day</a:t>
            </a:r>
            <a:r>
              <a:rPr lang="es-MX" dirty="0" smtClean="0"/>
              <a:t> </a:t>
            </a:r>
            <a:r>
              <a:rPr lang="es-MX" dirty="0" err="1" smtClean="0"/>
              <a:t>Activities</a:t>
            </a:r>
            <a:endParaRPr lang="es-MX" dirty="0"/>
          </a:p>
        </p:txBody>
      </p:sp>
      <p:sp>
        <p:nvSpPr>
          <p:cNvPr id="3" name="Subtítulo 2"/>
          <p:cNvSpPr>
            <a:spLocks noGrp="1"/>
          </p:cNvSpPr>
          <p:nvPr>
            <p:ph type="subTitle" idx="1"/>
          </p:nvPr>
        </p:nvSpPr>
        <p:spPr>
          <a:xfrm>
            <a:off x="1525963" y="4352544"/>
            <a:ext cx="9140075" cy="1239894"/>
          </a:xfrm>
        </p:spPr>
        <p:txBody>
          <a:bodyPr>
            <a:normAutofit/>
          </a:bodyPr>
          <a:lstStyle/>
          <a:p>
            <a:pPr algn="ctr"/>
            <a:r>
              <a:rPr lang="es-MX" sz="4000" dirty="0" err="1" smtClean="0"/>
              <a:t>My</a:t>
            </a:r>
            <a:r>
              <a:rPr lang="es-MX" sz="4000" dirty="0" smtClean="0"/>
              <a:t> </a:t>
            </a:r>
            <a:r>
              <a:rPr lang="es-MX" sz="4000" dirty="0" err="1" smtClean="0"/>
              <a:t>Daily</a:t>
            </a:r>
            <a:r>
              <a:rPr lang="es-MX" sz="4000" dirty="0" smtClean="0"/>
              <a:t> </a:t>
            </a:r>
            <a:r>
              <a:rPr lang="es-MX" sz="4000" dirty="0" err="1" smtClean="0"/>
              <a:t>Routine</a:t>
            </a:r>
            <a:endParaRPr lang="es-MX" sz="4000" dirty="0"/>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6933" y="467994"/>
            <a:ext cx="3148767" cy="216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9750" y="4218076"/>
            <a:ext cx="3243691" cy="216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Imagen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98018" y="326913"/>
            <a:ext cx="3430588" cy="216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Imagen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461188" y="4352544"/>
            <a:ext cx="3245268" cy="216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Rectángulo redondeado 7">
            <a:hlinkClick r:id="rId6" action="ppaction://hlinksldjump"/>
          </p:cNvPr>
          <p:cNvSpPr/>
          <p:nvPr/>
        </p:nvSpPr>
        <p:spPr>
          <a:xfrm>
            <a:off x="10843838" y="127000"/>
            <a:ext cx="1202112" cy="5195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876766718"/>
      </p:ext>
    </p:extLst>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a:ext>
            </a:extLst>
          </a:blip>
          <a:srcRect r="50000" b="49326"/>
          <a:stretch/>
        </p:blipFill>
        <p:spPr bwMode="auto">
          <a:xfrm>
            <a:off x="2412965" y="722546"/>
            <a:ext cx="7366070" cy="30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a:ext>
            </a:extLst>
          </a:blip>
          <a:srcRect l="49558" b="49326"/>
          <a:stretch/>
        </p:blipFill>
        <p:spPr bwMode="auto">
          <a:xfrm>
            <a:off x="2380412" y="3782546"/>
            <a:ext cx="7431176" cy="30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0" y="0"/>
            <a:ext cx="12192000" cy="85010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es-MX" b="1" cap="none" spc="0" smtClean="0">
                <a:ln w="6600">
                  <a:solidFill>
                    <a:schemeClr val="accent2"/>
                  </a:solidFill>
                  <a:prstDash val="solid"/>
                </a:ln>
                <a:solidFill>
                  <a:srgbClr val="FFFFFF"/>
                </a:solidFill>
                <a:effectLst>
                  <a:outerShdw dist="38100" dir="2700000" algn="tl" rotWithShape="0">
                    <a:schemeClr val="accent2"/>
                  </a:outerShdw>
                </a:effectLst>
              </a:rPr>
              <a:t>EVERYDAY ACTIVITES</a:t>
            </a:r>
            <a:endParaRPr lang="es-MX"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1771898203"/>
      </p:ext>
    </p:extLst>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a:ext>
            </a:extLst>
          </a:blip>
          <a:srcRect t="51735" r="60054"/>
          <a:stretch/>
        </p:blipFill>
        <p:spPr bwMode="auto">
          <a:xfrm>
            <a:off x="3089584" y="796833"/>
            <a:ext cx="6012832" cy="2977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rotWithShape="1">
          <a:blip r:embed="rId2">
            <a:extLst>
              <a:ext uri="{28A0092B-C50C-407E-A947-70E740481C1C}">
                <a14:useLocalDpi xmlns:a14="http://schemas.microsoft.com/office/drawing/2010/main"/>
              </a:ext>
            </a:extLst>
          </a:blip>
          <a:srcRect l="42868" t="50404"/>
          <a:stretch/>
        </p:blipFill>
        <p:spPr bwMode="auto">
          <a:xfrm>
            <a:off x="1796101" y="3774724"/>
            <a:ext cx="8599798" cy="30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0" y="0"/>
            <a:ext cx="12192000" cy="85010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es-MX" b="1" cap="none" spc="0" dirty="0" err="1" smtClean="0">
                <a:ln w="6600">
                  <a:solidFill>
                    <a:schemeClr val="accent2"/>
                  </a:solidFill>
                  <a:prstDash val="solid"/>
                </a:ln>
                <a:solidFill>
                  <a:srgbClr val="FFFFFF"/>
                </a:solidFill>
                <a:effectLst>
                  <a:outerShdw dist="38100" dir="2700000" algn="tl" rotWithShape="0">
                    <a:schemeClr val="accent2"/>
                  </a:outerShdw>
                </a:effectLst>
              </a:rPr>
              <a:t>EVERYDAY</a:t>
            </a:r>
            <a:r>
              <a:rPr lang="es-MX"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b="1" cap="none" spc="0" dirty="0" err="1" smtClean="0">
                <a:ln w="6600">
                  <a:solidFill>
                    <a:schemeClr val="accent2"/>
                  </a:solidFill>
                  <a:prstDash val="solid"/>
                </a:ln>
                <a:solidFill>
                  <a:srgbClr val="FFFFFF"/>
                </a:solidFill>
                <a:effectLst>
                  <a:outerShdw dist="38100" dir="2700000" algn="tl" rotWithShape="0">
                    <a:schemeClr val="accent2"/>
                  </a:outerShdw>
                </a:effectLst>
              </a:rPr>
              <a:t>ACTIVITES</a:t>
            </a:r>
            <a:endParaRPr lang="es-MX"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3419636021"/>
      </p:ext>
    </p:extLst>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a:ext>
            </a:extLst>
          </a:blip>
          <a:srcRect t="1429" r="48794" b="48340"/>
          <a:stretch/>
        </p:blipFill>
        <p:spPr bwMode="auto">
          <a:xfrm>
            <a:off x="2140386" y="757646"/>
            <a:ext cx="7911229" cy="2975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2">
            <a:extLst>
              <a:ext uri="{28A0092B-C50C-407E-A947-70E740481C1C}">
                <a14:useLocalDpi xmlns:a14="http://schemas.microsoft.com/office/drawing/2010/main"/>
              </a:ext>
            </a:extLst>
          </a:blip>
          <a:srcRect l="50782" b="48340"/>
          <a:stretch/>
        </p:blipFill>
        <p:spPr bwMode="auto">
          <a:xfrm>
            <a:off x="2293988" y="3798000"/>
            <a:ext cx="7604025" cy="30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0" y="0"/>
            <a:ext cx="12192000" cy="85010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es-MX" b="1" cap="none" spc="0" smtClean="0">
                <a:ln w="6600">
                  <a:solidFill>
                    <a:schemeClr val="accent2"/>
                  </a:solidFill>
                  <a:prstDash val="solid"/>
                </a:ln>
                <a:solidFill>
                  <a:srgbClr val="FFFFFF"/>
                </a:solidFill>
                <a:effectLst>
                  <a:outerShdw dist="38100" dir="2700000" algn="tl" rotWithShape="0">
                    <a:schemeClr val="accent2"/>
                  </a:outerShdw>
                </a:effectLst>
              </a:rPr>
              <a:t>EVERYDAY ACTIVITES</a:t>
            </a:r>
            <a:endParaRPr lang="es-MX"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1812460762"/>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7800" y="1054101"/>
            <a:ext cx="11823700" cy="5803900"/>
          </a:xfrm>
        </p:spPr>
        <p:txBody>
          <a:bodyPr>
            <a:noAutofit/>
          </a:bodyPr>
          <a:lstStyle/>
          <a:p>
            <a:pPr algn="just"/>
            <a:r>
              <a:rPr lang="es-MX" sz="2400" dirty="0"/>
              <a:t>4 Escucha, interpreta y emite mensajes pertinentes en distintos contextos mediante la utilización de medios, códigos y herramientas apropiados. </a:t>
            </a:r>
          </a:p>
          <a:p>
            <a:pPr algn="just"/>
            <a:r>
              <a:rPr lang="es-MX" sz="2400" dirty="0"/>
              <a:t>4.4 Se comunica en una segunda lengua en situaciones cotidianas. </a:t>
            </a:r>
          </a:p>
          <a:p>
            <a:pPr algn="just"/>
            <a:r>
              <a:rPr lang="es-MX" sz="2400" dirty="0"/>
              <a:t>7. Aprende por iniciativa e interés propio a lo largo de la vida. </a:t>
            </a:r>
          </a:p>
          <a:p>
            <a:pPr algn="just"/>
            <a:r>
              <a:rPr lang="es-MX" sz="2400" dirty="0"/>
              <a:t>7.1 Define metas y da seguimiento a sus procesos de construcción de conocimiento. </a:t>
            </a:r>
          </a:p>
          <a:p>
            <a:pPr algn="just"/>
            <a:r>
              <a:rPr lang="es-MX" sz="2400" dirty="0"/>
              <a:t>10. Mantiene una actitud respetuosa hacia la interculturalidad y la diversidad de creencias, valores, ideas y prácticas sociales. </a:t>
            </a:r>
          </a:p>
          <a:p>
            <a:pPr algn="just"/>
            <a:r>
              <a:rPr lang="es-MX" sz="2400" dirty="0"/>
              <a:t>10.2 Dialoga y aprende de personas con distintos puntos de vista y tradiciones culturales mediante la ubicación de sus propias circunstancias en un contexto más amplio. 	</a:t>
            </a:r>
          </a:p>
          <a:p>
            <a:pPr algn="just"/>
            <a:endParaRPr lang="es-MX" sz="2400" dirty="0"/>
          </a:p>
        </p:txBody>
      </p:sp>
      <p:sp>
        <p:nvSpPr>
          <p:cNvPr id="6" name="Título 1"/>
          <p:cNvSpPr>
            <a:spLocks noGrp="1"/>
          </p:cNvSpPr>
          <p:nvPr>
            <p:ph type="title"/>
          </p:nvPr>
        </p:nvSpPr>
        <p:spPr>
          <a:xfrm>
            <a:off x="139700" y="113792"/>
            <a:ext cx="11861800" cy="775208"/>
          </a:xfrm>
        </p:spPr>
        <p:txBody>
          <a:bodyPr vert="horz" lIns="91440" tIns="45720" rIns="91440" bIns="45720" rtlCol="0" anchor="b">
            <a:noAutofit/>
          </a:bodyPr>
          <a:lstStyle/>
          <a:p>
            <a:r>
              <a:rPr lang="es-MX" spc="0" dirty="0">
                <a:ln w="0"/>
                <a:solidFill>
                  <a:schemeClr val="accent1"/>
                </a:solidFill>
                <a:effectLst>
                  <a:outerShdw blurRad="38100" dist="25400" dir="5400000" algn="ctr" rotWithShape="0">
                    <a:srgbClr val="6E747A">
                      <a:alpha val="43000"/>
                    </a:srgbClr>
                  </a:outerShdw>
                </a:effectLst>
              </a:rPr>
              <a:t>Competencia Disciplinar</a:t>
            </a:r>
          </a:p>
        </p:txBody>
      </p:sp>
      <p:sp>
        <p:nvSpPr>
          <p:cNvPr id="7" name="Rectángulo 6">
            <a:hlinkClick r:id="rId2" action="ppaction://hlinksldjump"/>
          </p:cNvPr>
          <p:cNvSpPr/>
          <p:nvPr/>
        </p:nvSpPr>
        <p:spPr>
          <a:xfrm>
            <a:off x="8610600" y="5934670"/>
            <a:ext cx="3581400" cy="923330"/>
          </a:xfrm>
          <a:prstGeom prst="rect">
            <a:avLst/>
          </a:prstGeom>
          <a:noFill/>
        </p:spPr>
        <p:txBody>
          <a:bodyPr wrap="square" lIns="91440" tIns="45720" rIns="91440" bIns="45720">
            <a:spAutoFit/>
          </a:bodyPr>
          <a:lstStyle/>
          <a:p>
            <a:pPr algn="ct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Continuar</a:t>
            </a:r>
          </a:p>
        </p:txBody>
      </p:sp>
    </p:spTree>
    <p:extLst>
      <p:ext uri="{BB962C8B-B14F-4D97-AF65-F5344CB8AC3E}">
        <p14:creationId xmlns:p14="http://schemas.microsoft.com/office/powerpoint/2010/main" val="1426356031"/>
      </p:ext>
    </p:extLst>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a:ext>
            </a:extLst>
          </a:blip>
          <a:srcRect t="50802" r="47258"/>
          <a:stretch/>
        </p:blipFill>
        <p:spPr bwMode="auto">
          <a:xfrm>
            <a:off x="1817848" y="546099"/>
            <a:ext cx="8556304" cy="30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rotWithShape="1">
          <a:blip r:embed="rId2">
            <a:extLst>
              <a:ext uri="{28A0092B-C50C-407E-A947-70E740481C1C}">
                <a14:useLocalDpi xmlns:a14="http://schemas.microsoft.com/office/drawing/2010/main"/>
              </a:ext>
            </a:extLst>
          </a:blip>
          <a:srcRect l="52413" t="50802"/>
          <a:stretch/>
        </p:blipFill>
        <p:spPr bwMode="auto">
          <a:xfrm>
            <a:off x="2235930" y="3798000"/>
            <a:ext cx="7720141" cy="30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0" y="0"/>
            <a:ext cx="12192000" cy="85010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es-MX" b="1" cap="none" spc="0" smtClean="0">
                <a:ln w="6600">
                  <a:solidFill>
                    <a:schemeClr val="accent2"/>
                  </a:solidFill>
                  <a:prstDash val="solid"/>
                </a:ln>
                <a:solidFill>
                  <a:srgbClr val="FFFFFF"/>
                </a:solidFill>
                <a:effectLst>
                  <a:outerShdw dist="38100" dir="2700000" algn="tl" rotWithShape="0">
                    <a:schemeClr val="accent2"/>
                  </a:outerShdw>
                </a:effectLst>
              </a:rPr>
              <a:t>EVERYDAY ACTIVITES</a:t>
            </a:r>
            <a:endParaRPr lang="es-MX"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4288056597"/>
      </p:ext>
    </p:extLst>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685799"/>
            <a:ext cx="12192000" cy="6070601"/>
          </a:xfrm>
        </p:spPr>
        <p:txBody>
          <a:bodyPr numCol="3">
            <a:noAutofit/>
          </a:bodyPr>
          <a:lstStyle/>
          <a:p>
            <a:pPr>
              <a:lnSpc>
                <a:spcPct val="100000"/>
              </a:lnSpc>
              <a:spcBef>
                <a:spcPts val="0"/>
              </a:spcBef>
              <a:spcAft>
                <a:spcPts val="0"/>
              </a:spcAft>
            </a:pPr>
            <a:r>
              <a:rPr lang="en-GB" sz="3800" b="1" dirty="0" smtClean="0"/>
              <a:t>1. get up</a:t>
            </a:r>
          </a:p>
          <a:p>
            <a:pPr>
              <a:lnSpc>
                <a:spcPct val="100000"/>
              </a:lnSpc>
              <a:spcBef>
                <a:spcPts val="0"/>
              </a:spcBef>
              <a:spcAft>
                <a:spcPts val="0"/>
              </a:spcAft>
            </a:pPr>
            <a:r>
              <a:rPr lang="en-GB" sz="3800" b="1" dirty="0" smtClean="0">
                <a:solidFill>
                  <a:srgbClr val="0070C0"/>
                </a:solidFill>
              </a:rPr>
              <a:t>2. take a shower</a:t>
            </a:r>
          </a:p>
          <a:p>
            <a:pPr>
              <a:lnSpc>
                <a:spcPct val="100000"/>
              </a:lnSpc>
              <a:spcBef>
                <a:spcPts val="0"/>
              </a:spcBef>
              <a:spcAft>
                <a:spcPts val="0"/>
              </a:spcAft>
            </a:pPr>
            <a:r>
              <a:rPr lang="en-GB" sz="3800" b="1" dirty="0" smtClean="0"/>
              <a:t>3. brush my teeth</a:t>
            </a:r>
          </a:p>
          <a:p>
            <a:pPr>
              <a:lnSpc>
                <a:spcPct val="100000"/>
              </a:lnSpc>
              <a:spcBef>
                <a:spcPts val="0"/>
              </a:spcBef>
              <a:spcAft>
                <a:spcPts val="0"/>
              </a:spcAft>
            </a:pPr>
            <a:r>
              <a:rPr lang="en-GB" sz="3800" b="1" dirty="0" smtClean="0">
                <a:solidFill>
                  <a:srgbClr val="0070C0"/>
                </a:solidFill>
              </a:rPr>
              <a:t>4. floss my teeth</a:t>
            </a:r>
          </a:p>
          <a:p>
            <a:pPr>
              <a:lnSpc>
                <a:spcPct val="100000"/>
              </a:lnSpc>
              <a:spcBef>
                <a:spcPts val="0"/>
              </a:spcBef>
              <a:spcAft>
                <a:spcPts val="0"/>
              </a:spcAft>
            </a:pPr>
            <a:r>
              <a:rPr lang="en-GB" sz="3800" b="1" dirty="0" smtClean="0"/>
              <a:t>5. shave</a:t>
            </a:r>
          </a:p>
          <a:p>
            <a:pPr>
              <a:lnSpc>
                <a:spcPct val="100000"/>
              </a:lnSpc>
              <a:spcBef>
                <a:spcPts val="0"/>
              </a:spcBef>
              <a:spcAft>
                <a:spcPts val="0"/>
              </a:spcAft>
            </a:pPr>
            <a:r>
              <a:rPr lang="en-GB" sz="3800" b="1" dirty="0" smtClean="0">
                <a:solidFill>
                  <a:srgbClr val="0070C0"/>
                </a:solidFill>
              </a:rPr>
              <a:t>6. get dressed</a:t>
            </a:r>
          </a:p>
          <a:p>
            <a:pPr>
              <a:lnSpc>
                <a:spcPct val="100000"/>
              </a:lnSpc>
              <a:spcBef>
                <a:spcPts val="0"/>
              </a:spcBef>
              <a:spcAft>
                <a:spcPts val="0"/>
              </a:spcAft>
            </a:pPr>
            <a:r>
              <a:rPr lang="en-GB" sz="3800" b="1" dirty="0" smtClean="0"/>
              <a:t>7. wash my face</a:t>
            </a:r>
          </a:p>
          <a:p>
            <a:pPr>
              <a:lnSpc>
                <a:spcPct val="100000"/>
              </a:lnSpc>
              <a:spcBef>
                <a:spcPts val="0"/>
              </a:spcBef>
              <a:spcAft>
                <a:spcPts val="0"/>
              </a:spcAft>
            </a:pPr>
            <a:r>
              <a:rPr lang="en-GB" sz="3800" b="1" dirty="0" smtClean="0">
                <a:solidFill>
                  <a:srgbClr val="0070C0"/>
                </a:solidFill>
              </a:rPr>
              <a:t>8. put on makeup</a:t>
            </a:r>
          </a:p>
          <a:p>
            <a:pPr>
              <a:lnSpc>
                <a:spcPct val="100000"/>
              </a:lnSpc>
              <a:spcBef>
                <a:spcPts val="0"/>
              </a:spcBef>
              <a:spcAft>
                <a:spcPts val="0"/>
              </a:spcAft>
            </a:pPr>
            <a:r>
              <a:rPr lang="en-GB" sz="3800" b="1" dirty="0" smtClean="0">
                <a:solidFill>
                  <a:srgbClr val="0070C0"/>
                </a:solidFill>
              </a:rPr>
              <a:t>9. brush my hair</a:t>
            </a:r>
          </a:p>
          <a:p>
            <a:pPr>
              <a:lnSpc>
                <a:spcPct val="100000"/>
              </a:lnSpc>
              <a:spcBef>
                <a:spcPts val="0"/>
              </a:spcBef>
              <a:spcAft>
                <a:spcPts val="0"/>
              </a:spcAft>
            </a:pPr>
            <a:r>
              <a:rPr lang="en-GB" sz="3800" b="1" dirty="0" smtClean="0"/>
              <a:t>10. comb my hair</a:t>
            </a:r>
          </a:p>
          <a:p>
            <a:pPr>
              <a:lnSpc>
                <a:spcPct val="100000"/>
              </a:lnSpc>
              <a:spcBef>
                <a:spcPts val="0"/>
              </a:spcBef>
              <a:spcAft>
                <a:spcPts val="0"/>
              </a:spcAft>
            </a:pPr>
            <a:r>
              <a:rPr lang="en-GB" sz="3800" b="1" dirty="0" smtClean="0">
                <a:solidFill>
                  <a:srgbClr val="0070C0"/>
                </a:solidFill>
              </a:rPr>
              <a:t>11. make the bed</a:t>
            </a:r>
          </a:p>
          <a:p>
            <a:pPr>
              <a:lnSpc>
                <a:spcPct val="100000"/>
              </a:lnSpc>
              <a:spcBef>
                <a:spcPts val="0"/>
              </a:spcBef>
              <a:spcAft>
                <a:spcPts val="0"/>
              </a:spcAft>
            </a:pPr>
            <a:r>
              <a:rPr lang="en-GB" sz="3800" b="1" dirty="0" smtClean="0"/>
              <a:t>12. get undressed</a:t>
            </a:r>
          </a:p>
          <a:p>
            <a:pPr>
              <a:lnSpc>
                <a:spcPct val="100000"/>
              </a:lnSpc>
              <a:spcBef>
                <a:spcPts val="0"/>
              </a:spcBef>
              <a:spcAft>
                <a:spcPts val="0"/>
              </a:spcAft>
            </a:pPr>
            <a:r>
              <a:rPr lang="en-GB" sz="3800" b="1" dirty="0" smtClean="0">
                <a:solidFill>
                  <a:srgbClr val="0070C0"/>
                </a:solidFill>
              </a:rPr>
              <a:t>13. take a bath</a:t>
            </a:r>
          </a:p>
          <a:p>
            <a:pPr>
              <a:lnSpc>
                <a:spcPct val="100000"/>
              </a:lnSpc>
              <a:spcBef>
                <a:spcPts val="0"/>
              </a:spcBef>
              <a:spcAft>
                <a:spcPts val="0"/>
              </a:spcAft>
            </a:pPr>
            <a:r>
              <a:rPr lang="en-GB" sz="3800" b="1" dirty="0" smtClean="0"/>
              <a:t>14. go to bed</a:t>
            </a:r>
          </a:p>
          <a:p>
            <a:pPr>
              <a:lnSpc>
                <a:spcPct val="100000"/>
              </a:lnSpc>
              <a:spcBef>
                <a:spcPts val="0"/>
              </a:spcBef>
              <a:spcAft>
                <a:spcPts val="0"/>
              </a:spcAft>
            </a:pPr>
            <a:r>
              <a:rPr lang="en-GB" sz="3800" b="1" dirty="0" smtClean="0">
                <a:solidFill>
                  <a:srgbClr val="0070C0"/>
                </a:solidFill>
              </a:rPr>
              <a:t>15. sleep</a:t>
            </a:r>
          </a:p>
          <a:p>
            <a:pPr>
              <a:lnSpc>
                <a:spcPct val="100000"/>
              </a:lnSpc>
              <a:spcBef>
                <a:spcPts val="0"/>
              </a:spcBef>
              <a:spcAft>
                <a:spcPts val="0"/>
              </a:spcAft>
            </a:pPr>
            <a:r>
              <a:rPr lang="en-GB" sz="3800" b="1" dirty="0" smtClean="0"/>
              <a:t>16. Make breakfast</a:t>
            </a:r>
          </a:p>
          <a:p>
            <a:pPr>
              <a:lnSpc>
                <a:spcPct val="100000"/>
              </a:lnSpc>
              <a:spcBef>
                <a:spcPts val="0"/>
              </a:spcBef>
              <a:spcAft>
                <a:spcPts val="0"/>
              </a:spcAft>
            </a:pPr>
            <a:r>
              <a:rPr lang="en-GB" sz="3800" b="1" dirty="0" smtClean="0">
                <a:solidFill>
                  <a:srgbClr val="0070C0"/>
                </a:solidFill>
              </a:rPr>
              <a:t>17. make lunch</a:t>
            </a:r>
          </a:p>
          <a:p>
            <a:pPr>
              <a:lnSpc>
                <a:spcPct val="100000"/>
              </a:lnSpc>
              <a:spcBef>
                <a:spcPts val="0"/>
              </a:spcBef>
              <a:spcAft>
                <a:spcPts val="0"/>
              </a:spcAft>
            </a:pPr>
            <a:r>
              <a:rPr lang="en-GB" sz="3800" b="1" dirty="0" smtClean="0"/>
              <a:t>18 cook/make   </a:t>
            </a:r>
          </a:p>
          <a:p>
            <a:pPr>
              <a:lnSpc>
                <a:spcPct val="100000"/>
              </a:lnSpc>
              <a:spcBef>
                <a:spcPts val="0"/>
              </a:spcBef>
              <a:spcAft>
                <a:spcPts val="0"/>
              </a:spcAft>
            </a:pPr>
            <a:r>
              <a:rPr lang="en-GB" sz="3800" b="1" dirty="0" smtClean="0"/>
              <a:t>     dinner</a:t>
            </a:r>
          </a:p>
          <a:p>
            <a:pPr>
              <a:lnSpc>
                <a:spcPct val="100000"/>
              </a:lnSpc>
              <a:spcBef>
                <a:spcPts val="0"/>
              </a:spcBef>
              <a:spcAft>
                <a:spcPts val="0"/>
              </a:spcAft>
            </a:pPr>
            <a:r>
              <a:rPr lang="en-GB" sz="3800" b="1" dirty="0" smtClean="0">
                <a:solidFill>
                  <a:srgbClr val="0070C0"/>
                </a:solidFill>
              </a:rPr>
              <a:t>19. have breakfast</a:t>
            </a:r>
          </a:p>
          <a:p>
            <a:pPr>
              <a:lnSpc>
                <a:spcPct val="100000"/>
              </a:lnSpc>
              <a:spcBef>
                <a:spcPts val="0"/>
              </a:spcBef>
              <a:spcAft>
                <a:spcPts val="0"/>
              </a:spcAft>
            </a:pPr>
            <a:r>
              <a:rPr lang="en-GB" sz="3800" b="1" dirty="0" smtClean="0">
                <a:solidFill>
                  <a:schemeClr val="tx1"/>
                </a:solidFill>
              </a:rPr>
              <a:t>20. have lunch</a:t>
            </a:r>
          </a:p>
          <a:p>
            <a:pPr>
              <a:lnSpc>
                <a:spcPct val="100000"/>
              </a:lnSpc>
              <a:spcBef>
                <a:spcPts val="0"/>
              </a:spcBef>
              <a:spcAft>
                <a:spcPts val="0"/>
              </a:spcAft>
            </a:pPr>
            <a:r>
              <a:rPr lang="en-GB" sz="3800" b="1" dirty="0" smtClean="0">
                <a:solidFill>
                  <a:srgbClr val="0070C0"/>
                </a:solidFill>
              </a:rPr>
              <a:t>21. have dinner</a:t>
            </a:r>
          </a:p>
          <a:p>
            <a:pPr>
              <a:lnSpc>
                <a:spcPct val="100000"/>
              </a:lnSpc>
              <a:spcBef>
                <a:spcPts val="0"/>
              </a:spcBef>
              <a:spcAft>
                <a:spcPts val="0"/>
              </a:spcAft>
            </a:pPr>
            <a:endParaRPr lang="en-GB" sz="3800" b="1" dirty="0"/>
          </a:p>
        </p:txBody>
      </p:sp>
      <p:sp>
        <p:nvSpPr>
          <p:cNvPr id="4" name="1 Título"/>
          <p:cNvSpPr txBox="1">
            <a:spLocks/>
          </p:cNvSpPr>
          <p:nvPr/>
        </p:nvSpPr>
        <p:spPr>
          <a:xfrm>
            <a:off x="0" y="0"/>
            <a:ext cx="12192000" cy="85010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es-MX" b="1" cap="none" spc="0" smtClean="0">
                <a:ln w="6600">
                  <a:solidFill>
                    <a:schemeClr val="accent2"/>
                  </a:solidFill>
                  <a:prstDash val="solid"/>
                </a:ln>
                <a:solidFill>
                  <a:srgbClr val="FFFFFF"/>
                </a:solidFill>
                <a:effectLst>
                  <a:outerShdw dist="38100" dir="2700000" algn="tl" rotWithShape="0">
                    <a:schemeClr val="accent2"/>
                  </a:outerShdw>
                </a:effectLst>
              </a:rPr>
              <a:t>EVERYDAY ACTIVITES</a:t>
            </a:r>
            <a:endParaRPr lang="es-MX"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848872512"/>
      </p:ext>
    </p:extLst>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1990" y="1043036"/>
            <a:ext cx="11728020" cy="4951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 Título"/>
          <p:cNvSpPr txBox="1">
            <a:spLocks/>
          </p:cNvSpPr>
          <p:nvPr/>
        </p:nvSpPr>
        <p:spPr>
          <a:xfrm>
            <a:off x="0" y="0"/>
            <a:ext cx="12192000" cy="85010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es-MX" b="1" cap="none" spc="0" smtClean="0">
                <a:ln w="6600">
                  <a:solidFill>
                    <a:schemeClr val="accent2"/>
                  </a:solidFill>
                  <a:prstDash val="solid"/>
                </a:ln>
                <a:solidFill>
                  <a:srgbClr val="FFFFFF"/>
                </a:solidFill>
                <a:effectLst>
                  <a:outerShdw dist="38100" dir="2700000" algn="tl" rotWithShape="0">
                    <a:schemeClr val="accent2"/>
                  </a:outerShdw>
                </a:effectLst>
              </a:rPr>
              <a:t>EVERYDAY ACTIVITES</a:t>
            </a:r>
            <a:endParaRPr lang="es-MX"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1600898082"/>
      </p:ext>
    </p:extLst>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850106"/>
            <a:ext cx="12039929" cy="4886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 Título"/>
          <p:cNvSpPr txBox="1">
            <a:spLocks/>
          </p:cNvSpPr>
          <p:nvPr/>
        </p:nvSpPr>
        <p:spPr>
          <a:xfrm>
            <a:off x="0" y="0"/>
            <a:ext cx="12192000" cy="85010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es-MX" b="1" cap="none" spc="0" smtClean="0">
                <a:ln w="6600">
                  <a:solidFill>
                    <a:schemeClr val="accent2"/>
                  </a:solidFill>
                  <a:prstDash val="solid"/>
                </a:ln>
                <a:solidFill>
                  <a:srgbClr val="FFFFFF"/>
                </a:solidFill>
                <a:effectLst>
                  <a:outerShdw dist="38100" dir="2700000" algn="tl" rotWithShape="0">
                    <a:schemeClr val="accent2"/>
                  </a:outerShdw>
                </a:effectLst>
              </a:rPr>
              <a:t>EVERYDAY ACTIVITES</a:t>
            </a:r>
            <a:endParaRPr lang="es-MX"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3620721898"/>
      </p:ext>
    </p:extLst>
  </p:cSld>
  <p:clrMapOvr>
    <a:masterClrMapping/>
  </p:clrMapOvr>
  <p:transition spd="slow">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787399"/>
            <a:ext cx="12192000" cy="5848531"/>
          </a:xfrm>
        </p:spPr>
        <p:txBody>
          <a:bodyPr numCol="3">
            <a:noAutofit/>
          </a:bodyPr>
          <a:lstStyle/>
          <a:p>
            <a:pPr>
              <a:lnSpc>
                <a:spcPct val="100000"/>
              </a:lnSpc>
              <a:spcBef>
                <a:spcPts val="0"/>
              </a:spcBef>
              <a:spcAft>
                <a:spcPts val="0"/>
              </a:spcAft>
            </a:pPr>
            <a:r>
              <a:rPr lang="en-GB" sz="3800" b="1" dirty="0"/>
              <a:t>1. clean the house</a:t>
            </a:r>
          </a:p>
          <a:p>
            <a:pPr>
              <a:lnSpc>
                <a:spcPct val="100000"/>
              </a:lnSpc>
              <a:spcBef>
                <a:spcPts val="0"/>
              </a:spcBef>
              <a:spcAft>
                <a:spcPts val="0"/>
              </a:spcAft>
            </a:pPr>
            <a:r>
              <a:rPr lang="en-GB" sz="3800" b="1" dirty="0">
                <a:solidFill>
                  <a:srgbClr val="0070C0"/>
                </a:solidFill>
              </a:rPr>
              <a:t>2. sweep the floor</a:t>
            </a:r>
          </a:p>
          <a:p>
            <a:pPr>
              <a:lnSpc>
                <a:spcPct val="100000"/>
              </a:lnSpc>
              <a:spcBef>
                <a:spcPts val="0"/>
              </a:spcBef>
              <a:spcAft>
                <a:spcPts val="0"/>
              </a:spcAft>
            </a:pPr>
            <a:r>
              <a:rPr lang="en-GB" sz="3800" b="1" dirty="0"/>
              <a:t>3. dust</a:t>
            </a:r>
          </a:p>
          <a:p>
            <a:pPr>
              <a:lnSpc>
                <a:spcPct val="100000"/>
              </a:lnSpc>
              <a:spcBef>
                <a:spcPts val="0"/>
              </a:spcBef>
              <a:spcAft>
                <a:spcPts val="0"/>
              </a:spcAft>
            </a:pPr>
            <a:r>
              <a:rPr lang="en-GB" sz="3800" b="1" dirty="0">
                <a:solidFill>
                  <a:srgbClr val="0070C0"/>
                </a:solidFill>
              </a:rPr>
              <a:t>4. vacuum</a:t>
            </a:r>
          </a:p>
          <a:p>
            <a:pPr>
              <a:lnSpc>
                <a:spcPct val="100000"/>
              </a:lnSpc>
              <a:spcBef>
                <a:spcPts val="0"/>
              </a:spcBef>
              <a:spcAft>
                <a:spcPts val="0"/>
              </a:spcAft>
            </a:pPr>
            <a:r>
              <a:rPr lang="en-GB" sz="3800" b="1" dirty="0"/>
              <a:t>5. wash the dishes</a:t>
            </a:r>
          </a:p>
          <a:p>
            <a:pPr>
              <a:lnSpc>
                <a:spcPct val="100000"/>
              </a:lnSpc>
              <a:spcBef>
                <a:spcPts val="0"/>
              </a:spcBef>
              <a:spcAft>
                <a:spcPts val="0"/>
              </a:spcAft>
            </a:pPr>
            <a:r>
              <a:rPr lang="en-GB" sz="3800" b="1" dirty="0">
                <a:solidFill>
                  <a:srgbClr val="0070C0"/>
                </a:solidFill>
              </a:rPr>
              <a:t>6. do the laundry</a:t>
            </a:r>
          </a:p>
          <a:p>
            <a:pPr>
              <a:lnSpc>
                <a:spcPct val="100000"/>
              </a:lnSpc>
              <a:spcBef>
                <a:spcPts val="0"/>
              </a:spcBef>
              <a:spcAft>
                <a:spcPts val="0"/>
              </a:spcAft>
            </a:pPr>
            <a:r>
              <a:rPr lang="en-GB" sz="3800" b="1" dirty="0"/>
              <a:t>7. iron</a:t>
            </a:r>
          </a:p>
          <a:p>
            <a:pPr>
              <a:lnSpc>
                <a:spcPct val="100000"/>
              </a:lnSpc>
              <a:spcBef>
                <a:spcPts val="0"/>
              </a:spcBef>
              <a:spcAft>
                <a:spcPts val="0"/>
              </a:spcAft>
            </a:pPr>
            <a:r>
              <a:rPr lang="en-GB" sz="3800" b="1" dirty="0">
                <a:solidFill>
                  <a:srgbClr val="0070C0"/>
                </a:solidFill>
              </a:rPr>
              <a:t>8. feed the baby</a:t>
            </a:r>
          </a:p>
          <a:p>
            <a:pPr>
              <a:lnSpc>
                <a:spcPct val="100000"/>
              </a:lnSpc>
              <a:spcBef>
                <a:spcPts val="0"/>
              </a:spcBef>
              <a:spcAft>
                <a:spcPts val="0"/>
              </a:spcAft>
            </a:pPr>
            <a:r>
              <a:rPr lang="en-GB" sz="3800" b="1" dirty="0">
                <a:solidFill>
                  <a:srgbClr val="0070C0"/>
                </a:solidFill>
              </a:rPr>
              <a:t>9. feed the cat</a:t>
            </a:r>
          </a:p>
          <a:p>
            <a:pPr>
              <a:lnSpc>
                <a:spcPct val="100000"/>
              </a:lnSpc>
              <a:spcBef>
                <a:spcPts val="0"/>
              </a:spcBef>
              <a:spcAft>
                <a:spcPts val="0"/>
              </a:spcAft>
            </a:pPr>
            <a:r>
              <a:rPr lang="en-GB" sz="3800" b="1" dirty="0"/>
              <a:t>10. walk the dog</a:t>
            </a:r>
          </a:p>
          <a:p>
            <a:pPr>
              <a:lnSpc>
                <a:spcPct val="100000"/>
              </a:lnSpc>
              <a:spcBef>
                <a:spcPts val="0"/>
              </a:spcBef>
              <a:spcAft>
                <a:spcPts val="0"/>
              </a:spcAft>
            </a:pPr>
            <a:r>
              <a:rPr lang="en-GB" sz="3800" b="1" dirty="0">
                <a:solidFill>
                  <a:srgbClr val="0070C0"/>
                </a:solidFill>
              </a:rPr>
              <a:t>11. watch TV</a:t>
            </a:r>
          </a:p>
          <a:p>
            <a:pPr>
              <a:lnSpc>
                <a:spcPct val="100000"/>
              </a:lnSpc>
              <a:spcBef>
                <a:spcPts val="0"/>
              </a:spcBef>
              <a:spcAft>
                <a:spcPts val="0"/>
              </a:spcAft>
            </a:pPr>
            <a:r>
              <a:rPr lang="en-GB" sz="3800" b="1" dirty="0"/>
              <a:t>12. listen to the </a:t>
            </a:r>
          </a:p>
          <a:p>
            <a:pPr>
              <a:lnSpc>
                <a:spcPct val="100000"/>
              </a:lnSpc>
              <a:spcBef>
                <a:spcPts val="0"/>
              </a:spcBef>
              <a:spcAft>
                <a:spcPts val="0"/>
              </a:spcAft>
            </a:pPr>
            <a:r>
              <a:rPr lang="en-GB" sz="3800" b="1" dirty="0"/>
              <a:t>      radio</a:t>
            </a:r>
          </a:p>
          <a:p>
            <a:pPr>
              <a:lnSpc>
                <a:spcPct val="100000"/>
              </a:lnSpc>
              <a:spcBef>
                <a:spcPts val="0"/>
              </a:spcBef>
              <a:spcAft>
                <a:spcPts val="0"/>
              </a:spcAft>
            </a:pPr>
            <a:r>
              <a:rPr lang="en-GB" sz="3800" b="1" dirty="0">
                <a:solidFill>
                  <a:srgbClr val="0070C0"/>
                </a:solidFill>
              </a:rPr>
              <a:t>13. listen to music</a:t>
            </a:r>
          </a:p>
          <a:p>
            <a:pPr>
              <a:lnSpc>
                <a:spcPct val="100000"/>
              </a:lnSpc>
              <a:spcBef>
                <a:spcPts val="0"/>
              </a:spcBef>
              <a:spcAft>
                <a:spcPts val="0"/>
              </a:spcAft>
            </a:pPr>
            <a:r>
              <a:rPr lang="en-GB" sz="3800" b="1" dirty="0"/>
              <a:t>14. read</a:t>
            </a:r>
          </a:p>
          <a:p>
            <a:pPr>
              <a:lnSpc>
                <a:spcPct val="100000"/>
              </a:lnSpc>
              <a:spcBef>
                <a:spcPts val="0"/>
              </a:spcBef>
              <a:spcAft>
                <a:spcPts val="0"/>
              </a:spcAft>
            </a:pPr>
            <a:r>
              <a:rPr lang="en-GB" sz="3800" b="1" dirty="0">
                <a:solidFill>
                  <a:srgbClr val="0070C0"/>
                </a:solidFill>
              </a:rPr>
              <a:t>15. play</a:t>
            </a:r>
          </a:p>
          <a:p>
            <a:pPr>
              <a:lnSpc>
                <a:spcPct val="100000"/>
              </a:lnSpc>
              <a:spcBef>
                <a:spcPts val="0"/>
              </a:spcBef>
              <a:spcAft>
                <a:spcPts val="0"/>
              </a:spcAft>
            </a:pPr>
            <a:r>
              <a:rPr lang="en-GB" sz="3800" b="1" dirty="0"/>
              <a:t>16. play basketball</a:t>
            </a:r>
          </a:p>
          <a:p>
            <a:pPr>
              <a:lnSpc>
                <a:spcPct val="100000"/>
              </a:lnSpc>
              <a:spcBef>
                <a:spcPts val="0"/>
              </a:spcBef>
              <a:spcAft>
                <a:spcPts val="0"/>
              </a:spcAft>
            </a:pPr>
            <a:r>
              <a:rPr lang="en-GB" sz="3800" b="1" dirty="0">
                <a:solidFill>
                  <a:srgbClr val="0070C0"/>
                </a:solidFill>
              </a:rPr>
              <a:t>17. play the guitar</a:t>
            </a:r>
          </a:p>
          <a:p>
            <a:pPr>
              <a:lnSpc>
                <a:spcPct val="100000"/>
              </a:lnSpc>
              <a:spcBef>
                <a:spcPts val="0"/>
              </a:spcBef>
              <a:spcAft>
                <a:spcPts val="0"/>
              </a:spcAft>
            </a:pPr>
            <a:r>
              <a:rPr lang="en-GB" sz="3800" b="1" dirty="0"/>
              <a:t>18. play the piano</a:t>
            </a:r>
          </a:p>
          <a:p>
            <a:pPr>
              <a:lnSpc>
                <a:spcPct val="100000"/>
              </a:lnSpc>
              <a:spcBef>
                <a:spcPts val="0"/>
              </a:spcBef>
              <a:spcAft>
                <a:spcPts val="0"/>
              </a:spcAft>
            </a:pPr>
            <a:r>
              <a:rPr lang="en-GB" sz="3800" b="1" dirty="0">
                <a:solidFill>
                  <a:srgbClr val="0070C0"/>
                </a:solidFill>
              </a:rPr>
              <a:t>19. study</a:t>
            </a:r>
          </a:p>
          <a:p>
            <a:pPr>
              <a:lnSpc>
                <a:spcPct val="100000"/>
              </a:lnSpc>
              <a:spcBef>
                <a:spcPts val="0"/>
              </a:spcBef>
              <a:spcAft>
                <a:spcPts val="0"/>
              </a:spcAft>
            </a:pPr>
            <a:r>
              <a:rPr lang="en-GB" sz="3800" b="1" dirty="0"/>
              <a:t>20. exercise</a:t>
            </a:r>
          </a:p>
          <a:p>
            <a:endParaRPr lang="en-GB" sz="3800" dirty="0"/>
          </a:p>
        </p:txBody>
      </p:sp>
      <p:sp>
        <p:nvSpPr>
          <p:cNvPr id="5" name="1 Título"/>
          <p:cNvSpPr>
            <a:spLocks noGrp="1"/>
          </p:cNvSpPr>
          <p:nvPr>
            <p:ph type="title"/>
          </p:nvPr>
        </p:nvSpPr>
        <p:spPr>
          <a:xfrm>
            <a:off x="0" y="0"/>
            <a:ext cx="12192000" cy="850106"/>
          </a:xfrm>
        </p:spPr>
        <p:txBody>
          <a:bodyPr>
            <a:normAutofit fontScale="90000"/>
          </a:bodyPr>
          <a:lstStyle/>
          <a:p>
            <a:pPr algn="ctr"/>
            <a:r>
              <a:rPr lang="es-MX" b="1" cap="none" spc="0" dirty="0" err="1" smtClean="0">
                <a:ln w="6600">
                  <a:solidFill>
                    <a:schemeClr val="accent2"/>
                  </a:solidFill>
                  <a:prstDash val="solid"/>
                </a:ln>
                <a:solidFill>
                  <a:srgbClr val="FFFFFF"/>
                </a:solidFill>
                <a:effectLst>
                  <a:outerShdw dist="38100" dir="2700000" algn="tl" rotWithShape="0">
                    <a:schemeClr val="accent2"/>
                  </a:outerShdw>
                </a:effectLst>
              </a:rPr>
              <a:t>EVERYDAY</a:t>
            </a:r>
            <a:r>
              <a:rPr lang="es-MX"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b="1" cap="none" spc="0" dirty="0" err="1" smtClean="0">
                <a:ln w="6600">
                  <a:solidFill>
                    <a:schemeClr val="accent2"/>
                  </a:solidFill>
                  <a:prstDash val="solid"/>
                </a:ln>
                <a:solidFill>
                  <a:srgbClr val="FFFFFF"/>
                </a:solidFill>
                <a:effectLst>
                  <a:outerShdw dist="38100" dir="2700000" algn="tl" rotWithShape="0">
                    <a:schemeClr val="accent2"/>
                  </a:outerShdw>
                </a:effectLst>
              </a:rPr>
              <a:t>ACTIVITES</a:t>
            </a:r>
            <a:endParaRPr lang="es-MX"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332008988"/>
      </p:ext>
    </p:extLst>
  </p:cSld>
  <p:clrMapOvr>
    <a:masterClrMapping/>
  </p:clrMapOvr>
  <p:transition spd="slow">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706735"/>
          </a:xfrm>
        </p:spPr>
        <p:txBody>
          <a:bodyPr>
            <a:noAutofit/>
          </a:bodyPr>
          <a:lstStyle/>
          <a:p>
            <a:pPr algn="ctr"/>
            <a:r>
              <a:rPr lang="en-GB" b="1" cap="none" spc="0" dirty="0">
                <a:ln w="6600">
                  <a:solidFill>
                    <a:schemeClr val="accent2"/>
                  </a:solidFill>
                  <a:prstDash val="solid"/>
                </a:ln>
                <a:solidFill>
                  <a:srgbClr val="FFFFFF"/>
                </a:solidFill>
                <a:effectLst>
                  <a:outerShdw dist="38100" dir="2700000" algn="tl" rotWithShape="0">
                    <a:schemeClr val="accent2"/>
                  </a:outerShdw>
                </a:effectLst>
              </a:rPr>
              <a:t>Complete the chart with everyday activities </a:t>
            </a:r>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386531129"/>
              </p:ext>
            </p:extLst>
          </p:nvPr>
        </p:nvGraphicFramePr>
        <p:xfrm>
          <a:off x="0" y="1003302"/>
          <a:ext cx="12192000" cy="5854698"/>
        </p:xfrm>
        <a:graphic>
          <a:graphicData uri="http://schemas.openxmlformats.org/drawingml/2006/table">
            <a:tbl>
              <a:tblPr firstRow="1" bandRow="1">
                <a:tableStyleId>{5C22544A-7EE6-4342-B048-85BDC9FD1C3A}</a:tableStyleId>
              </a:tblPr>
              <a:tblGrid>
                <a:gridCol w="3606800">
                  <a:extLst>
                    <a:ext uri="{9D8B030D-6E8A-4147-A177-3AD203B41FA5}">
                      <a16:colId xmlns:a16="http://schemas.microsoft.com/office/drawing/2014/main" val="20000"/>
                    </a:ext>
                  </a:extLst>
                </a:gridCol>
                <a:gridCol w="4292600">
                  <a:extLst>
                    <a:ext uri="{9D8B030D-6E8A-4147-A177-3AD203B41FA5}">
                      <a16:colId xmlns:a16="http://schemas.microsoft.com/office/drawing/2014/main" val="20001"/>
                    </a:ext>
                  </a:extLst>
                </a:gridCol>
                <a:gridCol w="4292600">
                  <a:extLst>
                    <a:ext uri="{9D8B030D-6E8A-4147-A177-3AD203B41FA5}">
                      <a16:colId xmlns:a16="http://schemas.microsoft.com/office/drawing/2014/main" val="20002"/>
                    </a:ext>
                  </a:extLst>
                </a:gridCol>
              </a:tblGrid>
              <a:tr h="761376">
                <a:tc gridSpan="3">
                  <a:txBody>
                    <a:bodyPr/>
                    <a:lstStyle/>
                    <a:p>
                      <a:r>
                        <a:rPr lang="en-GB" sz="2400" noProof="0" dirty="0" smtClean="0"/>
                        <a:t>Write</a:t>
                      </a:r>
                      <a:r>
                        <a:rPr lang="en-GB" sz="2400" baseline="0" noProof="0" dirty="0" smtClean="0"/>
                        <a:t> two things you do…</a:t>
                      </a:r>
                      <a:endParaRPr lang="en-GB" sz="2400" noProof="0" dirty="0"/>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848887">
                <a:tc>
                  <a:txBody>
                    <a:bodyPr/>
                    <a:lstStyle/>
                    <a:p>
                      <a:pPr algn="l"/>
                      <a:r>
                        <a:rPr lang="en-GB" sz="3200" b="1" noProof="0" dirty="0" smtClean="0"/>
                        <a:t>Every day</a:t>
                      </a:r>
                      <a:endParaRPr lang="en-GB" sz="3200" b="1" noProof="0" dirty="0"/>
                    </a:p>
                  </a:txBody>
                  <a:tcPr anchor="ctr"/>
                </a:tc>
                <a:tc>
                  <a:txBody>
                    <a:bodyPr/>
                    <a:lstStyle/>
                    <a:p>
                      <a:pPr algn="l"/>
                      <a:r>
                        <a:rPr lang="en-GB" sz="3200" noProof="0" dirty="0" smtClean="0"/>
                        <a:t>I…</a:t>
                      </a:r>
                      <a:endParaRPr lang="en-GB" sz="3200" noProof="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noProof="0" dirty="0" smtClean="0"/>
                        <a:t>I…</a:t>
                      </a:r>
                    </a:p>
                  </a:txBody>
                  <a:tcPr anchor="ctr"/>
                </a:tc>
                <a:extLst>
                  <a:ext uri="{0D108BD9-81ED-4DB2-BD59-A6C34878D82A}">
                    <a16:rowId xmlns:a16="http://schemas.microsoft.com/office/drawing/2014/main" val="10001"/>
                  </a:ext>
                </a:extLst>
              </a:tr>
              <a:tr h="848887">
                <a:tc>
                  <a:txBody>
                    <a:bodyPr/>
                    <a:lstStyle/>
                    <a:p>
                      <a:pPr algn="l"/>
                      <a:r>
                        <a:rPr lang="en-GB" sz="3200" b="1" noProof="0" dirty="0" smtClean="0"/>
                        <a:t>In the afternoon</a:t>
                      </a:r>
                      <a:endParaRPr lang="en-GB" sz="3200" b="1" noProof="0" dirty="0"/>
                    </a:p>
                  </a:txBody>
                  <a:tcPr anchor="ctr"/>
                </a:tc>
                <a:tc>
                  <a:txBody>
                    <a:bodyPr/>
                    <a:lstStyle/>
                    <a:p>
                      <a:pPr algn="l"/>
                      <a:r>
                        <a:rPr lang="en-GB" sz="3200" noProof="0" dirty="0" smtClean="0"/>
                        <a:t>I…</a:t>
                      </a:r>
                      <a:endParaRPr lang="en-GB" sz="3200" noProof="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noProof="0" dirty="0" smtClean="0"/>
                        <a:t>I…</a:t>
                      </a:r>
                    </a:p>
                  </a:txBody>
                  <a:tcPr anchor="ctr"/>
                </a:tc>
                <a:extLst>
                  <a:ext uri="{0D108BD9-81ED-4DB2-BD59-A6C34878D82A}">
                    <a16:rowId xmlns:a16="http://schemas.microsoft.com/office/drawing/2014/main" val="10002"/>
                  </a:ext>
                </a:extLst>
              </a:tr>
              <a:tr h="848887">
                <a:tc>
                  <a:txBody>
                    <a:bodyPr/>
                    <a:lstStyle/>
                    <a:p>
                      <a:pPr algn="l"/>
                      <a:r>
                        <a:rPr lang="en-GB" sz="3200" b="1" noProof="0" dirty="0" smtClean="0"/>
                        <a:t>At weekends</a:t>
                      </a:r>
                      <a:endParaRPr lang="en-GB" sz="3200" b="1" noProof="0" dirty="0"/>
                    </a:p>
                  </a:txBody>
                  <a:tcPr anchor="ctr"/>
                </a:tc>
                <a:tc>
                  <a:txBody>
                    <a:bodyPr/>
                    <a:lstStyle/>
                    <a:p>
                      <a:pPr algn="l"/>
                      <a:r>
                        <a:rPr lang="en-GB" sz="3200" noProof="0" dirty="0" smtClean="0"/>
                        <a:t>I…</a:t>
                      </a:r>
                      <a:endParaRPr lang="en-GB" sz="3200" noProof="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noProof="0" dirty="0" smtClean="0"/>
                        <a:t>I…</a:t>
                      </a:r>
                    </a:p>
                  </a:txBody>
                  <a:tcPr anchor="ctr"/>
                </a:tc>
                <a:extLst>
                  <a:ext uri="{0D108BD9-81ED-4DB2-BD59-A6C34878D82A}">
                    <a16:rowId xmlns:a16="http://schemas.microsoft.com/office/drawing/2014/main" val="10003"/>
                  </a:ext>
                </a:extLst>
              </a:tr>
              <a:tr h="848887">
                <a:tc>
                  <a:txBody>
                    <a:bodyPr/>
                    <a:lstStyle/>
                    <a:p>
                      <a:pPr algn="l"/>
                      <a:r>
                        <a:rPr lang="en-GB" sz="3200" b="1" noProof="0" dirty="0" smtClean="0"/>
                        <a:t>At night</a:t>
                      </a:r>
                      <a:endParaRPr lang="en-GB" sz="3200" b="1" noProof="0" dirty="0"/>
                    </a:p>
                  </a:txBody>
                  <a:tcPr anchor="ctr"/>
                </a:tc>
                <a:tc>
                  <a:txBody>
                    <a:bodyPr/>
                    <a:lstStyle/>
                    <a:p>
                      <a:pPr algn="l"/>
                      <a:r>
                        <a:rPr lang="en-GB" sz="3200" noProof="0" dirty="0" smtClean="0"/>
                        <a:t>I…</a:t>
                      </a:r>
                      <a:endParaRPr lang="en-GB" sz="3200" noProof="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noProof="0" dirty="0" smtClean="0"/>
                        <a:t>I…</a:t>
                      </a:r>
                    </a:p>
                  </a:txBody>
                  <a:tcPr anchor="ctr"/>
                </a:tc>
                <a:extLst>
                  <a:ext uri="{0D108BD9-81ED-4DB2-BD59-A6C34878D82A}">
                    <a16:rowId xmlns:a16="http://schemas.microsoft.com/office/drawing/2014/main" val="10004"/>
                  </a:ext>
                </a:extLst>
              </a:tr>
              <a:tr h="848887">
                <a:tc>
                  <a:txBody>
                    <a:bodyPr/>
                    <a:lstStyle/>
                    <a:p>
                      <a:pPr algn="l"/>
                      <a:r>
                        <a:rPr lang="en-GB" sz="3200" b="1" noProof="0" dirty="0" smtClean="0"/>
                        <a:t>After breakfast</a:t>
                      </a:r>
                      <a:endParaRPr lang="en-GB" sz="3200" b="1" noProof="0" dirty="0"/>
                    </a:p>
                  </a:txBody>
                  <a:tcPr anchor="ctr"/>
                </a:tc>
                <a:tc>
                  <a:txBody>
                    <a:bodyPr/>
                    <a:lstStyle/>
                    <a:p>
                      <a:pPr algn="l"/>
                      <a:r>
                        <a:rPr lang="en-GB" sz="3200" noProof="0" dirty="0" smtClean="0"/>
                        <a:t>I…</a:t>
                      </a:r>
                      <a:endParaRPr lang="en-GB" sz="3200" noProof="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noProof="0" dirty="0" smtClean="0"/>
                        <a:t>I…</a:t>
                      </a:r>
                    </a:p>
                  </a:txBody>
                  <a:tcPr anchor="ctr"/>
                </a:tc>
                <a:extLst>
                  <a:ext uri="{0D108BD9-81ED-4DB2-BD59-A6C34878D82A}">
                    <a16:rowId xmlns:a16="http://schemas.microsoft.com/office/drawing/2014/main" val="10005"/>
                  </a:ext>
                </a:extLst>
              </a:tr>
              <a:tr h="848887">
                <a:tc>
                  <a:txBody>
                    <a:bodyPr/>
                    <a:lstStyle/>
                    <a:p>
                      <a:pPr algn="l"/>
                      <a:r>
                        <a:rPr lang="en-GB" sz="3200" b="1" noProof="0" dirty="0" smtClean="0"/>
                        <a:t>Before bed</a:t>
                      </a:r>
                      <a:endParaRPr lang="en-GB" sz="3200" b="1" noProof="0" dirty="0"/>
                    </a:p>
                  </a:txBody>
                  <a:tcPr anchor="ctr"/>
                </a:tc>
                <a:tc>
                  <a:txBody>
                    <a:bodyPr/>
                    <a:lstStyle/>
                    <a:p>
                      <a:pPr algn="l"/>
                      <a:r>
                        <a:rPr lang="en-GB" sz="3200" noProof="0" dirty="0" smtClean="0"/>
                        <a:t>I…</a:t>
                      </a:r>
                      <a:endParaRPr lang="en-GB" sz="3200" noProof="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noProof="0" dirty="0" smtClean="0"/>
                        <a:t>I…</a:t>
                      </a:r>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665806273"/>
      </p:ext>
    </p:extLst>
  </p:cSld>
  <p:clrMapOvr>
    <a:masterClrMapping/>
  </p:clrMapOvr>
  <p:transition spd="slow">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706735"/>
          </a:xfrm>
        </p:spPr>
        <p:txBody>
          <a:bodyPr>
            <a:noAutofit/>
          </a:bodyPr>
          <a:lstStyle/>
          <a:p>
            <a:pPr algn="ctr"/>
            <a:r>
              <a:rPr lang="en-GB" b="1" cap="none" spc="0" dirty="0">
                <a:ln w="6600">
                  <a:solidFill>
                    <a:schemeClr val="accent2"/>
                  </a:solidFill>
                  <a:prstDash val="solid"/>
                </a:ln>
                <a:solidFill>
                  <a:srgbClr val="FFFFFF"/>
                </a:solidFill>
                <a:effectLst>
                  <a:outerShdw dist="38100" dir="2700000" algn="tl" rotWithShape="0">
                    <a:schemeClr val="accent2"/>
                  </a:outerShdw>
                </a:effectLst>
              </a:rPr>
              <a:t>Complete the chart with everyday activities </a:t>
            </a:r>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151916135"/>
              </p:ext>
            </p:extLst>
          </p:nvPr>
        </p:nvGraphicFramePr>
        <p:xfrm>
          <a:off x="0" y="927097"/>
          <a:ext cx="12192000" cy="5930902"/>
        </p:xfrm>
        <a:graphic>
          <a:graphicData uri="http://schemas.openxmlformats.org/drawingml/2006/table">
            <a:tbl>
              <a:tblPr firstRow="1" bandRow="1">
                <a:tableStyleId>{5C22544A-7EE6-4342-B048-85BDC9FD1C3A}</a:tableStyleId>
              </a:tblPr>
              <a:tblGrid>
                <a:gridCol w="3606800">
                  <a:extLst>
                    <a:ext uri="{9D8B030D-6E8A-4147-A177-3AD203B41FA5}">
                      <a16:colId xmlns:a16="http://schemas.microsoft.com/office/drawing/2014/main" val="20000"/>
                    </a:ext>
                  </a:extLst>
                </a:gridCol>
                <a:gridCol w="4292600">
                  <a:extLst>
                    <a:ext uri="{9D8B030D-6E8A-4147-A177-3AD203B41FA5}">
                      <a16:colId xmlns:a16="http://schemas.microsoft.com/office/drawing/2014/main" val="20001"/>
                    </a:ext>
                  </a:extLst>
                </a:gridCol>
                <a:gridCol w="4292600">
                  <a:extLst>
                    <a:ext uri="{9D8B030D-6E8A-4147-A177-3AD203B41FA5}">
                      <a16:colId xmlns:a16="http://schemas.microsoft.com/office/drawing/2014/main" val="20002"/>
                    </a:ext>
                  </a:extLst>
                </a:gridCol>
              </a:tblGrid>
              <a:tr h="720084">
                <a:tc gridSpan="3">
                  <a:txBody>
                    <a:bodyPr/>
                    <a:lstStyle/>
                    <a:p>
                      <a:r>
                        <a:rPr lang="en-GB" sz="2400" noProof="0" dirty="0" smtClean="0"/>
                        <a:t>Write</a:t>
                      </a:r>
                      <a:r>
                        <a:rPr lang="en-GB" sz="2400" baseline="0" noProof="0" dirty="0" smtClean="0"/>
                        <a:t> two things you do…</a:t>
                      </a:r>
                      <a:endParaRPr lang="en-GB" sz="2400" noProof="0" dirty="0"/>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802849">
                <a:tc>
                  <a:txBody>
                    <a:bodyPr/>
                    <a:lstStyle/>
                    <a:p>
                      <a:pPr algn="l"/>
                      <a:r>
                        <a:rPr lang="en-GB" sz="3200" b="1" noProof="0" dirty="0" smtClean="0"/>
                        <a:t>Every day</a:t>
                      </a:r>
                      <a:endParaRPr lang="en-GB" sz="3200" b="1" noProof="0" dirty="0"/>
                    </a:p>
                  </a:txBody>
                  <a:tcPr anchor="ctr"/>
                </a:tc>
                <a:tc>
                  <a:txBody>
                    <a:bodyPr/>
                    <a:lstStyle/>
                    <a:p>
                      <a:pPr algn="l"/>
                      <a:r>
                        <a:rPr lang="en-GB" sz="3200" noProof="0" dirty="0" smtClean="0"/>
                        <a:t>I read the newspaper.</a:t>
                      </a:r>
                      <a:endParaRPr lang="en-GB" sz="3200" noProof="0" dirty="0"/>
                    </a:p>
                  </a:txBody>
                  <a:tcPr anchor="ctr"/>
                </a:tc>
                <a:tc>
                  <a:txBody>
                    <a:bodyPr/>
                    <a:lstStyle/>
                    <a:p>
                      <a:pPr algn="l"/>
                      <a:r>
                        <a:rPr lang="en-GB" sz="3200" noProof="0" dirty="0" smtClean="0"/>
                        <a:t>I travel by bus.</a:t>
                      </a:r>
                      <a:endParaRPr lang="en-GB" sz="3200" noProof="0" dirty="0"/>
                    </a:p>
                  </a:txBody>
                  <a:tcPr anchor="ctr"/>
                </a:tc>
                <a:extLst>
                  <a:ext uri="{0D108BD9-81ED-4DB2-BD59-A6C34878D82A}">
                    <a16:rowId xmlns:a16="http://schemas.microsoft.com/office/drawing/2014/main" val="10001"/>
                  </a:ext>
                </a:extLst>
              </a:tr>
              <a:tr h="1196573">
                <a:tc>
                  <a:txBody>
                    <a:bodyPr/>
                    <a:lstStyle/>
                    <a:p>
                      <a:pPr algn="l"/>
                      <a:r>
                        <a:rPr lang="en-GB" sz="3200" b="1" noProof="0" dirty="0" smtClean="0"/>
                        <a:t>In the afternoon</a:t>
                      </a:r>
                      <a:endParaRPr lang="en-GB" sz="3200" b="1" noProof="0" dirty="0"/>
                    </a:p>
                  </a:txBody>
                  <a:tcPr anchor="ctr"/>
                </a:tc>
                <a:tc>
                  <a:txBody>
                    <a:bodyPr/>
                    <a:lstStyle/>
                    <a:p>
                      <a:pPr algn="l"/>
                      <a:r>
                        <a:rPr lang="en-GB" sz="3200" noProof="0" dirty="0" smtClean="0"/>
                        <a:t>I eat at school.</a:t>
                      </a:r>
                      <a:endParaRPr lang="en-GB" sz="3200" noProof="0" dirty="0"/>
                    </a:p>
                  </a:txBody>
                  <a:tcPr anchor="ctr"/>
                </a:tc>
                <a:tc>
                  <a:txBody>
                    <a:bodyPr/>
                    <a:lstStyle/>
                    <a:p>
                      <a:pPr algn="l"/>
                      <a:r>
                        <a:rPr lang="en-GB" sz="3200" noProof="0" dirty="0" smtClean="0"/>
                        <a:t>I talk to my friends.</a:t>
                      </a:r>
                      <a:endParaRPr lang="en-GB" sz="3200" noProof="0" dirty="0"/>
                    </a:p>
                  </a:txBody>
                  <a:tcPr anchor="ctr"/>
                </a:tc>
                <a:extLst>
                  <a:ext uri="{0D108BD9-81ED-4DB2-BD59-A6C34878D82A}">
                    <a16:rowId xmlns:a16="http://schemas.microsoft.com/office/drawing/2014/main" val="10002"/>
                  </a:ext>
                </a:extLst>
              </a:tr>
              <a:tr h="802849">
                <a:tc>
                  <a:txBody>
                    <a:bodyPr/>
                    <a:lstStyle/>
                    <a:p>
                      <a:pPr algn="l"/>
                      <a:r>
                        <a:rPr lang="en-GB" sz="3200" b="1" noProof="0" dirty="0" smtClean="0"/>
                        <a:t>At weekends</a:t>
                      </a:r>
                      <a:endParaRPr lang="en-GB" sz="3200" b="1" noProof="0" dirty="0"/>
                    </a:p>
                  </a:txBody>
                  <a:tcPr anchor="ctr"/>
                </a:tc>
                <a:tc>
                  <a:txBody>
                    <a:bodyPr/>
                    <a:lstStyle/>
                    <a:p>
                      <a:pPr algn="l"/>
                      <a:r>
                        <a:rPr lang="en-GB" sz="3200" noProof="0" dirty="0" smtClean="0"/>
                        <a:t>I go to church.</a:t>
                      </a:r>
                      <a:endParaRPr lang="en-GB" sz="3200" noProof="0" dirty="0"/>
                    </a:p>
                  </a:txBody>
                  <a:tcPr anchor="ctr"/>
                </a:tc>
                <a:tc>
                  <a:txBody>
                    <a:bodyPr/>
                    <a:lstStyle/>
                    <a:p>
                      <a:pPr algn="l"/>
                      <a:r>
                        <a:rPr lang="en-GB" sz="3200" noProof="0" dirty="0" smtClean="0"/>
                        <a:t>I send</a:t>
                      </a:r>
                      <a:r>
                        <a:rPr lang="en-GB" sz="3200" baseline="0" noProof="0" dirty="0" smtClean="0"/>
                        <a:t> messages.</a:t>
                      </a:r>
                      <a:endParaRPr lang="en-GB" sz="3200" noProof="0" dirty="0"/>
                    </a:p>
                  </a:txBody>
                  <a:tcPr anchor="ctr"/>
                </a:tc>
                <a:extLst>
                  <a:ext uri="{0D108BD9-81ED-4DB2-BD59-A6C34878D82A}">
                    <a16:rowId xmlns:a16="http://schemas.microsoft.com/office/drawing/2014/main" val="10003"/>
                  </a:ext>
                </a:extLst>
              </a:tr>
              <a:tr h="802849">
                <a:tc>
                  <a:txBody>
                    <a:bodyPr/>
                    <a:lstStyle/>
                    <a:p>
                      <a:pPr algn="l"/>
                      <a:r>
                        <a:rPr lang="en-GB" sz="3200" b="1" noProof="0" dirty="0" smtClean="0"/>
                        <a:t>At night</a:t>
                      </a:r>
                      <a:endParaRPr lang="en-GB" sz="3200" b="1" noProof="0" dirty="0"/>
                    </a:p>
                  </a:txBody>
                  <a:tcPr anchor="ctr"/>
                </a:tc>
                <a:tc>
                  <a:txBody>
                    <a:bodyPr/>
                    <a:lstStyle/>
                    <a:p>
                      <a:pPr algn="l"/>
                      <a:r>
                        <a:rPr lang="en-GB" sz="3200" noProof="0" dirty="0" smtClean="0"/>
                        <a:t>I watch</a:t>
                      </a:r>
                      <a:r>
                        <a:rPr lang="en-GB" sz="3200" baseline="0" noProof="0" dirty="0" smtClean="0"/>
                        <a:t> TV.</a:t>
                      </a:r>
                      <a:endParaRPr lang="en-GB" sz="3200" noProof="0" dirty="0"/>
                    </a:p>
                  </a:txBody>
                  <a:tcPr anchor="ctr"/>
                </a:tc>
                <a:tc>
                  <a:txBody>
                    <a:bodyPr/>
                    <a:lstStyle/>
                    <a:p>
                      <a:pPr algn="l"/>
                      <a:r>
                        <a:rPr lang="en-GB" sz="3200" noProof="0" dirty="0" smtClean="0"/>
                        <a:t>I study maths.</a:t>
                      </a:r>
                      <a:endParaRPr lang="en-GB" sz="3200" noProof="0" dirty="0"/>
                    </a:p>
                  </a:txBody>
                  <a:tcPr anchor="ctr"/>
                </a:tc>
                <a:extLst>
                  <a:ext uri="{0D108BD9-81ED-4DB2-BD59-A6C34878D82A}">
                    <a16:rowId xmlns:a16="http://schemas.microsoft.com/office/drawing/2014/main" val="10004"/>
                  </a:ext>
                </a:extLst>
              </a:tr>
              <a:tr h="802849">
                <a:tc>
                  <a:txBody>
                    <a:bodyPr/>
                    <a:lstStyle/>
                    <a:p>
                      <a:pPr algn="l"/>
                      <a:r>
                        <a:rPr lang="en-GB" sz="3200" b="1" noProof="0" dirty="0" smtClean="0"/>
                        <a:t>After breakfast</a:t>
                      </a:r>
                      <a:endParaRPr lang="en-GB" sz="3200" b="1" noProof="0" dirty="0"/>
                    </a:p>
                  </a:txBody>
                  <a:tcPr anchor="ctr"/>
                </a:tc>
                <a:tc>
                  <a:txBody>
                    <a:bodyPr/>
                    <a:lstStyle/>
                    <a:p>
                      <a:pPr algn="l"/>
                      <a:r>
                        <a:rPr lang="en-GB" sz="3200" noProof="0" dirty="0" smtClean="0"/>
                        <a:t>I do homework.</a:t>
                      </a:r>
                      <a:endParaRPr lang="en-GB" sz="3200" noProof="0" dirty="0"/>
                    </a:p>
                  </a:txBody>
                  <a:tcPr anchor="ctr"/>
                </a:tc>
                <a:tc>
                  <a:txBody>
                    <a:bodyPr/>
                    <a:lstStyle/>
                    <a:p>
                      <a:pPr algn="l"/>
                      <a:r>
                        <a:rPr lang="en-GB" sz="3200" noProof="0" dirty="0" smtClean="0"/>
                        <a:t>I travel by bus.</a:t>
                      </a:r>
                      <a:endParaRPr lang="en-GB" sz="3200" noProof="0" dirty="0"/>
                    </a:p>
                  </a:txBody>
                  <a:tcPr anchor="ctr"/>
                </a:tc>
                <a:extLst>
                  <a:ext uri="{0D108BD9-81ED-4DB2-BD59-A6C34878D82A}">
                    <a16:rowId xmlns:a16="http://schemas.microsoft.com/office/drawing/2014/main" val="10005"/>
                  </a:ext>
                </a:extLst>
              </a:tr>
              <a:tr h="802849">
                <a:tc>
                  <a:txBody>
                    <a:bodyPr/>
                    <a:lstStyle/>
                    <a:p>
                      <a:pPr algn="l"/>
                      <a:r>
                        <a:rPr lang="en-GB" sz="3200" b="1" noProof="0" dirty="0" smtClean="0"/>
                        <a:t>Before bed</a:t>
                      </a:r>
                      <a:endParaRPr lang="en-GB" sz="3200" b="1" noProof="0" dirty="0"/>
                    </a:p>
                  </a:txBody>
                  <a:tcPr anchor="ctr"/>
                </a:tc>
                <a:tc>
                  <a:txBody>
                    <a:bodyPr/>
                    <a:lstStyle/>
                    <a:p>
                      <a:pPr algn="l"/>
                      <a:r>
                        <a:rPr lang="en-GB" sz="3200" noProof="0" dirty="0" smtClean="0"/>
                        <a:t>I check</a:t>
                      </a:r>
                      <a:r>
                        <a:rPr lang="en-GB" sz="3200" baseline="0" noProof="0" dirty="0" smtClean="0"/>
                        <a:t> Facebook.</a:t>
                      </a:r>
                      <a:endParaRPr lang="en-GB" sz="3200" noProof="0" dirty="0"/>
                    </a:p>
                  </a:txBody>
                  <a:tcPr anchor="ctr"/>
                </a:tc>
                <a:tc>
                  <a:txBody>
                    <a:bodyPr/>
                    <a:lstStyle/>
                    <a:p>
                      <a:pPr algn="l"/>
                      <a:r>
                        <a:rPr lang="en-GB" sz="3200" noProof="0" dirty="0" smtClean="0"/>
                        <a:t>I kiss my girlfriend.</a:t>
                      </a:r>
                      <a:endParaRPr lang="en-GB" sz="3200" noProof="0" dirty="0"/>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517541392"/>
      </p:ext>
    </p:extLst>
  </p:cSld>
  <p:clrMapOvr>
    <a:masterClrMapping/>
  </p:clrMapOvr>
  <p:transition spd="slow">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35964" y="207665"/>
            <a:ext cx="9720072" cy="706735"/>
          </a:xfrm>
        </p:spPr>
        <p:txBody>
          <a:bodyPr>
            <a:noAutofit/>
          </a:bodyPr>
          <a:lstStyle/>
          <a:p>
            <a:pPr algn="ctr"/>
            <a:r>
              <a:rPr lang="en-GB" sz="6600" b="1" cap="none" spc="0" dirty="0" smtClean="0">
                <a:ln w="6600">
                  <a:solidFill>
                    <a:schemeClr val="accent2"/>
                  </a:solidFill>
                  <a:prstDash val="solid"/>
                </a:ln>
                <a:solidFill>
                  <a:srgbClr val="FFFFFF"/>
                </a:solidFill>
                <a:effectLst>
                  <a:outerShdw dist="38100" dir="2700000" algn="tl" rotWithShape="0">
                    <a:schemeClr val="accent2"/>
                  </a:outerShdw>
                </a:effectLst>
              </a:rPr>
              <a:t>What do you do…?</a:t>
            </a:r>
            <a:endParaRPr lang="en-GB" sz="66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graphicFrame>
        <p:nvGraphicFramePr>
          <p:cNvPr id="8" name="Marcador de contenido 7"/>
          <p:cNvGraphicFramePr>
            <a:graphicFrameLocks noGrp="1"/>
          </p:cNvGraphicFramePr>
          <p:nvPr>
            <p:ph idx="1"/>
            <p:extLst/>
          </p:nvPr>
        </p:nvGraphicFramePr>
        <p:xfrm>
          <a:off x="376238" y="1066802"/>
          <a:ext cx="11523663" cy="5435598"/>
        </p:xfrm>
        <a:graphic>
          <a:graphicData uri="http://schemas.openxmlformats.org/drawingml/2006/table">
            <a:tbl>
              <a:tblPr firstRow="1" bandRow="1">
                <a:tableStyleId>{5C22544A-7EE6-4342-B048-85BDC9FD1C3A}</a:tableStyleId>
              </a:tblPr>
              <a:tblGrid>
                <a:gridCol w="3841221">
                  <a:extLst>
                    <a:ext uri="{9D8B030D-6E8A-4147-A177-3AD203B41FA5}">
                      <a16:colId xmlns:a16="http://schemas.microsoft.com/office/drawing/2014/main" val="20000"/>
                    </a:ext>
                  </a:extLst>
                </a:gridCol>
                <a:gridCol w="3841221">
                  <a:extLst>
                    <a:ext uri="{9D8B030D-6E8A-4147-A177-3AD203B41FA5}">
                      <a16:colId xmlns:a16="http://schemas.microsoft.com/office/drawing/2014/main" val="20001"/>
                    </a:ext>
                  </a:extLst>
                </a:gridCol>
                <a:gridCol w="3841221">
                  <a:extLst>
                    <a:ext uri="{9D8B030D-6E8A-4147-A177-3AD203B41FA5}">
                      <a16:colId xmlns:a16="http://schemas.microsoft.com/office/drawing/2014/main" val="20002"/>
                    </a:ext>
                  </a:extLst>
                </a:gridCol>
              </a:tblGrid>
              <a:tr h="905933">
                <a:tc>
                  <a:txBody>
                    <a:bodyPr/>
                    <a:lstStyle/>
                    <a:p>
                      <a:r>
                        <a:rPr lang="en-GB" sz="2800" b="1" noProof="0" dirty="0" smtClean="0"/>
                        <a:t>Every day</a:t>
                      </a:r>
                      <a:endParaRPr lang="en-GB" sz="2800" b="1" noProof="0" dirty="0"/>
                    </a:p>
                  </a:txBody>
                  <a:tcPr anchor="ctr"/>
                </a:tc>
                <a:tc>
                  <a:txBody>
                    <a:bodyPr/>
                    <a:lstStyle/>
                    <a:p>
                      <a:r>
                        <a:rPr lang="en-GB" sz="2800" noProof="0" dirty="0" smtClean="0"/>
                        <a:t>I read the newspaper.</a:t>
                      </a:r>
                      <a:endParaRPr lang="en-GB" sz="2800" noProof="0" dirty="0"/>
                    </a:p>
                  </a:txBody>
                  <a:tcPr anchor="ctr"/>
                </a:tc>
                <a:tc>
                  <a:txBody>
                    <a:bodyPr/>
                    <a:lstStyle/>
                    <a:p>
                      <a:r>
                        <a:rPr lang="en-GB" sz="2800" noProof="0" dirty="0" smtClean="0"/>
                        <a:t>I travel by bus.</a:t>
                      </a:r>
                      <a:endParaRPr lang="en-GB" sz="2800" noProof="0" dirty="0"/>
                    </a:p>
                  </a:txBody>
                  <a:tcPr anchor="ctr"/>
                </a:tc>
                <a:extLst>
                  <a:ext uri="{0D108BD9-81ED-4DB2-BD59-A6C34878D82A}">
                    <a16:rowId xmlns:a16="http://schemas.microsoft.com/office/drawing/2014/main" val="10000"/>
                  </a:ext>
                </a:extLst>
              </a:tr>
              <a:tr h="905933">
                <a:tc>
                  <a:txBody>
                    <a:bodyPr/>
                    <a:lstStyle/>
                    <a:p>
                      <a:r>
                        <a:rPr lang="en-GB" sz="2800" b="1" noProof="0" dirty="0" smtClean="0"/>
                        <a:t>In the afternoon</a:t>
                      </a:r>
                      <a:endParaRPr lang="en-GB" sz="2800" b="1" noProof="0" dirty="0"/>
                    </a:p>
                  </a:txBody>
                  <a:tcPr anchor="ctr"/>
                </a:tc>
                <a:tc>
                  <a:txBody>
                    <a:bodyPr/>
                    <a:lstStyle/>
                    <a:p>
                      <a:r>
                        <a:rPr lang="en-GB" sz="2800" noProof="0" dirty="0" smtClean="0"/>
                        <a:t>I eat at school.</a:t>
                      </a:r>
                      <a:endParaRPr lang="en-GB" sz="2800" noProof="0" dirty="0"/>
                    </a:p>
                  </a:txBody>
                  <a:tcPr anchor="ctr"/>
                </a:tc>
                <a:tc>
                  <a:txBody>
                    <a:bodyPr/>
                    <a:lstStyle/>
                    <a:p>
                      <a:r>
                        <a:rPr lang="en-GB" sz="2800" noProof="0" dirty="0" smtClean="0"/>
                        <a:t>I talk to my friends.</a:t>
                      </a:r>
                      <a:endParaRPr lang="en-GB" sz="2800" noProof="0" dirty="0"/>
                    </a:p>
                  </a:txBody>
                  <a:tcPr anchor="ctr"/>
                </a:tc>
                <a:extLst>
                  <a:ext uri="{0D108BD9-81ED-4DB2-BD59-A6C34878D82A}">
                    <a16:rowId xmlns:a16="http://schemas.microsoft.com/office/drawing/2014/main" val="10001"/>
                  </a:ext>
                </a:extLst>
              </a:tr>
              <a:tr h="905933">
                <a:tc>
                  <a:txBody>
                    <a:bodyPr/>
                    <a:lstStyle/>
                    <a:p>
                      <a:r>
                        <a:rPr lang="en-GB" sz="2800" b="1" noProof="0" dirty="0" smtClean="0"/>
                        <a:t>At weekends</a:t>
                      </a:r>
                      <a:endParaRPr lang="en-GB" sz="2800" b="1" noProof="0" dirty="0"/>
                    </a:p>
                  </a:txBody>
                  <a:tcPr anchor="ctr"/>
                </a:tc>
                <a:tc>
                  <a:txBody>
                    <a:bodyPr/>
                    <a:lstStyle/>
                    <a:p>
                      <a:r>
                        <a:rPr lang="en-GB" sz="2800" noProof="0" dirty="0" smtClean="0"/>
                        <a:t>I go to church.</a:t>
                      </a:r>
                      <a:endParaRPr lang="en-GB" sz="2800" noProof="0" dirty="0"/>
                    </a:p>
                  </a:txBody>
                  <a:tcPr anchor="ctr"/>
                </a:tc>
                <a:tc>
                  <a:txBody>
                    <a:bodyPr/>
                    <a:lstStyle/>
                    <a:p>
                      <a:r>
                        <a:rPr lang="en-GB" sz="2800" noProof="0" dirty="0" smtClean="0"/>
                        <a:t>I send</a:t>
                      </a:r>
                      <a:r>
                        <a:rPr lang="en-GB" sz="2800" baseline="0" noProof="0" dirty="0" smtClean="0"/>
                        <a:t> messages.</a:t>
                      </a:r>
                      <a:endParaRPr lang="en-GB" sz="2800" noProof="0" dirty="0"/>
                    </a:p>
                  </a:txBody>
                  <a:tcPr anchor="ctr"/>
                </a:tc>
                <a:extLst>
                  <a:ext uri="{0D108BD9-81ED-4DB2-BD59-A6C34878D82A}">
                    <a16:rowId xmlns:a16="http://schemas.microsoft.com/office/drawing/2014/main" val="10002"/>
                  </a:ext>
                </a:extLst>
              </a:tr>
              <a:tr h="905933">
                <a:tc>
                  <a:txBody>
                    <a:bodyPr/>
                    <a:lstStyle/>
                    <a:p>
                      <a:r>
                        <a:rPr lang="en-GB" sz="2800" b="1" noProof="0" dirty="0" smtClean="0"/>
                        <a:t>At night</a:t>
                      </a:r>
                      <a:endParaRPr lang="en-GB" sz="2800" b="1" noProof="0" dirty="0"/>
                    </a:p>
                  </a:txBody>
                  <a:tcPr anchor="ctr"/>
                </a:tc>
                <a:tc>
                  <a:txBody>
                    <a:bodyPr/>
                    <a:lstStyle/>
                    <a:p>
                      <a:r>
                        <a:rPr lang="en-GB" sz="2800" noProof="0" dirty="0" smtClean="0"/>
                        <a:t>I watch</a:t>
                      </a:r>
                      <a:r>
                        <a:rPr lang="en-GB" sz="2800" baseline="0" noProof="0" dirty="0" smtClean="0"/>
                        <a:t> TV.</a:t>
                      </a:r>
                      <a:endParaRPr lang="en-GB" sz="2800" noProof="0" dirty="0"/>
                    </a:p>
                  </a:txBody>
                  <a:tcPr anchor="ctr"/>
                </a:tc>
                <a:tc>
                  <a:txBody>
                    <a:bodyPr/>
                    <a:lstStyle/>
                    <a:p>
                      <a:r>
                        <a:rPr lang="en-GB" sz="2800" noProof="0" dirty="0" smtClean="0"/>
                        <a:t>I study maths.</a:t>
                      </a:r>
                      <a:endParaRPr lang="en-GB" sz="2800" noProof="0" dirty="0"/>
                    </a:p>
                  </a:txBody>
                  <a:tcPr anchor="ctr"/>
                </a:tc>
                <a:extLst>
                  <a:ext uri="{0D108BD9-81ED-4DB2-BD59-A6C34878D82A}">
                    <a16:rowId xmlns:a16="http://schemas.microsoft.com/office/drawing/2014/main" val="10003"/>
                  </a:ext>
                </a:extLst>
              </a:tr>
              <a:tr h="905933">
                <a:tc>
                  <a:txBody>
                    <a:bodyPr/>
                    <a:lstStyle/>
                    <a:p>
                      <a:r>
                        <a:rPr lang="en-GB" sz="2800" b="1" noProof="0" dirty="0" smtClean="0"/>
                        <a:t>After breakfast</a:t>
                      </a:r>
                      <a:endParaRPr lang="en-GB" sz="2800" b="1" noProof="0" dirty="0"/>
                    </a:p>
                  </a:txBody>
                  <a:tcPr anchor="ctr"/>
                </a:tc>
                <a:tc>
                  <a:txBody>
                    <a:bodyPr/>
                    <a:lstStyle/>
                    <a:p>
                      <a:r>
                        <a:rPr lang="en-GB" sz="2800" noProof="0" dirty="0" smtClean="0"/>
                        <a:t>I do homework.</a:t>
                      </a:r>
                      <a:endParaRPr lang="en-GB" sz="2800" noProof="0" dirty="0"/>
                    </a:p>
                  </a:txBody>
                  <a:tcPr anchor="ctr"/>
                </a:tc>
                <a:tc>
                  <a:txBody>
                    <a:bodyPr/>
                    <a:lstStyle/>
                    <a:p>
                      <a:r>
                        <a:rPr lang="en-GB" sz="2800" noProof="0" dirty="0" smtClean="0"/>
                        <a:t>I travel by bus.</a:t>
                      </a:r>
                      <a:endParaRPr lang="en-GB" sz="2800" noProof="0" dirty="0"/>
                    </a:p>
                  </a:txBody>
                  <a:tcPr anchor="ctr"/>
                </a:tc>
                <a:extLst>
                  <a:ext uri="{0D108BD9-81ED-4DB2-BD59-A6C34878D82A}">
                    <a16:rowId xmlns:a16="http://schemas.microsoft.com/office/drawing/2014/main" val="10004"/>
                  </a:ext>
                </a:extLst>
              </a:tr>
              <a:tr h="905933">
                <a:tc>
                  <a:txBody>
                    <a:bodyPr/>
                    <a:lstStyle/>
                    <a:p>
                      <a:r>
                        <a:rPr lang="en-GB" sz="2800" b="1" noProof="0" dirty="0" smtClean="0"/>
                        <a:t>Before bed</a:t>
                      </a:r>
                      <a:endParaRPr lang="en-GB" sz="2800" b="1" noProof="0" dirty="0"/>
                    </a:p>
                  </a:txBody>
                  <a:tcPr anchor="ctr"/>
                </a:tc>
                <a:tc>
                  <a:txBody>
                    <a:bodyPr/>
                    <a:lstStyle/>
                    <a:p>
                      <a:r>
                        <a:rPr lang="en-GB" sz="2800" noProof="0" dirty="0" smtClean="0"/>
                        <a:t>I check</a:t>
                      </a:r>
                      <a:r>
                        <a:rPr lang="en-GB" sz="2800" baseline="0" noProof="0" dirty="0" smtClean="0"/>
                        <a:t> Facebook.</a:t>
                      </a:r>
                      <a:endParaRPr lang="en-GB" sz="2800" noProof="0" dirty="0"/>
                    </a:p>
                  </a:txBody>
                  <a:tcPr anchor="ctr"/>
                </a:tc>
                <a:tc>
                  <a:txBody>
                    <a:bodyPr/>
                    <a:lstStyle/>
                    <a:p>
                      <a:r>
                        <a:rPr lang="en-GB" sz="2800" noProof="0" dirty="0" smtClean="0"/>
                        <a:t>I kiss my girlfriend.</a:t>
                      </a:r>
                      <a:endParaRPr lang="en-GB" sz="2800" noProof="0" dirty="0"/>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051477813"/>
      </p:ext>
    </p:extLst>
  </p:cSld>
  <p:clrMapOvr>
    <a:masterClrMapping/>
  </p:clrMapOvr>
  <p:transition spd="slow">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5214" y="0"/>
            <a:ext cx="11561572" cy="736600"/>
          </a:xfrm>
        </p:spPr>
        <p:txBody>
          <a:bodyPr/>
          <a:lstStyle/>
          <a:p>
            <a:r>
              <a:rPr lang="es-MX" dirty="0" err="1" smtClean="0"/>
              <a:t>My</a:t>
            </a:r>
            <a:r>
              <a:rPr lang="es-MX" dirty="0" smtClean="0"/>
              <a:t> </a:t>
            </a:r>
            <a:r>
              <a:rPr lang="es-MX" dirty="0" err="1" smtClean="0"/>
              <a:t>daily</a:t>
            </a:r>
            <a:r>
              <a:rPr lang="es-MX" dirty="0" smtClean="0"/>
              <a:t> </a:t>
            </a:r>
            <a:r>
              <a:rPr lang="es-MX" dirty="0" err="1" smtClean="0"/>
              <a:t>routine</a:t>
            </a:r>
            <a:endParaRPr lang="es-MX" dirty="0"/>
          </a:p>
        </p:txBody>
      </p:sp>
      <p:sp>
        <p:nvSpPr>
          <p:cNvPr id="3" name="Marcador de contenido 2"/>
          <p:cNvSpPr>
            <a:spLocks noGrp="1"/>
          </p:cNvSpPr>
          <p:nvPr>
            <p:ph idx="1"/>
          </p:nvPr>
        </p:nvSpPr>
        <p:spPr>
          <a:xfrm>
            <a:off x="152400" y="736600"/>
            <a:ext cx="11798300" cy="6032500"/>
          </a:xfrm>
        </p:spPr>
        <p:txBody>
          <a:bodyPr>
            <a:noAutofit/>
          </a:bodyPr>
          <a:lstStyle/>
          <a:p>
            <a:pPr marL="0" indent="0" algn="just">
              <a:lnSpc>
                <a:spcPct val="100000"/>
              </a:lnSpc>
              <a:spcBef>
                <a:spcPts val="0"/>
              </a:spcBef>
              <a:spcAft>
                <a:spcPts val="0"/>
              </a:spcAft>
              <a:buNone/>
            </a:pPr>
            <a:r>
              <a:rPr lang="en-US" sz="3000" b="1" dirty="0">
                <a:solidFill>
                  <a:srgbClr val="0070C0"/>
                </a:solidFill>
              </a:rPr>
              <a:t>Now organize your information and write a text about your routine</a:t>
            </a:r>
            <a:r>
              <a:rPr lang="en-US" sz="3000" b="1" dirty="0" smtClean="0">
                <a:solidFill>
                  <a:srgbClr val="0070C0"/>
                </a:solidFill>
              </a:rPr>
              <a:t>.</a:t>
            </a:r>
          </a:p>
          <a:p>
            <a:pPr marL="0" indent="0" algn="just">
              <a:lnSpc>
                <a:spcPct val="100000"/>
              </a:lnSpc>
              <a:spcBef>
                <a:spcPts val="0"/>
              </a:spcBef>
              <a:spcAft>
                <a:spcPts val="0"/>
              </a:spcAft>
              <a:buNone/>
            </a:pPr>
            <a:r>
              <a:rPr lang="en-US" sz="3000" b="1" dirty="0" smtClean="0"/>
              <a:t>My </a:t>
            </a:r>
            <a:r>
              <a:rPr lang="en-US" sz="3000" b="1" dirty="0"/>
              <a:t>name is _______________. </a:t>
            </a:r>
            <a:endParaRPr lang="es-MX" sz="3000" b="1" dirty="0"/>
          </a:p>
          <a:p>
            <a:pPr marL="0" indent="0" algn="just">
              <a:lnSpc>
                <a:spcPct val="100000"/>
              </a:lnSpc>
              <a:spcBef>
                <a:spcPts val="0"/>
              </a:spcBef>
              <a:spcAft>
                <a:spcPts val="0"/>
              </a:spcAft>
              <a:buNone/>
            </a:pPr>
            <a:r>
              <a:rPr lang="en-US" sz="3000" b="1" dirty="0" smtClean="0"/>
              <a:t>At ___________ I  </a:t>
            </a:r>
            <a:r>
              <a:rPr lang="en-US" sz="3000" b="1" dirty="0"/>
              <a:t>get </a:t>
            </a:r>
            <a:r>
              <a:rPr lang="en-US" sz="3000" b="1" dirty="0" smtClean="0"/>
              <a:t>up and then I </a:t>
            </a:r>
            <a:r>
              <a:rPr lang="en-US" sz="3000" b="1" dirty="0"/>
              <a:t>take a shower, </a:t>
            </a:r>
            <a:r>
              <a:rPr lang="en-US" sz="3000" b="1" dirty="0" smtClean="0"/>
              <a:t>I eat breakfast at ________. Finally, I ___________my </a:t>
            </a:r>
            <a:r>
              <a:rPr lang="en-US" sz="3000" b="1" dirty="0"/>
              <a:t>teeth and </a:t>
            </a:r>
            <a:r>
              <a:rPr lang="en-US" sz="3000" b="1" dirty="0" smtClean="0"/>
              <a:t>I ____________ </a:t>
            </a:r>
            <a:r>
              <a:rPr lang="en-US" sz="3000" b="1" dirty="0"/>
              <a:t>to school.  </a:t>
            </a:r>
            <a:endParaRPr lang="es-MX" sz="3000" b="1" dirty="0"/>
          </a:p>
          <a:p>
            <a:pPr marL="0" indent="0" algn="just">
              <a:lnSpc>
                <a:spcPct val="100000"/>
              </a:lnSpc>
              <a:spcBef>
                <a:spcPts val="0"/>
              </a:spcBef>
              <a:spcAft>
                <a:spcPts val="0"/>
              </a:spcAft>
              <a:buNone/>
            </a:pPr>
            <a:r>
              <a:rPr lang="en-US" sz="3000" b="1" dirty="0"/>
              <a:t>I go to school from ___________ to </a:t>
            </a:r>
            <a:r>
              <a:rPr lang="en-US" sz="3000" b="1" dirty="0" smtClean="0"/>
              <a:t>___________. I </a:t>
            </a:r>
            <a:r>
              <a:rPr lang="en-US" sz="3000" b="1" dirty="0"/>
              <a:t>study </a:t>
            </a:r>
            <a:r>
              <a:rPr lang="en-US" sz="3000" b="1" dirty="0" smtClean="0"/>
              <a:t>at home from </a:t>
            </a:r>
            <a:r>
              <a:rPr lang="en-US" sz="3000" b="1" dirty="0"/>
              <a:t>________ to ________. I eat lunch at___________. </a:t>
            </a:r>
            <a:r>
              <a:rPr lang="en-US" sz="3000" b="1" dirty="0" smtClean="0"/>
              <a:t>I </a:t>
            </a:r>
            <a:r>
              <a:rPr lang="en-US" sz="3000" b="1" dirty="0"/>
              <a:t>do homework from__________ to ___________. </a:t>
            </a:r>
            <a:r>
              <a:rPr lang="en-US" sz="3000" b="1" dirty="0" smtClean="0"/>
              <a:t>I </a:t>
            </a:r>
            <a:r>
              <a:rPr lang="en-US" sz="3000" b="1" dirty="0"/>
              <a:t>have dinner at ____________. I watch TV with my ________ at </a:t>
            </a:r>
            <a:r>
              <a:rPr lang="en-US" sz="3000" b="1" dirty="0" smtClean="0"/>
              <a:t>__________. I do exercise on __________.</a:t>
            </a:r>
          </a:p>
          <a:p>
            <a:pPr marL="0" indent="0" algn="just">
              <a:lnSpc>
                <a:spcPct val="100000"/>
              </a:lnSpc>
              <a:spcBef>
                <a:spcPts val="0"/>
              </a:spcBef>
              <a:spcAft>
                <a:spcPts val="0"/>
              </a:spcAft>
              <a:buNone/>
            </a:pPr>
            <a:r>
              <a:rPr lang="en-US" sz="3000" b="1" dirty="0" smtClean="0"/>
              <a:t>On Saturdays I _____________, I ___________ and I ______________.</a:t>
            </a:r>
          </a:p>
          <a:p>
            <a:pPr marL="0" indent="0" algn="just">
              <a:lnSpc>
                <a:spcPct val="100000"/>
              </a:lnSpc>
              <a:spcBef>
                <a:spcPts val="0"/>
              </a:spcBef>
              <a:spcAft>
                <a:spcPts val="0"/>
              </a:spcAft>
              <a:buNone/>
            </a:pPr>
            <a:r>
              <a:rPr lang="en-US" sz="3000" b="1" dirty="0" smtClean="0"/>
              <a:t>On Sundays I _____________, </a:t>
            </a:r>
            <a:r>
              <a:rPr lang="en-US" sz="3000" b="1" dirty="0"/>
              <a:t>I ___________ and I ______________.</a:t>
            </a:r>
            <a:endParaRPr lang="es-MX" sz="3000" b="1" dirty="0"/>
          </a:p>
          <a:p>
            <a:pPr algn="just">
              <a:lnSpc>
                <a:spcPct val="100000"/>
              </a:lnSpc>
              <a:spcBef>
                <a:spcPts val="0"/>
              </a:spcBef>
              <a:spcAft>
                <a:spcPts val="0"/>
              </a:spcAft>
            </a:pPr>
            <a:endParaRPr lang="es-MX" sz="3000" b="1" dirty="0"/>
          </a:p>
        </p:txBody>
      </p:sp>
    </p:spTree>
    <p:extLst>
      <p:ext uri="{BB962C8B-B14F-4D97-AF65-F5344CB8AC3E}">
        <p14:creationId xmlns:p14="http://schemas.microsoft.com/office/powerpoint/2010/main" val="766099803"/>
      </p:ext>
    </p:extLst>
  </p:cSld>
  <p:clrMapOvr>
    <a:masterClrMapping/>
  </p:clrMapOvr>
  <p:transition spd="slow">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05000" y="609600"/>
            <a:ext cx="9105900" cy="1951039"/>
          </a:xfrm>
        </p:spPr>
        <p:txBody>
          <a:bodyPr>
            <a:noAutofit/>
          </a:bodyPr>
          <a:lstStyle/>
          <a:p>
            <a:pPr algn="ctr" eaLnBrk="1" hangingPunct="1">
              <a:defRPr/>
            </a:pPr>
            <a:r>
              <a:rPr lang="en-US" altLang="zh-TW" sz="4800" dirty="0">
                <a:solidFill>
                  <a:srgbClr val="0070C0"/>
                </a:solidFill>
                <a:latin typeface="Comic Sans MS" pitchFamily="66" charset="0"/>
              </a:rPr>
              <a:t/>
            </a:r>
            <a:br>
              <a:rPr lang="en-US" altLang="zh-TW" sz="4800" dirty="0">
                <a:solidFill>
                  <a:srgbClr val="0070C0"/>
                </a:solidFill>
                <a:latin typeface="Comic Sans MS" pitchFamily="66" charset="0"/>
              </a:rPr>
            </a:br>
            <a:r>
              <a:rPr lang="en-US" altLang="zh-TW" sz="4800" dirty="0">
                <a:solidFill>
                  <a:srgbClr val="0070C0"/>
                </a:solidFill>
                <a:latin typeface="Comic Sans MS" pitchFamily="66" charset="0"/>
              </a:rPr>
              <a:t>   </a:t>
            </a:r>
            <a:r>
              <a:rPr lang="en-US" altLang="zh-TW" sz="4800" b="1" dirty="0">
                <a:solidFill>
                  <a:srgbClr val="0070C0"/>
                </a:solidFill>
                <a:latin typeface="Century Gothic" pitchFamily="34" charset="0"/>
              </a:rPr>
              <a:t>Tom is showing his friends a family photo in his birthday party.  </a:t>
            </a:r>
            <a:r>
              <a:rPr lang="en-US" altLang="zh-TW" sz="4800" dirty="0">
                <a:solidFill>
                  <a:srgbClr val="0070C0"/>
                </a:solidFill>
                <a:latin typeface="Century Gothic" pitchFamily="34" charset="0"/>
              </a:rPr>
              <a:t/>
            </a:r>
            <a:br>
              <a:rPr lang="en-US" altLang="zh-TW" sz="4800" dirty="0">
                <a:solidFill>
                  <a:srgbClr val="0070C0"/>
                </a:solidFill>
                <a:latin typeface="Century Gothic" pitchFamily="34" charset="0"/>
              </a:rPr>
            </a:br>
            <a:endParaRPr lang="zh-TW" altLang="en-US" sz="4800" b="1" i="1" dirty="0">
              <a:solidFill>
                <a:srgbClr val="0070C0"/>
              </a:solidFill>
            </a:endParaRPr>
          </a:p>
        </p:txBody>
      </p:sp>
      <p:pic>
        <p:nvPicPr>
          <p:cNvPr id="5123" name="Picture 3"/>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4810126" y="2643189"/>
            <a:ext cx="4500563" cy="3944937"/>
          </a:xfrm>
          <a:noFill/>
        </p:spPr>
      </p:pic>
      <p:pic>
        <p:nvPicPr>
          <p:cNvPr id="512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90800" y="4343401"/>
            <a:ext cx="2286000"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文字方塊 5"/>
          <p:cNvSpPr txBox="1">
            <a:spLocks noChangeArrowheads="1"/>
          </p:cNvSpPr>
          <p:nvPr/>
        </p:nvSpPr>
        <p:spPr bwMode="auto">
          <a:xfrm>
            <a:off x="2452689" y="1714501"/>
            <a:ext cx="77866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eaLnBrk="1" hangingPunct="1">
              <a:spcBef>
                <a:spcPct val="0"/>
              </a:spcBef>
              <a:buFontTx/>
              <a:buNone/>
            </a:pPr>
            <a:r>
              <a:rPr lang="en-US" altLang="zh-TW" sz="1800">
                <a:solidFill>
                  <a:srgbClr val="FF0066"/>
                </a:solidFill>
                <a:latin typeface="Century Gothic" panose="020B0502020202020204" pitchFamily="34" charset="0"/>
              </a:rPr>
              <a:t> </a:t>
            </a:r>
            <a:endParaRPr lang="zh-TW" altLang="en-US" sz="3400">
              <a:latin typeface="Century Gothic" panose="020B0502020202020204" pitchFamily="34" charset="0"/>
            </a:endParaRPr>
          </a:p>
        </p:txBody>
      </p:sp>
    </p:spTree>
    <p:extLst>
      <p:ext uri="{BB962C8B-B14F-4D97-AF65-F5344CB8AC3E}">
        <p14:creationId xmlns:p14="http://schemas.microsoft.com/office/powerpoint/2010/main" val="361939389"/>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TEMAS</a:t>
            </a:r>
            <a:endParaRPr lang="es-MX" dirty="0"/>
          </a:p>
        </p:txBody>
      </p:sp>
      <p:sp>
        <p:nvSpPr>
          <p:cNvPr id="3" name="Marcador de contenido 2"/>
          <p:cNvSpPr>
            <a:spLocks noGrp="1"/>
          </p:cNvSpPr>
          <p:nvPr>
            <p:ph idx="1"/>
          </p:nvPr>
        </p:nvSpPr>
        <p:spPr>
          <a:xfrm>
            <a:off x="520700" y="1704594"/>
            <a:ext cx="2679700" cy="740156"/>
          </a:xfrm>
        </p:spPr>
        <p:style>
          <a:lnRef idx="0">
            <a:schemeClr val="accent1"/>
          </a:lnRef>
          <a:fillRef idx="3">
            <a:schemeClr val="accent1"/>
          </a:fillRef>
          <a:effectRef idx="3">
            <a:schemeClr val="accent1"/>
          </a:effectRef>
          <a:fontRef idx="minor">
            <a:schemeClr val="lt1"/>
          </a:fontRef>
        </p:style>
        <p:txBody>
          <a:bodyPr>
            <a:normAutofit/>
          </a:bodyPr>
          <a:lstStyle/>
          <a:p>
            <a:pPr marL="0" indent="0" algn="ctr">
              <a:buNone/>
            </a:pPr>
            <a:r>
              <a:rPr lang="es-MX" sz="4000" b="1" dirty="0" smtClean="0">
                <a:ln w="6600">
                  <a:solidFill>
                    <a:schemeClr val="accent2"/>
                  </a:solidFill>
                  <a:prstDash val="solid"/>
                </a:ln>
                <a:solidFill>
                  <a:srgbClr val="FFFFFF"/>
                </a:solidFill>
                <a:effectLst>
                  <a:outerShdw dist="38100" dir="2700000" algn="tl" rotWithShape="0">
                    <a:schemeClr val="accent2"/>
                  </a:outerShdw>
                </a:effectLst>
              </a:rPr>
              <a:t>TEMA 1</a:t>
            </a:r>
            <a:endParaRPr lang="es-MX" sz="4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Redondear rectángulo de esquina del mismo lado 3">
            <a:hlinkClick r:id="rId2" action="ppaction://hlinksldjump"/>
          </p:cNvPr>
          <p:cNvSpPr/>
          <p:nvPr/>
        </p:nvSpPr>
        <p:spPr>
          <a:xfrm>
            <a:off x="3458179" y="1545844"/>
            <a:ext cx="8289321" cy="1057656"/>
          </a:xfrm>
          <a:prstGeom prst="round2Same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800" dirty="0"/>
              <a:t>Relaciones </a:t>
            </a:r>
            <a:r>
              <a:rPr lang="es-MX" sz="2800" dirty="0" smtClean="0"/>
              <a:t>familiares </a:t>
            </a:r>
            <a:r>
              <a:rPr lang="es-MX" sz="2800" dirty="0"/>
              <a:t>	</a:t>
            </a:r>
          </a:p>
        </p:txBody>
      </p:sp>
      <p:sp>
        <p:nvSpPr>
          <p:cNvPr id="5" name="Marcador de contenido 2"/>
          <p:cNvSpPr txBox="1">
            <a:spLocks/>
          </p:cNvSpPr>
          <p:nvPr/>
        </p:nvSpPr>
        <p:spPr>
          <a:xfrm>
            <a:off x="520700" y="3546094"/>
            <a:ext cx="2679700" cy="740156"/>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3200" kern="1200">
                <a:solidFill>
                  <a:schemeClr val="lt1"/>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2800" kern="1200">
                <a:solidFill>
                  <a:schemeClr val="lt1"/>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2800" kern="1200">
                <a:solidFill>
                  <a:schemeClr val="lt1"/>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2800" kern="1200">
                <a:solidFill>
                  <a:schemeClr val="lt1"/>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2800" kern="1200">
                <a:solidFill>
                  <a:schemeClr val="lt1"/>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lt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lt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lt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lt1"/>
                </a:solidFill>
                <a:latin typeface="+mn-lt"/>
                <a:ea typeface="+mn-ea"/>
                <a:cs typeface="+mn-cs"/>
              </a:defRPr>
            </a:lvl9pPr>
          </a:lstStyle>
          <a:p>
            <a:pPr marL="0" indent="0" algn="ctr">
              <a:buFont typeface="Arial" panose="020B0604020202020204" pitchFamily="34" charset="0"/>
              <a:buNone/>
            </a:pPr>
            <a:r>
              <a:rPr lang="es-MX" sz="4000" b="1" dirty="0" smtClean="0">
                <a:ln w="6600">
                  <a:solidFill>
                    <a:schemeClr val="accent2"/>
                  </a:solidFill>
                  <a:prstDash val="solid"/>
                </a:ln>
                <a:solidFill>
                  <a:srgbClr val="FFFFFF"/>
                </a:solidFill>
                <a:effectLst>
                  <a:outerShdw dist="38100" dir="2700000" algn="tl" rotWithShape="0">
                    <a:schemeClr val="accent2"/>
                  </a:outerShdw>
                </a:effectLst>
              </a:rPr>
              <a:t>TEMA 2</a:t>
            </a:r>
            <a:endParaRPr lang="es-MX" sz="4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dondear rectángulo de esquina del mismo lado 5">
            <a:hlinkClick r:id="rId3" action="ppaction://hlinksldjump"/>
          </p:cNvPr>
          <p:cNvSpPr/>
          <p:nvPr/>
        </p:nvSpPr>
        <p:spPr>
          <a:xfrm>
            <a:off x="3458179" y="3387344"/>
            <a:ext cx="8289321" cy="1057656"/>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800" dirty="0"/>
              <a:t>Hábitos y </a:t>
            </a:r>
            <a:r>
              <a:rPr lang="es-MX" sz="2800" dirty="0" smtClean="0"/>
              <a:t>rutinas </a:t>
            </a:r>
            <a:r>
              <a:rPr lang="es-MX" sz="2800" dirty="0"/>
              <a:t>	</a:t>
            </a:r>
          </a:p>
        </p:txBody>
      </p:sp>
      <p:sp>
        <p:nvSpPr>
          <p:cNvPr id="7" name="Marcador de contenido 2"/>
          <p:cNvSpPr txBox="1">
            <a:spLocks/>
          </p:cNvSpPr>
          <p:nvPr/>
        </p:nvSpPr>
        <p:spPr>
          <a:xfrm>
            <a:off x="520700" y="5228844"/>
            <a:ext cx="2679700" cy="740156"/>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3200" kern="1200">
                <a:solidFill>
                  <a:schemeClr val="lt1"/>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2800" kern="1200">
                <a:solidFill>
                  <a:schemeClr val="lt1"/>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2800" kern="1200">
                <a:solidFill>
                  <a:schemeClr val="lt1"/>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2800" kern="1200">
                <a:solidFill>
                  <a:schemeClr val="lt1"/>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2800" kern="1200">
                <a:solidFill>
                  <a:schemeClr val="lt1"/>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lt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lt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lt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lt1"/>
                </a:solidFill>
                <a:latin typeface="+mn-lt"/>
                <a:ea typeface="+mn-ea"/>
                <a:cs typeface="+mn-cs"/>
              </a:defRPr>
            </a:lvl9pPr>
          </a:lstStyle>
          <a:p>
            <a:pPr marL="0" indent="0" algn="ctr">
              <a:buFont typeface="Arial" panose="020B0604020202020204" pitchFamily="34" charset="0"/>
              <a:buNone/>
            </a:pPr>
            <a:r>
              <a:rPr lang="es-MX" sz="4000" b="1" dirty="0" smtClean="0">
                <a:ln w="6600">
                  <a:solidFill>
                    <a:schemeClr val="accent2"/>
                  </a:solidFill>
                  <a:prstDash val="solid"/>
                </a:ln>
                <a:solidFill>
                  <a:srgbClr val="FFFFFF"/>
                </a:solidFill>
                <a:effectLst>
                  <a:outerShdw dist="38100" dir="2700000" algn="tl" rotWithShape="0">
                    <a:schemeClr val="accent2"/>
                  </a:outerShdw>
                </a:effectLst>
              </a:rPr>
              <a:t>TEMA 3</a:t>
            </a:r>
            <a:endParaRPr lang="es-MX" sz="4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8" name="Redondear rectángulo de esquina del mismo lado 7">
            <a:hlinkClick r:id="rId4" action="ppaction://hlinksldjump"/>
          </p:cNvPr>
          <p:cNvSpPr/>
          <p:nvPr/>
        </p:nvSpPr>
        <p:spPr>
          <a:xfrm>
            <a:off x="3458179" y="5070094"/>
            <a:ext cx="8289321" cy="1057656"/>
          </a:xfrm>
          <a:prstGeom prst="round2Same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800" dirty="0"/>
              <a:t>Frecuencia de hábitos y </a:t>
            </a:r>
            <a:r>
              <a:rPr lang="es-MX" sz="2800" dirty="0" smtClean="0"/>
              <a:t>rutinas </a:t>
            </a:r>
            <a:r>
              <a:rPr lang="es-MX" sz="2800" dirty="0"/>
              <a:t>	</a:t>
            </a:r>
          </a:p>
        </p:txBody>
      </p:sp>
    </p:spTree>
    <p:extLst>
      <p:ext uri="{BB962C8B-B14F-4D97-AF65-F5344CB8AC3E}">
        <p14:creationId xmlns:p14="http://schemas.microsoft.com/office/powerpoint/2010/main" val="3258800443"/>
      </p:ext>
    </p:extLst>
  </p:cSld>
  <p:clrMapOvr>
    <a:masterClrMapping/>
  </p:clrMapOvr>
  <p:transition spd="slow">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內容版面配置區 2"/>
          <p:cNvSpPr>
            <a:spLocks noGrp="1"/>
          </p:cNvSpPr>
          <p:nvPr>
            <p:ph idx="1"/>
          </p:nvPr>
        </p:nvSpPr>
        <p:spPr>
          <a:xfrm>
            <a:off x="3167065" y="3429000"/>
            <a:ext cx="6992936" cy="3054350"/>
          </a:xfrm>
        </p:spPr>
        <p:txBody>
          <a:bodyPr>
            <a:normAutofit fontScale="92500"/>
          </a:bodyPr>
          <a:lstStyle/>
          <a:p>
            <a:pPr eaLnBrk="1" hangingPunct="1"/>
            <a:endParaRPr lang="en-US" altLang="zh-TW" sz="3000" dirty="0"/>
          </a:p>
          <a:p>
            <a:pPr eaLnBrk="1" hangingPunct="1">
              <a:buFont typeface="Arial" panose="020B0604020202020204" pitchFamily="34" charset="0"/>
              <a:buNone/>
            </a:pPr>
            <a:r>
              <a:rPr lang="en-US" altLang="zh-TW" sz="3000" dirty="0">
                <a:latin typeface="Comic Sans MS" panose="030F0702030302020204" pitchFamily="66" charset="0"/>
              </a:rPr>
              <a:t>        </a:t>
            </a:r>
            <a:r>
              <a:rPr lang="en-US" altLang="zh-TW" sz="3700" dirty="0">
                <a:latin typeface="Comic Sans MS" panose="030F0702030302020204" pitchFamily="66" charset="0"/>
              </a:rPr>
              <a:t>The children  are my sister, Sally, and my brother, Peter</a:t>
            </a:r>
            <a:r>
              <a:rPr lang="en-US" altLang="zh-TW" sz="3700" dirty="0">
                <a:solidFill>
                  <a:srgbClr val="6600CC"/>
                </a:solidFill>
                <a:latin typeface="Comic Sans MS" panose="030F0702030302020204" pitchFamily="66" charset="0"/>
              </a:rPr>
              <a:t>.  </a:t>
            </a:r>
          </a:p>
          <a:p>
            <a:pPr eaLnBrk="1" hangingPunct="1">
              <a:buFont typeface="Arial" panose="020B0604020202020204" pitchFamily="34" charset="0"/>
              <a:buNone/>
            </a:pPr>
            <a:r>
              <a:rPr lang="en-US" altLang="zh-TW" sz="3700" dirty="0">
                <a:latin typeface="Comic Sans MS" panose="030F0702030302020204" pitchFamily="66" charset="0"/>
              </a:rPr>
              <a:t>       </a:t>
            </a:r>
            <a:r>
              <a:rPr lang="en-US" altLang="zh-TW" sz="3700" dirty="0">
                <a:solidFill>
                  <a:srgbClr val="FF3300"/>
                </a:solidFill>
                <a:latin typeface="Comic Sans MS" panose="030F0702030302020204" pitchFamily="66" charset="0"/>
              </a:rPr>
              <a:t>We like </a:t>
            </a:r>
            <a:r>
              <a:rPr lang="en-US" altLang="zh-TW" sz="3700" dirty="0">
                <a:latin typeface="Comic Sans MS" panose="030F0702030302020204" pitchFamily="66" charset="0"/>
              </a:rPr>
              <a:t>playing badminton on Monday afternoon.  </a:t>
            </a:r>
            <a:endParaRPr lang="zh-TW" altLang="en-US" sz="3700" dirty="0">
              <a:latin typeface="Comic Sans MS" panose="030F0702030302020204" pitchFamily="66" charset="0"/>
            </a:endParaRPr>
          </a:p>
          <a:p>
            <a:pPr eaLnBrk="1" hangingPunct="1"/>
            <a:endParaRPr lang="zh-TW" altLang="en-US" sz="3000" dirty="0"/>
          </a:p>
        </p:txBody>
      </p:sp>
      <p:pic>
        <p:nvPicPr>
          <p:cNvPr id="6147"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167188" y="0"/>
            <a:ext cx="371475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0387" y="3429000"/>
            <a:ext cx="2212975" cy="302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6890062"/>
      </p:ext>
    </p:extLst>
  </p:cSld>
  <p:clrMapOvr>
    <a:masterClrMapping/>
  </p:clrMapOvr>
  <p:transition spd="slow">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標題 1"/>
          <p:cNvSpPr>
            <a:spLocks noGrp="1"/>
          </p:cNvSpPr>
          <p:nvPr>
            <p:ph type="title"/>
          </p:nvPr>
        </p:nvSpPr>
        <p:spPr>
          <a:xfrm>
            <a:off x="1024129" y="42292"/>
            <a:ext cx="9720072" cy="745108"/>
          </a:xfrm>
        </p:spPr>
        <p:txBody>
          <a:bodyPr>
            <a:normAutofit fontScale="90000"/>
          </a:bodyPr>
          <a:lstStyle/>
          <a:p>
            <a:pPr algn="just" eaLnBrk="1" hangingPunct="1"/>
            <a:r>
              <a:rPr lang="en-US" altLang="zh-TW" sz="3400" dirty="0">
                <a:solidFill>
                  <a:srgbClr val="0070C0"/>
                </a:solidFill>
                <a:latin typeface="Comic Sans MS" panose="030F0702030302020204" pitchFamily="66" charset="0"/>
              </a:rPr>
              <a:t/>
            </a:r>
            <a:br>
              <a:rPr lang="en-US" altLang="zh-TW" sz="3400" dirty="0">
                <a:solidFill>
                  <a:srgbClr val="0070C0"/>
                </a:solidFill>
                <a:latin typeface="Comic Sans MS" panose="030F0702030302020204" pitchFamily="66" charset="0"/>
              </a:rPr>
            </a:br>
            <a:r>
              <a:rPr lang="en-US" altLang="zh-TW" sz="3400" dirty="0" smtClean="0">
                <a:solidFill>
                  <a:srgbClr val="0070C0"/>
                </a:solidFill>
                <a:latin typeface="Comic Sans MS" panose="030F0702030302020204" pitchFamily="66" charset="0"/>
              </a:rPr>
              <a:t>Look </a:t>
            </a:r>
            <a:r>
              <a:rPr lang="en-US" altLang="zh-TW" sz="3400" dirty="0">
                <a:solidFill>
                  <a:srgbClr val="0070C0"/>
                </a:solidFill>
                <a:latin typeface="Comic Sans MS" panose="030F0702030302020204" pitchFamily="66" charset="0"/>
              </a:rPr>
              <a:t>at my Activity Timetable.  </a:t>
            </a:r>
            <a:r>
              <a:rPr lang="zh-TW" altLang="en-US" sz="3400" dirty="0">
                <a:solidFill>
                  <a:srgbClr val="0070C0"/>
                </a:solidFill>
                <a:latin typeface="Comic Sans MS" panose="030F0702030302020204" pitchFamily="66" charset="0"/>
              </a:rPr>
              <a:t/>
            </a:r>
            <a:br>
              <a:rPr lang="zh-TW" altLang="en-US" sz="3400" dirty="0">
                <a:solidFill>
                  <a:srgbClr val="0070C0"/>
                </a:solidFill>
                <a:latin typeface="Comic Sans MS" panose="030F0702030302020204" pitchFamily="66" charset="0"/>
              </a:rPr>
            </a:br>
            <a:endParaRPr lang="zh-TW" altLang="en-US" sz="3400" dirty="0">
              <a:solidFill>
                <a:srgbClr val="0070C0"/>
              </a:solidFill>
              <a:latin typeface="Comic Sans MS" panose="030F0702030302020204" pitchFamily="66" charset="0"/>
            </a:endParaRPr>
          </a:p>
        </p:txBody>
      </p:sp>
      <p:pic>
        <p:nvPicPr>
          <p:cNvPr id="5123"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5016" y="1252539"/>
            <a:ext cx="1038225" cy="141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表格 4"/>
          <p:cNvGraphicFramePr>
            <a:graphicFrameLocks noGrp="1"/>
          </p:cNvGraphicFramePr>
          <p:nvPr/>
        </p:nvGraphicFramePr>
        <p:xfrm>
          <a:off x="2238375" y="2286001"/>
          <a:ext cx="7810500" cy="3608697"/>
        </p:xfrm>
        <a:graphic>
          <a:graphicData uri="http://schemas.openxmlformats.org/drawingml/2006/table">
            <a:tbl>
              <a:tblPr/>
              <a:tblGrid>
                <a:gridCol w="2603500">
                  <a:extLst>
                    <a:ext uri="{9D8B030D-6E8A-4147-A177-3AD203B41FA5}">
                      <a16:colId xmlns:a16="http://schemas.microsoft.com/office/drawing/2014/main" val="20000"/>
                    </a:ext>
                  </a:extLst>
                </a:gridCol>
                <a:gridCol w="2603500">
                  <a:extLst>
                    <a:ext uri="{9D8B030D-6E8A-4147-A177-3AD203B41FA5}">
                      <a16:colId xmlns:a16="http://schemas.microsoft.com/office/drawing/2014/main" val="20001"/>
                    </a:ext>
                  </a:extLst>
                </a:gridCol>
                <a:gridCol w="2603500">
                  <a:extLst>
                    <a:ext uri="{9D8B030D-6E8A-4147-A177-3AD203B41FA5}">
                      <a16:colId xmlns:a16="http://schemas.microsoft.com/office/drawing/2014/main" val="20002"/>
                    </a:ext>
                  </a:extLst>
                </a:gridCol>
              </a:tblGrid>
              <a:tr h="4997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1" i="0" u="none" strike="noStrike" cap="none" normalizeH="0" baseline="0" smtClean="0">
                          <a:ln>
                            <a:noFill/>
                          </a:ln>
                          <a:solidFill>
                            <a:srgbClr val="000000"/>
                          </a:solidFill>
                          <a:effectLst/>
                          <a:latin typeface="Century Gothic" pitchFamily="34" charset="0"/>
                          <a:ea typeface="新細明體" pitchFamily="18" charset="-120"/>
                          <a:cs typeface="Times New Roman" charset="0"/>
                        </a:rPr>
                        <a:t>Tuesday</a:t>
                      </a:r>
                      <a:endParaRPr kumimoji="0" lang="zh-TW" altLang="zh-TW" sz="2800" b="1" i="0" u="none" strike="noStrike" cap="none" normalizeH="0" baseline="0" smtClean="0">
                        <a:ln>
                          <a:noFill/>
                        </a:ln>
                        <a:solidFill>
                          <a:srgbClr val="FFFFFF"/>
                        </a:solidFill>
                        <a:effectLst/>
                        <a:latin typeface="Century Gothic" pitchFamily="34" charset="0"/>
                        <a:ea typeface="新細明體" pitchFamily="18" charset="-12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1" i="0" u="none" strike="noStrike" cap="none" normalizeH="0" baseline="0" smtClean="0">
                          <a:ln>
                            <a:noFill/>
                          </a:ln>
                          <a:solidFill>
                            <a:srgbClr val="000000"/>
                          </a:solidFill>
                          <a:effectLst/>
                          <a:latin typeface="Century Gothic" pitchFamily="34" charset="0"/>
                          <a:ea typeface="新細明體" pitchFamily="18" charset="-120"/>
                          <a:cs typeface="Times New Roman" charset="0"/>
                        </a:rPr>
                        <a:t>Wednesday</a:t>
                      </a:r>
                      <a:endParaRPr kumimoji="0" lang="zh-TW" altLang="zh-TW" sz="2800" b="1" i="0" u="none" strike="noStrike" cap="none" normalizeH="0" baseline="0" smtClean="0">
                        <a:ln>
                          <a:noFill/>
                        </a:ln>
                        <a:solidFill>
                          <a:srgbClr val="FFFFFF"/>
                        </a:solidFill>
                        <a:effectLst/>
                        <a:latin typeface="Century Gothic" pitchFamily="34" charset="0"/>
                        <a:ea typeface="新細明體" pitchFamily="18" charset="-12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1" i="0" u="none" strike="noStrike" cap="none" normalizeH="0" baseline="0" smtClean="0">
                          <a:ln>
                            <a:noFill/>
                          </a:ln>
                          <a:solidFill>
                            <a:srgbClr val="000000"/>
                          </a:solidFill>
                          <a:effectLst/>
                          <a:latin typeface="Century Gothic" pitchFamily="34" charset="0"/>
                          <a:ea typeface="新細明體" pitchFamily="18" charset="-120"/>
                          <a:cs typeface="Times New Roman" charset="0"/>
                        </a:rPr>
                        <a:t>Thursday</a:t>
                      </a:r>
                      <a:endParaRPr kumimoji="0" lang="zh-TW" altLang="zh-TW" sz="2800" b="1" i="0" u="none" strike="noStrike" cap="none" normalizeH="0" baseline="0" smtClean="0">
                        <a:ln>
                          <a:noFill/>
                        </a:ln>
                        <a:solidFill>
                          <a:srgbClr val="FFFFFF"/>
                        </a:solidFill>
                        <a:effectLst/>
                        <a:latin typeface="Century Gothic" pitchFamily="34" charset="0"/>
                        <a:ea typeface="新細明體" pitchFamily="18" charset="-12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108599">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rgbClr val="000000"/>
                        </a:solidFill>
                        <a:effectLst/>
                        <a:latin typeface="Calibri" pitchFamily="34" charset="0"/>
                        <a:ea typeface="新細明體" pitchFamily="18" charset="-12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rgbClr val="000000"/>
                        </a:solidFill>
                        <a:effectLst/>
                        <a:latin typeface="Calibri" pitchFamily="34" charset="0"/>
                        <a:ea typeface="新細明體" pitchFamily="18" charset="-12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rgbClr val="000000"/>
                        </a:solidFill>
                        <a:effectLst/>
                        <a:latin typeface="Calibri" pitchFamily="34" charset="0"/>
                        <a:ea typeface="新細明體" pitchFamily="18" charset="-12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bl>
          </a:graphicData>
        </a:graphic>
      </p:graphicFrame>
      <p:pic>
        <p:nvPicPr>
          <p:cNvPr id="5138" name="Picture 7" descr="C:\Documents and Settings\FANNYLWF\My Documents\My Pictures\P2 Powerpoint pictures\draw.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53001" y="3500439"/>
            <a:ext cx="2428875" cy="163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9" name="Picture 8" descr="C:\Documents and Settings\FANNYLWF\My Documents\My Pictures\P2 Powerpoint pictures\go_swimming_0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363788" y="3286126"/>
            <a:ext cx="2457450" cy="196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41" name="Picture 21" descr="bd07212_"/>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543801" y="3352800"/>
            <a:ext cx="22764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706366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ppt_x"/>
                                          </p:val>
                                        </p:tav>
                                        <p:tav tm="100000">
                                          <p:val>
                                            <p:strVal val="#ppt_x"/>
                                          </p:val>
                                        </p:tav>
                                      </p:tavLst>
                                    </p:anim>
                                    <p:anim calcmode="lin" valueType="num">
                                      <p:cBhvr additive="base">
                                        <p:cTn id="8"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additive="base">
                                        <p:cTn id="13" dur="500" fill="hold"/>
                                        <p:tgtEl>
                                          <p:spTgt spid="5122"/>
                                        </p:tgtEl>
                                        <p:attrNameLst>
                                          <p:attrName>ppt_x</p:attrName>
                                        </p:attrNameLst>
                                      </p:cBhvr>
                                      <p:tavLst>
                                        <p:tav tm="0">
                                          <p:val>
                                            <p:strVal val="#ppt_x"/>
                                          </p:val>
                                        </p:tav>
                                        <p:tav tm="100000">
                                          <p:val>
                                            <p:strVal val="#ppt_x"/>
                                          </p:val>
                                        </p:tav>
                                      </p:tavLst>
                                    </p:anim>
                                    <p:anim calcmode="lin" valueType="num">
                                      <p:cBhvr additive="base">
                                        <p:cTn id="14"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750"/>
                                        <p:tgtEl>
                                          <p:spTgt spid="5"/>
                                        </p:tgtEl>
                                      </p:cBhvr>
                                    </p:animEffect>
                                  </p:childTnLst>
                                </p:cTn>
                              </p:par>
                              <p:par>
                                <p:cTn id="20" presetID="22" presetClass="entr" presetSubtype="4" fill="hold" nodeType="withEffect">
                                  <p:stCondLst>
                                    <p:cond delay="0"/>
                                  </p:stCondLst>
                                  <p:childTnLst>
                                    <p:set>
                                      <p:cBhvr>
                                        <p:cTn id="21" dur="1" fill="hold">
                                          <p:stCondLst>
                                            <p:cond delay="0"/>
                                          </p:stCondLst>
                                        </p:cTn>
                                        <p:tgtEl>
                                          <p:spTgt spid="5138"/>
                                        </p:tgtEl>
                                        <p:attrNameLst>
                                          <p:attrName>style.visibility</p:attrName>
                                        </p:attrNameLst>
                                      </p:cBhvr>
                                      <p:to>
                                        <p:strVal val="visible"/>
                                      </p:to>
                                    </p:set>
                                    <p:animEffect transition="in" filter="wipe(down)">
                                      <p:cBhvr>
                                        <p:cTn id="22" dur="750"/>
                                        <p:tgtEl>
                                          <p:spTgt spid="5138"/>
                                        </p:tgtEl>
                                      </p:cBhvr>
                                    </p:animEffect>
                                  </p:childTnLst>
                                </p:cTn>
                              </p:par>
                              <p:par>
                                <p:cTn id="23" presetID="22" presetClass="entr" presetSubtype="4" fill="hold" nodeType="withEffect">
                                  <p:stCondLst>
                                    <p:cond delay="0"/>
                                  </p:stCondLst>
                                  <p:childTnLst>
                                    <p:set>
                                      <p:cBhvr>
                                        <p:cTn id="24" dur="1" fill="hold">
                                          <p:stCondLst>
                                            <p:cond delay="0"/>
                                          </p:stCondLst>
                                        </p:cTn>
                                        <p:tgtEl>
                                          <p:spTgt spid="5139"/>
                                        </p:tgtEl>
                                        <p:attrNameLst>
                                          <p:attrName>style.visibility</p:attrName>
                                        </p:attrNameLst>
                                      </p:cBhvr>
                                      <p:to>
                                        <p:strVal val="visible"/>
                                      </p:to>
                                    </p:set>
                                    <p:animEffect transition="in" filter="wipe(down)">
                                      <p:cBhvr>
                                        <p:cTn id="25" dur="750"/>
                                        <p:tgtEl>
                                          <p:spTgt spid="5139"/>
                                        </p:tgtEl>
                                      </p:cBhvr>
                                    </p:animEffect>
                                  </p:childTnLst>
                                </p:cTn>
                              </p:par>
                              <p:par>
                                <p:cTn id="26" presetID="22" presetClass="entr" presetSubtype="4" fill="hold" nodeType="withEffect">
                                  <p:stCondLst>
                                    <p:cond delay="0"/>
                                  </p:stCondLst>
                                  <p:childTnLst>
                                    <p:set>
                                      <p:cBhvr>
                                        <p:cTn id="27" dur="1" fill="hold">
                                          <p:stCondLst>
                                            <p:cond delay="0"/>
                                          </p:stCondLst>
                                        </p:cTn>
                                        <p:tgtEl>
                                          <p:spTgt spid="5141"/>
                                        </p:tgtEl>
                                        <p:attrNameLst>
                                          <p:attrName>style.visibility</p:attrName>
                                        </p:attrNameLst>
                                      </p:cBhvr>
                                      <p:to>
                                        <p:strVal val="visible"/>
                                      </p:to>
                                    </p:set>
                                    <p:animEffect transition="in" filter="wipe(down)">
                                      <p:cBhvr>
                                        <p:cTn id="28" dur="750"/>
                                        <p:tgtEl>
                                          <p:spTgt spid="5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標題 1"/>
          <p:cNvSpPr>
            <a:spLocks noGrp="1"/>
          </p:cNvSpPr>
          <p:nvPr>
            <p:ph type="title"/>
          </p:nvPr>
        </p:nvSpPr>
        <p:spPr>
          <a:xfrm>
            <a:off x="3275014" y="960299"/>
            <a:ext cx="8383586" cy="1143000"/>
          </a:xfrm>
          <a:noFill/>
          <a:ln>
            <a:noFill/>
          </a:ln>
        </p:spPr>
        <p:txBody>
          <a:bodyPr/>
          <a:lstStyle/>
          <a:p>
            <a:pPr algn="just" eaLnBrk="1" hangingPunct="1"/>
            <a:r>
              <a:rPr lang="en-US" altLang="zh-TW" sz="3600" cap="none" dirty="0" smtClean="0">
                <a:latin typeface="Comic Sans MS" panose="030F0702030302020204" pitchFamily="66" charset="0"/>
              </a:rPr>
              <a:t>On </a:t>
            </a:r>
            <a:r>
              <a:rPr lang="en-US" altLang="zh-TW" sz="3600" cap="none" dirty="0">
                <a:latin typeface="Comic Sans MS" panose="030F0702030302020204" pitchFamily="66" charset="0"/>
              </a:rPr>
              <a:t>T</a:t>
            </a:r>
            <a:r>
              <a:rPr lang="en-US" altLang="zh-TW" sz="3600" cap="none" dirty="0" smtClean="0">
                <a:latin typeface="Comic Sans MS" panose="030F0702030302020204" pitchFamily="66" charset="0"/>
              </a:rPr>
              <a:t>uesday, I</a:t>
            </a:r>
            <a:r>
              <a:rPr lang="en-US" altLang="zh-TW" sz="3600" cap="none" dirty="0" smtClean="0">
                <a:solidFill>
                  <a:srgbClr val="FF0000"/>
                </a:solidFill>
                <a:latin typeface="Comic Sans MS" panose="030F0702030302020204" pitchFamily="66" charset="0"/>
              </a:rPr>
              <a:t> go </a:t>
            </a:r>
            <a:r>
              <a:rPr lang="en-US" altLang="zh-TW" sz="3600" cap="none" dirty="0" smtClean="0">
                <a:solidFill>
                  <a:schemeClr val="tx1"/>
                </a:solidFill>
                <a:latin typeface="Comic Sans MS" panose="030F0702030302020204" pitchFamily="66" charset="0"/>
              </a:rPr>
              <a:t>swimming.</a:t>
            </a:r>
            <a:endParaRPr lang="zh-TW" altLang="en-US" sz="3600" cap="none" dirty="0">
              <a:solidFill>
                <a:schemeClr val="tx1"/>
              </a:solidFill>
              <a:latin typeface="Comic Sans MS" panose="030F0702030302020204" pitchFamily="66" charset="0"/>
            </a:endParaRPr>
          </a:p>
        </p:txBody>
      </p:sp>
      <p:sp>
        <p:nvSpPr>
          <p:cNvPr id="6147" name="內容版面配置區 2"/>
          <p:cNvSpPr>
            <a:spLocks noGrp="1"/>
          </p:cNvSpPr>
          <p:nvPr>
            <p:ph idx="1"/>
          </p:nvPr>
        </p:nvSpPr>
        <p:spPr>
          <a:xfrm>
            <a:off x="3275014" y="3246300"/>
            <a:ext cx="8243886" cy="714375"/>
          </a:xfrm>
        </p:spPr>
        <p:txBody>
          <a:bodyPr>
            <a:normAutofit/>
          </a:bodyPr>
          <a:lstStyle/>
          <a:p>
            <a:pPr eaLnBrk="1" hangingPunct="1">
              <a:buFont typeface="Arial" panose="020B0604020202020204" pitchFamily="34" charset="0"/>
              <a:buNone/>
            </a:pPr>
            <a:r>
              <a:rPr lang="en-US" altLang="zh-TW" sz="3600" dirty="0" smtClean="0">
                <a:latin typeface="Comic Sans MS" panose="030F0702030302020204" pitchFamily="66" charset="0"/>
              </a:rPr>
              <a:t>On Wednesday, </a:t>
            </a:r>
            <a:r>
              <a:rPr lang="en-US" altLang="zh-TW" sz="3600" dirty="0" smtClean="0">
                <a:solidFill>
                  <a:srgbClr val="FF0000"/>
                </a:solidFill>
                <a:latin typeface="Comic Sans MS" panose="030F0702030302020204" pitchFamily="66" charset="0"/>
              </a:rPr>
              <a:t>I draw </a:t>
            </a:r>
            <a:r>
              <a:rPr lang="en-US" altLang="zh-TW" sz="3600" dirty="0" smtClean="0">
                <a:latin typeface="Comic Sans MS" panose="030F0702030302020204" pitchFamily="66" charset="0"/>
              </a:rPr>
              <a:t>pictures. </a:t>
            </a:r>
            <a:endParaRPr lang="zh-TW" altLang="en-US" sz="3600" dirty="0" smtClean="0">
              <a:latin typeface="Comic Sans MS" panose="030F0702030302020204" pitchFamily="66" charset="0"/>
            </a:endParaRPr>
          </a:p>
          <a:p>
            <a:pPr eaLnBrk="1" hangingPunct="1"/>
            <a:endParaRPr lang="zh-TW" altLang="en-US" sz="3600" dirty="0" smtClean="0"/>
          </a:p>
        </p:txBody>
      </p:sp>
      <p:sp>
        <p:nvSpPr>
          <p:cNvPr id="6148" name="文字方塊 6"/>
          <p:cNvSpPr txBox="1">
            <a:spLocks noChangeArrowheads="1"/>
          </p:cNvSpPr>
          <p:nvPr/>
        </p:nvSpPr>
        <p:spPr bwMode="auto">
          <a:xfrm>
            <a:off x="3275014" y="5103674"/>
            <a:ext cx="871378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eaLnBrk="1" hangingPunct="1">
              <a:spcBef>
                <a:spcPct val="0"/>
              </a:spcBef>
              <a:buFontTx/>
              <a:buNone/>
            </a:pPr>
            <a:r>
              <a:rPr lang="en-US" altLang="zh-TW" sz="3600" dirty="0">
                <a:latin typeface="Comic Sans MS" panose="030F0702030302020204" pitchFamily="66" charset="0"/>
              </a:rPr>
              <a:t>On Thursday, </a:t>
            </a:r>
            <a:r>
              <a:rPr lang="en-US" altLang="zh-TW" sz="3600" dirty="0">
                <a:solidFill>
                  <a:srgbClr val="FF0000"/>
                </a:solidFill>
                <a:latin typeface="Comic Sans MS" panose="030F0702030302020204" pitchFamily="66" charset="0"/>
              </a:rPr>
              <a:t>I make </a:t>
            </a:r>
            <a:r>
              <a:rPr lang="en-US" altLang="zh-TW" sz="3600" dirty="0">
                <a:latin typeface="Comic Sans MS" panose="030F0702030302020204" pitchFamily="66" charset="0"/>
              </a:rPr>
              <a:t>models with Peter and Sally. </a:t>
            </a:r>
            <a:endParaRPr lang="zh-TW" altLang="en-US" sz="3600" dirty="0">
              <a:latin typeface="Comic Sans MS" panose="030F0702030302020204" pitchFamily="66" charset="0"/>
            </a:endParaRPr>
          </a:p>
        </p:txBody>
      </p:sp>
      <p:pic>
        <p:nvPicPr>
          <p:cNvPr id="8197" name="Picture 8" descr="C:\Documents and Settings\FANNYLWF\My Documents\My Pictures\P2 Powerpoint pictures\go_swimming_0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12839" y="679449"/>
            <a:ext cx="1851025"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7" descr="C:\Documents and Settings\FANNYLWF\My Documents\My Pictures\P2 Powerpoint pictures\draw.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81101" y="2894013"/>
            <a:ext cx="1714500" cy="115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9" name="文字方塊 7"/>
          <p:cNvSpPr txBox="1">
            <a:spLocks noChangeArrowheads="1"/>
          </p:cNvSpPr>
          <p:nvPr/>
        </p:nvSpPr>
        <p:spPr bwMode="auto">
          <a:xfrm>
            <a:off x="1216820" y="322263"/>
            <a:ext cx="16430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spcBef>
                <a:spcPct val="0"/>
              </a:spcBef>
              <a:buFontTx/>
              <a:buNone/>
            </a:pPr>
            <a:r>
              <a:rPr lang="en-US" altLang="zh-TW" sz="1800" b="1">
                <a:latin typeface="Arial" panose="020B0604020202020204" pitchFamily="34" charset="0"/>
              </a:rPr>
              <a:t>Tuesday</a:t>
            </a:r>
            <a:endParaRPr lang="zh-TW" altLang="en-US" sz="1800" b="1">
              <a:latin typeface="Arial" panose="020B0604020202020204" pitchFamily="34" charset="0"/>
            </a:endParaRPr>
          </a:p>
        </p:txBody>
      </p:sp>
      <p:sp>
        <p:nvSpPr>
          <p:cNvPr id="8200" name="文字方塊 9"/>
          <p:cNvSpPr txBox="1">
            <a:spLocks noChangeArrowheads="1"/>
          </p:cNvSpPr>
          <p:nvPr/>
        </p:nvSpPr>
        <p:spPr bwMode="auto">
          <a:xfrm>
            <a:off x="1252539" y="2465388"/>
            <a:ext cx="1571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eaLnBrk="1" hangingPunct="1">
              <a:spcBef>
                <a:spcPct val="0"/>
              </a:spcBef>
              <a:buFontTx/>
              <a:buNone/>
            </a:pPr>
            <a:r>
              <a:rPr lang="en-US" altLang="zh-TW" sz="1800" b="1">
                <a:latin typeface="Arial" panose="020B0604020202020204" pitchFamily="34" charset="0"/>
              </a:rPr>
              <a:t>Wednesday</a:t>
            </a:r>
            <a:endParaRPr lang="zh-TW" altLang="en-US" sz="1800" b="1">
              <a:latin typeface="Arial" panose="020B0604020202020204" pitchFamily="34" charset="0"/>
            </a:endParaRPr>
          </a:p>
        </p:txBody>
      </p:sp>
      <p:sp>
        <p:nvSpPr>
          <p:cNvPr id="8201" name="文字方塊 10"/>
          <p:cNvSpPr txBox="1">
            <a:spLocks noChangeArrowheads="1"/>
          </p:cNvSpPr>
          <p:nvPr/>
        </p:nvSpPr>
        <p:spPr bwMode="auto">
          <a:xfrm>
            <a:off x="1109664" y="4465638"/>
            <a:ext cx="1857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spcBef>
                <a:spcPct val="0"/>
              </a:spcBef>
              <a:buFontTx/>
              <a:buNone/>
            </a:pPr>
            <a:r>
              <a:rPr lang="en-US" altLang="zh-TW" sz="1800" b="1">
                <a:latin typeface="Arial" panose="020B0604020202020204" pitchFamily="34" charset="0"/>
              </a:rPr>
              <a:t>Thursday</a:t>
            </a:r>
            <a:endParaRPr lang="zh-TW" altLang="en-US" sz="1800" b="1">
              <a:latin typeface="Arial" panose="020B0604020202020204" pitchFamily="34" charset="0"/>
            </a:endParaRPr>
          </a:p>
        </p:txBody>
      </p:sp>
      <p:pic>
        <p:nvPicPr>
          <p:cNvPr id="8203" name="Picture 11" descr="bd07212_"/>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28714" y="4765675"/>
            <a:ext cx="1819275"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284502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1000"/>
                                        <p:tgtEl>
                                          <p:spTgt spid="6146"/>
                                        </p:tgtEl>
                                      </p:cBhvr>
                                    </p:animEffect>
                                    <p:anim calcmode="lin" valueType="num">
                                      <p:cBhvr>
                                        <p:cTn id="8" dur="1000" fill="hold"/>
                                        <p:tgtEl>
                                          <p:spTgt spid="6146"/>
                                        </p:tgtEl>
                                        <p:attrNameLst>
                                          <p:attrName>ppt_x</p:attrName>
                                        </p:attrNameLst>
                                      </p:cBhvr>
                                      <p:tavLst>
                                        <p:tav tm="0">
                                          <p:val>
                                            <p:strVal val="#ppt_x"/>
                                          </p:val>
                                        </p:tav>
                                        <p:tav tm="100000">
                                          <p:val>
                                            <p:strVal val="#ppt_x"/>
                                          </p:val>
                                        </p:tav>
                                      </p:tavLst>
                                    </p:anim>
                                    <p:anim calcmode="lin" valueType="num">
                                      <p:cBhvr>
                                        <p:cTn id="9" dur="1000" fill="hold"/>
                                        <p:tgtEl>
                                          <p:spTgt spid="614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147">
                                            <p:txEl>
                                              <p:pRg st="0" end="0"/>
                                            </p:txEl>
                                          </p:spTgt>
                                        </p:tgtEl>
                                        <p:attrNameLst>
                                          <p:attrName>style.visibility</p:attrName>
                                        </p:attrNameLst>
                                      </p:cBhvr>
                                      <p:to>
                                        <p:strVal val="visible"/>
                                      </p:to>
                                    </p:set>
                                    <p:animEffect transition="in" filter="fade">
                                      <p:cBhvr>
                                        <p:cTn id="14" dur="1000"/>
                                        <p:tgtEl>
                                          <p:spTgt spid="6147">
                                            <p:txEl>
                                              <p:pRg st="0" end="0"/>
                                            </p:txEl>
                                          </p:spTgt>
                                        </p:tgtEl>
                                      </p:cBhvr>
                                    </p:animEffect>
                                    <p:anim calcmode="lin" valueType="num">
                                      <p:cBhvr>
                                        <p:cTn id="15" dur="1000" fill="hold"/>
                                        <p:tgtEl>
                                          <p:spTgt spid="614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14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fade">
                                      <p:cBhvr>
                                        <p:cTn id="21" dur="1000"/>
                                        <p:tgtEl>
                                          <p:spTgt spid="6148"/>
                                        </p:tgtEl>
                                      </p:cBhvr>
                                    </p:animEffect>
                                    <p:anim calcmode="lin" valueType="num">
                                      <p:cBhvr>
                                        <p:cTn id="22" dur="1000" fill="hold"/>
                                        <p:tgtEl>
                                          <p:spTgt spid="6148"/>
                                        </p:tgtEl>
                                        <p:attrNameLst>
                                          <p:attrName>ppt_x</p:attrName>
                                        </p:attrNameLst>
                                      </p:cBhvr>
                                      <p:tavLst>
                                        <p:tav tm="0">
                                          <p:val>
                                            <p:strVal val="#ppt_x"/>
                                          </p:val>
                                        </p:tav>
                                        <p:tav tm="100000">
                                          <p:val>
                                            <p:strVal val="#ppt_x"/>
                                          </p:val>
                                        </p:tav>
                                      </p:tavLst>
                                    </p:anim>
                                    <p:anim calcmode="lin" valueType="num">
                                      <p:cBhvr>
                                        <p:cTn id="23" dur="1000" fill="hold"/>
                                        <p:tgtEl>
                                          <p:spTgt spid="61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build="p"/>
      <p:bldP spid="614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標題 1"/>
          <p:cNvSpPr>
            <a:spLocks noGrp="1"/>
          </p:cNvSpPr>
          <p:nvPr>
            <p:ph type="ctrTitle" idx="4294967295"/>
          </p:nvPr>
        </p:nvSpPr>
        <p:spPr>
          <a:xfrm>
            <a:off x="1295400" y="357188"/>
            <a:ext cx="10502900" cy="684211"/>
          </a:xfrm>
        </p:spPr>
        <p:txBody>
          <a:bodyPr>
            <a:normAutofit fontScale="90000"/>
          </a:bodyPr>
          <a:lstStyle/>
          <a:p>
            <a:pPr algn="just" eaLnBrk="1" hangingPunct="1"/>
            <a:r>
              <a:rPr lang="en-US" altLang="zh-TW" sz="3400" dirty="0">
                <a:solidFill>
                  <a:srgbClr val="0070C0"/>
                </a:solidFill>
                <a:latin typeface="Comic Sans MS" panose="030F0702030302020204" pitchFamily="66" charset="0"/>
              </a:rPr>
              <a:t/>
            </a:r>
            <a:br>
              <a:rPr lang="en-US" altLang="zh-TW" sz="3400" dirty="0">
                <a:solidFill>
                  <a:srgbClr val="0070C0"/>
                </a:solidFill>
                <a:latin typeface="Comic Sans MS" panose="030F0702030302020204" pitchFamily="66" charset="0"/>
              </a:rPr>
            </a:br>
            <a:r>
              <a:rPr lang="en-US" altLang="zh-TW" sz="3400" dirty="0" smtClean="0">
                <a:solidFill>
                  <a:srgbClr val="0070C0"/>
                </a:solidFill>
                <a:latin typeface="Comic Sans MS" panose="030F0702030302020204" pitchFamily="66" charset="0"/>
              </a:rPr>
              <a:t>Look </a:t>
            </a:r>
            <a:r>
              <a:rPr lang="en-US" altLang="zh-TW" sz="3400" dirty="0">
                <a:solidFill>
                  <a:srgbClr val="0070C0"/>
                </a:solidFill>
                <a:latin typeface="Comic Sans MS" panose="030F0702030302020204" pitchFamily="66" charset="0"/>
              </a:rPr>
              <a:t>at Peter’s Activity Timetable.  </a:t>
            </a:r>
            <a:r>
              <a:rPr lang="zh-TW" altLang="en-US" sz="3400" dirty="0">
                <a:solidFill>
                  <a:srgbClr val="0070C0"/>
                </a:solidFill>
                <a:latin typeface="Comic Sans MS" panose="030F0702030302020204" pitchFamily="66" charset="0"/>
              </a:rPr>
              <a:t/>
            </a:r>
            <a:br>
              <a:rPr lang="zh-TW" altLang="en-US" sz="3400" dirty="0">
                <a:solidFill>
                  <a:srgbClr val="0070C0"/>
                </a:solidFill>
                <a:latin typeface="Comic Sans MS" panose="030F0702030302020204" pitchFamily="66" charset="0"/>
              </a:rPr>
            </a:br>
            <a:endParaRPr lang="zh-TW" altLang="en-US" sz="3400" dirty="0">
              <a:solidFill>
                <a:srgbClr val="0070C0"/>
              </a:solidFill>
              <a:latin typeface="Comic Sans MS" panose="030F0702030302020204" pitchFamily="66" charset="0"/>
            </a:endParaRPr>
          </a:p>
        </p:txBody>
      </p:sp>
      <p:pic>
        <p:nvPicPr>
          <p:cNvPr id="7171" name="Picture 5"/>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700088" y="2851967"/>
            <a:ext cx="2068512"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表格 4"/>
          <p:cNvGraphicFramePr>
            <a:graphicFrameLocks noGrp="1"/>
          </p:cNvGraphicFramePr>
          <p:nvPr/>
        </p:nvGraphicFramePr>
        <p:xfrm>
          <a:off x="3738563" y="2214563"/>
          <a:ext cx="5207000" cy="3608696"/>
        </p:xfrm>
        <a:graphic>
          <a:graphicData uri="http://schemas.openxmlformats.org/drawingml/2006/table">
            <a:tbl>
              <a:tblPr/>
              <a:tblGrid>
                <a:gridCol w="2603500">
                  <a:extLst>
                    <a:ext uri="{9D8B030D-6E8A-4147-A177-3AD203B41FA5}">
                      <a16:colId xmlns:a16="http://schemas.microsoft.com/office/drawing/2014/main" val="20000"/>
                    </a:ext>
                  </a:extLst>
                </a:gridCol>
                <a:gridCol w="2603500">
                  <a:extLst>
                    <a:ext uri="{9D8B030D-6E8A-4147-A177-3AD203B41FA5}">
                      <a16:colId xmlns:a16="http://schemas.microsoft.com/office/drawing/2014/main" val="20001"/>
                    </a:ext>
                  </a:extLst>
                </a:gridCol>
              </a:tblGrid>
              <a:tr h="499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1" i="0" u="none" strike="noStrike" cap="none" normalizeH="0" baseline="0" smtClean="0">
                          <a:ln>
                            <a:noFill/>
                          </a:ln>
                          <a:solidFill>
                            <a:srgbClr val="000000"/>
                          </a:solidFill>
                          <a:effectLst/>
                          <a:latin typeface="Century Gothic" pitchFamily="34" charset="0"/>
                          <a:ea typeface="新細明體" pitchFamily="18" charset="-120"/>
                          <a:cs typeface="Times New Roman" charset="0"/>
                        </a:rPr>
                        <a:t>Friday</a:t>
                      </a:r>
                      <a:endParaRPr kumimoji="0" lang="zh-TW" altLang="zh-TW" sz="2800" b="1" i="0" u="none" strike="noStrike" cap="none" normalizeH="0" baseline="0" smtClean="0">
                        <a:ln>
                          <a:noFill/>
                        </a:ln>
                        <a:solidFill>
                          <a:srgbClr val="FFFFFF"/>
                        </a:solidFill>
                        <a:effectLst/>
                        <a:latin typeface="Century Gothic" pitchFamily="34" charset="0"/>
                        <a:ea typeface="新細明體" pitchFamily="18" charset="-12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1" i="0" u="none" strike="noStrike" cap="none" normalizeH="0" baseline="0" smtClean="0">
                          <a:ln>
                            <a:noFill/>
                          </a:ln>
                          <a:solidFill>
                            <a:srgbClr val="000000"/>
                          </a:solidFill>
                          <a:effectLst/>
                          <a:latin typeface="Century Gothic" pitchFamily="34" charset="0"/>
                          <a:ea typeface="新細明體" pitchFamily="18" charset="-120"/>
                          <a:cs typeface="Times New Roman" charset="0"/>
                        </a:rPr>
                        <a:t>Saturday</a:t>
                      </a:r>
                      <a:endParaRPr kumimoji="0" lang="zh-TW" altLang="zh-TW" sz="2800" b="1" i="0" u="none" strike="noStrike" cap="none" normalizeH="0" baseline="0" smtClean="0">
                        <a:ln>
                          <a:noFill/>
                        </a:ln>
                        <a:solidFill>
                          <a:srgbClr val="FFFFFF"/>
                        </a:solidFill>
                        <a:effectLst/>
                        <a:latin typeface="Century Gothic" pitchFamily="34" charset="0"/>
                        <a:ea typeface="新細明體" pitchFamily="18" charset="-12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108599">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rgbClr val="000000"/>
                        </a:solidFill>
                        <a:effectLst/>
                        <a:latin typeface="Calibri" pitchFamily="34" charset="0"/>
                        <a:ea typeface="新細明體" pitchFamily="18" charset="-12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dirty="0" smtClean="0">
                        <a:ln>
                          <a:noFill/>
                        </a:ln>
                        <a:solidFill>
                          <a:srgbClr val="000000"/>
                        </a:solidFill>
                        <a:effectLst/>
                        <a:latin typeface="Calibri" pitchFamily="34" charset="0"/>
                        <a:ea typeface="新細明體" pitchFamily="18" charset="-12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bl>
          </a:graphicData>
        </a:graphic>
      </p:graphicFrame>
      <p:pic>
        <p:nvPicPr>
          <p:cNvPr id="7183"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81438" y="3500438"/>
            <a:ext cx="2400300" cy="166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4" name="Picture 3" descr="C:\Documents and Settings\FANNYLWF\My Documents\My Pictures\P2 Powerpoint pictures\go_to_art_classes.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3188" y="3214689"/>
            <a:ext cx="2438400" cy="223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900284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additive="base">
                                        <p:cTn id="7" dur="500" fill="hold"/>
                                        <p:tgtEl>
                                          <p:spTgt spid="7171"/>
                                        </p:tgtEl>
                                        <p:attrNameLst>
                                          <p:attrName>ppt_x</p:attrName>
                                        </p:attrNameLst>
                                      </p:cBhvr>
                                      <p:tavLst>
                                        <p:tav tm="0">
                                          <p:val>
                                            <p:strVal val="#ppt_x"/>
                                          </p:val>
                                        </p:tav>
                                        <p:tav tm="100000">
                                          <p:val>
                                            <p:strVal val="#ppt_x"/>
                                          </p:val>
                                        </p:tav>
                                      </p:tavLst>
                                    </p:anim>
                                    <p:anim calcmode="lin" valueType="num">
                                      <p:cBhvr additive="base">
                                        <p:cTn id="8" dur="500" fill="hold"/>
                                        <p:tgtEl>
                                          <p:spTgt spid="717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7170"/>
                                        </p:tgtEl>
                                        <p:attrNameLst>
                                          <p:attrName>style.visibility</p:attrName>
                                        </p:attrNameLst>
                                      </p:cBhvr>
                                      <p:to>
                                        <p:strVal val="visible"/>
                                      </p:to>
                                    </p:set>
                                    <p:animEffect transition="in" filter="box(in)">
                                      <p:cBhvr>
                                        <p:cTn id="13" dur="500"/>
                                        <p:tgtEl>
                                          <p:spTgt spid="717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2"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7183"/>
                                        </p:tgtEl>
                                        <p:attrNameLst>
                                          <p:attrName>style.visibility</p:attrName>
                                        </p:attrNameLst>
                                      </p:cBhvr>
                                      <p:to>
                                        <p:strVal val="visible"/>
                                      </p:to>
                                    </p:set>
                                    <p:animEffect transition="in" filter="fade">
                                      <p:cBhvr>
                                        <p:cTn id="23" dur="1000"/>
                                        <p:tgtEl>
                                          <p:spTgt spid="7183"/>
                                        </p:tgtEl>
                                      </p:cBhvr>
                                    </p:animEffect>
                                    <p:anim calcmode="lin" valueType="num">
                                      <p:cBhvr>
                                        <p:cTn id="24" dur="1000" fill="hold"/>
                                        <p:tgtEl>
                                          <p:spTgt spid="7183"/>
                                        </p:tgtEl>
                                        <p:attrNameLst>
                                          <p:attrName>ppt_x</p:attrName>
                                        </p:attrNameLst>
                                      </p:cBhvr>
                                      <p:tavLst>
                                        <p:tav tm="0">
                                          <p:val>
                                            <p:strVal val="#ppt_x"/>
                                          </p:val>
                                        </p:tav>
                                        <p:tav tm="100000">
                                          <p:val>
                                            <p:strVal val="#ppt_x"/>
                                          </p:val>
                                        </p:tav>
                                      </p:tavLst>
                                    </p:anim>
                                    <p:anim calcmode="lin" valueType="num">
                                      <p:cBhvr>
                                        <p:cTn id="25" dur="1000" fill="hold"/>
                                        <p:tgtEl>
                                          <p:spTgt spid="7183"/>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7184"/>
                                        </p:tgtEl>
                                        <p:attrNameLst>
                                          <p:attrName>style.visibility</p:attrName>
                                        </p:attrNameLst>
                                      </p:cBhvr>
                                      <p:to>
                                        <p:strVal val="visible"/>
                                      </p:to>
                                    </p:set>
                                    <p:animEffect transition="in" filter="fade">
                                      <p:cBhvr>
                                        <p:cTn id="28" dur="1000"/>
                                        <p:tgtEl>
                                          <p:spTgt spid="7184"/>
                                        </p:tgtEl>
                                      </p:cBhvr>
                                    </p:animEffect>
                                    <p:anim calcmode="lin" valueType="num">
                                      <p:cBhvr>
                                        <p:cTn id="29" dur="1000" fill="hold"/>
                                        <p:tgtEl>
                                          <p:spTgt spid="7184"/>
                                        </p:tgtEl>
                                        <p:attrNameLst>
                                          <p:attrName>ppt_x</p:attrName>
                                        </p:attrNameLst>
                                      </p:cBhvr>
                                      <p:tavLst>
                                        <p:tav tm="0">
                                          <p:val>
                                            <p:strVal val="#ppt_x"/>
                                          </p:val>
                                        </p:tav>
                                        <p:tav tm="100000">
                                          <p:val>
                                            <p:strVal val="#ppt_x"/>
                                          </p:val>
                                        </p:tav>
                                      </p:tavLst>
                                    </p:anim>
                                    <p:anim calcmode="lin" valueType="num">
                                      <p:cBhvr>
                                        <p:cTn id="30" dur="1000" fill="hold"/>
                                        <p:tgtEl>
                                          <p:spTgt spid="71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標題 1"/>
          <p:cNvSpPr>
            <a:spLocks noGrp="1"/>
          </p:cNvSpPr>
          <p:nvPr>
            <p:ph type="title"/>
          </p:nvPr>
        </p:nvSpPr>
        <p:spPr>
          <a:xfrm>
            <a:off x="3192463" y="882651"/>
            <a:ext cx="8770937" cy="1928813"/>
          </a:xfrm>
          <a:noFill/>
          <a:ln>
            <a:noFill/>
          </a:ln>
        </p:spPr>
        <p:txBody>
          <a:bodyPr>
            <a:normAutofit/>
          </a:bodyPr>
          <a:lstStyle/>
          <a:p>
            <a:pPr eaLnBrk="1" hangingPunct="1"/>
            <a:r>
              <a:rPr lang="en-US" altLang="zh-TW" sz="3600" b="1" cap="none" dirty="0" smtClean="0">
                <a:latin typeface="Comic Sans MS" panose="030F0702030302020204" pitchFamily="66" charset="0"/>
              </a:rPr>
              <a:t>On </a:t>
            </a:r>
            <a:r>
              <a:rPr lang="en-US" altLang="zh-TW" sz="3600" b="1" cap="none" dirty="0">
                <a:latin typeface="Comic Sans MS" panose="030F0702030302020204" pitchFamily="66" charset="0"/>
              </a:rPr>
              <a:t>F</a:t>
            </a:r>
            <a:r>
              <a:rPr lang="en-US" altLang="zh-TW" sz="3600" b="1" cap="none" dirty="0" smtClean="0">
                <a:latin typeface="Comic Sans MS" panose="030F0702030302020204" pitchFamily="66" charset="0"/>
              </a:rPr>
              <a:t>riday</a:t>
            </a:r>
            <a:r>
              <a:rPr lang="en-US" altLang="zh-TW" sz="3600" cap="none" dirty="0" smtClean="0">
                <a:latin typeface="Comic Sans MS" panose="030F0702030302020204" pitchFamily="66" charset="0"/>
              </a:rPr>
              <a:t>, </a:t>
            </a:r>
            <a:r>
              <a:rPr lang="en-US" altLang="zh-TW" sz="3600" cap="none" dirty="0">
                <a:solidFill>
                  <a:srgbClr val="FF0000"/>
                </a:solidFill>
                <a:latin typeface="Comic Sans MS" panose="030F0702030302020204" pitchFamily="66" charset="0"/>
              </a:rPr>
              <a:t>P</a:t>
            </a:r>
            <a:r>
              <a:rPr lang="en-US" altLang="zh-TW" sz="3600" cap="none" dirty="0" smtClean="0">
                <a:solidFill>
                  <a:srgbClr val="FF0000"/>
                </a:solidFill>
                <a:latin typeface="Comic Sans MS" panose="030F0702030302020204" pitchFamily="66" charset="0"/>
              </a:rPr>
              <a:t>eter paint</a:t>
            </a:r>
            <a:r>
              <a:rPr lang="en-US" altLang="zh-TW" sz="3600" b="1" cap="none" dirty="0" smtClean="0">
                <a:solidFill>
                  <a:srgbClr val="0070C0"/>
                </a:solidFill>
                <a:latin typeface="Comic Sans MS" panose="030F0702030302020204" pitchFamily="66" charset="0"/>
              </a:rPr>
              <a:t>s</a:t>
            </a:r>
            <a:r>
              <a:rPr lang="en-US" altLang="zh-TW" sz="3600" cap="none" dirty="0" smtClean="0">
                <a:solidFill>
                  <a:srgbClr val="0070C0"/>
                </a:solidFill>
                <a:latin typeface="Comic Sans MS" panose="030F0702030302020204" pitchFamily="66" charset="0"/>
              </a:rPr>
              <a:t> </a:t>
            </a:r>
            <a:r>
              <a:rPr lang="en-US" altLang="zh-TW" sz="3600" cap="none" dirty="0" smtClean="0">
                <a:solidFill>
                  <a:schemeClr val="tx1"/>
                </a:solidFill>
                <a:latin typeface="Comic Sans MS" panose="030F0702030302020204" pitchFamily="66" charset="0"/>
              </a:rPr>
              <a:t>the model</a:t>
            </a:r>
            <a:r>
              <a:rPr lang="en-US" altLang="zh-TW" sz="3600" cap="none" dirty="0" smtClean="0">
                <a:latin typeface="Comic Sans MS" panose="030F0702030302020204" pitchFamily="66" charset="0"/>
              </a:rPr>
              <a:t>.</a:t>
            </a:r>
            <a:br>
              <a:rPr lang="en-US" altLang="zh-TW" sz="3600" cap="none" dirty="0" smtClean="0">
                <a:latin typeface="Comic Sans MS" panose="030F0702030302020204" pitchFamily="66" charset="0"/>
              </a:rPr>
            </a:br>
            <a:r>
              <a:rPr lang="en-US" altLang="zh-TW" sz="3600" cap="none" dirty="0" smtClean="0">
                <a:latin typeface="Comic Sans MS" panose="030F0702030302020204" pitchFamily="66" charset="0"/>
              </a:rPr>
              <a:t/>
            </a:r>
            <a:br>
              <a:rPr lang="en-US" altLang="zh-TW" sz="3600" cap="none" dirty="0" smtClean="0">
                <a:latin typeface="Comic Sans MS" panose="030F0702030302020204" pitchFamily="66" charset="0"/>
              </a:rPr>
            </a:br>
            <a:r>
              <a:rPr lang="en-US" altLang="zh-TW" sz="3600" cap="none" dirty="0" smtClean="0">
                <a:solidFill>
                  <a:srgbClr val="FF0000"/>
                </a:solidFill>
                <a:latin typeface="Comic Sans MS" panose="030F0702030302020204" pitchFamily="66" charset="0"/>
              </a:rPr>
              <a:t>He like</a:t>
            </a:r>
            <a:r>
              <a:rPr lang="en-US" altLang="zh-TW" sz="3600" b="1" cap="none" dirty="0" smtClean="0">
                <a:solidFill>
                  <a:srgbClr val="0070C0"/>
                </a:solidFill>
                <a:latin typeface="Comic Sans MS" panose="030F0702030302020204" pitchFamily="66" charset="0"/>
              </a:rPr>
              <a:t>s</a:t>
            </a:r>
            <a:r>
              <a:rPr lang="en-US" altLang="zh-TW" sz="3600" cap="none" dirty="0" smtClean="0">
                <a:latin typeface="Comic Sans MS" panose="030F0702030302020204" pitchFamily="66" charset="0"/>
              </a:rPr>
              <a:t> </a:t>
            </a:r>
            <a:r>
              <a:rPr lang="en-US" altLang="zh-TW" sz="3600" cap="none" dirty="0" smtClean="0">
                <a:solidFill>
                  <a:schemeClr val="tx1"/>
                </a:solidFill>
                <a:latin typeface="Comic Sans MS" panose="030F0702030302020204" pitchFamily="66" charset="0"/>
              </a:rPr>
              <a:t>painting very much</a:t>
            </a:r>
            <a:r>
              <a:rPr lang="en-US" altLang="zh-TW" sz="3600" cap="none" dirty="0" smtClean="0">
                <a:latin typeface="Comic Sans MS" panose="030F0702030302020204" pitchFamily="66" charset="0"/>
              </a:rPr>
              <a:t>. </a:t>
            </a:r>
            <a:endParaRPr lang="zh-TW" altLang="en-US" sz="3600" cap="none" dirty="0">
              <a:latin typeface="Comic Sans MS" panose="030F0702030302020204" pitchFamily="66" charset="0"/>
            </a:endParaRPr>
          </a:p>
        </p:txBody>
      </p:sp>
      <p:sp>
        <p:nvSpPr>
          <p:cNvPr id="8195" name="內容版面配置區 2"/>
          <p:cNvSpPr>
            <a:spLocks noGrp="1"/>
          </p:cNvSpPr>
          <p:nvPr>
            <p:ph idx="1"/>
          </p:nvPr>
        </p:nvSpPr>
        <p:spPr>
          <a:xfrm>
            <a:off x="3192462" y="4025900"/>
            <a:ext cx="8770937" cy="1143000"/>
          </a:xfrm>
        </p:spPr>
        <p:txBody>
          <a:bodyPr>
            <a:normAutofit lnSpcReduction="10000"/>
          </a:bodyPr>
          <a:lstStyle/>
          <a:p>
            <a:pPr eaLnBrk="1" hangingPunct="1">
              <a:buFont typeface="Arial" panose="020B0604020202020204" pitchFamily="34" charset="0"/>
              <a:buNone/>
            </a:pPr>
            <a:r>
              <a:rPr lang="en-US" altLang="zh-TW" sz="3600" dirty="0" smtClean="0">
                <a:latin typeface="Comic Sans MS" panose="030F0702030302020204" pitchFamily="66" charset="0"/>
              </a:rPr>
              <a:t> </a:t>
            </a:r>
            <a:r>
              <a:rPr lang="en-US" altLang="zh-TW" sz="3600" b="1" dirty="0">
                <a:latin typeface="Comic Sans MS" panose="030F0702030302020204" pitchFamily="66" charset="0"/>
              </a:rPr>
              <a:t>On Saturday</a:t>
            </a:r>
            <a:r>
              <a:rPr lang="en-US" altLang="zh-TW" sz="3600" dirty="0" smtClean="0">
                <a:latin typeface="Comic Sans MS" panose="030F0702030302020204" pitchFamily="66" charset="0"/>
              </a:rPr>
              <a:t>, </a:t>
            </a:r>
            <a:r>
              <a:rPr lang="en-US" altLang="zh-TW" sz="3600" dirty="0">
                <a:solidFill>
                  <a:srgbClr val="FF0000"/>
                </a:solidFill>
                <a:latin typeface="Comic Sans MS" panose="030F0702030302020204" pitchFamily="66" charset="0"/>
              </a:rPr>
              <a:t>he go</a:t>
            </a:r>
            <a:r>
              <a:rPr lang="en-US" altLang="zh-TW" sz="3600" b="1" dirty="0">
                <a:solidFill>
                  <a:srgbClr val="0070C0"/>
                </a:solidFill>
                <a:latin typeface="Comic Sans MS" panose="030F0702030302020204" pitchFamily="66" charset="0"/>
              </a:rPr>
              <a:t>es</a:t>
            </a:r>
            <a:r>
              <a:rPr lang="en-US" altLang="zh-TW" sz="3600" dirty="0">
                <a:solidFill>
                  <a:srgbClr val="C00000"/>
                </a:solidFill>
                <a:latin typeface="Comic Sans MS" panose="030F0702030302020204" pitchFamily="66" charset="0"/>
              </a:rPr>
              <a:t> </a:t>
            </a:r>
            <a:r>
              <a:rPr lang="en-US" altLang="zh-TW" sz="3600" dirty="0">
                <a:latin typeface="Comic Sans MS" panose="030F0702030302020204" pitchFamily="66" charset="0"/>
              </a:rPr>
              <a:t>to a painting class.</a:t>
            </a:r>
            <a:endParaRPr lang="zh-TW" altLang="en-US" sz="3600" dirty="0">
              <a:latin typeface="Comic Sans MS" panose="030F0702030302020204" pitchFamily="66" charset="0"/>
            </a:endParaRPr>
          </a:p>
          <a:p>
            <a:pPr eaLnBrk="1" hangingPunct="1">
              <a:buFont typeface="Arial" panose="020B0604020202020204" pitchFamily="34" charset="0"/>
              <a:buNone/>
            </a:pPr>
            <a:endParaRPr lang="zh-TW" altLang="en-US" sz="3600" dirty="0">
              <a:latin typeface="Comic Sans MS" panose="030F0702030302020204" pitchFamily="66" charset="0"/>
            </a:endParaRPr>
          </a:p>
          <a:p>
            <a:pPr eaLnBrk="1" hangingPunct="1"/>
            <a:endParaRPr lang="zh-TW" altLang="en-US" sz="3600" dirty="0" smtClean="0"/>
          </a:p>
        </p:txBody>
      </p:sp>
      <p:pic>
        <p:nvPicPr>
          <p:cNvPr id="1024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03276" y="1125538"/>
            <a:ext cx="1971675"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3" descr="C:\Documents and Settings\FANNYLWF\My Documents\My Pictures\P2 Powerpoint pictures\go_to_art_classe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65188" y="3625850"/>
            <a:ext cx="184785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文字方塊 5"/>
          <p:cNvSpPr txBox="1">
            <a:spLocks noChangeArrowheads="1"/>
          </p:cNvSpPr>
          <p:nvPr/>
        </p:nvSpPr>
        <p:spPr bwMode="auto">
          <a:xfrm>
            <a:off x="1003301" y="625475"/>
            <a:ext cx="1571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spcBef>
                <a:spcPct val="0"/>
              </a:spcBef>
              <a:buFontTx/>
              <a:buNone/>
            </a:pPr>
            <a:r>
              <a:rPr lang="en-US" altLang="zh-TW" sz="1800" b="1">
                <a:latin typeface="Arial" panose="020B0604020202020204" pitchFamily="34" charset="0"/>
              </a:rPr>
              <a:t>Friday</a:t>
            </a:r>
            <a:endParaRPr lang="zh-TW" altLang="en-US" sz="1800" b="1">
              <a:latin typeface="Arial" panose="020B0604020202020204" pitchFamily="34" charset="0"/>
            </a:endParaRPr>
          </a:p>
        </p:txBody>
      </p:sp>
      <p:sp>
        <p:nvSpPr>
          <p:cNvPr id="10247" name="文字方塊 6"/>
          <p:cNvSpPr txBox="1">
            <a:spLocks noChangeArrowheads="1"/>
          </p:cNvSpPr>
          <p:nvPr/>
        </p:nvSpPr>
        <p:spPr bwMode="auto">
          <a:xfrm>
            <a:off x="931863" y="3197225"/>
            <a:ext cx="1714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spcBef>
                <a:spcPct val="0"/>
              </a:spcBef>
              <a:buFontTx/>
              <a:buNone/>
            </a:pPr>
            <a:r>
              <a:rPr lang="en-US" altLang="zh-TW" sz="1800" b="1">
                <a:latin typeface="Arial" panose="020B0604020202020204" pitchFamily="34" charset="0"/>
              </a:rPr>
              <a:t>Saturday</a:t>
            </a:r>
            <a:endParaRPr lang="zh-TW" altLang="en-US" sz="1800" b="1">
              <a:latin typeface="Arial" panose="020B0604020202020204" pitchFamily="34" charset="0"/>
            </a:endParaRPr>
          </a:p>
        </p:txBody>
      </p:sp>
    </p:spTree>
    <p:extLst>
      <p:ext uri="{BB962C8B-B14F-4D97-AF65-F5344CB8AC3E}">
        <p14:creationId xmlns:p14="http://schemas.microsoft.com/office/powerpoint/2010/main" val="331582918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1000"/>
                                        <p:tgtEl>
                                          <p:spTgt spid="8194"/>
                                        </p:tgtEl>
                                      </p:cBhvr>
                                    </p:animEffect>
                                    <p:anim calcmode="lin" valueType="num">
                                      <p:cBhvr>
                                        <p:cTn id="8" dur="1000" fill="hold"/>
                                        <p:tgtEl>
                                          <p:spTgt spid="8194"/>
                                        </p:tgtEl>
                                        <p:attrNameLst>
                                          <p:attrName>ppt_x</p:attrName>
                                        </p:attrNameLst>
                                      </p:cBhvr>
                                      <p:tavLst>
                                        <p:tav tm="0">
                                          <p:val>
                                            <p:strVal val="#ppt_x"/>
                                          </p:val>
                                        </p:tav>
                                        <p:tav tm="100000">
                                          <p:val>
                                            <p:strVal val="#ppt_x"/>
                                          </p:val>
                                        </p:tav>
                                      </p:tavLst>
                                    </p:anim>
                                    <p:anim calcmode="lin" valueType="num">
                                      <p:cBhvr>
                                        <p:cTn id="9"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195">
                                            <p:txEl>
                                              <p:pRg st="0" end="0"/>
                                            </p:txEl>
                                          </p:spTgt>
                                        </p:tgtEl>
                                        <p:attrNameLst>
                                          <p:attrName>style.visibility</p:attrName>
                                        </p:attrNameLst>
                                      </p:cBhvr>
                                      <p:to>
                                        <p:strVal val="visible"/>
                                      </p:to>
                                    </p:set>
                                    <p:animEffect transition="in" filter="fade">
                                      <p:cBhvr>
                                        <p:cTn id="14" dur="1000"/>
                                        <p:tgtEl>
                                          <p:spTgt spid="8195">
                                            <p:txEl>
                                              <p:pRg st="0" end="0"/>
                                            </p:txEl>
                                          </p:spTgt>
                                        </p:tgtEl>
                                      </p:cBhvr>
                                    </p:animEffect>
                                    <p:anim calcmode="lin" valueType="num">
                                      <p:cBhvr>
                                        <p:cTn id="15" dur="1000" fill="hold"/>
                                        <p:tgtEl>
                                          <p:spTgt spid="819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819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build="p"/>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標題 1"/>
          <p:cNvSpPr>
            <a:spLocks noGrp="1"/>
          </p:cNvSpPr>
          <p:nvPr>
            <p:ph type="title"/>
          </p:nvPr>
        </p:nvSpPr>
        <p:spPr>
          <a:xfrm>
            <a:off x="524764" y="0"/>
            <a:ext cx="9720072" cy="734133"/>
          </a:xfrm>
        </p:spPr>
        <p:txBody>
          <a:bodyPr>
            <a:normAutofit fontScale="90000"/>
          </a:bodyPr>
          <a:lstStyle/>
          <a:p>
            <a:pPr algn="just" eaLnBrk="1" hangingPunct="1"/>
            <a:r>
              <a:rPr lang="en-US" altLang="zh-TW" sz="3400" dirty="0">
                <a:solidFill>
                  <a:srgbClr val="0070C0"/>
                </a:solidFill>
                <a:latin typeface="Comic Sans MS" panose="030F0702030302020204" pitchFamily="66" charset="0"/>
              </a:rPr>
              <a:t/>
            </a:r>
            <a:br>
              <a:rPr lang="en-US" altLang="zh-TW" sz="3400" dirty="0">
                <a:solidFill>
                  <a:srgbClr val="0070C0"/>
                </a:solidFill>
                <a:latin typeface="Comic Sans MS" panose="030F0702030302020204" pitchFamily="66" charset="0"/>
              </a:rPr>
            </a:br>
            <a:r>
              <a:rPr lang="en-US" altLang="zh-TW" sz="3200" dirty="0" smtClean="0">
                <a:solidFill>
                  <a:srgbClr val="0070C0"/>
                </a:solidFill>
                <a:latin typeface="Comic Sans MS" panose="030F0702030302020204" pitchFamily="66" charset="0"/>
              </a:rPr>
              <a:t>This </a:t>
            </a:r>
            <a:r>
              <a:rPr lang="en-US" altLang="zh-TW" sz="3200" dirty="0">
                <a:solidFill>
                  <a:srgbClr val="0070C0"/>
                </a:solidFill>
                <a:latin typeface="Comic Sans MS" panose="030F0702030302020204" pitchFamily="66" charset="0"/>
              </a:rPr>
              <a:t>is </a:t>
            </a:r>
            <a:r>
              <a:rPr lang="en-US" altLang="zh-TW" sz="3200" b="1" dirty="0">
                <a:solidFill>
                  <a:srgbClr val="0070C0"/>
                </a:solidFill>
                <a:latin typeface="Comic Sans MS" panose="030F0702030302020204" pitchFamily="66" charset="0"/>
              </a:rPr>
              <a:t>Sally’s</a:t>
            </a:r>
            <a:r>
              <a:rPr lang="en-US" altLang="zh-TW" sz="3200" dirty="0">
                <a:solidFill>
                  <a:srgbClr val="0070C0"/>
                </a:solidFill>
                <a:latin typeface="Comic Sans MS" panose="030F0702030302020204" pitchFamily="66" charset="0"/>
              </a:rPr>
              <a:t> </a:t>
            </a:r>
            <a:r>
              <a:rPr lang="en-US" altLang="zh-TW" sz="3200" dirty="0" smtClean="0">
                <a:solidFill>
                  <a:srgbClr val="0070C0"/>
                </a:solidFill>
                <a:latin typeface="Comic Sans MS" panose="030F0702030302020204" pitchFamily="66" charset="0"/>
              </a:rPr>
              <a:t>Activity </a:t>
            </a:r>
            <a:r>
              <a:rPr lang="en-US" altLang="zh-TW" sz="3200" dirty="0">
                <a:solidFill>
                  <a:srgbClr val="0070C0"/>
                </a:solidFill>
                <a:latin typeface="Comic Sans MS" panose="030F0702030302020204" pitchFamily="66" charset="0"/>
              </a:rPr>
              <a:t>Timetable.  </a:t>
            </a:r>
            <a:r>
              <a:rPr lang="zh-TW" altLang="en-US" sz="3400" dirty="0">
                <a:solidFill>
                  <a:srgbClr val="0070C0"/>
                </a:solidFill>
                <a:latin typeface="Comic Sans MS" panose="030F0702030302020204" pitchFamily="66" charset="0"/>
              </a:rPr>
              <a:t/>
            </a:r>
            <a:br>
              <a:rPr lang="zh-TW" altLang="en-US" sz="3400" dirty="0">
                <a:solidFill>
                  <a:srgbClr val="0070C0"/>
                </a:solidFill>
                <a:latin typeface="Comic Sans MS" panose="030F0702030302020204" pitchFamily="66" charset="0"/>
              </a:rPr>
            </a:br>
            <a:endParaRPr lang="zh-TW" altLang="en-US" sz="3400" dirty="0">
              <a:solidFill>
                <a:srgbClr val="0070C0"/>
              </a:solidFill>
              <a:latin typeface="Comic Sans MS" panose="030F0702030302020204" pitchFamily="66" charset="0"/>
            </a:endParaRPr>
          </a:p>
        </p:txBody>
      </p:sp>
      <p:pic>
        <p:nvPicPr>
          <p:cNvPr id="9219" name="Picture 5"/>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10047289" y="557782"/>
            <a:ext cx="2040377" cy="13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表格 4"/>
          <p:cNvGraphicFramePr>
            <a:graphicFrameLocks noGrp="1"/>
          </p:cNvGraphicFramePr>
          <p:nvPr>
            <p:extLst>
              <p:ext uri="{D42A27DB-BD31-4B8C-83A1-F6EECF244321}">
                <p14:modId xmlns:p14="http://schemas.microsoft.com/office/powerpoint/2010/main" val="1780270220"/>
              </p:ext>
            </p:extLst>
          </p:nvPr>
        </p:nvGraphicFramePr>
        <p:xfrm>
          <a:off x="359664" y="1638300"/>
          <a:ext cx="8963725" cy="4343709"/>
        </p:xfrm>
        <a:graphic>
          <a:graphicData uri="http://schemas.openxmlformats.org/drawingml/2006/table">
            <a:tbl>
              <a:tblPr/>
              <a:tblGrid>
                <a:gridCol w="2118699">
                  <a:extLst>
                    <a:ext uri="{9D8B030D-6E8A-4147-A177-3AD203B41FA5}">
                      <a16:colId xmlns:a16="http://schemas.microsoft.com/office/drawing/2014/main" val="20000"/>
                    </a:ext>
                  </a:extLst>
                </a:gridCol>
                <a:gridCol w="2281675">
                  <a:extLst>
                    <a:ext uri="{9D8B030D-6E8A-4147-A177-3AD203B41FA5}">
                      <a16:colId xmlns:a16="http://schemas.microsoft.com/office/drawing/2014/main" val="20001"/>
                    </a:ext>
                  </a:extLst>
                </a:gridCol>
                <a:gridCol w="2363163">
                  <a:extLst>
                    <a:ext uri="{9D8B030D-6E8A-4147-A177-3AD203B41FA5}">
                      <a16:colId xmlns:a16="http://schemas.microsoft.com/office/drawing/2014/main" val="20002"/>
                    </a:ext>
                  </a:extLst>
                </a:gridCol>
                <a:gridCol w="2200188">
                  <a:extLst>
                    <a:ext uri="{9D8B030D-6E8A-4147-A177-3AD203B41FA5}">
                      <a16:colId xmlns:a16="http://schemas.microsoft.com/office/drawing/2014/main" val="20003"/>
                    </a:ext>
                  </a:extLst>
                </a:gridCol>
              </a:tblGrid>
              <a:tr h="60158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1" i="0" u="none" strike="noStrike" cap="none" normalizeH="0" baseline="0" smtClean="0">
                          <a:ln>
                            <a:noFill/>
                          </a:ln>
                          <a:solidFill>
                            <a:srgbClr val="FFFFFF"/>
                          </a:solidFill>
                          <a:effectLst/>
                          <a:latin typeface="Calibri" pitchFamily="34" charset="0"/>
                          <a:ea typeface="新細明體" pitchFamily="18" charset="-120"/>
                        </a:rPr>
                        <a:t>Tuesday</a:t>
                      </a:r>
                      <a:endParaRPr kumimoji="0" lang="zh-TW" altLang="zh-TW" sz="2800" b="1" i="0" u="none" strike="noStrike" cap="none" normalizeH="0" baseline="0" smtClean="0">
                        <a:ln>
                          <a:noFill/>
                        </a:ln>
                        <a:solidFill>
                          <a:schemeClr val="bg2"/>
                        </a:solidFill>
                        <a:effectLst/>
                        <a:latin typeface="Century Gothic" pitchFamily="34" charset="0"/>
                        <a:ea typeface="新細明體" pitchFamily="18" charset="-12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400" b="1" i="0" u="none" strike="noStrike" cap="none" normalizeH="0" baseline="0" smtClean="0">
                          <a:ln>
                            <a:noFill/>
                          </a:ln>
                          <a:solidFill>
                            <a:srgbClr val="FFFFFF"/>
                          </a:solidFill>
                          <a:effectLst/>
                          <a:latin typeface="Calibri" pitchFamily="34" charset="0"/>
                          <a:ea typeface="新細明體" pitchFamily="18" charset="-120"/>
                        </a:rPr>
                        <a:t>Wednesday</a:t>
                      </a:r>
                      <a:endParaRPr kumimoji="0" lang="zh-TW" altLang="zh-TW" sz="2400" b="1" i="0" u="none" strike="noStrike" cap="none" normalizeH="0" baseline="0" smtClean="0">
                        <a:ln>
                          <a:noFill/>
                        </a:ln>
                        <a:solidFill>
                          <a:schemeClr val="bg2"/>
                        </a:solidFill>
                        <a:effectLst/>
                        <a:latin typeface="Century Gothic" pitchFamily="34" charset="0"/>
                        <a:ea typeface="新細明體" pitchFamily="18" charset="-12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1" i="0" u="none" strike="noStrike" cap="none" normalizeH="0" baseline="0" smtClean="0">
                          <a:ln>
                            <a:noFill/>
                          </a:ln>
                          <a:solidFill>
                            <a:srgbClr val="FFFFFF"/>
                          </a:solidFill>
                          <a:effectLst/>
                          <a:latin typeface="Calibri" pitchFamily="34" charset="0"/>
                          <a:ea typeface="新細明體" pitchFamily="18" charset="-120"/>
                        </a:rPr>
                        <a:t>Thursday</a:t>
                      </a:r>
                      <a:endParaRPr kumimoji="0" lang="zh-TW" altLang="zh-TW" sz="2800" b="1" i="0" u="none" strike="noStrike" cap="none" normalizeH="0" baseline="0" smtClean="0">
                        <a:ln>
                          <a:noFill/>
                        </a:ln>
                        <a:solidFill>
                          <a:srgbClr val="FFFFFF"/>
                        </a:solidFill>
                        <a:effectLst/>
                        <a:latin typeface="Century Gothic" pitchFamily="34" charset="0"/>
                        <a:ea typeface="新細明體" pitchFamily="18" charset="-12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1" i="0" u="none" strike="noStrike" cap="none" normalizeH="0" baseline="0" smtClean="0">
                          <a:ln>
                            <a:noFill/>
                          </a:ln>
                          <a:solidFill>
                            <a:srgbClr val="FFFFFF"/>
                          </a:solidFill>
                          <a:effectLst/>
                          <a:latin typeface="Calibri" pitchFamily="34" charset="0"/>
                          <a:ea typeface="新細明體" pitchFamily="18" charset="-120"/>
                        </a:rPr>
                        <a:t>Friday</a:t>
                      </a:r>
                      <a:endParaRPr kumimoji="0" lang="zh-TW" altLang="zh-TW" sz="2800" b="1" i="0" u="none" strike="noStrike" cap="none" normalizeH="0" baseline="0" smtClean="0">
                        <a:ln>
                          <a:noFill/>
                        </a:ln>
                        <a:solidFill>
                          <a:srgbClr val="FFFFFF"/>
                        </a:solidFill>
                        <a:effectLst/>
                        <a:latin typeface="Century Gothic" pitchFamily="34" charset="0"/>
                        <a:ea typeface="新細明體" pitchFamily="18" charset="-120"/>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742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smtClean="0">
                        <a:ln>
                          <a:noFill/>
                        </a:ln>
                        <a:solidFill>
                          <a:srgbClr val="000000"/>
                        </a:solidFill>
                        <a:effectLst/>
                        <a:latin typeface="Calibri" pitchFamily="34" charset="0"/>
                        <a:ea typeface="新細明體" pitchFamily="18"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rgbClr val="000000"/>
                        </a:solidFill>
                        <a:effectLst/>
                        <a:latin typeface="Calibri" pitchFamily="34" charset="0"/>
                        <a:ea typeface="新細明體" pitchFamily="18" charset="-12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dirty="0" smtClean="0">
                        <a:ln>
                          <a:noFill/>
                        </a:ln>
                        <a:solidFill>
                          <a:srgbClr val="000000"/>
                        </a:solidFill>
                        <a:effectLst/>
                        <a:latin typeface="Calibri" pitchFamily="34" charset="0"/>
                        <a:ea typeface="新細明體" pitchFamily="18" charset="-12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rgbClr val="000000"/>
                        </a:solidFill>
                        <a:effectLst/>
                        <a:latin typeface="Calibri" pitchFamily="34" charset="0"/>
                        <a:ea typeface="新細明體" pitchFamily="18" charset="-12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dirty="0" smtClean="0">
                        <a:ln>
                          <a:noFill/>
                        </a:ln>
                        <a:solidFill>
                          <a:srgbClr val="000000"/>
                        </a:solidFill>
                        <a:effectLst/>
                        <a:latin typeface="Calibri" pitchFamily="34" charset="0"/>
                        <a:ea typeface="新細明體" pitchFamily="18" charset="-12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bl>
          </a:graphicData>
        </a:graphic>
      </p:graphicFrame>
      <p:pic>
        <p:nvPicPr>
          <p:cNvPr id="9241" name="Picture 25" descr="j036104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9813" y="3141661"/>
            <a:ext cx="1666875" cy="164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42" name="Picture 26" descr="j04283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16913" y="3217861"/>
            <a:ext cx="1828800" cy="148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43" name="Picture 27" descr="j009040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41526" y="3249611"/>
            <a:ext cx="1981200"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44" name="Picture 28" descr="j019770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302501" y="3303586"/>
            <a:ext cx="183832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20071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 calcmode="lin" valueType="num">
                                      <p:cBhvr additive="base">
                                        <p:cTn id="7" dur="500" fill="hold"/>
                                        <p:tgtEl>
                                          <p:spTgt spid="9219"/>
                                        </p:tgtEl>
                                        <p:attrNameLst>
                                          <p:attrName>ppt_x</p:attrName>
                                        </p:attrNameLst>
                                      </p:cBhvr>
                                      <p:tavLst>
                                        <p:tav tm="0">
                                          <p:val>
                                            <p:strVal val="#ppt_x"/>
                                          </p:val>
                                        </p:tav>
                                        <p:tav tm="100000">
                                          <p:val>
                                            <p:strVal val="#ppt_x"/>
                                          </p:val>
                                        </p:tav>
                                      </p:tavLst>
                                    </p:anim>
                                    <p:anim calcmode="lin" valueType="num">
                                      <p:cBhvr additive="base">
                                        <p:cTn id="8"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9218"/>
                                        </p:tgtEl>
                                        <p:attrNameLst>
                                          <p:attrName>style.visibility</p:attrName>
                                        </p:attrNameLst>
                                      </p:cBhvr>
                                      <p:to>
                                        <p:strVal val="visible"/>
                                      </p:to>
                                    </p:set>
                                    <p:animEffect transition="in" filter="strips(downLeft)">
                                      <p:cBhvr>
                                        <p:cTn id="13" dur="500"/>
                                        <p:tgtEl>
                                          <p:spTgt spid="921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2"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9241"/>
                                        </p:tgtEl>
                                        <p:attrNameLst>
                                          <p:attrName>style.visibility</p:attrName>
                                        </p:attrNameLst>
                                      </p:cBhvr>
                                      <p:to>
                                        <p:strVal val="visible"/>
                                      </p:to>
                                    </p:set>
                                    <p:animEffect transition="in" filter="fade">
                                      <p:cBhvr>
                                        <p:cTn id="23" dur="1000"/>
                                        <p:tgtEl>
                                          <p:spTgt spid="9241"/>
                                        </p:tgtEl>
                                      </p:cBhvr>
                                    </p:animEffect>
                                    <p:anim calcmode="lin" valueType="num">
                                      <p:cBhvr>
                                        <p:cTn id="24" dur="1000" fill="hold"/>
                                        <p:tgtEl>
                                          <p:spTgt spid="9241"/>
                                        </p:tgtEl>
                                        <p:attrNameLst>
                                          <p:attrName>ppt_x</p:attrName>
                                        </p:attrNameLst>
                                      </p:cBhvr>
                                      <p:tavLst>
                                        <p:tav tm="0">
                                          <p:val>
                                            <p:strVal val="#ppt_x"/>
                                          </p:val>
                                        </p:tav>
                                        <p:tav tm="100000">
                                          <p:val>
                                            <p:strVal val="#ppt_x"/>
                                          </p:val>
                                        </p:tav>
                                      </p:tavLst>
                                    </p:anim>
                                    <p:anim calcmode="lin" valueType="num">
                                      <p:cBhvr>
                                        <p:cTn id="25" dur="1000" fill="hold"/>
                                        <p:tgtEl>
                                          <p:spTgt spid="9241"/>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9242"/>
                                        </p:tgtEl>
                                        <p:attrNameLst>
                                          <p:attrName>style.visibility</p:attrName>
                                        </p:attrNameLst>
                                      </p:cBhvr>
                                      <p:to>
                                        <p:strVal val="visible"/>
                                      </p:to>
                                    </p:set>
                                    <p:animEffect transition="in" filter="fade">
                                      <p:cBhvr>
                                        <p:cTn id="28" dur="1000"/>
                                        <p:tgtEl>
                                          <p:spTgt spid="9242"/>
                                        </p:tgtEl>
                                      </p:cBhvr>
                                    </p:animEffect>
                                    <p:anim calcmode="lin" valueType="num">
                                      <p:cBhvr>
                                        <p:cTn id="29" dur="1000" fill="hold"/>
                                        <p:tgtEl>
                                          <p:spTgt spid="9242"/>
                                        </p:tgtEl>
                                        <p:attrNameLst>
                                          <p:attrName>ppt_x</p:attrName>
                                        </p:attrNameLst>
                                      </p:cBhvr>
                                      <p:tavLst>
                                        <p:tav tm="0">
                                          <p:val>
                                            <p:strVal val="#ppt_x"/>
                                          </p:val>
                                        </p:tav>
                                        <p:tav tm="100000">
                                          <p:val>
                                            <p:strVal val="#ppt_x"/>
                                          </p:val>
                                        </p:tav>
                                      </p:tavLst>
                                    </p:anim>
                                    <p:anim calcmode="lin" valueType="num">
                                      <p:cBhvr>
                                        <p:cTn id="30" dur="1000" fill="hold"/>
                                        <p:tgtEl>
                                          <p:spTgt spid="9242"/>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43"/>
                                        </p:tgtEl>
                                        <p:attrNameLst>
                                          <p:attrName>style.visibility</p:attrName>
                                        </p:attrNameLst>
                                      </p:cBhvr>
                                      <p:to>
                                        <p:strVal val="visible"/>
                                      </p:to>
                                    </p:set>
                                    <p:animEffect transition="in" filter="fade">
                                      <p:cBhvr>
                                        <p:cTn id="33" dur="1000"/>
                                        <p:tgtEl>
                                          <p:spTgt spid="9243"/>
                                        </p:tgtEl>
                                      </p:cBhvr>
                                    </p:animEffect>
                                    <p:anim calcmode="lin" valueType="num">
                                      <p:cBhvr>
                                        <p:cTn id="34" dur="1000" fill="hold"/>
                                        <p:tgtEl>
                                          <p:spTgt spid="9243"/>
                                        </p:tgtEl>
                                        <p:attrNameLst>
                                          <p:attrName>ppt_x</p:attrName>
                                        </p:attrNameLst>
                                      </p:cBhvr>
                                      <p:tavLst>
                                        <p:tav tm="0">
                                          <p:val>
                                            <p:strVal val="#ppt_x"/>
                                          </p:val>
                                        </p:tav>
                                        <p:tav tm="100000">
                                          <p:val>
                                            <p:strVal val="#ppt_x"/>
                                          </p:val>
                                        </p:tav>
                                      </p:tavLst>
                                    </p:anim>
                                    <p:anim calcmode="lin" valueType="num">
                                      <p:cBhvr>
                                        <p:cTn id="35" dur="1000" fill="hold"/>
                                        <p:tgtEl>
                                          <p:spTgt spid="9243"/>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9244"/>
                                        </p:tgtEl>
                                        <p:attrNameLst>
                                          <p:attrName>style.visibility</p:attrName>
                                        </p:attrNameLst>
                                      </p:cBhvr>
                                      <p:to>
                                        <p:strVal val="visible"/>
                                      </p:to>
                                    </p:set>
                                    <p:animEffect transition="in" filter="fade">
                                      <p:cBhvr>
                                        <p:cTn id="38" dur="1000"/>
                                        <p:tgtEl>
                                          <p:spTgt spid="9244"/>
                                        </p:tgtEl>
                                      </p:cBhvr>
                                    </p:animEffect>
                                    <p:anim calcmode="lin" valueType="num">
                                      <p:cBhvr>
                                        <p:cTn id="39" dur="1000" fill="hold"/>
                                        <p:tgtEl>
                                          <p:spTgt spid="9244"/>
                                        </p:tgtEl>
                                        <p:attrNameLst>
                                          <p:attrName>ppt_x</p:attrName>
                                        </p:attrNameLst>
                                      </p:cBhvr>
                                      <p:tavLst>
                                        <p:tav tm="0">
                                          <p:val>
                                            <p:strVal val="#ppt_x"/>
                                          </p:val>
                                        </p:tav>
                                        <p:tav tm="100000">
                                          <p:val>
                                            <p:strVal val="#ppt_x"/>
                                          </p:val>
                                        </p:tav>
                                      </p:tavLst>
                                    </p:anim>
                                    <p:anim calcmode="lin" valueType="num">
                                      <p:cBhvr>
                                        <p:cTn id="40" dur="1000" fill="hold"/>
                                        <p:tgtEl>
                                          <p:spTgt spid="92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標題 1"/>
          <p:cNvSpPr>
            <a:spLocks noGrp="1"/>
          </p:cNvSpPr>
          <p:nvPr>
            <p:ph type="title"/>
          </p:nvPr>
        </p:nvSpPr>
        <p:spPr>
          <a:xfrm>
            <a:off x="2481262" y="642937"/>
            <a:ext cx="9183869" cy="785812"/>
          </a:xfrm>
          <a:noFill/>
          <a:ln>
            <a:noFill/>
          </a:ln>
        </p:spPr>
        <p:txBody>
          <a:bodyPr>
            <a:normAutofit fontScale="90000"/>
          </a:bodyPr>
          <a:lstStyle/>
          <a:p>
            <a:pPr algn="just" eaLnBrk="1" hangingPunct="1"/>
            <a:r>
              <a:rPr lang="en-US" altLang="zh-TW" sz="3600" dirty="0">
                <a:latin typeface="Comic Sans MS" panose="030F0702030302020204" pitchFamily="66" charset="0"/>
              </a:rPr>
              <a:t>On Tuesday,</a:t>
            </a:r>
            <a:r>
              <a:rPr lang="en-US" altLang="zh-TW" sz="3600" dirty="0">
                <a:solidFill>
                  <a:srgbClr val="FF3300"/>
                </a:solidFill>
                <a:latin typeface="Comic Sans MS" panose="030F0702030302020204" pitchFamily="66" charset="0"/>
              </a:rPr>
              <a:t> Sally go</a:t>
            </a:r>
            <a:r>
              <a:rPr lang="en-US" altLang="zh-TW" sz="3600" dirty="0">
                <a:solidFill>
                  <a:srgbClr val="00B050"/>
                </a:solidFill>
                <a:latin typeface="Comic Sans MS" panose="030F0702030302020204" pitchFamily="66" charset="0"/>
              </a:rPr>
              <a:t>es</a:t>
            </a:r>
            <a:r>
              <a:rPr lang="en-US" altLang="zh-TW" sz="3600" dirty="0">
                <a:latin typeface="Comic Sans MS" panose="030F0702030302020204" pitchFamily="66" charset="0"/>
              </a:rPr>
              <a:t> </a:t>
            </a:r>
            <a:r>
              <a:rPr lang="en-US" altLang="zh-TW" sz="3600" dirty="0">
                <a:solidFill>
                  <a:schemeClr val="tx1"/>
                </a:solidFill>
                <a:latin typeface="Comic Sans MS" panose="030F0702030302020204" pitchFamily="66" charset="0"/>
              </a:rPr>
              <a:t>jogging.</a:t>
            </a:r>
            <a:endParaRPr lang="zh-TW" altLang="en-US" sz="3600" dirty="0">
              <a:solidFill>
                <a:schemeClr val="tx1"/>
              </a:solidFill>
              <a:latin typeface="Comic Sans MS" panose="030F0702030302020204" pitchFamily="66" charset="0"/>
            </a:endParaRPr>
          </a:p>
        </p:txBody>
      </p:sp>
      <p:sp>
        <p:nvSpPr>
          <p:cNvPr id="10243" name="內容版面配置區 2"/>
          <p:cNvSpPr>
            <a:spLocks noGrp="1"/>
          </p:cNvSpPr>
          <p:nvPr>
            <p:ph idx="1"/>
          </p:nvPr>
        </p:nvSpPr>
        <p:spPr>
          <a:xfrm>
            <a:off x="2481262" y="2286000"/>
            <a:ext cx="9340624" cy="1071563"/>
          </a:xfrm>
        </p:spPr>
        <p:txBody>
          <a:bodyPr>
            <a:normAutofit fontScale="92500" lnSpcReduction="10000"/>
          </a:bodyPr>
          <a:lstStyle/>
          <a:p>
            <a:pPr eaLnBrk="1" hangingPunct="1">
              <a:buFont typeface="Arial" panose="020B0604020202020204" pitchFamily="34" charset="0"/>
              <a:buNone/>
            </a:pPr>
            <a:r>
              <a:rPr lang="en-US" altLang="zh-TW" sz="3600" dirty="0" smtClean="0">
                <a:latin typeface="Comic Sans MS" panose="030F0702030302020204" pitchFamily="66" charset="0"/>
              </a:rPr>
              <a:t> On Wednesday, </a:t>
            </a:r>
            <a:r>
              <a:rPr lang="en-US" altLang="zh-TW" sz="3600" dirty="0">
                <a:solidFill>
                  <a:srgbClr val="FF3300"/>
                </a:solidFill>
                <a:latin typeface="Comic Sans MS" panose="030F0702030302020204" pitchFamily="66" charset="0"/>
              </a:rPr>
              <a:t>she play</a:t>
            </a:r>
            <a:r>
              <a:rPr lang="en-US" altLang="zh-TW" sz="3600" dirty="0">
                <a:solidFill>
                  <a:srgbClr val="00B050"/>
                </a:solidFill>
                <a:latin typeface="Comic Sans MS" panose="030F0702030302020204" pitchFamily="66" charset="0"/>
              </a:rPr>
              <a:t>s</a:t>
            </a:r>
            <a:r>
              <a:rPr lang="en-US" altLang="zh-TW" sz="3600" dirty="0">
                <a:solidFill>
                  <a:srgbClr val="FFC000"/>
                </a:solidFill>
                <a:latin typeface="Comic Sans MS" panose="030F0702030302020204" pitchFamily="66" charset="0"/>
              </a:rPr>
              <a:t> </a:t>
            </a:r>
            <a:r>
              <a:rPr lang="en-US" altLang="zh-TW" sz="3600" dirty="0">
                <a:solidFill>
                  <a:srgbClr val="6600CC"/>
                </a:solidFill>
                <a:latin typeface="Comic Sans MS" panose="030F0702030302020204" pitchFamily="66" charset="0"/>
              </a:rPr>
              <a:t>chess with her friend Tom.</a:t>
            </a:r>
            <a:endParaRPr lang="zh-TW" altLang="en-US" sz="3600" dirty="0">
              <a:solidFill>
                <a:srgbClr val="6600CC"/>
              </a:solidFill>
              <a:latin typeface="Comic Sans MS" panose="030F0702030302020204" pitchFamily="66" charset="0"/>
            </a:endParaRPr>
          </a:p>
          <a:p>
            <a:pPr eaLnBrk="1" hangingPunct="1">
              <a:buFont typeface="Arial" panose="020B0604020202020204" pitchFamily="34" charset="0"/>
              <a:buNone/>
            </a:pPr>
            <a:endParaRPr lang="zh-TW" altLang="en-US" sz="3600" dirty="0">
              <a:latin typeface="Comic Sans MS" panose="030F0702030302020204" pitchFamily="66" charset="0"/>
            </a:endParaRPr>
          </a:p>
          <a:p>
            <a:pPr eaLnBrk="1" hangingPunct="1"/>
            <a:endParaRPr lang="zh-TW" altLang="en-US" sz="3600" dirty="0" smtClean="0"/>
          </a:p>
        </p:txBody>
      </p:sp>
      <p:sp>
        <p:nvSpPr>
          <p:cNvPr id="10245" name="Rectangle 1"/>
          <p:cNvSpPr>
            <a:spLocks noChangeArrowheads="1"/>
          </p:cNvSpPr>
          <p:nvPr/>
        </p:nvSpPr>
        <p:spPr bwMode="auto">
          <a:xfrm>
            <a:off x="2481262" y="3951972"/>
            <a:ext cx="9340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spcBef>
                <a:spcPct val="0"/>
              </a:spcBef>
              <a:buFontTx/>
              <a:buNone/>
            </a:pPr>
            <a:r>
              <a:rPr lang="en-US" altLang="zh-TW" sz="3600" dirty="0">
                <a:latin typeface="Comic Sans MS" panose="030F0702030302020204" pitchFamily="66" charset="0"/>
                <a:cs typeface="Times New Roman" panose="02020603050405020304" pitchFamily="18" charset="0"/>
              </a:rPr>
              <a:t>On Thursday,</a:t>
            </a:r>
            <a:r>
              <a:rPr lang="en-US" altLang="zh-TW" sz="3600" dirty="0">
                <a:solidFill>
                  <a:srgbClr val="FF0000"/>
                </a:solidFill>
                <a:latin typeface="Comic Sans MS" panose="030F0702030302020204" pitchFamily="66" charset="0"/>
                <a:cs typeface="Times New Roman" panose="02020603050405020304" pitchFamily="18" charset="0"/>
              </a:rPr>
              <a:t> Sally and Tom go</a:t>
            </a:r>
            <a:r>
              <a:rPr lang="en-US" altLang="zh-TW" sz="3600" dirty="0">
                <a:solidFill>
                  <a:srgbClr val="000000"/>
                </a:solidFill>
                <a:latin typeface="Comic Sans MS" panose="030F0702030302020204" pitchFamily="66" charset="0"/>
                <a:cs typeface="Times New Roman" panose="02020603050405020304" pitchFamily="18" charset="0"/>
              </a:rPr>
              <a:t> </a:t>
            </a:r>
            <a:r>
              <a:rPr lang="en-US" altLang="zh-TW" sz="3600" dirty="0">
                <a:latin typeface="Comic Sans MS" panose="030F0702030302020204" pitchFamily="66" charset="0"/>
                <a:cs typeface="Times New Roman" panose="02020603050405020304" pitchFamily="18" charset="0"/>
              </a:rPr>
              <a:t>cycling. </a:t>
            </a:r>
            <a:endParaRPr lang="en-US" altLang="zh-TW" sz="3600" dirty="0">
              <a:latin typeface="Comic Sans MS" panose="030F0702030302020204" pitchFamily="66" charset="0"/>
            </a:endParaRPr>
          </a:p>
        </p:txBody>
      </p:sp>
      <p:sp>
        <p:nvSpPr>
          <p:cNvPr id="10246" name="文字方塊 8"/>
          <p:cNvSpPr txBox="1">
            <a:spLocks noChangeArrowheads="1"/>
          </p:cNvSpPr>
          <p:nvPr/>
        </p:nvSpPr>
        <p:spPr bwMode="auto">
          <a:xfrm>
            <a:off x="2481262" y="5749925"/>
            <a:ext cx="89095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eaLnBrk="1" hangingPunct="1">
              <a:spcBef>
                <a:spcPct val="0"/>
              </a:spcBef>
              <a:buFontTx/>
              <a:buNone/>
            </a:pPr>
            <a:r>
              <a:rPr lang="en-US" altLang="zh-TW" sz="3600" dirty="0">
                <a:latin typeface="Comic Sans MS" panose="030F0702030302020204" pitchFamily="66" charset="0"/>
              </a:rPr>
              <a:t>On Friday, </a:t>
            </a:r>
            <a:r>
              <a:rPr lang="en-US" altLang="zh-TW" sz="3600" dirty="0">
                <a:solidFill>
                  <a:srgbClr val="FF3300"/>
                </a:solidFill>
                <a:latin typeface="Comic Sans MS" panose="030F0702030302020204" pitchFamily="66" charset="0"/>
              </a:rPr>
              <a:t>they play </a:t>
            </a:r>
            <a:r>
              <a:rPr lang="en-US" altLang="zh-TW" sz="3600" dirty="0">
                <a:latin typeface="Comic Sans MS" panose="030F0702030302020204" pitchFamily="66" charset="0"/>
              </a:rPr>
              <a:t>table tennis. </a:t>
            </a:r>
            <a:endParaRPr lang="zh-TW" altLang="en-US" sz="3600" dirty="0">
              <a:latin typeface="Arial" panose="020B0604020202020204" pitchFamily="34" charset="0"/>
            </a:endParaRPr>
          </a:p>
        </p:txBody>
      </p:sp>
      <p:sp>
        <p:nvSpPr>
          <p:cNvPr id="12295" name="文字方塊 10"/>
          <p:cNvSpPr txBox="1">
            <a:spLocks noChangeArrowheads="1"/>
          </p:cNvSpPr>
          <p:nvPr/>
        </p:nvSpPr>
        <p:spPr bwMode="auto">
          <a:xfrm>
            <a:off x="873919" y="0"/>
            <a:ext cx="1500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spcBef>
                <a:spcPct val="0"/>
              </a:spcBef>
              <a:buFontTx/>
              <a:buNone/>
            </a:pPr>
            <a:r>
              <a:rPr lang="en-US" altLang="zh-TW" sz="1800">
                <a:latin typeface="Arial" panose="020B0604020202020204" pitchFamily="34" charset="0"/>
              </a:rPr>
              <a:t>Tuesday</a:t>
            </a:r>
            <a:endParaRPr lang="zh-TW" altLang="en-US" sz="1800">
              <a:latin typeface="Arial" panose="020B0604020202020204" pitchFamily="34" charset="0"/>
            </a:endParaRPr>
          </a:p>
        </p:txBody>
      </p:sp>
      <p:sp>
        <p:nvSpPr>
          <p:cNvPr id="12296" name="文字方塊 11"/>
          <p:cNvSpPr txBox="1">
            <a:spLocks noChangeArrowheads="1"/>
          </p:cNvSpPr>
          <p:nvPr/>
        </p:nvSpPr>
        <p:spPr bwMode="auto">
          <a:xfrm>
            <a:off x="909638" y="1857375"/>
            <a:ext cx="1428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eaLnBrk="1" hangingPunct="1">
              <a:spcBef>
                <a:spcPct val="0"/>
              </a:spcBef>
              <a:buFontTx/>
              <a:buNone/>
            </a:pPr>
            <a:r>
              <a:rPr lang="en-US" altLang="zh-TW" sz="1800">
                <a:latin typeface="Arial" panose="020B0604020202020204" pitchFamily="34" charset="0"/>
              </a:rPr>
              <a:t>Wednesday</a:t>
            </a:r>
            <a:endParaRPr lang="zh-TW" altLang="en-US" sz="1800">
              <a:latin typeface="Arial" panose="020B0604020202020204" pitchFamily="34" charset="0"/>
            </a:endParaRPr>
          </a:p>
        </p:txBody>
      </p:sp>
      <p:sp>
        <p:nvSpPr>
          <p:cNvPr id="12297" name="文字方塊 12"/>
          <p:cNvSpPr txBox="1">
            <a:spLocks noChangeArrowheads="1"/>
          </p:cNvSpPr>
          <p:nvPr/>
        </p:nvSpPr>
        <p:spPr bwMode="auto">
          <a:xfrm>
            <a:off x="873920" y="3500439"/>
            <a:ext cx="1500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spcBef>
                <a:spcPct val="0"/>
              </a:spcBef>
              <a:buFontTx/>
              <a:buNone/>
            </a:pPr>
            <a:r>
              <a:rPr lang="en-US" altLang="zh-TW" sz="1800">
                <a:latin typeface="Arial" panose="020B0604020202020204" pitchFamily="34" charset="0"/>
              </a:rPr>
              <a:t>Thursday</a:t>
            </a:r>
            <a:endParaRPr lang="zh-TW" altLang="en-US" sz="1800">
              <a:latin typeface="Arial" panose="020B0604020202020204" pitchFamily="34" charset="0"/>
            </a:endParaRPr>
          </a:p>
        </p:txBody>
      </p:sp>
      <p:sp>
        <p:nvSpPr>
          <p:cNvPr id="12298" name="文字方塊 13"/>
          <p:cNvSpPr txBox="1">
            <a:spLocks noChangeArrowheads="1"/>
          </p:cNvSpPr>
          <p:nvPr/>
        </p:nvSpPr>
        <p:spPr bwMode="auto">
          <a:xfrm>
            <a:off x="981076" y="5214939"/>
            <a:ext cx="1285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spcBef>
                <a:spcPct val="0"/>
              </a:spcBef>
              <a:buFontTx/>
              <a:buNone/>
            </a:pPr>
            <a:r>
              <a:rPr lang="en-US" altLang="zh-TW" sz="1800">
                <a:latin typeface="Arial" panose="020B0604020202020204" pitchFamily="34" charset="0"/>
              </a:rPr>
              <a:t>Friday</a:t>
            </a:r>
            <a:endParaRPr lang="zh-TW" altLang="en-US" sz="1800">
              <a:latin typeface="Arial" panose="020B0604020202020204" pitchFamily="34" charset="0"/>
            </a:endParaRPr>
          </a:p>
        </p:txBody>
      </p:sp>
      <p:sp>
        <p:nvSpPr>
          <p:cNvPr id="12299" name="Rectangle 16"/>
          <p:cNvSpPr>
            <a:spLocks noChangeArrowheads="1"/>
          </p:cNvSpPr>
          <p:nvPr/>
        </p:nvSpPr>
        <p:spPr bwMode="auto">
          <a:xfrm>
            <a:off x="4943475" y="249078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eaLnBrk="1" hangingPunct="1">
              <a:spcBef>
                <a:spcPct val="0"/>
              </a:spcBef>
              <a:buFontTx/>
              <a:buNone/>
            </a:pPr>
            <a:endParaRPr lang="zh-TW" altLang="en-US" sz="1800">
              <a:latin typeface="Arial" panose="020B0604020202020204" pitchFamily="34" charset="0"/>
            </a:endParaRPr>
          </a:p>
        </p:txBody>
      </p:sp>
      <p:pic>
        <p:nvPicPr>
          <p:cNvPr id="12300" name="Picture 15" descr="j042832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38213" y="2286000"/>
            <a:ext cx="13716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1" name="Rectangle 18"/>
          <p:cNvSpPr>
            <a:spLocks noChangeArrowheads="1"/>
          </p:cNvSpPr>
          <p:nvPr/>
        </p:nvSpPr>
        <p:spPr bwMode="auto">
          <a:xfrm>
            <a:off x="4657725" y="239553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eaLnBrk="1" hangingPunct="1">
              <a:spcBef>
                <a:spcPct val="0"/>
              </a:spcBef>
              <a:buFontTx/>
              <a:buNone/>
            </a:pPr>
            <a:endParaRPr lang="zh-TW" altLang="en-US" sz="1800">
              <a:latin typeface="Arial" panose="020B0604020202020204" pitchFamily="34" charset="0"/>
            </a:endParaRPr>
          </a:p>
        </p:txBody>
      </p:sp>
      <p:pic>
        <p:nvPicPr>
          <p:cNvPr id="12302" name="Picture 17" descr="j009040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9613" y="3810000"/>
            <a:ext cx="182880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3" name="Rectangle 20"/>
          <p:cNvSpPr>
            <a:spLocks noChangeArrowheads="1"/>
          </p:cNvSpPr>
          <p:nvPr/>
        </p:nvSpPr>
        <p:spPr bwMode="auto">
          <a:xfrm>
            <a:off x="5253038" y="2690813"/>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eaLnBrk="1" hangingPunct="1">
              <a:spcBef>
                <a:spcPct val="0"/>
              </a:spcBef>
              <a:buFontTx/>
              <a:buNone/>
            </a:pPr>
            <a:endParaRPr lang="zh-TW" altLang="en-US" sz="1800">
              <a:latin typeface="Arial" panose="020B0604020202020204" pitchFamily="34" charset="0"/>
            </a:endParaRPr>
          </a:p>
        </p:txBody>
      </p:sp>
      <p:pic>
        <p:nvPicPr>
          <p:cNvPr id="12304" name="Picture 19" descr="j019770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90576" y="5486400"/>
            <a:ext cx="1666875"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5" name="Rectangle 22"/>
          <p:cNvSpPr>
            <a:spLocks noChangeArrowheads="1"/>
          </p:cNvSpPr>
          <p:nvPr/>
        </p:nvSpPr>
        <p:spPr bwMode="auto">
          <a:xfrm>
            <a:off x="5186363" y="2533650"/>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eaLnBrk="1" hangingPunct="1">
              <a:spcBef>
                <a:spcPct val="0"/>
              </a:spcBef>
              <a:buFontTx/>
              <a:buNone/>
            </a:pPr>
            <a:endParaRPr lang="zh-TW" altLang="en-US" sz="1800">
              <a:latin typeface="Arial" panose="020B0604020202020204" pitchFamily="34" charset="0"/>
            </a:endParaRPr>
          </a:p>
        </p:txBody>
      </p:sp>
      <p:pic>
        <p:nvPicPr>
          <p:cNvPr id="12306" name="Picture 21" descr="j036104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33451" y="304800"/>
            <a:ext cx="1381125"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334518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1000"/>
                                        <p:tgtEl>
                                          <p:spTgt spid="10242"/>
                                        </p:tgtEl>
                                      </p:cBhvr>
                                    </p:animEffect>
                                    <p:anim calcmode="lin" valueType="num">
                                      <p:cBhvr>
                                        <p:cTn id="8" dur="1000" fill="hold"/>
                                        <p:tgtEl>
                                          <p:spTgt spid="10242"/>
                                        </p:tgtEl>
                                        <p:attrNameLst>
                                          <p:attrName>ppt_x</p:attrName>
                                        </p:attrNameLst>
                                      </p:cBhvr>
                                      <p:tavLst>
                                        <p:tav tm="0">
                                          <p:val>
                                            <p:strVal val="#ppt_x"/>
                                          </p:val>
                                        </p:tav>
                                        <p:tav tm="100000">
                                          <p:val>
                                            <p:strVal val="#ppt_x"/>
                                          </p:val>
                                        </p:tav>
                                      </p:tavLst>
                                    </p:anim>
                                    <p:anim calcmode="lin" valueType="num">
                                      <p:cBhvr>
                                        <p:cTn id="9" dur="1000" fill="hold"/>
                                        <p:tgtEl>
                                          <p:spTgt spid="1024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243">
                                            <p:txEl>
                                              <p:pRg st="0" end="0"/>
                                            </p:txEl>
                                          </p:spTgt>
                                        </p:tgtEl>
                                        <p:attrNameLst>
                                          <p:attrName>style.visibility</p:attrName>
                                        </p:attrNameLst>
                                      </p:cBhvr>
                                      <p:to>
                                        <p:strVal val="visible"/>
                                      </p:to>
                                    </p:set>
                                    <p:animEffect transition="in" filter="fade">
                                      <p:cBhvr>
                                        <p:cTn id="14" dur="1000"/>
                                        <p:tgtEl>
                                          <p:spTgt spid="10243">
                                            <p:txEl>
                                              <p:pRg st="0" end="0"/>
                                            </p:txEl>
                                          </p:spTgt>
                                        </p:tgtEl>
                                      </p:cBhvr>
                                    </p:animEffect>
                                    <p:anim calcmode="lin" valueType="num">
                                      <p:cBhvr>
                                        <p:cTn id="15" dur="10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02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245"/>
                                        </p:tgtEl>
                                        <p:attrNameLst>
                                          <p:attrName>style.visibility</p:attrName>
                                        </p:attrNameLst>
                                      </p:cBhvr>
                                      <p:to>
                                        <p:strVal val="visible"/>
                                      </p:to>
                                    </p:set>
                                    <p:animEffect transition="in" filter="fade">
                                      <p:cBhvr>
                                        <p:cTn id="21" dur="1000"/>
                                        <p:tgtEl>
                                          <p:spTgt spid="10245"/>
                                        </p:tgtEl>
                                      </p:cBhvr>
                                    </p:animEffect>
                                    <p:anim calcmode="lin" valueType="num">
                                      <p:cBhvr>
                                        <p:cTn id="22" dur="1000" fill="hold"/>
                                        <p:tgtEl>
                                          <p:spTgt spid="10245"/>
                                        </p:tgtEl>
                                        <p:attrNameLst>
                                          <p:attrName>ppt_x</p:attrName>
                                        </p:attrNameLst>
                                      </p:cBhvr>
                                      <p:tavLst>
                                        <p:tav tm="0">
                                          <p:val>
                                            <p:strVal val="#ppt_x"/>
                                          </p:val>
                                        </p:tav>
                                        <p:tav tm="100000">
                                          <p:val>
                                            <p:strVal val="#ppt_x"/>
                                          </p:val>
                                        </p:tav>
                                      </p:tavLst>
                                    </p:anim>
                                    <p:anim calcmode="lin" valueType="num">
                                      <p:cBhvr>
                                        <p:cTn id="23" dur="1000" fill="hold"/>
                                        <p:tgtEl>
                                          <p:spTgt spid="10245"/>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246"/>
                                        </p:tgtEl>
                                        <p:attrNameLst>
                                          <p:attrName>style.visibility</p:attrName>
                                        </p:attrNameLst>
                                      </p:cBhvr>
                                      <p:to>
                                        <p:strVal val="visible"/>
                                      </p:to>
                                    </p:set>
                                    <p:animEffect transition="in" filter="fade">
                                      <p:cBhvr>
                                        <p:cTn id="28" dur="1000"/>
                                        <p:tgtEl>
                                          <p:spTgt spid="10246"/>
                                        </p:tgtEl>
                                      </p:cBhvr>
                                    </p:animEffect>
                                    <p:anim calcmode="lin" valueType="num">
                                      <p:cBhvr>
                                        <p:cTn id="29" dur="1000" fill="hold"/>
                                        <p:tgtEl>
                                          <p:spTgt spid="10246"/>
                                        </p:tgtEl>
                                        <p:attrNameLst>
                                          <p:attrName>ppt_x</p:attrName>
                                        </p:attrNameLst>
                                      </p:cBhvr>
                                      <p:tavLst>
                                        <p:tav tm="0">
                                          <p:val>
                                            <p:strVal val="#ppt_x"/>
                                          </p:val>
                                        </p:tav>
                                        <p:tav tm="100000">
                                          <p:val>
                                            <p:strVal val="#ppt_x"/>
                                          </p:val>
                                        </p:tav>
                                      </p:tavLst>
                                    </p:anim>
                                    <p:anim calcmode="lin" valueType="num">
                                      <p:cBhvr>
                                        <p:cTn id="30" dur="1000" fill="hold"/>
                                        <p:tgtEl>
                                          <p:spTgt spid="102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P spid="10245" grpId="0"/>
      <p:bldP spid="1024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標題 1"/>
          <p:cNvSpPr>
            <a:spLocks noGrp="1"/>
          </p:cNvSpPr>
          <p:nvPr>
            <p:ph type="title"/>
          </p:nvPr>
        </p:nvSpPr>
        <p:spPr>
          <a:xfrm>
            <a:off x="2027583" y="585216"/>
            <a:ext cx="9977183" cy="1499616"/>
          </a:xfrm>
          <a:noFill/>
          <a:ln>
            <a:noFill/>
          </a:ln>
        </p:spPr>
        <p:txBody>
          <a:bodyPr>
            <a:noAutofit/>
          </a:bodyPr>
          <a:lstStyle/>
          <a:p>
            <a:pPr algn="just" eaLnBrk="1" hangingPunct="1"/>
            <a:r>
              <a:rPr lang="en-US" altLang="zh-TW" sz="4000" cap="none" dirty="0" smtClean="0">
                <a:solidFill>
                  <a:schemeClr val="tx1"/>
                </a:solidFill>
                <a:latin typeface="Comic Sans MS" panose="030F0702030302020204" pitchFamily="66" charset="0"/>
              </a:rPr>
              <a:t>John, </a:t>
            </a:r>
            <a:r>
              <a:rPr lang="en-US" altLang="zh-TW" sz="4000" cap="none" dirty="0" smtClean="0">
                <a:solidFill>
                  <a:srgbClr val="FF0000"/>
                </a:solidFill>
                <a:latin typeface="Comic Sans MS" panose="030F0702030302020204" pitchFamily="66" charset="0"/>
              </a:rPr>
              <a:t>you like </a:t>
            </a:r>
            <a:r>
              <a:rPr lang="en-US" altLang="zh-TW" sz="4000" cap="none" dirty="0" smtClean="0">
                <a:solidFill>
                  <a:schemeClr val="tx1"/>
                </a:solidFill>
                <a:latin typeface="Comic Sans MS" panose="030F0702030302020204" pitchFamily="66" charset="0"/>
              </a:rPr>
              <a:t>playing ball games.  Do you like playing with us ? </a:t>
            </a:r>
            <a:endParaRPr lang="zh-TW" altLang="en-US" sz="4000" cap="none" dirty="0" smtClean="0">
              <a:solidFill>
                <a:schemeClr val="tx1"/>
              </a:solidFill>
            </a:endParaRPr>
          </a:p>
        </p:txBody>
      </p:sp>
      <p:sp>
        <p:nvSpPr>
          <p:cNvPr id="13315" name="副標題 2"/>
          <p:cNvSpPr>
            <a:spLocks noGrp="1"/>
          </p:cNvSpPr>
          <p:nvPr>
            <p:ph idx="1"/>
          </p:nvPr>
        </p:nvSpPr>
        <p:spPr>
          <a:xfrm>
            <a:off x="1914788" y="3275875"/>
            <a:ext cx="7619466" cy="2608534"/>
          </a:xfrm>
        </p:spPr>
        <p:txBody>
          <a:bodyPr>
            <a:noAutofit/>
          </a:bodyPr>
          <a:lstStyle/>
          <a:p>
            <a:pPr algn="just"/>
            <a:r>
              <a:rPr lang="en-US" altLang="zh-TW" sz="3600" dirty="0" smtClean="0">
                <a:solidFill>
                  <a:srgbClr val="6600CC"/>
                </a:solidFill>
                <a:latin typeface="Comic Sans MS" panose="030F0702030302020204" pitchFamily="66" charset="0"/>
              </a:rPr>
              <a:t>Yes, I do.  </a:t>
            </a:r>
          </a:p>
          <a:p>
            <a:pPr algn="just"/>
            <a:r>
              <a:rPr lang="en-US" altLang="zh-TW" sz="3600" dirty="0" smtClean="0">
                <a:solidFill>
                  <a:srgbClr val="FF0000"/>
                </a:solidFill>
                <a:latin typeface="Comic Sans MS" panose="030F0702030302020204" pitchFamily="66" charset="0"/>
              </a:rPr>
              <a:t>My dog like</a:t>
            </a:r>
            <a:r>
              <a:rPr lang="en-US" altLang="zh-TW" sz="3600" b="1" dirty="0" smtClean="0">
                <a:solidFill>
                  <a:srgbClr val="00B050"/>
                </a:solidFill>
                <a:latin typeface="Comic Sans MS" panose="030F0702030302020204" pitchFamily="66" charset="0"/>
              </a:rPr>
              <a:t>s</a:t>
            </a:r>
            <a:r>
              <a:rPr lang="en-US" altLang="zh-TW" sz="3600" dirty="0" smtClean="0">
                <a:solidFill>
                  <a:srgbClr val="FF0000"/>
                </a:solidFill>
                <a:latin typeface="Comic Sans MS" panose="030F0702030302020204" pitchFamily="66" charset="0"/>
              </a:rPr>
              <a:t> </a:t>
            </a:r>
            <a:r>
              <a:rPr lang="en-US" altLang="zh-TW" sz="3600" dirty="0" smtClean="0">
                <a:latin typeface="Comic Sans MS" panose="030F0702030302020204" pitchFamily="66" charset="0"/>
              </a:rPr>
              <a:t>picking up balls.  </a:t>
            </a:r>
          </a:p>
          <a:p>
            <a:pPr algn="just"/>
            <a:r>
              <a:rPr lang="en-US" altLang="zh-TW" sz="3600" dirty="0" smtClean="0">
                <a:solidFill>
                  <a:srgbClr val="FF0000"/>
                </a:solidFill>
                <a:latin typeface="Comic Sans MS" panose="030F0702030302020204" pitchFamily="66" charset="0"/>
              </a:rPr>
              <a:t>It like</a:t>
            </a:r>
            <a:r>
              <a:rPr lang="en-US" altLang="zh-TW" sz="3600" b="1" dirty="0" smtClean="0">
                <a:solidFill>
                  <a:srgbClr val="00B050"/>
                </a:solidFill>
                <a:latin typeface="Comic Sans MS" panose="030F0702030302020204" pitchFamily="66" charset="0"/>
              </a:rPr>
              <a:t>s</a:t>
            </a:r>
            <a:r>
              <a:rPr lang="en-US" altLang="zh-TW" sz="3600" dirty="0" smtClean="0">
                <a:solidFill>
                  <a:srgbClr val="FF0000"/>
                </a:solidFill>
                <a:latin typeface="Comic Sans MS" panose="030F0702030302020204" pitchFamily="66" charset="0"/>
              </a:rPr>
              <a:t> </a:t>
            </a:r>
            <a:r>
              <a:rPr lang="en-US" altLang="zh-TW" sz="3600" dirty="0" smtClean="0">
                <a:latin typeface="Comic Sans MS" panose="030F0702030302020204" pitchFamily="66" charset="0"/>
              </a:rPr>
              <a:t>running too. </a:t>
            </a:r>
            <a:endParaRPr lang="zh-TW" altLang="en-US" sz="3600" dirty="0" smtClean="0">
              <a:latin typeface="Comic Sans MS" panose="030F0702030302020204" pitchFamily="66" charset="0"/>
            </a:endParaRPr>
          </a:p>
          <a:p>
            <a:pPr algn="just"/>
            <a:r>
              <a:rPr lang="en-US" altLang="zh-TW" sz="3600" dirty="0" smtClean="0">
                <a:latin typeface="Comic Sans MS" panose="030F0702030302020204" pitchFamily="66" charset="0"/>
              </a:rPr>
              <a:t>Let me bring it to our games ! </a:t>
            </a:r>
            <a:endParaRPr lang="zh-TW" altLang="en-US" sz="3600" dirty="0" smtClean="0">
              <a:latin typeface="Comic Sans MS" panose="030F0702030302020204" pitchFamily="66" charset="0"/>
            </a:endParaRPr>
          </a:p>
          <a:p>
            <a:pPr eaLnBrk="1" hangingPunct="1"/>
            <a:endParaRPr lang="zh-TW" altLang="en-US" sz="3600" dirty="0" smtClean="0">
              <a:solidFill>
                <a:srgbClr val="898989"/>
              </a:solidFill>
            </a:endParaRPr>
          </a:p>
        </p:txBody>
      </p:sp>
      <p:pic>
        <p:nvPicPr>
          <p:cNvPr id="13316"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1723" y="585216"/>
            <a:ext cx="1399220" cy="1912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595360" y="3338962"/>
            <a:ext cx="1877789" cy="254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4959737"/>
      </p:ext>
    </p:extLst>
  </p:cSld>
  <p:clrMapOvr>
    <a:masterClrMapping/>
  </p:clrMapOvr>
  <p:transition spd="slow">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標題 1"/>
          <p:cNvSpPr>
            <a:spLocks noGrp="1"/>
          </p:cNvSpPr>
          <p:nvPr>
            <p:ph type="ctrTitle" idx="4294967295"/>
          </p:nvPr>
        </p:nvSpPr>
        <p:spPr>
          <a:xfrm>
            <a:off x="4274344" y="82729"/>
            <a:ext cx="3643313" cy="727075"/>
          </a:xfrm>
          <a:solidFill>
            <a:srgbClr val="FFC000"/>
          </a:solidFill>
        </p:spPr>
        <p:txBody>
          <a:bodyPr>
            <a:normAutofit fontScale="90000"/>
          </a:bodyPr>
          <a:lstStyle/>
          <a:p>
            <a:pPr algn="ctr" eaLnBrk="1" hangingPunct="1"/>
            <a:r>
              <a:rPr lang="en-US" altLang="zh-TW" sz="3200" b="1" dirty="0">
                <a:latin typeface="Century Gothic" panose="020B0502020202020204" pitchFamily="34" charset="0"/>
              </a:rPr>
              <a:t>Study Table</a:t>
            </a:r>
            <a:endParaRPr lang="zh-TW" altLang="en-US" sz="3200" b="1" dirty="0">
              <a:latin typeface="Century Gothic" panose="020B0502020202020204" pitchFamily="34" charset="0"/>
            </a:endParaRPr>
          </a:p>
        </p:txBody>
      </p:sp>
      <p:graphicFrame>
        <p:nvGraphicFramePr>
          <p:cNvPr id="12320" name="Group 32"/>
          <p:cNvGraphicFramePr>
            <a:graphicFrameLocks noGrp="1"/>
          </p:cNvGraphicFramePr>
          <p:nvPr>
            <p:extLst/>
          </p:nvPr>
        </p:nvGraphicFramePr>
        <p:xfrm>
          <a:off x="354874" y="918758"/>
          <a:ext cx="11482252" cy="5516900"/>
        </p:xfrm>
        <a:graphic>
          <a:graphicData uri="http://schemas.openxmlformats.org/drawingml/2006/table">
            <a:tbl>
              <a:tblPr/>
              <a:tblGrid>
                <a:gridCol w="5741126">
                  <a:extLst>
                    <a:ext uri="{9D8B030D-6E8A-4147-A177-3AD203B41FA5}">
                      <a16:colId xmlns:a16="http://schemas.microsoft.com/office/drawing/2014/main" val="20000"/>
                    </a:ext>
                  </a:extLst>
                </a:gridCol>
                <a:gridCol w="5741126">
                  <a:extLst>
                    <a:ext uri="{9D8B030D-6E8A-4147-A177-3AD203B41FA5}">
                      <a16:colId xmlns:a16="http://schemas.microsoft.com/office/drawing/2014/main" val="20001"/>
                    </a:ext>
                  </a:extLst>
                </a:gridCol>
              </a:tblGrid>
              <a:tr h="61545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3200" b="1" i="0" u="none" strike="noStrike" cap="none" normalizeH="0" baseline="0" dirty="0" smtClean="0">
                          <a:ln>
                            <a:noFill/>
                          </a:ln>
                          <a:solidFill>
                            <a:srgbClr val="FFFFFF"/>
                          </a:solidFill>
                          <a:effectLst/>
                          <a:latin typeface="+mn-lt"/>
                          <a:ea typeface="新細明體" pitchFamily="18" charset="-120"/>
                          <a:cs typeface="Times New Roman" charset="0"/>
                        </a:rPr>
                        <a:t>There is </a:t>
                      </a:r>
                      <a:r>
                        <a:rPr kumimoji="0" lang="en-US" altLang="zh-TW" sz="3200" b="1" i="0" u="none" strike="noStrike" cap="none" normalizeH="0" baseline="0" dirty="0" smtClean="0">
                          <a:ln>
                            <a:noFill/>
                          </a:ln>
                          <a:solidFill>
                            <a:srgbClr val="FF0000"/>
                          </a:solidFill>
                          <a:effectLst/>
                          <a:latin typeface="+mn-lt"/>
                          <a:ea typeface="新細明體" pitchFamily="18" charset="-120"/>
                          <a:cs typeface="Times New Roman" charset="0"/>
                        </a:rPr>
                        <a:t>no</a:t>
                      </a:r>
                      <a:r>
                        <a:rPr kumimoji="0" lang="en-US" altLang="zh-TW" sz="3200" b="1" i="0" u="none" strike="noStrike" cap="none" normalizeH="0" baseline="0" dirty="0" smtClean="0">
                          <a:ln>
                            <a:noFill/>
                          </a:ln>
                          <a:solidFill>
                            <a:srgbClr val="FFFFFF"/>
                          </a:solidFill>
                          <a:effectLst/>
                          <a:latin typeface="+mn-lt"/>
                          <a:ea typeface="新細明體" pitchFamily="18" charset="-120"/>
                          <a:cs typeface="Times New Roman" charset="0"/>
                        </a:rPr>
                        <a:t> </a:t>
                      </a:r>
                      <a:r>
                        <a:rPr kumimoji="0" lang="en-US" altLang="zh-TW" sz="3200" b="1" i="0" u="none" strike="noStrike" cap="none" normalizeH="0" baseline="0" dirty="0" smtClean="0">
                          <a:ln>
                            <a:noFill/>
                          </a:ln>
                          <a:solidFill>
                            <a:srgbClr val="FFC000"/>
                          </a:solidFill>
                          <a:effectLst/>
                          <a:latin typeface="+mn-lt"/>
                          <a:ea typeface="新細明體" pitchFamily="18" charset="-120"/>
                          <a:cs typeface="Times New Roman" charset="0"/>
                        </a:rPr>
                        <a:t>‘s’ </a:t>
                      </a:r>
                      <a:r>
                        <a:rPr kumimoji="0" lang="en-US" altLang="zh-TW" sz="3200" b="1" i="0" u="none" strike="noStrike" cap="none" normalizeH="0" baseline="0" dirty="0" smtClean="0">
                          <a:ln>
                            <a:noFill/>
                          </a:ln>
                          <a:solidFill>
                            <a:srgbClr val="FFFFFF"/>
                          </a:solidFill>
                          <a:effectLst/>
                          <a:latin typeface="+mn-lt"/>
                          <a:ea typeface="新細明體" pitchFamily="18" charset="-120"/>
                          <a:cs typeface="Times New Roman" charset="0"/>
                        </a:rPr>
                        <a:t>at the end of the verb. </a:t>
                      </a:r>
                      <a:endParaRPr kumimoji="0" lang="zh-TW" altLang="en-US" sz="3200" b="1" i="0" u="none" strike="noStrike" cap="none" normalizeH="0" baseline="0" dirty="0" smtClean="0">
                        <a:ln>
                          <a:noFill/>
                        </a:ln>
                        <a:solidFill>
                          <a:srgbClr val="FFFFFF"/>
                        </a:solidFill>
                        <a:effectLst/>
                        <a:latin typeface="+mn-lt"/>
                        <a:ea typeface="新細明體" pitchFamily="18" charset="-120"/>
                        <a:cs typeface="Times New Roman" charset="0"/>
                      </a:endParaRP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3200" b="1" i="0" u="none" strike="noStrike" cap="none" normalizeH="0" baseline="0" dirty="0" smtClean="0">
                          <a:ln>
                            <a:noFill/>
                          </a:ln>
                          <a:solidFill>
                            <a:srgbClr val="FFFFFF"/>
                          </a:solidFill>
                          <a:effectLst/>
                          <a:latin typeface="+mn-lt"/>
                          <a:ea typeface="新細明體" pitchFamily="18" charset="-120"/>
                          <a:cs typeface="Times New Roman" charset="0"/>
                        </a:rPr>
                        <a:t>There is </a:t>
                      </a:r>
                      <a:r>
                        <a:rPr kumimoji="0" lang="en-US" altLang="zh-TW" sz="3200" b="1" i="0" u="none" strike="noStrike" cap="none" normalizeH="0" baseline="0" dirty="0" smtClean="0">
                          <a:ln>
                            <a:noFill/>
                          </a:ln>
                          <a:solidFill>
                            <a:srgbClr val="FF0000"/>
                          </a:solidFill>
                          <a:effectLst/>
                          <a:latin typeface="+mn-lt"/>
                          <a:ea typeface="新細明體" pitchFamily="18" charset="-120"/>
                          <a:cs typeface="Times New Roman" charset="0"/>
                        </a:rPr>
                        <a:t>an</a:t>
                      </a:r>
                      <a:r>
                        <a:rPr kumimoji="0" lang="en-US" altLang="zh-TW" sz="3200" b="1" i="0" u="none" strike="noStrike" cap="none" normalizeH="0" baseline="0" dirty="0" smtClean="0">
                          <a:ln>
                            <a:noFill/>
                          </a:ln>
                          <a:solidFill>
                            <a:srgbClr val="FFFFFF"/>
                          </a:solidFill>
                          <a:effectLst/>
                          <a:latin typeface="+mn-lt"/>
                          <a:ea typeface="新細明體" pitchFamily="18" charset="-120"/>
                          <a:cs typeface="Times New Roman" charset="0"/>
                        </a:rPr>
                        <a:t> </a:t>
                      </a:r>
                      <a:r>
                        <a:rPr kumimoji="0" lang="en-US" altLang="zh-TW" sz="3200" b="1" i="1" u="none" strike="noStrike" cap="none" normalizeH="0" baseline="0" dirty="0" smtClean="0">
                          <a:ln>
                            <a:noFill/>
                          </a:ln>
                          <a:solidFill>
                            <a:srgbClr val="FFC000"/>
                          </a:solidFill>
                          <a:effectLst/>
                          <a:latin typeface="+mn-lt"/>
                          <a:ea typeface="新細明體" pitchFamily="18" charset="-120"/>
                          <a:cs typeface="Times New Roman" charset="0"/>
                        </a:rPr>
                        <a:t>‘s’</a:t>
                      </a:r>
                      <a:r>
                        <a:rPr kumimoji="0" lang="en-US" altLang="zh-TW" sz="3200" b="1" i="1" u="none" strike="noStrike" cap="none" normalizeH="0" baseline="0" dirty="0" smtClean="0">
                          <a:ln>
                            <a:noFill/>
                          </a:ln>
                          <a:solidFill>
                            <a:srgbClr val="FFFFFF"/>
                          </a:solidFill>
                          <a:effectLst/>
                          <a:latin typeface="+mn-lt"/>
                          <a:ea typeface="新細明體" pitchFamily="18" charset="-120"/>
                          <a:cs typeface="Times New Roman" charset="0"/>
                        </a:rPr>
                        <a:t>  </a:t>
                      </a:r>
                      <a:r>
                        <a:rPr kumimoji="0" lang="en-US" altLang="zh-TW" sz="3200" b="1" i="0" u="none" strike="noStrike" cap="none" normalizeH="0" baseline="0" dirty="0" smtClean="0">
                          <a:ln>
                            <a:noFill/>
                          </a:ln>
                          <a:solidFill>
                            <a:srgbClr val="FFFFFF"/>
                          </a:solidFill>
                          <a:effectLst/>
                          <a:latin typeface="+mn-lt"/>
                          <a:ea typeface="新細明體" pitchFamily="18" charset="-120"/>
                          <a:cs typeface="Times New Roman" charset="0"/>
                        </a:rPr>
                        <a:t>or </a:t>
                      </a:r>
                      <a:r>
                        <a:rPr kumimoji="0" lang="en-US" altLang="zh-TW" sz="3200" b="1" i="1" u="none" strike="noStrike" cap="none" normalizeH="0" baseline="0" dirty="0" smtClean="0">
                          <a:ln>
                            <a:noFill/>
                          </a:ln>
                          <a:solidFill>
                            <a:srgbClr val="FFC000"/>
                          </a:solidFill>
                          <a:effectLst/>
                          <a:latin typeface="+mn-lt"/>
                          <a:ea typeface="新細明體" pitchFamily="18" charset="-120"/>
                          <a:cs typeface="Times New Roman" charset="0"/>
                        </a:rPr>
                        <a:t>‘</a:t>
                      </a:r>
                      <a:r>
                        <a:rPr kumimoji="0" lang="en-US" altLang="zh-TW" sz="3200" b="1" i="1" u="none" strike="noStrike" cap="none" normalizeH="0" baseline="0" dirty="0" err="1" smtClean="0">
                          <a:ln>
                            <a:noFill/>
                          </a:ln>
                          <a:solidFill>
                            <a:srgbClr val="FFC000"/>
                          </a:solidFill>
                          <a:effectLst/>
                          <a:latin typeface="+mn-lt"/>
                          <a:ea typeface="新細明體" pitchFamily="18" charset="-120"/>
                          <a:cs typeface="Times New Roman" charset="0"/>
                        </a:rPr>
                        <a:t>es</a:t>
                      </a:r>
                      <a:r>
                        <a:rPr kumimoji="0" lang="en-US" altLang="zh-TW" sz="3200" b="1" i="1" u="none" strike="noStrike" cap="none" normalizeH="0" baseline="0" dirty="0" smtClean="0">
                          <a:ln>
                            <a:noFill/>
                          </a:ln>
                          <a:solidFill>
                            <a:srgbClr val="FFC000"/>
                          </a:solidFill>
                          <a:effectLst/>
                          <a:latin typeface="+mn-lt"/>
                          <a:ea typeface="新細明體" pitchFamily="18" charset="-120"/>
                          <a:cs typeface="Times New Roman" charset="0"/>
                        </a:rPr>
                        <a:t>’ </a:t>
                      </a:r>
                      <a:r>
                        <a:rPr kumimoji="0" lang="en-US" altLang="zh-TW" sz="3200" b="1" i="0" u="none" strike="noStrike" cap="none" normalizeH="0" baseline="0" dirty="0" smtClean="0">
                          <a:ln>
                            <a:noFill/>
                          </a:ln>
                          <a:solidFill>
                            <a:srgbClr val="FFC000"/>
                          </a:solidFill>
                          <a:effectLst/>
                          <a:latin typeface="+mn-lt"/>
                          <a:ea typeface="新細明體" pitchFamily="18" charset="-120"/>
                          <a:cs typeface="Times New Roman" charset="0"/>
                        </a:rPr>
                        <a:t> </a:t>
                      </a:r>
                      <a:r>
                        <a:rPr kumimoji="0" lang="en-US" altLang="zh-TW" sz="3200" b="1" i="0" u="none" strike="noStrike" cap="none" normalizeH="0" baseline="0" dirty="0" smtClean="0">
                          <a:ln>
                            <a:noFill/>
                          </a:ln>
                          <a:solidFill>
                            <a:srgbClr val="FFFFFF"/>
                          </a:solidFill>
                          <a:effectLst/>
                          <a:latin typeface="+mn-lt"/>
                          <a:ea typeface="新細明體" pitchFamily="18" charset="-120"/>
                          <a:cs typeface="Times New Roman" charset="0"/>
                        </a:rPr>
                        <a:t>at the end of the verb. </a:t>
                      </a:r>
                      <a:endParaRPr kumimoji="0" lang="zh-TW" altLang="en-US" sz="3200" b="1" i="0" u="none" strike="noStrike" cap="none" normalizeH="0" baseline="0" dirty="0" smtClean="0">
                        <a:ln>
                          <a:noFill/>
                        </a:ln>
                        <a:solidFill>
                          <a:srgbClr val="FFFFFF"/>
                        </a:solidFill>
                        <a:effectLst/>
                        <a:latin typeface="+mn-lt"/>
                        <a:ea typeface="新細明體" pitchFamily="18" charset="-120"/>
                        <a:cs typeface="Times New Roman" charset="0"/>
                      </a:endParaRP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13507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70C0"/>
                          </a:solidFill>
                          <a:effectLst/>
                          <a:latin typeface="Comic Sans MS" pitchFamily="66" charset="0"/>
                          <a:ea typeface="新細明體" pitchFamily="18" charset="-120"/>
                        </a:rPr>
                        <a:t>I</a:t>
                      </a:r>
                      <a:r>
                        <a:rPr kumimoji="0" lang="en-US" altLang="zh-TW" sz="2800" b="0" i="0" u="none" strike="noStrike" cap="none" normalizeH="0" baseline="0" dirty="0" smtClean="0">
                          <a:ln>
                            <a:noFill/>
                          </a:ln>
                          <a:solidFill>
                            <a:srgbClr val="00B050"/>
                          </a:solidFill>
                          <a:effectLst/>
                          <a:latin typeface="Comic Sans MS" pitchFamily="66" charset="0"/>
                          <a:ea typeface="新細明體" pitchFamily="18" charset="-120"/>
                        </a:rPr>
                        <a:t> </a:t>
                      </a:r>
                      <a:r>
                        <a:rPr kumimoji="0" lang="en-US" altLang="zh-TW" sz="2800" b="0" i="0" u="none" strike="noStrike" cap="none" normalizeH="0" baseline="0" dirty="0" smtClean="0">
                          <a:ln>
                            <a:noFill/>
                          </a:ln>
                          <a:solidFill>
                            <a:srgbClr val="FF3300"/>
                          </a:solidFill>
                          <a:effectLst/>
                          <a:latin typeface="Comic Sans MS" pitchFamily="66" charset="0"/>
                          <a:ea typeface="新細明體" pitchFamily="18" charset="-120"/>
                        </a:rPr>
                        <a:t>go</a:t>
                      </a:r>
                      <a:r>
                        <a:rPr kumimoji="0" lang="en-US" altLang="zh-TW" sz="2800" b="0" i="0" u="none" strike="noStrike" cap="none" normalizeH="0" baseline="0" dirty="0" smtClean="0">
                          <a:ln>
                            <a:noFill/>
                          </a:ln>
                          <a:solidFill>
                            <a:srgbClr val="000000"/>
                          </a:solidFill>
                          <a:effectLst/>
                          <a:latin typeface="Comic Sans MS" pitchFamily="66" charset="0"/>
                          <a:ea typeface="新細明體" pitchFamily="18" charset="-120"/>
                        </a:rPr>
                        <a:t> swimming.</a:t>
                      </a:r>
                      <a:endParaRPr kumimoji="0" lang="zh-TW" altLang="en-US" sz="2800" b="0" i="0" u="none" strike="noStrike" cap="none" normalizeH="0" baseline="0" dirty="0" smtClean="0">
                        <a:ln>
                          <a:noFill/>
                        </a:ln>
                        <a:solidFill>
                          <a:srgbClr val="000000"/>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70C0"/>
                          </a:solidFill>
                          <a:effectLst/>
                          <a:latin typeface="Comic Sans MS" pitchFamily="66" charset="0"/>
                          <a:ea typeface="新細明體" pitchFamily="18" charset="-120"/>
                        </a:rPr>
                        <a:t>I</a:t>
                      </a:r>
                      <a:r>
                        <a:rPr kumimoji="0" lang="en-US" altLang="zh-TW" sz="2800" b="0" i="0" u="none" strike="noStrike" cap="none" normalizeH="0" baseline="0" dirty="0" smtClean="0">
                          <a:ln>
                            <a:noFill/>
                          </a:ln>
                          <a:solidFill>
                            <a:srgbClr val="00B050"/>
                          </a:solidFill>
                          <a:effectLst/>
                          <a:latin typeface="Comic Sans MS" pitchFamily="66" charset="0"/>
                          <a:ea typeface="新細明體" pitchFamily="18" charset="-120"/>
                        </a:rPr>
                        <a:t> </a:t>
                      </a:r>
                      <a:r>
                        <a:rPr kumimoji="0" lang="en-US" altLang="zh-TW" sz="2800" b="0" i="0" u="none" strike="noStrike" cap="none" normalizeH="0" baseline="0" dirty="0" smtClean="0">
                          <a:ln>
                            <a:noFill/>
                          </a:ln>
                          <a:solidFill>
                            <a:srgbClr val="FF3300"/>
                          </a:solidFill>
                          <a:effectLst/>
                          <a:latin typeface="Comic Sans MS" pitchFamily="66" charset="0"/>
                          <a:ea typeface="新細明體" pitchFamily="18" charset="-120"/>
                        </a:rPr>
                        <a:t>make </a:t>
                      </a:r>
                      <a:r>
                        <a:rPr kumimoji="0" lang="en-US" altLang="zh-TW" sz="2800" b="0" i="0" u="none" strike="noStrike" cap="none" normalizeH="0" baseline="0" dirty="0" smtClean="0">
                          <a:ln>
                            <a:noFill/>
                          </a:ln>
                          <a:solidFill>
                            <a:srgbClr val="000000"/>
                          </a:solidFill>
                          <a:effectLst/>
                          <a:latin typeface="Comic Sans MS" pitchFamily="66" charset="0"/>
                          <a:ea typeface="新細明體" pitchFamily="18" charset="-120"/>
                        </a:rPr>
                        <a:t>models.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2800" b="0" i="0" u="none" strike="noStrike" cap="none" normalizeH="0" baseline="0" dirty="0" smtClean="0">
                        <a:ln>
                          <a:noFill/>
                        </a:ln>
                        <a:solidFill>
                          <a:srgbClr val="000000"/>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70C0"/>
                          </a:solidFill>
                          <a:effectLst/>
                          <a:latin typeface="Comic Sans MS" pitchFamily="66" charset="0"/>
                          <a:ea typeface="新細明體" pitchFamily="18" charset="-120"/>
                        </a:rPr>
                        <a:t>We</a:t>
                      </a:r>
                      <a:r>
                        <a:rPr kumimoji="0" lang="en-US" altLang="zh-TW" sz="2800" b="0" i="0" u="none" strike="noStrike" cap="none" normalizeH="0" baseline="0" dirty="0" smtClean="0">
                          <a:ln>
                            <a:noFill/>
                          </a:ln>
                          <a:solidFill>
                            <a:srgbClr val="FF3300"/>
                          </a:solidFill>
                          <a:effectLst/>
                          <a:latin typeface="Comic Sans MS" pitchFamily="66" charset="0"/>
                          <a:ea typeface="新細明體" pitchFamily="18" charset="-120"/>
                        </a:rPr>
                        <a:t> like </a:t>
                      </a:r>
                      <a:r>
                        <a:rPr kumimoji="0" lang="en-US" altLang="zh-TW" sz="2800" b="0" i="0" u="none" strike="noStrike" cap="none" normalizeH="0" baseline="0" dirty="0" smtClean="0">
                          <a:ln>
                            <a:noFill/>
                          </a:ln>
                          <a:solidFill>
                            <a:schemeClr val="tx1"/>
                          </a:solidFill>
                          <a:effectLst/>
                          <a:latin typeface="Comic Sans MS" pitchFamily="66" charset="0"/>
                          <a:ea typeface="新細明體" pitchFamily="18" charset="-120"/>
                        </a:rPr>
                        <a:t>playing badminton.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70C0"/>
                          </a:solidFill>
                          <a:effectLst/>
                          <a:latin typeface="Comic Sans MS" pitchFamily="66" charset="0"/>
                          <a:ea typeface="新細明體" pitchFamily="18" charset="-120"/>
                        </a:rPr>
                        <a:t>You</a:t>
                      </a:r>
                      <a:r>
                        <a:rPr kumimoji="0" lang="en-US" altLang="zh-TW" sz="2800" b="0" i="0" u="none" strike="noStrike" cap="none" normalizeH="0" baseline="0" dirty="0" smtClean="0">
                          <a:ln>
                            <a:noFill/>
                          </a:ln>
                          <a:solidFill>
                            <a:srgbClr val="FF3300"/>
                          </a:solidFill>
                          <a:effectLst/>
                          <a:latin typeface="Comic Sans MS" pitchFamily="66" charset="0"/>
                          <a:ea typeface="新細明體" pitchFamily="18" charset="-120"/>
                        </a:rPr>
                        <a:t> like </a:t>
                      </a:r>
                      <a:r>
                        <a:rPr kumimoji="0" lang="en-US" altLang="zh-TW" sz="2800" b="0" i="0" u="none" strike="noStrike" cap="none" normalizeH="0" baseline="0" dirty="0" smtClean="0">
                          <a:ln>
                            <a:noFill/>
                          </a:ln>
                          <a:solidFill>
                            <a:srgbClr val="000000"/>
                          </a:solidFill>
                          <a:effectLst/>
                          <a:latin typeface="Comic Sans MS" pitchFamily="66" charset="0"/>
                          <a:ea typeface="新細明體" pitchFamily="18" charset="-120"/>
                        </a:rPr>
                        <a:t>playing ball games.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TW" sz="2800" b="0" i="0" u="none" strike="noStrike" cap="none" normalizeH="0" baseline="0" dirty="0" smtClean="0">
                        <a:ln>
                          <a:noFill/>
                        </a:ln>
                        <a:solidFill>
                          <a:srgbClr val="000000"/>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70C0"/>
                          </a:solidFill>
                          <a:effectLst/>
                          <a:latin typeface="Comic Sans MS" pitchFamily="66" charset="0"/>
                          <a:ea typeface="新細明體" pitchFamily="18" charset="-120"/>
                        </a:rPr>
                        <a:t>Sally and Lily </a:t>
                      </a:r>
                      <a:r>
                        <a:rPr kumimoji="0" lang="en-US" altLang="zh-TW" sz="2800" b="0" i="0" u="none" strike="noStrike" cap="none" normalizeH="0" baseline="0" dirty="0" smtClean="0">
                          <a:ln>
                            <a:noFill/>
                          </a:ln>
                          <a:solidFill>
                            <a:srgbClr val="FF3300"/>
                          </a:solidFill>
                          <a:effectLst/>
                          <a:latin typeface="Comic Sans MS" pitchFamily="66" charset="0"/>
                          <a:ea typeface="新細明體" pitchFamily="18" charset="-120"/>
                        </a:rPr>
                        <a:t>go </a:t>
                      </a:r>
                      <a:r>
                        <a:rPr kumimoji="0" lang="en-US" altLang="zh-TW" sz="2800" b="0" i="0" u="none" strike="noStrike" cap="none" normalizeH="0" baseline="0" dirty="0" smtClean="0">
                          <a:ln>
                            <a:noFill/>
                          </a:ln>
                          <a:solidFill>
                            <a:srgbClr val="000000"/>
                          </a:solidFill>
                          <a:effectLst/>
                          <a:latin typeface="Comic Sans MS" pitchFamily="66" charset="0"/>
                          <a:ea typeface="新細明體" pitchFamily="18" charset="-120"/>
                        </a:rPr>
                        <a:t>cycling. </a:t>
                      </a:r>
                      <a:endParaRPr kumimoji="0" lang="zh-TW" altLang="en-US" sz="2800" b="0" i="0" u="none" strike="noStrike" cap="none" normalizeH="0" baseline="0" dirty="0" smtClean="0">
                        <a:ln>
                          <a:noFill/>
                        </a:ln>
                        <a:solidFill>
                          <a:srgbClr val="000000"/>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70C0"/>
                          </a:solidFill>
                          <a:effectLst/>
                          <a:latin typeface="Comic Sans MS" pitchFamily="66" charset="0"/>
                          <a:ea typeface="新細明體" pitchFamily="18" charset="-120"/>
                        </a:rPr>
                        <a:t>They</a:t>
                      </a:r>
                      <a:r>
                        <a:rPr kumimoji="0" lang="en-US" altLang="zh-TW" sz="2800" b="0" i="0" u="none" strike="noStrike" cap="none" normalizeH="0" baseline="0" dirty="0" smtClean="0">
                          <a:ln>
                            <a:noFill/>
                          </a:ln>
                          <a:solidFill>
                            <a:srgbClr val="FF3300"/>
                          </a:solidFill>
                          <a:effectLst/>
                          <a:latin typeface="Comic Sans MS" pitchFamily="66" charset="0"/>
                          <a:ea typeface="新細明體" pitchFamily="18" charset="-120"/>
                        </a:rPr>
                        <a:t> play </a:t>
                      </a:r>
                      <a:r>
                        <a:rPr kumimoji="0" lang="en-US" altLang="zh-TW" sz="2800" b="0" i="0" u="none" strike="noStrike" cap="none" normalizeH="0" baseline="0" dirty="0" smtClean="0">
                          <a:ln>
                            <a:noFill/>
                          </a:ln>
                          <a:solidFill>
                            <a:srgbClr val="000000"/>
                          </a:solidFill>
                          <a:effectLst/>
                          <a:latin typeface="Comic Sans MS" pitchFamily="66" charset="0"/>
                          <a:ea typeface="新細明體" pitchFamily="18" charset="-120"/>
                        </a:rPr>
                        <a:t>table tennis.</a:t>
                      </a:r>
                      <a:endParaRPr kumimoji="0" lang="zh-TW" altLang="en-US" sz="2800" b="0" i="0" u="none" strike="noStrike" cap="none" normalizeH="0" baseline="0" dirty="0" smtClean="0">
                        <a:ln>
                          <a:noFill/>
                        </a:ln>
                        <a:solidFill>
                          <a:srgbClr val="000000"/>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2800" b="0" i="0" u="none" strike="noStrike" cap="none" normalizeH="0" baseline="0" dirty="0" smtClean="0">
                        <a:ln>
                          <a:noFill/>
                        </a:ln>
                        <a:solidFill>
                          <a:srgbClr val="000000"/>
                        </a:solidFill>
                        <a:effectLst/>
                        <a:latin typeface="Comic Sans MS" pitchFamily="66" charset="0"/>
                        <a:ea typeface="新細明體" pitchFamily="18" charset="-120"/>
                      </a:endParaRP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600" b="0" i="0" u="none" strike="noStrike" cap="none" normalizeH="0" baseline="0" dirty="0" smtClean="0">
                          <a:ln>
                            <a:noFill/>
                          </a:ln>
                          <a:solidFill>
                            <a:srgbClr val="6600CC"/>
                          </a:solidFill>
                          <a:effectLst/>
                          <a:latin typeface="Comic Sans MS" pitchFamily="66" charset="0"/>
                          <a:ea typeface="新細明體" pitchFamily="18" charset="-120"/>
                        </a:rPr>
                        <a:t>Peter</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a:t>
                      </a:r>
                      <a:r>
                        <a:rPr kumimoji="0" lang="en-US" altLang="zh-TW" sz="2600" b="0" i="0" u="none" strike="noStrike" cap="none" normalizeH="0" baseline="0" dirty="0" smtClean="0">
                          <a:ln>
                            <a:noFill/>
                          </a:ln>
                          <a:solidFill>
                            <a:srgbClr val="FF3300"/>
                          </a:solidFill>
                          <a:effectLst/>
                          <a:latin typeface="Comic Sans MS" pitchFamily="66" charset="0"/>
                          <a:ea typeface="新細明體" pitchFamily="18" charset="-120"/>
                        </a:rPr>
                        <a:t>go</a:t>
                      </a:r>
                      <a:r>
                        <a:rPr kumimoji="0" lang="en-US" altLang="zh-TW" sz="2600" b="0" i="0" u="none" strike="noStrike" cap="none" normalizeH="0" baseline="0" dirty="0" smtClean="0">
                          <a:ln>
                            <a:noFill/>
                          </a:ln>
                          <a:solidFill>
                            <a:srgbClr val="FFFF00"/>
                          </a:solidFill>
                          <a:effectLst/>
                          <a:latin typeface="Comic Sans MS" pitchFamily="66" charset="0"/>
                          <a:ea typeface="新細明體" pitchFamily="18" charset="-120"/>
                        </a:rPr>
                        <a:t>es</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swimming. </a:t>
                      </a:r>
                      <a:endParaRPr kumimoji="0" lang="zh-TW" altLang="en-US" sz="2600" b="0" i="0" u="none" strike="noStrike" cap="none" normalizeH="0" baseline="0" dirty="0" smtClean="0">
                        <a:ln>
                          <a:noFill/>
                        </a:ln>
                        <a:solidFill>
                          <a:srgbClr val="000000"/>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600" b="0" i="0" u="none" strike="noStrike" cap="none" normalizeH="0" baseline="0" dirty="0" smtClean="0">
                          <a:ln>
                            <a:noFill/>
                          </a:ln>
                          <a:solidFill>
                            <a:srgbClr val="6600CC"/>
                          </a:solidFill>
                          <a:effectLst/>
                          <a:latin typeface="Comic Sans MS" pitchFamily="66" charset="0"/>
                          <a:ea typeface="新細明體" pitchFamily="18" charset="-120"/>
                        </a:rPr>
                        <a:t>He</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a:t>
                      </a:r>
                      <a:r>
                        <a:rPr kumimoji="0" lang="en-US" altLang="zh-TW" sz="2600" b="0" i="0" u="none" strike="noStrike" cap="none" normalizeH="0" baseline="0" dirty="0" smtClean="0">
                          <a:ln>
                            <a:noFill/>
                          </a:ln>
                          <a:solidFill>
                            <a:srgbClr val="FF0000"/>
                          </a:solidFill>
                          <a:effectLst/>
                          <a:latin typeface="Comic Sans MS" pitchFamily="66" charset="0"/>
                          <a:ea typeface="新細明體" pitchFamily="18" charset="-120"/>
                        </a:rPr>
                        <a:t>make</a:t>
                      </a:r>
                      <a:r>
                        <a:rPr kumimoji="0" lang="en-US" altLang="zh-TW" sz="2600" b="0" i="0" u="none" strike="noStrike" cap="none" normalizeH="0" baseline="0" dirty="0" smtClean="0">
                          <a:ln>
                            <a:noFill/>
                          </a:ln>
                          <a:solidFill>
                            <a:srgbClr val="FFFF00"/>
                          </a:solidFill>
                          <a:effectLst/>
                          <a:latin typeface="Comic Sans MS" pitchFamily="66" charset="0"/>
                          <a:ea typeface="新細明體" pitchFamily="18" charset="-120"/>
                        </a:rPr>
                        <a:t>s</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models . </a:t>
                      </a:r>
                      <a:endParaRPr kumimoji="0" lang="zh-TW" altLang="en-US" sz="2600" b="0" i="0" u="none" strike="noStrike" cap="none" normalizeH="0" baseline="0" dirty="0" smtClean="0">
                        <a:ln>
                          <a:noFill/>
                        </a:ln>
                        <a:solidFill>
                          <a:srgbClr val="000000"/>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a:t>
                      </a:r>
                      <a:endParaRPr kumimoji="0" lang="zh-TW" altLang="en-US" sz="2600" b="0" i="0" u="none" strike="noStrike" cap="none" normalizeH="0" baseline="0" dirty="0" smtClean="0">
                        <a:ln>
                          <a:noFill/>
                        </a:ln>
                        <a:solidFill>
                          <a:srgbClr val="000000"/>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600" b="0" i="0" u="none" strike="noStrike" cap="none" normalizeH="0" baseline="0" dirty="0" smtClean="0">
                          <a:ln>
                            <a:noFill/>
                          </a:ln>
                          <a:solidFill>
                            <a:srgbClr val="6600CC"/>
                          </a:solidFill>
                          <a:effectLst/>
                          <a:latin typeface="Comic Sans MS" pitchFamily="66" charset="0"/>
                          <a:ea typeface="新細明體" pitchFamily="18" charset="-120"/>
                        </a:rPr>
                        <a:t>Sally</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a:t>
                      </a:r>
                      <a:r>
                        <a:rPr kumimoji="0" lang="en-US" altLang="zh-TW" sz="2600" b="0" i="0" u="none" strike="noStrike" cap="none" normalizeH="0" baseline="0" dirty="0" smtClean="0">
                          <a:ln>
                            <a:noFill/>
                          </a:ln>
                          <a:solidFill>
                            <a:srgbClr val="FF0000"/>
                          </a:solidFill>
                          <a:effectLst/>
                          <a:latin typeface="Comic Sans MS" pitchFamily="66" charset="0"/>
                          <a:ea typeface="新細明體" pitchFamily="18" charset="-120"/>
                        </a:rPr>
                        <a:t>like</a:t>
                      </a:r>
                      <a:r>
                        <a:rPr kumimoji="0" lang="en-US" altLang="zh-TW" sz="2600" b="0" i="0" u="none" strike="noStrike" cap="none" normalizeH="0" baseline="0" dirty="0" smtClean="0">
                          <a:ln>
                            <a:noFill/>
                          </a:ln>
                          <a:solidFill>
                            <a:srgbClr val="FFFF00"/>
                          </a:solidFill>
                          <a:effectLst/>
                          <a:latin typeface="Comic Sans MS" pitchFamily="66" charset="0"/>
                          <a:ea typeface="新細明體" pitchFamily="18" charset="-120"/>
                        </a:rPr>
                        <a:t>s</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playing badminton. </a:t>
                      </a:r>
                      <a:endParaRPr kumimoji="0" lang="zh-TW" altLang="en-US" sz="2600" b="0" i="0" u="none" strike="noStrike" cap="none" normalizeH="0" baseline="0" dirty="0" smtClean="0">
                        <a:ln>
                          <a:noFill/>
                        </a:ln>
                        <a:solidFill>
                          <a:srgbClr val="000000"/>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600" b="0" i="0" u="none" strike="noStrike" cap="none" normalizeH="0" baseline="0" dirty="0" smtClean="0">
                          <a:ln>
                            <a:noFill/>
                          </a:ln>
                          <a:solidFill>
                            <a:srgbClr val="6600CC"/>
                          </a:solidFill>
                          <a:effectLst/>
                          <a:latin typeface="Comic Sans MS" pitchFamily="66" charset="0"/>
                          <a:ea typeface="新細明體" pitchFamily="18" charset="-120"/>
                        </a:rPr>
                        <a:t>She</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a:t>
                      </a:r>
                      <a:r>
                        <a:rPr kumimoji="0" lang="en-US" altLang="zh-TW" sz="2600" b="0" i="0" u="none" strike="noStrike" cap="none" normalizeH="0" baseline="0" dirty="0" smtClean="0">
                          <a:ln>
                            <a:noFill/>
                          </a:ln>
                          <a:solidFill>
                            <a:srgbClr val="FF0000"/>
                          </a:solidFill>
                          <a:effectLst/>
                          <a:latin typeface="Comic Sans MS" pitchFamily="66" charset="0"/>
                          <a:ea typeface="新細明體" pitchFamily="18" charset="-120"/>
                        </a:rPr>
                        <a:t>like</a:t>
                      </a:r>
                      <a:r>
                        <a:rPr kumimoji="0" lang="en-US" altLang="zh-TW" sz="2600" b="0" i="0" u="none" strike="noStrike" cap="none" normalizeH="0" baseline="0" dirty="0" smtClean="0">
                          <a:ln>
                            <a:noFill/>
                          </a:ln>
                          <a:solidFill>
                            <a:srgbClr val="FFFF00"/>
                          </a:solidFill>
                          <a:effectLst/>
                          <a:latin typeface="Comic Sans MS" pitchFamily="66" charset="0"/>
                          <a:ea typeface="新細明體" pitchFamily="18" charset="-120"/>
                        </a:rPr>
                        <a:t>s</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playing ball games.</a:t>
                      </a:r>
                      <a:endParaRPr kumimoji="0" lang="zh-TW" altLang="en-US" sz="2600" b="0" i="0" u="none" strike="noStrike" cap="none" normalizeH="0" baseline="0" dirty="0" smtClean="0">
                        <a:ln>
                          <a:noFill/>
                        </a:ln>
                        <a:solidFill>
                          <a:srgbClr val="000000"/>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600" b="1" i="0" u="none" strike="noStrike" cap="none" normalizeH="0" baseline="0" dirty="0" smtClean="0">
                          <a:ln>
                            <a:noFill/>
                          </a:ln>
                          <a:solidFill>
                            <a:srgbClr val="000000"/>
                          </a:solidFill>
                          <a:effectLst/>
                          <a:latin typeface="Comic Sans MS" pitchFamily="66" charset="0"/>
                          <a:ea typeface="新細明體" pitchFamily="18" charset="-120"/>
                        </a:rPr>
                        <a:t> </a:t>
                      </a:r>
                      <a:endParaRPr kumimoji="0" lang="zh-TW" altLang="en-US" sz="2600" b="0" i="0" u="none" strike="noStrike" cap="none" normalizeH="0" baseline="0" dirty="0" smtClean="0">
                        <a:ln>
                          <a:noFill/>
                        </a:ln>
                        <a:solidFill>
                          <a:srgbClr val="000000"/>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600" b="0" i="0" u="none" strike="noStrike" cap="none" normalizeH="0" baseline="0" dirty="0" smtClean="0">
                          <a:ln>
                            <a:noFill/>
                          </a:ln>
                          <a:solidFill>
                            <a:srgbClr val="6600CC"/>
                          </a:solidFill>
                          <a:effectLst/>
                          <a:latin typeface="Comic Sans MS" pitchFamily="66" charset="0"/>
                          <a:ea typeface="新細明體" pitchFamily="18" charset="-120"/>
                        </a:rPr>
                        <a:t>Sally</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a:t>
                      </a:r>
                      <a:r>
                        <a:rPr kumimoji="0" lang="en-US" altLang="zh-TW" sz="2600" b="0" i="0" u="none" strike="noStrike" cap="none" normalizeH="0" baseline="0" dirty="0" smtClean="0">
                          <a:ln>
                            <a:noFill/>
                          </a:ln>
                          <a:solidFill>
                            <a:srgbClr val="FF3300"/>
                          </a:solidFill>
                          <a:effectLst/>
                          <a:latin typeface="Comic Sans MS" pitchFamily="66" charset="0"/>
                          <a:ea typeface="新細明體" pitchFamily="18" charset="-120"/>
                        </a:rPr>
                        <a:t>go</a:t>
                      </a:r>
                      <a:r>
                        <a:rPr kumimoji="0" lang="en-US" altLang="zh-TW" sz="2600" b="0" i="0" u="none" strike="noStrike" cap="none" normalizeH="0" baseline="0" dirty="0" smtClean="0">
                          <a:ln>
                            <a:noFill/>
                          </a:ln>
                          <a:solidFill>
                            <a:srgbClr val="FFFF00"/>
                          </a:solidFill>
                          <a:effectLst/>
                          <a:latin typeface="Comic Sans MS" pitchFamily="66" charset="0"/>
                          <a:ea typeface="新細明體" pitchFamily="18" charset="-120"/>
                        </a:rPr>
                        <a:t>es</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cycling.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600" b="0" i="0" u="none" strike="noStrike" cap="none" normalizeH="0" baseline="0" dirty="0" smtClean="0">
                          <a:ln>
                            <a:noFill/>
                          </a:ln>
                          <a:solidFill>
                            <a:srgbClr val="6600CC"/>
                          </a:solidFill>
                          <a:effectLst/>
                          <a:latin typeface="Comic Sans MS" pitchFamily="66" charset="0"/>
                          <a:ea typeface="新細明體" pitchFamily="18" charset="-120"/>
                        </a:rPr>
                        <a:t>She</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a:t>
                      </a:r>
                      <a:r>
                        <a:rPr kumimoji="0" lang="en-US" altLang="zh-TW" sz="2600" b="0" i="0" u="none" strike="noStrike" cap="none" normalizeH="0" baseline="0" dirty="0" smtClean="0">
                          <a:ln>
                            <a:noFill/>
                          </a:ln>
                          <a:solidFill>
                            <a:srgbClr val="FF3300"/>
                          </a:solidFill>
                          <a:effectLst/>
                          <a:latin typeface="Comic Sans MS" pitchFamily="66" charset="0"/>
                          <a:ea typeface="新細明體" pitchFamily="18" charset="-120"/>
                        </a:rPr>
                        <a:t>play</a:t>
                      </a:r>
                      <a:r>
                        <a:rPr kumimoji="0" lang="en-US" altLang="zh-TW" sz="2600" b="0" i="0" u="none" strike="noStrike" cap="none" normalizeH="0" baseline="0" dirty="0" smtClean="0">
                          <a:ln>
                            <a:noFill/>
                          </a:ln>
                          <a:solidFill>
                            <a:srgbClr val="FFFF00"/>
                          </a:solidFill>
                          <a:effectLst/>
                          <a:latin typeface="Comic Sans MS" pitchFamily="66" charset="0"/>
                          <a:ea typeface="新細明體" pitchFamily="18" charset="-120"/>
                        </a:rPr>
                        <a:t>s</a:t>
                      </a:r>
                      <a:r>
                        <a:rPr kumimoji="0" lang="en-US" altLang="zh-TW" sz="2600" b="0" i="0" u="none" strike="noStrike" cap="none" normalizeH="0" baseline="0" dirty="0" smtClean="0">
                          <a:ln>
                            <a:noFill/>
                          </a:ln>
                          <a:solidFill>
                            <a:srgbClr val="00FF00"/>
                          </a:solidFill>
                          <a:effectLst/>
                          <a:latin typeface="Comic Sans MS" pitchFamily="66" charset="0"/>
                          <a:ea typeface="新細明體" pitchFamily="18" charset="-120"/>
                        </a:rPr>
                        <a:t> </a:t>
                      </a:r>
                      <a:r>
                        <a:rPr kumimoji="0" lang="en-US" altLang="zh-TW" sz="2600" b="0" i="0" u="none" strike="noStrike" cap="none" normalizeH="0" baseline="0" dirty="0" smtClean="0">
                          <a:ln>
                            <a:noFill/>
                          </a:ln>
                          <a:solidFill>
                            <a:schemeClr val="tx1"/>
                          </a:solidFill>
                          <a:effectLst/>
                          <a:latin typeface="Comic Sans MS" pitchFamily="66" charset="0"/>
                          <a:ea typeface="新細明體" pitchFamily="18" charset="-120"/>
                        </a:rPr>
                        <a:t>table tennis.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TW" sz="2600" b="0" i="0" u="none" strike="noStrike" cap="none" normalizeH="0" baseline="0" dirty="0" smtClean="0">
                        <a:ln>
                          <a:noFill/>
                        </a:ln>
                        <a:solidFill>
                          <a:schemeClr val="tx1"/>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600" b="1" i="0" u="none" strike="noStrike" cap="none" normalizeH="0" baseline="0" dirty="0" smtClean="0">
                          <a:ln>
                            <a:noFill/>
                          </a:ln>
                          <a:solidFill>
                            <a:srgbClr val="6600CC"/>
                          </a:solidFill>
                          <a:effectLst/>
                          <a:latin typeface="Comic Sans MS" pitchFamily="66" charset="0"/>
                          <a:ea typeface="新細明體" pitchFamily="18" charset="-120"/>
                        </a:rPr>
                        <a:t>The dog </a:t>
                      </a:r>
                      <a:r>
                        <a:rPr kumimoji="0" lang="en-US" altLang="zh-TW" sz="2600" b="1" i="0" u="none" strike="noStrike" cap="none" normalizeH="0" baseline="0" dirty="0" smtClean="0">
                          <a:ln>
                            <a:noFill/>
                          </a:ln>
                          <a:solidFill>
                            <a:srgbClr val="FF3300"/>
                          </a:solidFill>
                          <a:effectLst/>
                          <a:latin typeface="Comic Sans MS" pitchFamily="66" charset="0"/>
                          <a:ea typeface="新細明體" pitchFamily="18" charset="-120"/>
                        </a:rPr>
                        <a:t>like</a:t>
                      </a:r>
                      <a:r>
                        <a:rPr kumimoji="0" lang="en-US" altLang="zh-TW" sz="2600" b="0" i="0" u="none" strike="noStrike" cap="none" normalizeH="0" baseline="0" dirty="0" smtClean="0">
                          <a:ln>
                            <a:noFill/>
                          </a:ln>
                          <a:solidFill>
                            <a:srgbClr val="FFFF00"/>
                          </a:solidFill>
                          <a:effectLst/>
                          <a:latin typeface="Comic Sans MS" pitchFamily="66" charset="0"/>
                          <a:ea typeface="新細明體" pitchFamily="18" charset="-120"/>
                        </a:rPr>
                        <a:t>s</a:t>
                      </a:r>
                      <a:r>
                        <a:rPr kumimoji="0" lang="en-US" altLang="zh-TW" sz="2600" b="0" i="0" u="none" strike="noStrike" cap="none" normalizeH="0" baseline="0" dirty="0" smtClean="0">
                          <a:ln>
                            <a:noFill/>
                          </a:ln>
                          <a:solidFill>
                            <a:srgbClr val="00FF00"/>
                          </a:solidFill>
                          <a:effectLst/>
                          <a:latin typeface="Comic Sans MS" pitchFamily="66" charset="0"/>
                          <a:ea typeface="新細明體" pitchFamily="18" charset="-120"/>
                        </a:rPr>
                        <a:t> </a:t>
                      </a:r>
                      <a:r>
                        <a:rPr kumimoji="0" lang="en-US" altLang="zh-TW" sz="2600" b="0" i="0" u="none" strike="noStrike" cap="none" normalizeH="0" baseline="0" dirty="0" smtClean="0">
                          <a:ln>
                            <a:noFill/>
                          </a:ln>
                          <a:solidFill>
                            <a:schemeClr val="tx1"/>
                          </a:solidFill>
                          <a:effectLst/>
                          <a:latin typeface="Comic Sans MS" pitchFamily="66" charset="0"/>
                          <a:ea typeface="新細明體" pitchFamily="18" charset="-120"/>
                        </a:rPr>
                        <a:t>playing table tennis.</a:t>
                      </a:r>
                      <a:endParaRPr kumimoji="0" lang="en-US" altLang="zh-TW" sz="2600" b="0" i="0" u="none" strike="noStrike" cap="none" normalizeH="0" baseline="0" dirty="0" smtClean="0">
                        <a:ln>
                          <a:noFill/>
                        </a:ln>
                        <a:solidFill>
                          <a:srgbClr val="6600CC"/>
                        </a:solidFill>
                        <a:effectLst/>
                        <a:latin typeface="Comic Sans MS" pitchFamily="66" charset="0"/>
                        <a:ea typeface="新細明體" pitchFamily="18"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600" b="0" i="0" u="none" strike="noStrike" cap="none" normalizeH="0" baseline="0" dirty="0" smtClean="0">
                          <a:ln>
                            <a:noFill/>
                          </a:ln>
                          <a:solidFill>
                            <a:srgbClr val="6600CC"/>
                          </a:solidFill>
                          <a:effectLst/>
                          <a:latin typeface="Comic Sans MS" pitchFamily="66" charset="0"/>
                          <a:ea typeface="新細明體" pitchFamily="18" charset="-120"/>
                        </a:rPr>
                        <a:t>It</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a:t>
                      </a:r>
                      <a:r>
                        <a:rPr kumimoji="0" lang="en-US" altLang="zh-TW" sz="2600" b="0" i="0" u="none" strike="noStrike" cap="none" normalizeH="0" baseline="0" dirty="0" smtClean="0">
                          <a:ln>
                            <a:noFill/>
                          </a:ln>
                          <a:solidFill>
                            <a:srgbClr val="FF0000"/>
                          </a:solidFill>
                          <a:effectLst/>
                          <a:latin typeface="Comic Sans MS" pitchFamily="66" charset="0"/>
                          <a:ea typeface="新細明體" pitchFamily="18" charset="-120"/>
                        </a:rPr>
                        <a:t>like</a:t>
                      </a:r>
                      <a:r>
                        <a:rPr kumimoji="0" lang="en-US" altLang="zh-TW" sz="2600" b="0" i="0" u="none" strike="noStrike" cap="none" normalizeH="0" baseline="0" dirty="0" smtClean="0">
                          <a:ln>
                            <a:noFill/>
                          </a:ln>
                          <a:solidFill>
                            <a:srgbClr val="FFFF00"/>
                          </a:solidFill>
                          <a:effectLst/>
                          <a:latin typeface="Comic Sans MS" pitchFamily="66" charset="0"/>
                          <a:ea typeface="新細明體" pitchFamily="18" charset="-120"/>
                        </a:rPr>
                        <a:t>s</a:t>
                      </a:r>
                      <a:r>
                        <a:rPr kumimoji="0" lang="en-US" altLang="zh-TW" sz="2600" b="0" i="0" u="none" strike="noStrike" cap="none" normalizeH="0" baseline="0" dirty="0" smtClean="0">
                          <a:ln>
                            <a:noFill/>
                          </a:ln>
                          <a:solidFill>
                            <a:srgbClr val="000000"/>
                          </a:solidFill>
                          <a:effectLst/>
                          <a:latin typeface="Comic Sans MS" pitchFamily="66" charset="0"/>
                          <a:ea typeface="新細明體" pitchFamily="18" charset="-120"/>
                        </a:rPr>
                        <a:t> running. </a:t>
                      </a:r>
                      <a:endParaRPr kumimoji="0" lang="zh-TW" altLang="en-US" sz="2600" b="0" i="0" u="none" strike="noStrike" cap="none" normalizeH="0" baseline="0" dirty="0" smtClean="0">
                        <a:ln>
                          <a:noFill/>
                        </a:ln>
                        <a:solidFill>
                          <a:srgbClr val="000000"/>
                        </a:solidFill>
                        <a:effectLst/>
                        <a:latin typeface="Times New Roman" charset="0"/>
                        <a:ea typeface="新細明體" pitchFamily="18" charset="-120"/>
                        <a:cs typeface="Times New Roman" charset="0"/>
                      </a:endParaRPr>
                    </a:p>
                  </a:txBody>
                  <a:tcPr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602478385"/>
      </p:ext>
    </p:extLst>
  </p:cSld>
  <p:clrMapOvr>
    <a:masterClrMapping/>
  </p:clrMapOvr>
  <p:transition spd="slow">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02837" y="236835"/>
            <a:ext cx="7186326" cy="4524315"/>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rgbClr val="FFFFFF"/>
                </a:solidFill>
                <a:effectLst>
                  <a:outerShdw dist="38100" dir="2700000" algn="tl" rotWithShape="0">
                    <a:schemeClr val="accent2"/>
                  </a:outerShdw>
                </a:effectLst>
              </a:rPr>
              <a:t>Look at </a:t>
            </a:r>
            <a:r>
              <a:rPr lang="es-ES" sz="7200" b="1" dirty="0" err="1" smtClean="0">
                <a:ln w="6600">
                  <a:solidFill>
                    <a:schemeClr val="accent2"/>
                  </a:solidFill>
                  <a:prstDash val="solid"/>
                </a:ln>
                <a:solidFill>
                  <a:srgbClr val="FFFFFF"/>
                </a:solidFill>
                <a:effectLst>
                  <a:outerShdw dist="38100" dir="2700000" algn="tl" rotWithShape="0">
                    <a:schemeClr val="accent2"/>
                  </a:outerShdw>
                </a:effectLst>
              </a:rPr>
              <a:t>the</a:t>
            </a:r>
            <a:r>
              <a:rPr lang="es-ES" sz="7200" b="1"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7200" b="1" dirty="0" err="1" smtClean="0">
                <a:ln w="6600">
                  <a:solidFill>
                    <a:schemeClr val="accent2"/>
                  </a:solidFill>
                  <a:prstDash val="solid"/>
                </a:ln>
                <a:solidFill>
                  <a:srgbClr val="FFFFFF"/>
                </a:solidFill>
                <a:effectLst>
                  <a:outerShdw dist="38100" dir="2700000" algn="tl" rotWithShape="0">
                    <a:schemeClr val="accent2"/>
                  </a:outerShdw>
                </a:effectLst>
              </a:rPr>
              <a:t>following</a:t>
            </a:r>
            <a:r>
              <a:rPr lang="es-ES" sz="7200" b="1" dirty="0" smtClean="0">
                <a:ln w="6600">
                  <a:solidFill>
                    <a:schemeClr val="accent2"/>
                  </a:solidFill>
                  <a:prstDash val="solid"/>
                </a:ln>
                <a:solidFill>
                  <a:srgbClr val="FFFFFF"/>
                </a:solidFill>
                <a:effectLst>
                  <a:outerShdw dist="38100" dir="2700000" algn="tl" rotWithShape="0">
                    <a:schemeClr val="accent2"/>
                  </a:outerShdw>
                </a:effectLst>
              </a:rPr>
              <a:t> </a:t>
            </a:r>
            <a:r>
              <a:rPr lang="es-ES" sz="7200" b="1" dirty="0" err="1" smtClean="0">
                <a:ln w="6600">
                  <a:solidFill>
                    <a:schemeClr val="accent2"/>
                  </a:solidFill>
                  <a:prstDash val="solid"/>
                </a:ln>
                <a:solidFill>
                  <a:srgbClr val="FFFFFF"/>
                </a:solidFill>
                <a:effectLst>
                  <a:outerShdw dist="38100" dir="2700000" algn="tl" rotWithShape="0">
                    <a:schemeClr val="accent2"/>
                  </a:outerShdw>
                </a:effectLst>
              </a:rPr>
              <a:t>people</a:t>
            </a:r>
            <a:r>
              <a:rPr lang="es-ES" sz="7200" b="1"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7200" b="1" dirty="0" smtClean="0">
                <a:ln w="6600">
                  <a:solidFill>
                    <a:schemeClr val="accent2"/>
                  </a:solidFill>
                  <a:prstDash val="solid"/>
                </a:ln>
                <a:solidFill>
                  <a:srgbClr val="FFFFFF"/>
                </a:solidFill>
                <a:effectLst>
                  <a:outerShdw dist="38100" dir="2700000" algn="tl" rotWithShape="0">
                    <a:schemeClr val="accent2"/>
                  </a:outerShdw>
                </a:effectLst>
              </a:rPr>
              <a:t>Describe </a:t>
            </a:r>
            <a:r>
              <a:rPr lang="es-ES" sz="7200" b="1" dirty="0" err="1" smtClean="0">
                <a:ln w="6600">
                  <a:solidFill>
                    <a:schemeClr val="accent2"/>
                  </a:solidFill>
                  <a:prstDash val="solid"/>
                </a:ln>
                <a:solidFill>
                  <a:srgbClr val="FFFFFF"/>
                </a:solidFill>
                <a:effectLst>
                  <a:outerShdw dist="38100" dir="2700000" algn="tl" rotWithShape="0">
                    <a:schemeClr val="accent2"/>
                  </a:outerShdw>
                </a:effectLst>
              </a:rPr>
              <a:t>the</a:t>
            </a:r>
            <a:r>
              <a:rPr lang="es-ES" sz="7200" b="1"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7200" b="1" dirty="0" err="1" smtClean="0">
                <a:ln w="6600">
                  <a:solidFill>
                    <a:schemeClr val="accent2"/>
                  </a:solidFill>
                  <a:prstDash val="solid"/>
                </a:ln>
                <a:solidFill>
                  <a:srgbClr val="FFFFFF"/>
                </a:solidFill>
                <a:effectLst>
                  <a:outerShdw dist="38100" dir="2700000" algn="tl" rotWithShape="0">
                    <a:schemeClr val="accent2"/>
                  </a:outerShdw>
                </a:effectLst>
              </a:rPr>
              <a:t>activities</a:t>
            </a:r>
            <a:r>
              <a:rPr lang="es-ES" sz="7200" b="1" dirty="0" smtClean="0">
                <a:ln w="6600">
                  <a:solidFill>
                    <a:schemeClr val="accent2"/>
                  </a:solidFill>
                  <a:prstDash val="solid"/>
                </a:ln>
                <a:solidFill>
                  <a:srgbClr val="FFFFFF"/>
                </a:solidFill>
                <a:effectLst>
                  <a:outerShdw dist="38100" dir="2700000" algn="tl" rotWithShape="0">
                    <a:schemeClr val="accent2"/>
                  </a:outerShdw>
                </a:effectLst>
              </a:rPr>
              <a:t> </a:t>
            </a:r>
            <a:r>
              <a:rPr lang="es-ES" sz="7200" b="1" dirty="0" err="1" smtClean="0">
                <a:ln w="6600">
                  <a:solidFill>
                    <a:schemeClr val="accent2"/>
                  </a:solidFill>
                  <a:prstDash val="solid"/>
                </a:ln>
                <a:solidFill>
                  <a:srgbClr val="FFFFFF"/>
                </a:solidFill>
                <a:effectLst>
                  <a:outerShdw dist="38100" dir="2700000" algn="tl" rotWithShape="0">
                    <a:schemeClr val="accent2"/>
                  </a:outerShdw>
                </a:effectLst>
              </a:rPr>
              <a:t>they</a:t>
            </a:r>
            <a:r>
              <a:rPr lang="es-ES" sz="7200" b="1" dirty="0" smtClean="0">
                <a:ln w="6600">
                  <a:solidFill>
                    <a:schemeClr val="accent2"/>
                  </a:solidFill>
                  <a:prstDash val="solid"/>
                </a:ln>
                <a:solidFill>
                  <a:srgbClr val="FFFFFF"/>
                </a:solidFill>
                <a:effectLst>
                  <a:outerShdw dist="38100" dir="2700000" algn="tl" rotWithShape="0">
                    <a:schemeClr val="accent2"/>
                  </a:outerShdw>
                </a:effectLst>
              </a:rPr>
              <a:t> do</a:t>
            </a:r>
            <a:endParaRPr lang="es-ES" sz="72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3" name="3 Marcador de contenido"/>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11581" y="4752626"/>
            <a:ext cx="2079830" cy="1850400"/>
          </a:xfrm>
          <a:prstGeom prst="rect">
            <a:avLst/>
          </a:prstGeom>
        </p:spPr>
      </p:pic>
      <p:pic>
        <p:nvPicPr>
          <p:cNvPr id="4" name="12 Imagen"/>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35323" y="4753148"/>
            <a:ext cx="2466504" cy="1849878"/>
          </a:xfrm>
          <a:prstGeom prst="rect">
            <a:avLst/>
          </a:prstGeom>
        </p:spPr>
      </p:pic>
      <p:pic>
        <p:nvPicPr>
          <p:cNvPr id="5" name="Imagen 4"/>
          <p:cNvPicPr>
            <a:picLocks noChangeAspect="1"/>
          </p:cNvPicPr>
          <p:nvPr/>
        </p:nvPicPr>
        <p:blipFill rotWithShape="1">
          <a:blip r:embed="rId4" cstate="email">
            <a:extLst>
              <a:ext uri="{28A0092B-C50C-407E-A947-70E740481C1C}">
                <a14:useLocalDpi xmlns:a14="http://schemas.microsoft.com/office/drawing/2010/main"/>
              </a:ext>
            </a:extLst>
          </a:blip>
          <a:srcRect l="2750" r="38188"/>
          <a:stretch/>
        </p:blipFill>
        <p:spPr>
          <a:xfrm>
            <a:off x="8045739" y="4753148"/>
            <a:ext cx="1643424" cy="1850400"/>
          </a:xfrm>
          <a:prstGeom prst="rect">
            <a:avLst/>
          </a:prstGeom>
        </p:spPr>
      </p:pic>
    </p:spTree>
    <p:extLst>
      <p:ext uri="{BB962C8B-B14F-4D97-AF65-F5344CB8AC3E}">
        <p14:creationId xmlns:p14="http://schemas.microsoft.com/office/powerpoint/2010/main" val="1040426630"/>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TEMAS</a:t>
            </a:r>
            <a:endParaRPr lang="es-MX" dirty="0"/>
          </a:p>
        </p:txBody>
      </p:sp>
      <p:sp>
        <p:nvSpPr>
          <p:cNvPr id="4" name="Redondear rectángulo de esquina del mismo lado 3">
            <a:hlinkClick r:id="rId2" action="ppaction://hlinksldjump"/>
          </p:cNvPr>
          <p:cNvSpPr/>
          <p:nvPr/>
        </p:nvSpPr>
        <p:spPr>
          <a:xfrm>
            <a:off x="1951340" y="1545844"/>
            <a:ext cx="8289321" cy="1057656"/>
          </a:xfrm>
          <a:prstGeom prst="round2Same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800" b="1" dirty="0"/>
              <a:t>Possessive: ‘s -To Be Verb</a:t>
            </a:r>
            <a:r>
              <a:rPr lang="es-MX" sz="2800" b="1" dirty="0"/>
              <a:t>	</a:t>
            </a:r>
          </a:p>
        </p:txBody>
      </p:sp>
      <p:sp>
        <p:nvSpPr>
          <p:cNvPr id="6" name="Redondear rectángulo de esquina del mismo lado 5">
            <a:hlinkClick r:id="rId3" action="ppaction://hlinksldjump"/>
          </p:cNvPr>
          <p:cNvSpPr/>
          <p:nvPr/>
        </p:nvSpPr>
        <p:spPr>
          <a:xfrm>
            <a:off x="1951340" y="3387344"/>
            <a:ext cx="8289321" cy="1057656"/>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sz="2800" b="1" dirty="0" err="1"/>
              <a:t>Have</a:t>
            </a:r>
            <a:r>
              <a:rPr lang="es-MX" sz="2800" b="1" dirty="0"/>
              <a:t> </a:t>
            </a:r>
            <a:r>
              <a:rPr lang="es-MX" sz="2800" b="1" dirty="0" err="1"/>
              <a:t>got</a:t>
            </a:r>
            <a:r>
              <a:rPr lang="es-MX" sz="2800" b="1" dirty="0"/>
              <a:t>/has </a:t>
            </a:r>
            <a:r>
              <a:rPr lang="es-MX" sz="2800" b="1" dirty="0" err="1" smtClean="0"/>
              <a:t>got</a:t>
            </a:r>
            <a:r>
              <a:rPr lang="es-MX" sz="2800" b="1" dirty="0" smtClean="0"/>
              <a:t> </a:t>
            </a:r>
            <a:r>
              <a:rPr lang="es-MX" sz="2800" b="1" dirty="0"/>
              <a:t>	</a:t>
            </a:r>
          </a:p>
        </p:txBody>
      </p:sp>
      <p:sp>
        <p:nvSpPr>
          <p:cNvPr id="8" name="Redondear rectángulo de esquina del mismo lado 7">
            <a:hlinkClick r:id="rId4" action="ppaction://hlinksldjump"/>
          </p:cNvPr>
          <p:cNvSpPr/>
          <p:nvPr/>
        </p:nvSpPr>
        <p:spPr>
          <a:xfrm>
            <a:off x="1951340" y="5070094"/>
            <a:ext cx="8289321" cy="1057656"/>
          </a:xfrm>
          <a:prstGeom prst="round2Same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800" b="1" dirty="0"/>
              <a:t>Rules to form plural </a:t>
            </a:r>
            <a:r>
              <a:rPr lang="en-US" sz="2800" b="1" dirty="0" smtClean="0"/>
              <a:t>nouns</a:t>
            </a:r>
            <a:r>
              <a:rPr lang="es-MX" sz="2800" b="1" dirty="0" smtClean="0"/>
              <a:t> </a:t>
            </a:r>
            <a:r>
              <a:rPr lang="es-MX" sz="2800" b="1" dirty="0"/>
              <a:t>	</a:t>
            </a:r>
          </a:p>
        </p:txBody>
      </p:sp>
      <p:sp>
        <p:nvSpPr>
          <p:cNvPr id="7" name="Rectángulo 6">
            <a:hlinkClick r:id="rId5" action="ppaction://hlinksldjump"/>
          </p:cNvPr>
          <p:cNvSpPr/>
          <p:nvPr/>
        </p:nvSpPr>
        <p:spPr>
          <a:xfrm>
            <a:off x="8610600" y="5934670"/>
            <a:ext cx="3581400" cy="923330"/>
          </a:xfrm>
          <a:prstGeom prst="rect">
            <a:avLst/>
          </a:prstGeom>
          <a:noFill/>
        </p:spPr>
        <p:txBody>
          <a:bodyPr wrap="square" lIns="91440" tIns="45720" rIns="91440" bIns="45720">
            <a:spAutoFit/>
          </a:bodyPr>
          <a:lstStyle/>
          <a:p>
            <a:pPr algn="ctr"/>
            <a:r>
              <a:rPr lang="es-ES"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Regresar</a:t>
            </a:r>
            <a:endPar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857091136"/>
      </p:ext>
    </p:extLst>
  </p:cSld>
  <p:clrMapOvr>
    <a:masterClrMapping/>
  </p:clrMapOvr>
  <p:transition spd="slow">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Llamada de nube"/>
          <p:cNvSpPr/>
          <p:nvPr/>
        </p:nvSpPr>
        <p:spPr>
          <a:xfrm>
            <a:off x="266700" y="768641"/>
            <a:ext cx="11556999" cy="4021841"/>
          </a:xfrm>
          <a:prstGeom prst="cloudCallout">
            <a:avLst>
              <a:gd name="adj1" fmla="val 32251"/>
              <a:gd name="adj2" fmla="val 6111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889000" y="62551"/>
            <a:ext cx="10401744" cy="706090"/>
          </a:xfrm>
        </p:spPr>
        <p:txBody>
          <a:bodyPr/>
          <a:lstStyle/>
          <a:p>
            <a:r>
              <a:rPr lang="es-MX" dirty="0" err="1" smtClean="0"/>
              <a:t>What</a:t>
            </a:r>
            <a:r>
              <a:rPr lang="es-MX" dirty="0" smtClean="0"/>
              <a:t> </a:t>
            </a:r>
            <a:r>
              <a:rPr lang="es-MX" dirty="0" err="1" smtClean="0"/>
              <a:t>activities</a:t>
            </a:r>
            <a:r>
              <a:rPr lang="es-MX" dirty="0" smtClean="0"/>
              <a:t> </a:t>
            </a:r>
            <a:r>
              <a:rPr lang="es-MX" dirty="0" err="1" smtClean="0"/>
              <a:t>does</a:t>
            </a:r>
            <a:r>
              <a:rPr lang="es-MX" dirty="0" smtClean="0"/>
              <a:t> </a:t>
            </a:r>
            <a:r>
              <a:rPr lang="es-MX" dirty="0" err="1" smtClean="0"/>
              <a:t>Maria</a:t>
            </a:r>
            <a:r>
              <a:rPr lang="es-MX" dirty="0" smtClean="0"/>
              <a:t> do?</a:t>
            </a:r>
            <a:endParaRPr lang="es-MX" dirty="0"/>
          </a:p>
        </p:txBody>
      </p:sp>
      <p:pic>
        <p:nvPicPr>
          <p:cNvPr id="4" name="3 Marcador de contenido"/>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0090495" y="5071999"/>
            <a:ext cx="1733204" cy="1542011"/>
          </a:xfrm>
        </p:spPr>
      </p:pic>
      <p:pic>
        <p:nvPicPr>
          <p:cNvPr id="5" name="4 Imagen"/>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47290" y="1321491"/>
            <a:ext cx="2343921" cy="1609100"/>
          </a:xfrm>
          <a:prstGeom prst="rect">
            <a:avLst/>
          </a:prstGeom>
        </p:spPr>
      </p:pic>
      <p:pic>
        <p:nvPicPr>
          <p:cNvPr id="6" name="5 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24807" y="1651000"/>
            <a:ext cx="1536337" cy="2302143"/>
          </a:xfrm>
          <a:prstGeom prst="rect">
            <a:avLst/>
          </a:prstGeom>
        </p:spPr>
      </p:pic>
      <p:pic>
        <p:nvPicPr>
          <p:cNvPr id="7" name="6 Imagen"/>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90106" y="1355717"/>
            <a:ext cx="1563390" cy="2328571"/>
          </a:xfrm>
          <a:prstGeom prst="rect">
            <a:avLst/>
          </a:prstGeom>
        </p:spPr>
      </p:pic>
      <p:pic>
        <p:nvPicPr>
          <p:cNvPr id="8" name="7 Imagen"/>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23863" y="1393430"/>
            <a:ext cx="1525964" cy="2300449"/>
          </a:xfrm>
          <a:prstGeom prst="rect">
            <a:avLst/>
          </a:prstGeom>
        </p:spPr>
      </p:pic>
      <p:pic>
        <p:nvPicPr>
          <p:cNvPr id="9" name="8 Imagen"/>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208765" y="3019224"/>
            <a:ext cx="2398772" cy="1349309"/>
          </a:xfrm>
          <a:prstGeom prst="rect">
            <a:avLst/>
          </a:prstGeom>
        </p:spPr>
      </p:pic>
      <p:pic>
        <p:nvPicPr>
          <p:cNvPr id="11" name="10 Imagen"/>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522080" y="1778004"/>
            <a:ext cx="1810191" cy="1357643"/>
          </a:xfrm>
          <a:prstGeom prst="rect">
            <a:avLst/>
          </a:prstGeom>
        </p:spPr>
      </p:pic>
    </p:spTree>
    <p:extLst>
      <p:ext uri="{BB962C8B-B14F-4D97-AF65-F5344CB8AC3E}">
        <p14:creationId xmlns:p14="http://schemas.microsoft.com/office/powerpoint/2010/main" val="1314198634"/>
      </p:ext>
    </p:extLst>
  </p:cSld>
  <p:clrMapOvr>
    <a:masterClrMapping/>
  </p:clrMapOvr>
  <p:transition spd="slow">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12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7800" y="4679611"/>
            <a:ext cx="2466504" cy="1849878"/>
          </a:xfrm>
          <a:prstGeom prst="rect">
            <a:avLst/>
          </a:prstGeom>
        </p:spPr>
      </p:pic>
      <p:sp>
        <p:nvSpPr>
          <p:cNvPr id="12" name="11 Llamada de nube"/>
          <p:cNvSpPr/>
          <p:nvPr/>
        </p:nvSpPr>
        <p:spPr>
          <a:xfrm>
            <a:off x="546100" y="811231"/>
            <a:ext cx="10909299" cy="3979251"/>
          </a:xfrm>
          <a:prstGeom prst="cloudCallout">
            <a:avLst>
              <a:gd name="adj1" fmla="val -39789"/>
              <a:gd name="adj2" fmla="val 48836"/>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444500" y="105141"/>
            <a:ext cx="10784756" cy="706090"/>
          </a:xfrm>
        </p:spPr>
        <p:txBody>
          <a:bodyPr/>
          <a:lstStyle/>
          <a:p>
            <a:r>
              <a:rPr lang="es-MX" dirty="0" err="1" smtClean="0"/>
              <a:t>What</a:t>
            </a:r>
            <a:r>
              <a:rPr lang="es-MX" dirty="0" smtClean="0"/>
              <a:t> </a:t>
            </a:r>
            <a:r>
              <a:rPr lang="es-MX" dirty="0" err="1" smtClean="0"/>
              <a:t>activities</a:t>
            </a:r>
            <a:r>
              <a:rPr lang="es-MX" dirty="0" smtClean="0"/>
              <a:t> </a:t>
            </a:r>
            <a:r>
              <a:rPr lang="es-MX" dirty="0" err="1" smtClean="0"/>
              <a:t>does</a:t>
            </a:r>
            <a:r>
              <a:rPr lang="es-MX" dirty="0" smtClean="0"/>
              <a:t> Steve do?</a:t>
            </a:r>
            <a:endParaRPr lang="es-MX" dirty="0"/>
          </a:p>
        </p:txBody>
      </p:sp>
      <p:pic>
        <p:nvPicPr>
          <p:cNvPr id="14" name="13 Imagen"/>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53382" y="1102898"/>
            <a:ext cx="2115805" cy="1408044"/>
          </a:xfrm>
          <a:prstGeom prst="rect">
            <a:avLst/>
          </a:prstGeom>
        </p:spPr>
      </p:pic>
      <p:pic>
        <p:nvPicPr>
          <p:cNvPr id="17" name="16 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90335" y="1964295"/>
            <a:ext cx="1466632" cy="1952617"/>
          </a:xfrm>
          <a:prstGeom prst="rect">
            <a:avLst/>
          </a:prstGeom>
        </p:spPr>
      </p:pic>
      <p:pic>
        <p:nvPicPr>
          <p:cNvPr id="18" name="17 Imagen"/>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25267" y="2872617"/>
            <a:ext cx="2112411" cy="1508261"/>
          </a:xfrm>
          <a:prstGeom prst="rect">
            <a:avLst/>
          </a:prstGeom>
        </p:spPr>
      </p:pic>
      <p:pic>
        <p:nvPicPr>
          <p:cNvPr id="19" name="18 Imagen"/>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830817" y="2734190"/>
            <a:ext cx="1646688" cy="1646688"/>
          </a:xfrm>
          <a:prstGeom prst="rect">
            <a:avLst/>
          </a:prstGeom>
        </p:spPr>
      </p:pic>
      <p:pic>
        <p:nvPicPr>
          <p:cNvPr id="20" name="19 Imagen"/>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342515" y="1366255"/>
            <a:ext cx="2195163" cy="1463442"/>
          </a:xfrm>
          <a:prstGeom prst="rect">
            <a:avLst/>
          </a:prstGeom>
        </p:spPr>
      </p:pic>
      <p:pic>
        <p:nvPicPr>
          <p:cNvPr id="21" name="20 Imagen"/>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161312" y="1534312"/>
            <a:ext cx="2610280" cy="1643509"/>
          </a:xfrm>
          <a:prstGeom prst="rect">
            <a:avLst/>
          </a:prstGeom>
        </p:spPr>
      </p:pic>
    </p:spTree>
    <p:extLst>
      <p:ext uri="{BB962C8B-B14F-4D97-AF65-F5344CB8AC3E}">
        <p14:creationId xmlns:p14="http://schemas.microsoft.com/office/powerpoint/2010/main" val="1166202373"/>
      </p:ext>
    </p:extLst>
  </p:cSld>
  <p:clrMapOvr>
    <a:masterClrMapping/>
  </p:clrMapOvr>
  <p:transition spd="slow">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317500" y="116632"/>
            <a:ext cx="11404599" cy="706090"/>
          </a:xfrm>
        </p:spPr>
        <p:txBody>
          <a:bodyPr>
            <a:normAutofit fontScale="90000"/>
          </a:bodyPr>
          <a:lstStyle/>
          <a:p>
            <a:r>
              <a:rPr lang="es-MX" dirty="0" err="1" smtClean="0"/>
              <a:t>What</a:t>
            </a:r>
            <a:r>
              <a:rPr lang="es-MX" dirty="0" smtClean="0"/>
              <a:t> </a:t>
            </a:r>
            <a:r>
              <a:rPr lang="es-MX" dirty="0" err="1" smtClean="0"/>
              <a:t>activities</a:t>
            </a:r>
            <a:r>
              <a:rPr lang="es-MX" dirty="0" smtClean="0"/>
              <a:t> do </a:t>
            </a:r>
            <a:r>
              <a:rPr lang="es-MX" dirty="0" err="1" smtClean="0"/>
              <a:t>Andre</a:t>
            </a:r>
            <a:r>
              <a:rPr lang="es-MX" dirty="0" smtClean="0"/>
              <a:t> and Melissa do?</a:t>
            </a:r>
            <a:endParaRPr lang="es-MX" dirty="0"/>
          </a:p>
        </p:txBody>
      </p:sp>
      <p:sp>
        <p:nvSpPr>
          <p:cNvPr id="5" name="11 Llamada de nube"/>
          <p:cNvSpPr/>
          <p:nvPr/>
        </p:nvSpPr>
        <p:spPr>
          <a:xfrm>
            <a:off x="641320" y="822722"/>
            <a:ext cx="9919176" cy="4512966"/>
          </a:xfrm>
          <a:prstGeom prst="cloudCallout">
            <a:avLst>
              <a:gd name="adj1" fmla="val 42676"/>
              <a:gd name="adj2" fmla="val 4849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pic>
        <p:nvPicPr>
          <p:cNvPr id="2" name="Imagen 1"/>
          <p:cNvPicPr>
            <a:picLocks noChangeAspect="1"/>
          </p:cNvPicPr>
          <p:nvPr/>
        </p:nvPicPr>
        <p:blipFill rotWithShape="1">
          <a:blip r:embed="rId2" cstate="email">
            <a:extLst>
              <a:ext uri="{28A0092B-C50C-407E-A947-70E740481C1C}">
                <a14:useLocalDpi xmlns:a14="http://schemas.microsoft.com/office/drawing/2010/main"/>
              </a:ext>
            </a:extLst>
          </a:blip>
          <a:srcRect l="2750" r="38188"/>
          <a:stretch/>
        </p:blipFill>
        <p:spPr>
          <a:xfrm>
            <a:off x="9893331" y="4839594"/>
            <a:ext cx="1614372" cy="1817689"/>
          </a:xfrm>
          <a:prstGeom prst="rect">
            <a:avLst/>
          </a:prstGeom>
        </p:spPr>
      </p:pic>
      <p:pic>
        <p:nvPicPr>
          <p:cNvPr id="8" name="Imagen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66899" y="1622187"/>
            <a:ext cx="2603385" cy="2603385"/>
          </a:xfrm>
          <a:prstGeom prst="rect">
            <a:avLst/>
          </a:prstGeom>
        </p:spPr>
      </p:pic>
      <p:pic>
        <p:nvPicPr>
          <p:cNvPr id="9" name="Imagen 8"/>
          <p:cNvPicPr>
            <a:picLocks noChangeAspect="1"/>
          </p:cNvPicPr>
          <p:nvPr/>
        </p:nvPicPr>
        <p:blipFill rotWithShape="1">
          <a:blip r:embed="rId4" cstate="email">
            <a:extLst>
              <a:ext uri="{28A0092B-C50C-407E-A947-70E740481C1C}">
                <a14:useLocalDpi xmlns:a14="http://schemas.microsoft.com/office/drawing/2010/main"/>
              </a:ext>
            </a:extLst>
          </a:blip>
          <a:srcRect r="19647"/>
          <a:stretch/>
        </p:blipFill>
        <p:spPr>
          <a:xfrm>
            <a:off x="2529386" y="1622187"/>
            <a:ext cx="1897638" cy="2603385"/>
          </a:xfrm>
          <a:prstGeom prst="rect">
            <a:avLst/>
          </a:prstGeom>
        </p:spPr>
      </p:pic>
      <p:pic>
        <p:nvPicPr>
          <p:cNvPr id="10" name="Imagen 9"/>
          <p:cNvPicPr>
            <a:picLocks noChangeAspect="1"/>
          </p:cNvPicPr>
          <p:nvPr/>
        </p:nvPicPr>
        <p:blipFill rotWithShape="1">
          <a:blip r:embed="rId5" cstate="email">
            <a:extLst>
              <a:ext uri="{28A0092B-C50C-407E-A947-70E740481C1C}">
                <a14:useLocalDpi xmlns:a14="http://schemas.microsoft.com/office/drawing/2010/main"/>
              </a:ext>
            </a:extLst>
          </a:blip>
          <a:srcRect l="27819" t="9168" r="38319"/>
          <a:stretch/>
        </p:blipFill>
        <p:spPr>
          <a:xfrm>
            <a:off x="7310159" y="1622187"/>
            <a:ext cx="1694141" cy="2556222"/>
          </a:xfrm>
          <a:prstGeom prst="rect">
            <a:avLst/>
          </a:prstGeom>
        </p:spPr>
      </p:pic>
    </p:spTree>
    <p:extLst>
      <p:ext uri="{BB962C8B-B14F-4D97-AF65-F5344CB8AC3E}">
        <p14:creationId xmlns:p14="http://schemas.microsoft.com/office/powerpoint/2010/main" val="227461432"/>
      </p:ext>
    </p:extLst>
  </p:cSld>
  <p:clrMapOvr>
    <a:masterClrMapping/>
  </p:clrMapOvr>
  <p:transition spd="slow">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054100"/>
          </a:xfrm>
        </p:spPr>
        <p:txBody>
          <a:bodyPr>
            <a:noAutofit/>
          </a:bodyPr>
          <a:lstStyle/>
          <a:p>
            <a:pPr algn="ctr"/>
            <a:r>
              <a:rPr lang="es-MX" sz="3200" b="1" cap="none" spc="0" dirty="0" smtClean="0">
                <a:ln w="6600">
                  <a:solidFill>
                    <a:schemeClr val="accent2"/>
                  </a:solidFill>
                  <a:prstDash val="solid"/>
                </a:ln>
                <a:solidFill>
                  <a:srgbClr val="FFFFFF"/>
                </a:solidFill>
                <a:effectLst>
                  <a:outerShdw dist="38100" dir="2700000" algn="tl" rotWithShape="0">
                    <a:schemeClr val="accent2"/>
                  </a:outerShdw>
                </a:effectLst>
              </a:rPr>
              <a:t>COMPLETE </a:t>
            </a:r>
            <a:r>
              <a:rPr lang="es-MX" sz="3200" b="1" cap="none" spc="0" dirty="0" err="1" smtClean="0">
                <a:ln w="6600">
                  <a:solidFill>
                    <a:schemeClr val="accent2"/>
                  </a:solidFill>
                  <a:prstDash val="solid"/>
                </a:ln>
                <a:solidFill>
                  <a:srgbClr val="FFFFFF"/>
                </a:solidFill>
                <a:effectLst>
                  <a:outerShdw dist="38100" dir="2700000" algn="tl" rotWithShape="0">
                    <a:schemeClr val="accent2"/>
                  </a:outerShdw>
                </a:effectLst>
              </a:rPr>
              <a:t>THE</a:t>
            </a:r>
            <a:r>
              <a:rPr lang="es-MX" sz="32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sz="3200" b="1" cap="none" spc="0" dirty="0" err="1" smtClean="0">
                <a:ln w="6600">
                  <a:solidFill>
                    <a:schemeClr val="accent2"/>
                  </a:solidFill>
                  <a:prstDash val="solid"/>
                </a:ln>
                <a:solidFill>
                  <a:srgbClr val="FFFFFF"/>
                </a:solidFill>
                <a:effectLst>
                  <a:outerShdw dist="38100" dir="2700000" algn="tl" rotWithShape="0">
                    <a:schemeClr val="accent2"/>
                  </a:outerShdw>
                </a:effectLst>
              </a:rPr>
              <a:t>SENTENCES</a:t>
            </a:r>
            <a:r>
              <a:rPr lang="es-MX" sz="32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sz="3200" b="1" cap="none" spc="0" dirty="0" err="1" smtClean="0">
                <a:ln w="6600">
                  <a:solidFill>
                    <a:schemeClr val="accent2"/>
                  </a:solidFill>
                  <a:prstDash val="solid"/>
                </a:ln>
                <a:solidFill>
                  <a:srgbClr val="FFFFFF"/>
                </a:solidFill>
                <a:effectLst>
                  <a:outerShdw dist="38100" dir="2700000" algn="tl" rotWithShape="0">
                    <a:schemeClr val="accent2"/>
                  </a:outerShdw>
                </a:effectLst>
              </a:rPr>
              <a:t>WITH</a:t>
            </a:r>
            <a:r>
              <a:rPr lang="es-MX" sz="32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sz="3200" b="1" cap="none" spc="0" dirty="0" err="1" smtClean="0">
                <a:ln w="6600">
                  <a:solidFill>
                    <a:schemeClr val="accent2"/>
                  </a:solidFill>
                  <a:prstDash val="solid"/>
                </a:ln>
                <a:solidFill>
                  <a:srgbClr val="FFFFFF"/>
                </a:solidFill>
                <a:effectLst>
                  <a:outerShdw dist="38100" dir="2700000" algn="tl" rotWithShape="0">
                    <a:schemeClr val="accent2"/>
                  </a:outerShdw>
                </a:effectLst>
              </a:rPr>
              <a:t>THE</a:t>
            </a:r>
            <a:r>
              <a:rPr lang="es-MX" sz="32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sz="3200" b="1" cap="none" spc="0" dirty="0" err="1" smtClean="0">
                <a:ln w="6600">
                  <a:solidFill>
                    <a:schemeClr val="accent2"/>
                  </a:solidFill>
                  <a:prstDash val="solid"/>
                </a:ln>
                <a:solidFill>
                  <a:srgbClr val="FFFFFF"/>
                </a:solidFill>
                <a:effectLst>
                  <a:outerShdw dist="38100" dir="2700000" algn="tl" rotWithShape="0">
                    <a:schemeClr val="accent2"/>
                  </a:outerShdw>
                </a:effectLst>
              </a:rPr>
              <a:t>VERBS</a:t>
            </a:r>
            <a:r>
              <a:rPr lang="es-MX" sz="3200" b="1" cap="none" spc="0" dirty="0" smtClean="0">
                <a:ln w="6600">
                  <a:solidFill>
                    <a:schemeClr val="accent2"/>
                  </a:solidFill>
                  <a:prstDash val="solid"/>
                </a:ln>
                <a:solidFill>
                  <a:srgbClr val="FFFFFF"/>
                </a:solidFill>
                <a:effectLst>
                  <a:outerShdw dist="38100" dir="2700000" algn="tl" rotWithShape="0">
                    <a:schemeClr val="accent2"/>
                  </a:outerShdw>
                </a:effectLst>
              </a:rPr>
              <a:t> IN </a:t>
            </a:r>
            <a:r>
              <a:rPr lang="es-MX" sz="3200" b="1" cap="none" spc="0" dirty="0" err="1" smtClean="0">
                <a:ln w="6600">
                  <a:solidFill>
                    <a:schemeClr val="accent2"/>
                  </a:solidFill>
                  <a:prstDash val="solid"/>
                </a:ln>
                <a:solidFill>
                  <a:srgbClr val="FFFFFF"/>
                </a:solidFill>
                <a:effectLst>
                  <a:outerShdw dist="38100" dir="2700000" algn="tl" rotWithShape="0">
                    <a:schemeClr val="accent2"/>
                  </a:outerShdw>
                </a:effectLst>
              </a:rPr>
              <a:t>PRESENT</a:t>
            </a:r>
            <a:endParaRPr lang="es-MX" sz="32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0" y="1143000"/>
            <a:ext cx="12192000" cy="5600700"/>
          </a:xfrm>
        </p:spPr>
        <p:txBody>
          <a:bodyPr>
            <a:noAutofit/>
          </a:bodyPr>
          <a:lstStyle/>
          <a:p>
            <a:pPr marL="514350" indent="-514350">
              <a:spcBef>
                <a:spcPts val="0"/>
              </a:spcBef>
              <a:spcAft>
                <a:spcPts val="0"/>
              </a:spcAft>
              <a:buFont typeface="+mj-lt"/>
              <a:buAutoNum type="arabicPeriod"/>
            </a:pPr>
            <a:r>
              <a:rPr lang="en-US" sz="3600" b="1" dirty="0" smtClean="0"/>
              <a:t>I </a:t>
            </a:r>
            <a:r>
              <a:rPr lang="en-US" sz="3600" b="1" dirty="0"/>
              <a:t>________ (</a:t>
            </a:r>
            <a:r>
              <a:rPr lang="en-US" sz="3600" b="1" dirty="0">
                <a:solidFill>
                  <a:srgbClr val="FF0000"/>
                </a:solidFill>
              </a:rPr>
              <a:t>go</a:t>
            </a:r>
            <a:r>
              <a:rPr lang="en-US" sz="3600" b="1" dirty="0"/>
              <a:t>) shopping with </a:t>
            </a:r>
            <a:r>
              <a:rPr lang="en-US" sz="3600" b="1" dirty="0" smtClean="0"/>
              <a:t>my </a:t>
            </a:r>
            <a:r>
              <a:rPr lang="en-US" sz="3600" b="1" dirty="0"/>
              <a:t>brother. </a:t>
            </a:r>
          </a:p>
          <a:p>
            <a:pPr marL="514350" indent="-514350">
              <a:spcBef>
                <a:spcPts val="0"/>
              </a:spcBef>
              <a:spcAft>
                <a:spcPts val="0"/>
              </a:spcAft>
              <a:buFont typeface="+mj-lt"/>
              <a:buAutoNum type="arabicPeriod"/>
            </a:pPr>
            <a:r>
              <a:rPr lang="en-US" sz="3600" b="1" dirty="0" smtClean="0"/>
              <a:t>We </a:t>
            </a:r>
            <a:r>
              <a:rPr lang="en-US" sz="3600" b="1" dirty="0"/>
              <a:t>sometimes ________ (</a:t>
            </a:r>
            <a:r>
              <a:rPr lang="en-US" sz="3600" b="1" dirty="0">
                <a:solidFill>
                  <a:srgbClr val="FF0000"/>
                </a:solidFill>
              </a:rPr>
              <a:t>use</a:t>
            </a:r>
            <a:r>
              <a:rPr lang="en-US" sz="3600" b="1" dirty="0"/>
              <a:t>) a dictionary in class. </a:t>
            </a:r>
          </a:p>
          <a:p>
            <a:pPr marL="514350" indent="-514350">
              <a:spcBef>
                <a:spcPts val="0"/>
              </a:spcBef>
              <a:spcAft>
                <a:spcPts val="0"/>
              </a:spcAft>
              <a:buFont typeface="+mj-lt"/>
              <a:buAutoNum type="arabicPeriod"/>
            </a:pPr>
            <a:r>
              <a:rPr lang="en-US" sz="3600" b="1" dirty="0" smtClean="0"/>
              <a:t>My </a:t>
            </a:r>
            <a:r>
              <a:rPr lang="en-US" sz="3600" b="1" dirty="0"/>
              <a:t>friends ________ (</a:t>
            </a:r>
            <a:r>
              <a:rPr lang="en-US" sz="3600" b="1" dirty="0">
                <a:solidFill>
                  <a:srgbClr val="FF0000"/>
                </a:solidFill>
              </a:rPr>
              <a:t>study</a:t>
            </a:r>
            <a:r>
              <a:rPr lang="en-US" sz="3600" b="1" dirty="0"/>
              <a:t>) Italian at their school. </a:t>
            </a:r>
          </a:p>
          <a:p>
            <a:pPr marL="514350" indent="-514350">
              <a:spcBef>
                <a:spcPts val="0"/>
              </a:spcBef>
              <a:spcAft>
                <a:spcPts val="0"/>
              </a:spcAft>
              <a:buFont typeface="+mj-lt"/>
              <a:buAutoNum type="arabicPeriod"/>
            </a:pPr>
            <a:r>
              <a:rPr lang="en-US" sz="3600" b="1" dirty="0" smtClean="0"/>
              <a:t>School </a:t>
            </a:r>
            <a:r>
              <a:rPr lang="en-US" sz="3600" b="1" dirty="0"/>
              <a:t>________ (</a:t>
            </a:r>
            <a:r>
              <a:rPr lang="en-US" sz="3600" b="1" dirty="0">
                <a:solidFill>
                  <a:srgbClr val="FF0000"/>
                </a:solidFill>
              </a:rPr>
              <a:t>finish</a:t>
            </a:r>
            <a:r>
              <a:rPr lang="en-US" sz="3600" b="1" dirty="0"/>
              <a:t>) at three o´clock. </a:t>
            </a:r>
          </a:p>
          <a:p>
            <a:pPr marL="514350" indent="-514350">
              <a:spcBef>
                <a:spcPts val="0"/>
              </a:spcBef>
              <a:spcAft>
                <a:spcPts val="0"/>
              </a:spcAft>
              <a:buFont typeface="+mj-lt"/>
              <a:buAutoNum type="arabicPeriod"/>
            </a:pPr>
            <a:r>
              <a:rPr lang="en-US" sz="3600" b="1" dirty="0" smtClean="0"/>
              <a:t>He ________(</a:t>
            </a:r>
            <a:r>
              <a:rPr lang="en-US" sz="3600" b="1" dirty="0">
                <a:solidFill>
                  <a:srgbClr val="FF0000"/>
                </a:solidFill>
              </a:rPr>
              <a:t>listen to</a:t>
            </a:r>
            <a:r>
              <a:rPr lang="en-US" sz="3600" b="1" dirty="0" smtClean="0"/>
              <a:t>) </a:t>
            </a:r>
            <a:r>
              <a:rPr lang="en-US" sz="3600" b="1" dirty="0"/>
              <a:t>rap music. </a:t>
            </a:r>
          </a:p>
          <a:p>
            <a:pPr marL="514350" indent="-514350">
              <a:spcBef>
                <a:spcPts val="0"/>
              </a:spcBef>
              <a:spcAft>
                <a:spcPts val="0"/>
              </a:spcAft>
              <a:buFont typeface="+mj-lt"/>
              <a:buAutoNum type="arabicPeriod"/>
            </a:pPr>
            <a:r>
              <a:rPr lang="en-US" sz="3600" b="1" dirty="0" smtClean="0"/>
              <a:t>She </a:t>
            </a:r>
            <a:r>
              <a:rPr lang="en-US" sz="3600" b="1" dirty="0"/>
              <a:t>________ (</a:t>
            </a:r>
            <a:r>
              <a:rPr lang="en-US" sz="3600" b="1" dirty="0">
                <a:solidFill>
                  <a:srgbClr val="FF0000"/>
                </a:solidFill>
              </a:rPr>
              <a:t>do</a:t>
            </a:r>
            <a:r>
              <a:rPr lang="en-US" sz="3600" b="1" dirty="0"/>
              <a:t>) her homework before dinner. </a:t>
            </a:r>
          </a:p>
          <a:p>
            <a:pPr marL="514350" indent="-514350">
              <a:spcBef>
                <a:spcPts val="0"/>
              </a:spcBef>
              <a:spcAft>
                <a:spcPts val="0"/>
              </a:spcAft>
              <a:buFont typeface="+mj-lt"/>
              <a:buAutoNum type="arabicPeriod"/>
            </a:pPr>
            <a:r>
              <a:rPr lang="en-US" sz="3600" b="1" dirty="0" smtClean="0"/>
              <a:t>We </a:t>
            </a:r>
            <a:r>
              <a:rPr lang="en-US" sz="3600" b="1" dirty="0"/>
              <a:t>________ (</a:t>
            </a:r>
            <a:r>
              <a:rPr lang="en-US" sz="3600" b="1" dirty="0">
                <a:solidFill>
                  <a:srgbClr val="FF0000"/>
                </a:solidFill>
              </a:rPr>
              <a:t>play</a:t>
            </a:r>
            <a:r>
              <a:rPr lang="en-US" sz="3600" b="1" dirty="0"/>
              <a:t>) tennis in school on Wednesday afternoon. </a:t>
            </a:r>
          </a:p>
          <a:p>
            <a:pPr marL="514350" indent="-514350">
              <a:spcBef>
                <a:spcPts val="0"/>
              </a:spcBef>
              <a:spcAft>
                <a:spcPts val="0"/>
              </a:spcAft>
              <a:buFont typeface="+mj-lt"/>
              <a:buAutoNum type="arabicPeriod"/>
            </a:pPr>
            <a:r>
              <a:rPr lang="en-US" sz="3600" b="1" dirty="0" smtClean="0"/>
              <a:t>I </a:t>
            </a:r>
            <a:r>
              <a:rPr lang="en-US" sz="3600" b="1" dirty="0"/>
              <a:t>________ (</a:t>
            </a:r>
            <a:r>
              <a:rPr lang="en-US" sz="3600" b="1" dirty="0">
                <a:solidFill>
                  <a:srgbClr val="FF0000"/>
                </a:solidFill>
              </a:rPr>
              <a:t>watch</a:t>
            </a:r>
            <a:r>
              <a:rPr lang="en-US" sz="3600" b="1" dirty="0"/>
              <a:t>) TV in the evening. </a:t>
            </a:r>
          </a:p>
          <a:p>
            <a:pPr marL="514350" indent="-514350">
              <a:spcBef>
                <a:spcPts val="0"/>
              </a:spcBef>
              <a:spcAft>
                <a:spcPts val="0"/>
              </a:spcAft>
              <a:buFont typeface="+mj-lt"/>
              <a:buAutoNum type="arabicPeriod"/>
            </a:pPr>
            <a:r>
              <a:rPr lang="en-US" sz="3600" b="1" dirty="0" smtClean="0"/>
              <a:t> My </a:t>
            </a:r>
            <a:r>
              <a:rPr lang="en-US" sz="3600" b="1" dirty="0"/>
              <a:t>mother ________ (</a:t>
            </a:r>
            <a:r>
              <a:rPr lang="en-US" sz="3600" b="1" dirty="0">
                <a:solidFill>
                  <a:srgbClr val="FF0000"/>
                </a:solidFill>
              </a:rPr>
              <a:t>teach</a:t>
            </a:r>
            <a:r>
              <a:rPr lang="en-US" sz="3600" b="1" dirty="0"/>
              <a:t>) </a:t>
            </a:r>
            <a:r>
              <a:rPr lang="en-US" sz="3600" b="1" dirty="0" smtClean="0"/>
              <a:t>art at school. </a:t>
            </a:r>
            <a:endParaRPr lang="es-MX" sz="3600" b="1" dirty="0"/>
          </a:p>
        </p:txBody>
      </p:sp>
    </p:spTree>
    <p:extLst>
      <p:ext uri="{BB962C8B-B14F-4D97-AF65-F5344CB8AC3E}">
        <p14:creationId xmlns:p14="http://schemas.microsoft.com/office/powerpoint/2010/main" val="522412618"/>
      </p:ext>
    </p:extLst>
  </p:cSld>
  <p:clrMapOvr>
    <a:masterClrMapping/>
  </p:clrMapOvr>
  <p:transition spd="slow">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5900" y="114300"/>
            <a:ext cx="11823699" cy="1009106"/>
          </a:xfrm>
        </p:spPr>
        <p:txBody>
          <a:bodyPr>
            <a:normAutofit fontScale="90000"/>
          </a:bodyPr>
          <a:lstStyle/>
          <a:p>
            <a:r>
              <a:rPr lang="es-MX" dirty="0" smtClean="0"/>
              <a:t>Complete </a:t>
            </a:r>
            <a:r>
              <a:rPr lang="es-MX" dirty="0" err="1" smtClean="0"/>
              <a:t>the</a:t>
            </a:r>
            <a:r>
              <a:rPr lang="es-MX" dirty="0" smtClean="0"/>
              <a:t> </a:t>
            </a:r>
            <a:r>
              <a:rPr lang="es-MX" dirty="0" err="1" smtClean="0"/>
              <a:t>sentences</a:t>
            </a:r>
            <a:r>
              <a:rPr lang="es-MX" dirty="0" smtClean="0"/>
              <a:t> </a:t>
            </a:r>
            <a:r>
              <a:rPr lang="es-MX" dirty="0" err="1" smtClean="0"/>
              <a:t>with</a:t>
            </a:r>
            <a:r>
              <a:rPr lang="es-MX" dirty="0" smtClean="0"/>
              <a:t> </a:t>
            </a:r>
            <a:r>
              <a:rPr lang="es-MX" dirty="0" err="1" smtClean="0"/>
              <a:t>the</a:t>
            </a:r>
            <a:r>
              <a:rPr lang="es-MX" dirty="0" smtClean="0"/>
              <a:t> </a:t>
            </a:r>
            <a:r>
              <a:rPr lang="es-MX" dirty="0" err="1" smtClean="0"/>
              <a:t>verbs</a:t>
            </a:r>
            <a:r>
              <a:rPr lang="es-MX" dirty="0" smtClean="0"/>
              <a:t> in </a:t>
            </a:r>
            <a:r>
              <a:rPr lang="es-MX" dirty="0" err="1" smtClean="0"/>
              <a:t>present</a:t>
            </a:r>
            <a:endParaRPr lang="es-MX" dirty="0"/>
          </a:p>
        </p:txBody>
      </p:sp>
      <p:sp>
        <p:nvSpPr>
          <p:cNvPr id="3" name="Marcador de contenido 2"/>
          <p:cNvSpPr>
            <a:spLocks noGrp="1"/>
          </p:cNvSpPr>
          <p:nvPr>
            <p:ph idx="1"/>
          </p:nvPr>
        </p:nvSpPr>
        <p:spPr>
          <a:xfrm>
            <a:off x="215900" y="1123406"/>
            <a:ext cx="11823700" cy="5617028"/>
          </a:xfrm>
        </p:spPr>
        <p:txBody>
          <a:bodyPr>
            <a:noAutofit/>
          </a:bodyPr>
          <a:lstStyle/>
          <a:p>
            <a:pPr marL="742950" indent="-742950">
              <a:buFont typeface="+mj-lt"/>
              <a:buAutoNum type="arabicPeriod"/>
            </a:pPr>
            <a:r>
              <a:rPr lang="en-US" sz="3200" dirty="0" smtClean="0"/>
              <a:t>Brian </a:t>
            </a:r>
            <a:r>
              <a:rPr lang="en-US" sz="3200" dirty="0"/>
              <a:t>_________ (</a:t>
            </a:r>
            <a:r>
              <a:rPr lang="en-US" sz="3200" b="1" dirty="0">
                <a:solidFill>
                  <a:srgbClr val="FF0000"/>
                </a:solidFill>
              </a:rPr>
              <a:t>get</a:t>
            </a:r>
            <a:r>
              <a:rPr lang="en-US" sz="3200" dirty="0"/>
              <a:t>) up at eight o´clock. </a:t>
            </a:r>
          </a:p>
          <a:p>
            <a:pPr marL="742950" indent="-742950">
              <a:buFont typeface="+mj-lt"/>
              <a:buAutoNum type="arabicPeriod"/>
            </a:pPr>
            <a:r>
              <a:rPr lang="en-US" sz="3200" dirty="0" smtClean="0"/>
              <a:t>John </a:t>
            </a:r>
            <a:r>
              <a:rPr lang="en-US" sz="3200" dirty="0"/>
              <a:t>and Martin _________ </a:t>
            </a:r>
            <a:r>
              <a:rPr lang="en-US" sz="3200" dirty="0" smtClean="0"/>
              <a:t>(</a:t>
            </a:r>
            <a:r>
              <a:rPr lang="en-US" sz="3200" b="1" dirty="0">
                <a:solidFill>
                  <a:srgbClr val="FF0000"/>
                </a:solidFill>
              </a:rPr>
              <a:t>do</a:t>
            </a:r>
            <a:r>
              <a:rPr lang="en-US" sz="3200" dirty="0" smtClean="0"/>
              <a:t>) exercise.</a:t>
            </a:r>
            <a:endParaRPr lang="en-US" sz="3200" dirty="0"/>
          </a:p>
          <a:p>
            <a:pPr marL="742950" indent="-742950">
              <a:buFont typeface="+mj-lt"/>
              <a:buAutoNum type="arabicPeriod"/>
            </a:pPr>
            <a:r>
              <a:rPr lang="en-US" sz="3200" dirty="0" smtClean="0"/>
              <a:t>Serena </a:t>
            </a:r>
            <a:r>
              <a:rPr lang="en-US" sz="3200" dirty="0"/>
              <a:t>_________ </a:t>
            </a:r>
            <a:r>
              <a:rPr lang="en-US" sz="3200" dirty="0" smtClean="0"/>
              <a:t>(</a:t>
            </a:r>
            <a:r>
              <a:rPr lang="en-US" sz="3200" b="1" dirty="0">
                <a:solidFill>
                  <a:srgbClr val="FF0000"/>
                </a:solidFill>
              </a:rPr>
              <a:t>know</a:t>
            </a:r>
            <a:r>
              <a:rPr lang="en-US" sz="3200" dirty="0"/>
              <a:t>) what to do. </a:t>
            </a:r>
          </a:p>
          <a:p>
            <a:pPr marL="742950" indent="-742950">
              <a:buFont typeface="+mj-lt"/>
              <a:buAutoNum type="arabicPeriod"/>
            </a:pPr>
            <a:r>
              <a:rPr lang="en-US" sz="3200" dirty="0" smtClean="0"/>
              <a:t>Wendy </a:t>
            </a:r>
            <a:r>
              <a:rPr lang="en-US" sz="3200" dirty="0"/>
              <a:t>_________ </a:t>
            </a:r>
            <a:r>
              <a:rPr lang="en-US" sz="3200" dirty="0" smtClean="0"/>
              <a:t>(</a:t>
            </a:r>
            <a:r>
              <a:rPr lang="en-US" sz="3200" b="1" dirty="0">
                <a:solidFill>
                  <a:srgbClr val="FF0000"/>
                </a:solidFill>
              </a:rPr>
              <a:t>like</a:t>
            </a:r>
            <a:r>
              <a:rPr lang="en-US" sz="3200" dirty="0"/>
              <a:t>) to do shopping. </a:t>
            </a:r>
          </a:p>
          <a:p>
            <a:pPr marL="742950" indent="-742950">
              <a:buFont typeface="+mj-lt"/>
              <a:buAutoNum type="arabicPeriod"/>
            </a:pPr>
            <a:r>
              <a:rPr lang="en-US" sz="3200" dirty="0" smtClean="0"/>
              <a:t>My </a:t>
            </a:r>
            <a:r>
              <a:rPr lang="en-US" sz="3200" dirty="0"/>
              <a:t>grandfather _________ </a:t>
            </a:r>
            <a:r>
              <a:rPr lang="en-US" sz="3200" dirty="0" smtClean="0"/>
              <a:t>(</a:t>
            </a:r>
            <a:r>
              <a:rPr lang="en-US" sz="3200" b="1" dirty="0">
                <a:solidFill>
                  <a:srgbClr val="FF0000"/>
                </a:solidFill>
              </a:rPr>
              <a:t>live</a:t>
            </a:r>
            <a:r>
              <a:rPr lang="en-US" sz="3200" dirty="0"/>
              <a:t>) in London. </a:t>
            </a:r>
          </a:p>
          <a:p>
            <a:pPr marL="742950" indent="-742950">
              <a:buFont typeface="+mj-lt"/>
              <a:buAutoNum type="arabicPeriod"/>
            </a:pPr>
            <a:r>
              <a:rPr lang="en-US" sz="3200" dirty="0" smtClean="0"/>
              <a:t>My </a:t>
            </a:r>
            <a:r>
              <a:rPr lang="en-US" sz="3200" dirty="0"/>
              <a:t>sisters _________ (</a:t>
            </a:r>
            <a:r>
              <a:rPr lang="en-US" sz="3200" b="1" dirty="0">
                <a:solidFill>
                  <a:srgbClr val="FF0000"/>
                </a:solidFill>
              </a:rPr>
              <a:t>walk</a:t>
            </a:r>
            <a:r>
              <a:rPr lang="en-US" sz="3200" dirty="0"/>
              <a:t>) to school every day. </a:t>
            </a:r>
          </a:p>
          <a:p>
            <a:pPr marL="742950" indent="-742950">
              <a:buFont typeface="+mj-lt"/>
              <a:buAutoNum type="arabicPeriod"/>
            </a:pPr>
            <a:r>
              <a:rPr lang="en-US" sz="3200" dirty="0" smtClean="0"/>
              <a:t>My </a:t>
            </a:r>
            <a:r>
              <a:rPr lang="en-US" sz="3200" dirty="0"/>
              <a:t>best friend _________ </a:t>
            </a:r>
            <a:r>
              <a:rPr lang="en-US" sz="3200" dirty="0" smtClean="0"/>
              <a:t>(</a:t>
            </a:r>
            <a:r>
              <a:rPr lang="en-US" sz="3200" b="1" dirty="0">
                <a:solidFill>
                  <a:srgbClr val="FF0000"/>
                </a:solidFill>
              </a:rPr>
              <a:t>relax</a:t>
            </a:r>
            <a:r>
              <a:rPr lang="en-US" sz="3200" dirty="0" smtClean="0"/>
              <a:t>) at home. </a:t>
            </a:r>
            <a:endParaRPr lang="en-US" sz="3200" dirty="0"/>
          </a:p>
          <a:p>
            <a:pPr marL="742950" indent="-742950">
              <a:buFont typeface="+mj-lt"/>
              <a:buAutoNum type="arabicPeriod"/>
            </a:pPr>
            <a:r>
              <a:rPr lang="en-US" sz="3200" dirty="0" smtClean="0"/>
              <a:t>My </a:t>
            </a:r>
            <a:r>
              <a:rPr lang="en-US" sz="3200" dirty="0"/>
              <a:t>brother and I _________ (</a:t>
            </a:r>
            <a:r>
              <a:rPr lang="en-US" sz="3200" b="1" dirty="0">
                <a:solidFill>
                  <a:srgbClr val="FF0000"/>
                </a:solidFill>
              </a:rPr>
              <a:t>have</a:t>
            </a:r>
            <a:r>
              <a:rPr lang="en-US" sz="3200" dirty="0"/>
              <a:t>) breakfast half past seven. </a:t>
            </a:r>
            <a:endParaRPr lang="en-US" sz="3200" dirty="0" smtClean="0"/>
          </a:p>
          <a:p>
            <a:pPr marL="742950" indent="-742950">
              <a:buFont typeface="+mj-lt"/>
              <a:buAutoNum type="arabicPeriod"/>
            </a:pPr>
            <a:r>
              <a:rPr lang="es-MX" sz="3200" dirty="0" err="1"/>
              <a:t>You</a:t>
            </a:r>
            <a:r>
              <a:rPr lang="es-MX" sz="3200" dirty="0"/>
              <a:t> ________ </a:t>
            </a:r>
            <a:r>
              <a:rPr lang="es-MX" sz="3200" dirty="0" smtClean="0"/>
              <a:t>(</a:t>
            </a:r>
            <a:r>
              <a:rPr lang="es-MX" sz="3200" b="1" dirty="0" err="1">
                <a:solidFill>
                  <a:srgbClr val="FF0000"/>
                </a:solidFill>
              </a:rPr>
              <a:t>live</a:t>
            </a:r>
            <a:r>
              <a:rPr lang="es-MX" sz="3200" dirty="0"/>
              <a:t>) </a:t>
            </a:r>
            <a:r>
              <a:rPr lang="es-MX" sz="3200" dirty="0" err="1"/>
              <a:t>near</a:t>
            </a:r>
            <a:r>
              <a:rPr lang="es-MX" sz="3200" dirty="0"/>
              <a:t> me. </a:t>
            </a:r>
          </a:p>
          <a:p>
            <a:pPr marL="742950" indent="-742950">
              <a:buFont typeface="+mj-lt"/>
              <a:buAutoNum type="arabicPeriod"/>
            </a:pPr>
            <a:endParaRPr lang="es-MX" sz="3200" dirty="0"/>
          </a:p>
        </p:txBody>
      </p:sp>
    </p:spTree>
    <p:extLst>
      <p:ext uri="{BB962C8B-B14F-4D97-AF65-F5344CB8AC3E}">
        <p14:creationId xmlns:p14="http://schemas.microsoft.com/office/powerpoint/2010/main" val="3523784275"/>
      </p:ext>
    </p:extLst>
  </p:cSld>
  <p:clrMapOvr>
    <a:masterClrMapping/>
  </p:clrMapOvr>
  <p:transition spd="slow">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AutoShape 2"/>
          <p:cNvSpPr>
            <a:spLocks noGrp="1" noChangeArrowheads="1"/>
          </p:cNvSpPr>
          <p:nvPr>
            <p:ph type="ctrTitle"/>
          </p:nvPr>
        </p:nvSpPr>
        <p:spPr/>
        <p:txBody>
          <a:bodyPr/>
          <a:lstStyle/>
          <a:p>
            <a:pPr eaLnBrk="1" hangingPunct="1">
              <a:defRPr/>
            </a:pPr>
            <a:r>
              <a:rPr lang="en-US" smtClean="0"/>
              <a:t>Adverbs of Frequency</a:t>
            </a:r>
          </a:p>
        </p:txBody>
      </p:sp>
      <p:pic>
        <p:nvPicPr>
          <p:cNvPr id="2" name="Imagen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17501" y="3636569"/>
            <a:ext cx="3581400" cy="2944032"/>
          </a:xfrm>
          <a:prstGeom prst="rect">
            <a:avLst/>
          </a:prstGeom>
        </p:spPr>
      </p:pic>
      <p:pic>
        <p:nvPicPr>
          <p:cNvPr id="4" name="Imagen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386137" y="2831902"/>
            <a:ext cx="2725738" cy="3748699"/>
          </a:xfrm>
          <a:prstGeom prst="rect">
            <a:avLst/>
          </a:prstGeom>
        </p:spPr>
      </p:pic>
      <p:pic>
        <p:nvPicPr>
          <p:cNvPr id="5" name="Imagen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04111" y="116634"/>
            <a:ext cx="4562602" cy="2191055"/>
          </a:xfrm>
          <a:prstGeom prst="rect">
            <a:avLst/>
          </a:prstGeom>
        </p:spPr>
      </p:pic>
      <p:pic>
        <p:nvPicPr>
          <p:cNvPr id="3" name="Imagen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012113" y="292487"/>
            <a:ext cx="1703527" cy="1827886"/>
          </a:xfrm>
          <a:prstGeom prst="rect">
            <a:avLst/>
          </a:prstGeom>
        </p:spPr>
      </p:pic>
      <p:sp>
        <p:nvSpPr>
          <p:cNvPr id="7" name="Rectángulo redondeado 6">
            <a:hlinkClick r:id="rId6" action="ppaction://hlinksldjump"/>
          </p:cNvPr>
          <p:cNvSpPr/>
          <p:nvPr/>
        </p:nvSpPr>
        <p:spPr>
          <a:xfrm>
            <a:off x="10843838" y="127000"/>
            <a:ext cx="1202112" cy="5195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834672480"/>
      </p:ext>
    </p:extLst>
  </p:cSld>
  <p:clrMapOvr>
    <a:masterClrMapping/>
  </p:clrMapOvr>
  <p:transition spd="slow">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2243669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24601" y="3044825"/>
            <a:ext cx="2716213"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769" name="AutoShape 449"/>
          <p:cNvSpPr>
            <a:spLocks noChangeArrowheads="1"/>
          </p:cNvSpPr>
          <p:nvPr/>
        </p:nvSpPr>
        <p:spPr bwMode="auto">
          <a:xfrm>
            <a:off x="5486400" y="1447800"/>
            <a:ext cx="4953000" cy="1447800"/>
          </a:xfrm>
          <a:prstGeom prst="wedgeRoundRectCallout">
            <a:avLst>
              <a:gd name="adj1" fmla="val -13685"/>
              <a:gd name="adj2" fmla="val 94079"/>
              <a:gd name="adj3" fmla="val 16667"/>
            </a:avLst>
          </a:prstGeom>
          <a:solidFill>
            <a:schemeClr val="bg1"/>
          </a:solidFill>
          <a:ln w="28575" algn="ctr">
            <a:solidFill>
              <a:schemeClr val="tx1"/>
            </a:solidFill>
            <a:miter lim="800000"/>
            <a:headEnd/>
            <a:tailEnd/>
          </a:ln>
          <a:effectLst>
            <a:outerShdw dist="35921" dir="2700000" algn="ctr" rotWithShape="0">
              <a:schemeClr val="bg2"/>
            </a:outerShdw>
          </a:effectLst>
        </p:spPr>
        <p:txBody>
          <a:bodyPr anchor="ctr"/>
          <a:lstStyle/>
          <a:p>
            <a:pPr algn="ctr">
              <a:defRPr/>
            </a:pPr>
            <a:r>
              <a:rPr lang="en-US" sz="2800">
                <a:latin typeface="Arial" charset="0"/>
              </a:rPr>
              <a:t> Hmmm… Well, I </a:t>
            </a:r>
            <a:r>
              <a:rPr lang="en-US" sz="2800" i="1">
                <a:latin typeface="Arial" charset="0"/>
              </a:rPr>
              <a:t>am</a:t>
            </a:r>
            <a:r>
              <a:rPr lang="en-US" sz="2800" i="1">
                <a:solidFill>
                  <a:srgbClr val="971328"/>
                </a:solidFill>
                <a:latin typeface="Arial" charset="0"/>
              </a:rPr>
              <a:t> </a:t>
            </a:r>
            <a:r>
              <a:rPr lang="en-US" sz="2800">
                <a:solidFill>
                  <a:srgbClr val="971328"/>
                </a:solidFill>
                <a:latin typeface="Arial" charset="0"/>
              </a:rPr>
              <a:t>usually</a:t>
            </a:r>
            <a:r>
              <a:rPr lang="en-US" sz="2800" i="1">
                <a:solidFill>
                  <a:srgbClr val="971328"/>
                </a:solidFill>
                <a:latin typeface="Arial" charset="0"/>
              </a:rPr>
              <a:t> </a:t>
            </a:r>
            <a:r>
              <a:rPr lang="en-US" sz="2800">
                <a:latin typeface="Arial" charset="0"/>
              </a:rPr>
              <a:t>late for class, and I</a:t>
            </a:r>
            <a:r>
              <a:rPr lang="en-US" sz="2800">
                <a:solidFill>
                  <a:srgbClr val="971328"/>
                </a:solidFill>
                <a:latin typeface="Arial" charset="0"/>
              </a:rPr>
              <a:t> never </a:t>
            </a:r>
            <a:r>
              <a:rPr lang="en-US" sz="2800">
                <a:latin typeface="Arial" charset="0"/>
              </a:rPr>
              <a:t>do my homework.</a:t>
            </a:r>
          </a:p>
        </p:txBody>
      </p:sp>
      <p:sp>
        <p:nvSpPr>
          <p:cNvPr id="184770" name="AutoShape 450"/>
          <p:cNvSpPr>
            <a:spLocks noChangeArrowheads="1"/>
          </p:cNvSpPr>
          <p:nvPr/>
        </p:nvSpPr>
        <p:spPr bwMode="auto">
          <a:xfrm>
            <a:off x="5943600" y="1447800"/>
            <a:ext cx="3886200" cy="1066800"/>
          </a:xfrm>
          <a:prstGeom prst="wedgeRoundRectCallout">
            <a:avLst>
              <a:gd name="adj1" fmla="val -11315"/>
              <a:gd name="adj2" fmla="val 136162"/>
              <a:gd name="adj3" fmla="val 16667"/>
            </a:avLst>
          </a:prstGeom>
          <a:solidFill>
            <a:schemeClr val="bg1"/>
          </a:solidFill>
          <a:ln w="28575" algn="ctr">
            <a:solidFill>
              <a:schemeClr val="tx1"/>
            </a:solidFill>
            <a:miter lim="800000"/>
            <a:headEnd/>
            <a:tailEnd/>
          </a:ln>
          <a:effectLst>
            <a:outerShdw dist="35921" dir="2700000" algn="ctr" rotWithShape="0">
              <a:schemeClr val="bg2"/>
            </a:outerShdw>
          </a:effectLst>
        </p:spPr>
        <p:txBody>
          <a:bodyPr anchor="ctr"/>
          <a:lstStyle/>
          <a:p>
            <a:pPr algn="ctr">
              <a:defRPr/>
            </a:pPr>
            <a:r>
              <a:rPr lang="en-US" sz="2800">
                <a:latin typeface="Arial" charset="0"/>
              </a:rPr>
              <a:t> Maybe I need to try </a:t>
            </a:r>
            <a:r>
              <a:rPr lang="en-US" sz="2800" i="1">
                <a:latin typeface="Arial" charset="0"/>
              </a:rPr>
              <a:t>your</a:t>
            </a:r>
            <a:r>
              <a:rPr lang="en-US" sz="2800">
                <a:latin typeface="Arial" charset="0"/>
              </a:rPr>
              <a:t> study habits.</a:t>
            </a:r>
          </a:p>
        </p:txBody>
      </p:sp>
      <p:sp>
        <p:nvSpPr>
          <p:cNvPr id="184767" name="AutoShape 447"/>
          <p:cNvSpPr>
            <a:spLocks noChangeArrowheads="1"/>
          </p:cNvSpPr>
          <p:nvPr/>
        </p:nvSpPr>
        <p:spPr bwMode="auto">
          <a:xfrm>
            <a:off x="5715000" y="1524000"/>
            <a:ext cx="4114800" cy="1295400"/>
          </a:xfrm>
          <a:prstGeom prst="wedgeRoundRectCallout">
            <a:avLst>
              <a:gd name="adj1" fmla="val -4940"/>
              <a:gd name="adj2" fmla="val 95468"/>
              <a:gd name="adj3" fmla="val 16667"/>
            </a:avLst>
          </a:prstGeom>
          <a:solidFill>
            <a:schemeClr val="bg1"/>
          </a:solidFill>
          <a:ln w="28575" algn="ctr">
            <a:solidFill>
              <a:schemeClr val="tx1"/>
            </a:solidFill>
            <a:miter lim="800000"/>
            <a:headEnd/>
            <a:tailEnd/>
          </a:ln>
          <a:effectLst>
            <a:outerShdw dist="35921" dir="2700000" algn="ctr" rotWithShape="0">
              <a:schemeClr val="bg2"/>
            </a:outerShdw>
          </a:effectLst>
        </p:spPr>
        <p:txBody>
          <a:bodyPr anchor="ctr"/>
          <a:lstStyle/>
          <a:p>
            <a:pPr algn="ctr">
              <a:defRPr/>
            </a:pPr>
            <a:r>
              <a:rPr lang="en-US" sz="2800">
                <a:latin typeface="Arial" charset="0"/>
              </a:rPr>
              <a:t>You got an “A+” again!?!?  How do you do it?</a:t>
            </a:r>
          </a:p>
        </p:txBody>
      </p:sp>
      <p:sp>
        <p:nvSpPr>
          <p:cNvPr id="184768" name="AutoShape 448"/>
          <p:cNvSpPr>
            <a:spLocks noChangeArrowheads="1"/>
          </p:cNvSpPr>
          <p:nvPr/>
        </p:nvSpPr>
        <p:spPr bwMode="auto">
          <a:xfrm>
            <a:off x="3352800" y="1447800"/>
            <a:ext cx="6477000" cy="1143000"/>
          </a:xfrm>
          <a:prstGeom prst="wedgeRoundRectCallout">
            <a:avLst>
              <a:gd name="adj1" fmla="val -29167"/>
              <a:gd name="adj2" fmla="val 103750"/>
              <a:gd name="adj3" fmla="val 16667"/>
            </a:avLst>
          </a:prstGeom>
          <a:solidFill>
            <a:schemeClr val="bg1"/>
          </a:solidFill>
          <a:ln w="28575" algn="ctr">
            <a:solidFill>
              <a:schemeClr val="tx1"/>
            </a:solidFill>
            <a:miter lim="800000"/>
            <a:headEnd/>
            <a:tailEnd/>
          </a:ln>
          <a:effectLst>
            <a:outerShdw dist="35921" dir="2700000" algn="ctr" rotWithShape="0">
              <a:schemeClr val="bg2"/>
            </a:outerShdw>
          </a:effectLst>
        </p:spPr>
        <p:txBody>
          <a:bodyPr anchor="ctr"/>
          <a:lstStyle/>
          <a:p>
            <a:pPr>
              <a:defRPr/>
            </a:pPr>
            <a:r>
              <a:rPr lang="en-US" sz="2800">
                <a:latin typeface="Arial" charset="0"/>
              </a:rPr>
              <a:t> Well, I </a:t>
            </a:r>
            <a:r>
              <a:rPr lang="en-US" sz="2800">
                <a:solidFill>
                  <a:srgbClr val="971328"/>
                </a:solidFill>
                <a:latin typeface="Arial" charset="0"/>
              </a:rPr>
              <a:t>always </a:t>
            </a:r>
            <a:r>
              <a:rPr lang="en-US" sz="2800">
                <a:latin typeface="Arial" charset="0"/>
              </a:rPr>
              <a:t>do my homework, and I </a:t>
            </a:r>
            <a:r>
              <a:rPr lang="en-US" sz="2800">
                <a:solidFill>
                  <a:srgbClr val="971328"/>
                </a:solidFill>
                <a:latin typeface="Arial" charset="0"/>
              </a:rPr>
              <a:t>often </a:t>
            </a:r>
            <a:r>
              <a:rPr lang="en-US" sz="2800">
                <a:latin typeface="Arial" charset="0"/>
              </a:rPr>
              <a:t>ask</a:t>
            </a:r>
            <a:r>
              <a:rPr lang="en-US" sz="2800" i="1">
                <a:solidFill>
                  <a:srgbClr val="971328"/>
                </a:solidFill>
                <a:latin typeface="Arial" charset="0"/>
              </a:rPr>
              <a:t> </a:t>
            </a:r>
            <a:r>
              <a:rPr lang="en-US" sz="2800">
                <a:latin typeface="Arial" charset="0"/>
              </a:rPr>
              <a:t>the teacher for help.</a:t>
            </a:r>
          </a:p>
        </p:txBody>
      </p:sp>
      <p:sp>
        <p:nvSpPr>
          <p:cNvPr id="184765" name="AutoShape 445"/>
          <p:cNvSpPr>
            <a:spLocks noChangeArrowheads="1"/>
          </p:cNvSpPr>
          <p:nvPr/>
        </p:nvSpPr>
        <p:spPr bwMode="auto">
          <a:xfrm>
            <a:off x="5638800" y="1981200"/>
            <a:ext cx="3886200" cy="685800"/>
          </a:xfrm>
          <a:prstGeom prst="wedgeRoundRectCallout">
            <a:avLst>
              <a:gd name="adj1" fmla="val -2287"/>
              <a:gd name="adj2" fmla="val 180324"/>
              <a:gd name="adj3" fmla="val 16667"/>
            </a:avLst>
          </a:prstGeom>
          <a:solidFill>
            <a:schemeClr val="bg1"/>
          </a:solidFill>
          <a:ln w="28575" algn="ctr">
            <a:solidFill>
              <a:schemeClr val="tx1"/>
            </a:solidFill>
            <a:miter lim="800000"/>
            <a:headEnd/>
            <a:tailEnd/>
          </a:ln>
          <a:effectLst>
            <a:outerShdw dist="35921" dir="2700000" algn="ctr" rotWithShape="0">
              <a:schemeClr val="bg2"/>
            </a:outerShdw>
          </a:effectLst>
        </p:spPr>
        <p:txBody>
          <a:bodyPr anchor="ctr"/>
          <a:lstStyle/>
          <a:p>
            <a:pPr algn="ctr">
              <a:defRPr/>
            </a:pPr>
            <a:r>
              <a:rPr lang="en-US" sz="2800">
                <a:latin typeface="Arial" charset="0"/>
              </a:rPr>
              <a:t>I got an “F” again.</a:t>
            </a:r>
          </a:p>
        </p:txBody>
      </p:sp>
      <p:sp>
        <p:nvSpPr>
          <p:cNvPr id="184322" name="AutoShape 2"/>
          <p:cNvSpPr>
            <a:spLocks noGrp="1" noChangeArrowheads="1"/>
          </p:cNvSpPr>
          <p:nvPr>
            <p:ph type="title"/>
          </p:nvPr>
        </p:nvSpPr>
        <p:spPr>
          <a:xfrm>
            <a:off x="2895600" y="228601"/>
            <a:ext cx="6400800" cy="841375"/>
          </a:xfrm>
          <a:ln w="28575"/>
        </p:spPr>
        <p:txBody>
          <a:bodyPr/>
          <a:lstStyle/>
          <a:p>
            <a:pPr eaLnBrk="1" hangingPunct="1">
              <a:defRPr/>
            </a:pPr>
            <a:r>
              <a:rPr lang="en-US" sz="4400"/>
              <a:t>Study Habits</a:t>
            </a:r>
          </a:p>
        </p:txBody>
      </p:sp>
      <p:grpSp>
        <p:nvGrpSpPr>
          <p:cNvPr id="8201" name="Group 444"/>
          <p:cNvGrpSpPr>
            <a:grpSpLocks/>
          </p:cNvGrpSpPr>
          <p:nvPr/>
        </p:nvGrpSpPr>
        <p:grpSpPr bwMode="auto">
          <a:xfrm>
            <a:off x="2852738" y="2892426"/>
            <a:ext cx="3200400" cy="3508375"/>
            <a:chOff x="576" y="1248"/>
            <a:chExt cx="2315" cy="2642"/>
          </a:xfrm>
        </p:grpSpPr>
        <p:sp>
          <p:nvSpPr>
            <p:cNvPr id="8203" name="AutoShape 300"/>
            <p:cNvSpPr>
              <a:spLocks noChangeAspect="1" noChangeArrowheads="1" noTextEdit="1"/>
            </p:cNvSpPr>
            <p:nvPr/>
          </p:nvSpPr>
          <p:spPr bwMode="auto">
            <a:xfrm>
              <a:off x="576" y="1248"/>
              <a:ext cx="2315" cy="2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204" name="Freeform 303"/>
            <p:cNvSpPr>
              <a:spLocks/>
            </p:cNvSpPr>
            <p:nvPr/>
          </p:nvSpPr>
          <p:spPr bwMode="auto">
            <a:xfrm>
              <a:off x="758" y="1251"/>
              <a:ext cx="2130" cy="2606"/>
            </a:xfrm>
            <a:custGeom>
              <a:avLst/>
              <a:gdLst>
                <a:gd name="T0" fmla="*/ 6243 w 14907"/>
                <a:gd name="T1" fmla="*/ 486 h 18240"/>
                <a:gd name="T2" fmla="*/ 7560 w 14907"/>
                <a:gd name="T3" fmla="*/ 1245 h 18240"/>
                <a:gd name="T4" fmla="*/ 7955 w 14907"/>
                <a:gd name="T5" fmla="*/ 2765 h 18240"/>
                <a:gd name="T6" fmla="*/ 8006 w 14907"/>
                <a:gd name="T7" fmla="*/ 3819 h 18240"/>
                <a:gd name="T8" fmla="*/ 7925 w 14907"/>
                <a:gd name="T9" fmla="*/ 5593 h 18240"/>
                <a:gd name="T10" fmla="*/ 7378 w 14907"/>
                <a:gd name="T11" fmla="*/ 7032 h 18240"/>
                <a:gd name="T12" fmla="*/ 6243 w 14907"/>
                <a:gd name="T13" fmla="*/ 7974 h 18240"/>
                <a:gd name="T14" fmla="*/ 5168 w 14907"/>
                <a:gd name="T15" fmla="*/ 8481 h 18240"/>
                <a:gd name="T16" fmla="*/ 6466 w 14907"/>
                <a:gd name="T17" fmla="*/ 8796 h 18240"/>
                <a:gd name="T18" fmla="*/ 8260 w 14907"/>
                <a:gd name="T19" fmla="*/ 9059 h 18240"/>
                <a:gd name="T20" fmla="*/ 9385 w 14907"/>
                <a:gd name="T21" fmla="*/ 7650 h 18240"/>
                <a:gd name="T22" fmla="*/ 10165 w 14907"/>
                <a:gd name="T23" fmla="*/ 6485 h 18240"/>
                <a:gd name="T24" fmla="*/ 10104 w 14907"/>
                <a:gd name="T25" fmla="*/ 4590 h 18240"/>
                <a:gd name="T26" fmla="*/ 13145 w 14907"/>
                <a:gd name="T27" fmla="*/ 4063 h 18240"/>
                <a:gd name="T28" fmla="*/ 14695 w 14907"/>
                <a:gd name="T29" fmla="*/ 5309 h 18240"/>
                <a:gd name="T30" fmla="*/ 14188 w 14907"/>
                <a:gd name="T31" fmla="*/ 8369 h 18240"/>
                <a:gd name="T32" fmla="*/ 13681 w 14907"/>
                <a:gd name="T33" fmla="*/ 10924 h 18240"/>
                <a:gd name="T34" fmla="*/ 12323 w 14907"/>
                <a:gd name="T35" fmla="*/ 11815 h 18240"/>
                <a:gd name="T36" fmla="*/ 9597 w 14907"/>
                <a:gd name="T37" fmla="*/ 11258 h 18240"/>
                <a:gd name="T38" fmla="*/ 8847 w 14907"/>
                <a:gd name="T39" fmla="*/ 10224 h 18240"/>
                <a:gd name="T40" fmla="*/ 8533 w 14907"/>
                <a:gd name="T41" fmla="*/ 9707 h 18240"/>
                <a:gd name="T42" fmla="*/ 7610 w 14907"/>
                <a:gd name="T43" fmla="*/ 10751 h 18240"/>
                <a:gd name="T44" fmla="*/ 6709 w 14907"/>
                <a:gd name="T45" fmla="*/ 11157 h 18240"/>
                <a:gd name="T46" fmla="*/ 6901 w 14907"/>
                <a:gd name="T47" fmla="*/ 13021 h 18240"/>
                <a:gd name="T48" fmla="*/ 6455 w 14907"/>
                <a:gd name="T49" fmla="*/ 14521 h 18240"/>
                <a:gd name="T50" fmla="*/ 6091 w 14907"/>
                <a:gd name="T51" fmla="*/ 15575 h 18240"/>
                <a:gd name="T52" fmla="*/ 7216 w 14907"/>
                <a:gd name="T53" fmla="*/ 15990 h 18240"/>
                <a:gd name="T54" fmla="*/ 8098 w 14907"/>
                <a:gd name="T55" fmla="*/ 17014 h 18240"/>
                <a:gd name="T56" fmla="*/ 9679 w 14907"/>
                <a:gd name="T57" fmla="*/ 17226 h 18240"/>
                <a:gd name="T58" fmla="*/ 10641 w 14907"/>
                <a:gd name="T59" fmla="*/ 17287 h 18240"/>
                <a:gd name="T60" fmla="*/ 8838 w 14907"/>
                <a:gd name="T61" fmla="*/ 17268 h 18240"/>
                <a:gd name="T62" fmla="*/ 9435 w 14907"/>
                <a:gd name="T63" fmla="*/ 17338 h 18240"/>
                <a:gd name="T64" fmla="*/ 9860 w 14907"/>
                <a:gd name="T65" fmla="*/ 17388 h 18240"/>
                <a:gd name="T66" fmla="*/ 8432 w 14907"/>
                <a:gd name="T67" fmla="*/ 17430 h 18240"/>
                <a:gd name="T68" fmla="*/ 8361 w 14907"/>
                <a:gd name="T69" fmla="*/ 17743 h 18240"/>
                <a:gd name="T70" fmla="*/ 9050 w 14907"/>
                <a:gd name="T71" fmla="*/ 17784 h 18240"/>
                <a:gd name="T72" fmla="*/ 9080 w 14907"/>
                <a:gd name="T73" fmla="*/ 17905 h 18240"/>
                <a:gd name="T74" fmla="*/ 7337 w 14907"/>
                <a:gd name="T75" fmla="*/ 18240 h 18240"/>
                <a:gd name="T76" fmla="*/ 5311 w 14907"/>
                <a:gd name="T77" fmla="*/ 17977 h 18240"/>
                <a:gd name="T78" fmla="*/ 5301 w 14907"/>
                <a:gd name="T79" fmla="*/ 17895 h 18240"/>
                <a:gd name="T80" fmla="*/ 3871 w 14907"/>
                <a:gd name="T81" fmla="*/ 17682 h 18240"/>
                <a:gd name="T82" fmla="*/ 1926 w 14907"/>
                <a:gd name="T83" fmla="*/ 17977 h 18240"/>
                <a:gd name="T84" fmla="*/ 2371 w 14907"/>
                <a:gd name="T85" fmla="*/ 17875 h 18240"/>
                <a:gd name="T86" fmla="*/ 1409 w 14907"/>
                <a:gd name="T87" fmla="*/ 17815 h 18240"/>
                <a:gd name="T88" fmla="*/ 831 w 14907"/>
                <a:gd name="T89" fmla="*/ 17662 h 18240"/>
                <a:gd name="T90" fmla="*/ 41 w 14907"/>
                <a:gd name="T91" fmla="*/ 17439 h 18240"/>
                <a:gd name="T92" fmla="*/ 608 w 14907"/>
                <a:gd name="T93" fmla="*/ 17136 h 18240"/>
                <a:gd name="T94" fmla="*/ 1530 w 14907"/>
                <a:gd name="T95" fmla="*/ 15899 h 18240"/>
                <a:gd name="T96" fmla="*/ 2685 w 14907"/>
                <a:gd name="T97" fmla="*/ 15422 h 18240"/>
                <a:gd name="T98" fmla="*/ 3263 w 14907"/>
                <a:gd name="T99" fmla="*/ 15007 h 18240"/>
                <a:gd name="T100" fmla="*/ 2483 w 14907"/>
                <a:gd name="T101" fmla="*/ 13984 h 18240"/>
                <a:gd name="T102" fmla="*/ 2077 w 14907"/>
                <a:gd name="T103" fmla="*/ 12272 h 18240"/>
                <a:gd name="T104" fmla="*/ 1652 w 14907"/>
                <a:gd name="T105" fmla="*/ 11177 h 18240"/>
                <a:gd name="T106" fmla="*/ 1997 w 14907"/>
                <a:gd name="T107" fmla="*/ 9728 h 18240"/>
                <a:gd name="T108" fmla="*/ 3284 w 14907"/>
                <a:gd name="T109" fmla="*/ 8724 h 18240"/>
                <a:gd name="T110" fmla="*/ 4094 w 14907"/>
                <a:gd name="T111" fmla="*/ 7853 h 18240"/>
                <a:gd name="T112" fmla="*/ 2565 w 14907"/>
                <a:gd name="T113" fmla="*/ 6788 h 18240"/>
                <a:gd name="T114" fmla="*/ 1257 w 14907"/>
                <a:gd name="T115" fmla="*/ 5928 h 18240"/>
                <a:gd name="T116" fmla="*/ 1297 w 14907"/>
                <a:gd name="T117" fmla="*/ 4681 h 18240"/>
                <a:gd name="T118" fmla="*/ 1571 w 14907"/>
                <a:gd name="T119" fmla="*/ 3648 h 18240"/>
                <a:gd name="T120" fmla="*/ 1713 w 14907"/>
                <a:gd name="T121" fmla="*/ 2361 h 18240"/>
                <a:gd name="T122" fmla="*/ 2624 w 14907"/>
                <a:gd name="T123" fmla="*/ 1215 h 18240"/>
                <a:gd name="T124" fmla="*/ 3749 w 14907"/>
                <a:gd name="T125" fmla="*/ 587 h 1824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4907"/>
                <a:gd name="T190" fmla="*/ 0 h 18240"/>
                <a:gd name="T191" fmla="*/ 14907 w 14907"/>
                <a:gd name="T192" fmla="*/ 18240 h 1824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4907" h="18240">
                  <a:moveTo>
                    <a:pt x="5027" y="70"/>
                  </a:moveTo>
                  <a:lnTo>
                    <a:pt x="5047" y="101"/>
                  </a:lnTo>
                  <a:lnTo>
                    <a:pt x="5067" y="120"/>
                  </a:lnTo>
                  <a:lnTo>
                    <a:pt x="5078" y="151"/>
                  </a:lnTo>
                  <a:lnTo>
                    <a:pt x="5087" y="181"/>
                  </a:lnTo>
                  <a:lnTo>
                    <a:pt x="5087" y="202"/>
                  </a:lnTo>
                  <a:lnTo>
                    <a:pt x="5097" y="223"/>
                  </a:lnTo>
                  <a:lnTo>
                    <a:pt x="5097" y="252"/>
                  </a:lnTo>
                  <a:lnTo>
                    <a:pt x="5108" y="293"/>
                  </a:lnTo>
                  <a:lnTo>
                    <a:pt x="5148" y="263"/>
                  </a:lnTo>
                  <a:lnTo>
                    <a:pt x="5189" y="242"/>
                  </a:lnTo>
                  <a:lnTo>
                    <a:pt x="5229" y="232"/>
                  </a:lnTo>
                  <a:lnTo>
                    <a:pt x="5280" y="223"/>
                  </a:lnTo>
                  <a:lnTo>
                    <a:pt x="5311" y="202"/>
                  </a:lnTo>
                  <a:lnTo>
                    <a:pt x="5351" y="192"/>
                  </a:lnTo>
                  <a:lnTo>
                    <a:pt x="5402" y="181"/>
                  </a:lnTo>
                  <a:lnTo>
                    <a:pt x="5442" y="181"/>
                  </a:lnTo>
                  <a:lnTo>
                    <a:pt x="5482" y="172"/>
                  </a:lnTo>
                  <a:lnTo>
                    <a:pt x="5524" y="172"/>
                  </a:lnTo>
                  <a:lnTo>
                    <a:pt x="5574" y="172"/>
                  </a:lnTo>
                  <a:lnTo>
                    <a:pt x="5614" y="181"/>
                  </a:lnTo>
                  <a:lnTo>
                    <a:pt x="5655" y="181"/>
                  </a:lnTo>
                  <a:lnTo>
                    <a:pt x="5705" y="192"/>
                  </a:lnTo>
                  <a:lnTo>
                    <a:pt x="5757" y="202"/>
                  </a:lnTo>
                  <a:lnTo>
                    <a:pt x="5797" y="223"/>
                  </a:lnTo>
                  <a:lnTo>
                    <a:pt x="5827" y="242"/>
                  </a:lnTo>
                  <a:lnTo>
                    <a:pt x="5858" y="273"/>
                  </a:lnTo>
                  <a:lnTo>
                    <a:pt x="5877" y="303"/>
                  </a:lnTo>
                  <a:lnTo>
                    <a:pt x="5888" y="343"/>
                  </a:lnTo>
                  <a:lnTo>
                    <a:pt x="5888" y="385"/>
                  </a:lnTo>
                  <a:lnTo>
                    <a:pt x="5888" y="425"/>
                  </a:lnTo>
                  <a:lnTo>
                    <a:pt x="5877" y="465"/>
                  </a:lnTo>
                  <a:lnTo>
                    <a:pt x="5877" y="506"/>
                  </a:lnTo>
                  <a:lnTo>
                    <a:pt x="5908" y="506"/>
                  </a:lnTo>
                  <a:lnTo>
                    <a:pt x="5928" y="496"/>
                  </a:lnTo>
                  <a:lnTo>
                    <a:pt x="5959" y="486"/>
                  </a:lnTo>
                  <a:lnTo>
                    <a:pt x="5989" y="486"/>
                  </a:lnTo>
                  <a:lnTo>
                    <a:pt x="6020" y="475"/>
                  </a:lnTo>
                  <a:lnTo>
                    <a:pt x="6050" y="475"/>
                  </a:lnTo>
                  <a:lnTo>
                    <a:pt x="6081" y="475"/>
                  </a:lnTo>
                  <a:lnTo>
                    <a:pt x="6121" y="475"/>
                  </a:lnTo>
                  <a:lnTo>
                    <a:pt x="6152" y="475"/>
                  </a:lnTo>
                  <a:lnTo>
                    <a:pt x="6182" y="475"/>
                  </a:lnTo>
                  <a:lnTo>
                    <a:pt x="6212" y="475"/>
                  </a:lnTo>
                  <a:lnTo>
                    <a:pt x="6243" y="486"/>
                  </a:lnTo>
                  <a:lnTo>
                    <a:pt x="6264" y="496"/>
                  </a:lnTo>
                  <a:lnTo>
                    <a:pt x="6293" y="516"/>
                  </a:lnTo>
                  <a:lnTo>
                    <a:pt x="6323" y="536"/>
                  </a:lnTo>
                  <a:lnTo>
                    <a:pt x="6354" y="567"/>
                  </a:lnTo>
                  <a:lnTo>
                    <a:pt x="6365" y="587"/>
                  </a:lnTo>
                  <a:lnTo>
                    <a:pt x="6375" y="618"/>
                  </a:lnTo>
                  <a:lnTo>
                    <a:pt x="6384" y="648"/>
                  </a:lnTo>
                  <a:lnTo>
                    <a:pt x="6395" y="679"/>
                  </a:lnTo>
                  <a:lnTo>
                    <a:pt x="6395" y="709"/>
                  </a:lnTo>
                  <a:lnTo>
                    <a:pt x="6405" y="739"/>
                  </a:lnTo>
                  <a:lnTo>
                    <a:pt x="6405" y="770"/>
                  </a:lnTo>
                  <a:lnTo>
                    <a:pt x="6405" y="810"/>
                  </a:lnTo>
                  <a:lnTo>
                    <a:pt x="6455" y="790"/>
                  </a:lnTo>
                  <a:lnTo>
                    <a:pt x="6506" y="780"/>
                  </a:lnTo>
                  <a:lnTo>
                    <a:pt x="6557" y="770"/>
                  </a:lnTo>
                  <a:lnTo>
                    <a:pt x="6598" y="759"/>
                  </a:lnTo>
                  <a:lnTo>
                    <a:pt x="6649" y="759"/>
                  </a:lnTo>
                  <a:lnTo>
                    <a:pt x="6699" y="759"/>
                  </a:lnTo>
                  <a:lnTo>
                    <a:pt x="6729" y="759"/>
                  </a:lnTo>
                  <a:lnTo>
                    <a:pt x="6750" y="770"/>
                  </a:lnTo>
                  <a:lnTo>
                    <a:pt x="6780" y="780"/>
                  </a:lnTo>
                  <a:lnTo>
                    <a:pt x="6811" y="799"/>
                  </a:lnTo>
                  <a:lnTo>
                    <a:pt x="6840" y="820"/>
                  </a:lnTo>
                  <a:lnTo>
                    <a:pt x="6871" y="850"/>
                  </a:lnTo>
                  <a:lnTo>
                    <a:pt x="6891" y="881"/>
                  </a:lnTo>
                  <a:lnTo>
                    <a:pt x="6912" y="921"/>
                  </a:lnTo>
                  <a:lnTo>
                    <a:pt x="6922" y="961"/>
                  </a:lnTo>
                  <a:lnTo>
                    <a:pt x="6922" y="1003"/>
                  </a:lnTo>
                  <a:lnTo>
                    <a:pt x="6922" y="1043"/>
                  </a:lnTo>
                  <a:lnTo>
                    <a:pt x="6932" y="1083"/>
                  </a:lnTo>
                  <a:lnTo>
                    <a:pt x="6932" y="1134"/>
                  </a:lnTo>
                  <a:lnTo>
                    <a:pt x="6973" y="1125"/>
                  </a:lnTo>
                  <a:lnTo>
                    <a:pt x="7013" y="1125"/>
                  </a:lnTo>
                  <a:lnTo>
                    <a:pt x="7053" y="1125"/>
                  </a:lnTo>
                  <a:lnTo>
                    <a:pt x="7105" y="1125"/>
                  </a:lnTo>
                  <a:lnTo>
                    <a:pt x="7145" y="1125"/>
                  </a:lnTo>
                  <a:lnTo>
                    <a:pt x="7196" y="1134"/>
                  </a:lnTo>
                  <a:lnTo>
                    <a:pt x="7246" y="1134"/>
                  </a:lnTo>
                  <a:lnTo>
                    <a:pt x="7297" y="1144"/>
                  </a:lnTo>
                  <a:lnTo>
                    <a:pt x="7337" y="1154"/>
                  </a:lnTo>
                  <a:lnTo>
                    <a:pt x="7378" y="1175"/>
                  </a:lnTo>
                  <a:lnTo>
                    <a:pt x="7429" y="1184"/>
                  </a:lnTo>
                  <a:lnTo>
                    <a:pt x="7479" y="1205"/>
                  </a:lnTo>
                  <a:lnTo>
                    <a:pt x="7520" y="1226"/>
                  </a:lnTo>
                  <a:lnTo>
                    <a:pt x="7560" y="1245"/>
                  </a:lnTo>
                  <a:lnTo>
                    <a:pt x="7601" y="1276"/>
                  </a:lnTo>
                  <a:lnTo>
                    <a:pt x="7652" y="1306"/>
                  </a:lnTo>
                  <a:lnTo>
                    <a:pt x="7662" y="1327"/>
                  </a:lnTo>
                  <a:lnTo>
                    <a:pt x="7682" y="1357"/>
                  </a:lnTo>
                  <a:lnTo>
                    <a:pt x="7692" y="1388"/>
                  </a:lnTo>
                  <a:lnTo>
                    <a:pt x="7713" y="1418"/>
                  </a:lnTo>
                  <a:lnTo>
                    <a:pt x="7723" y="1449"/>
                  </a:lnTo>
                  <a:lnTo>
                    <a:pt x="7732" y="1479"/>
                  </a:lnTo>
                  <a:lnTo>
                    <a:pt x="7753" y="1510"/>
                  </a:lnTo>
                  <a:lnTo>
                    <a:pt x="7763" y="1550"/>
                  </a:lnTo>
                  <a:lnTo>
                    <a:pt x="7774" y="1580"/>
                  </a:lnTo>
                  <a:lnTo>
                    <a:pt x="7783" y="1611"/>
                  </a:lnTo>
                  <a:lnTo>
                    <a:pt x="7783" y="1641"/>
                  </a:lnTo>
                  <a:lnTo>
                    <a:pt x="7783" y="1672"/>
                  </a:lnTo>
                  <a:lnTo>
                    <a:pt x="7774" y="1701"/>
                  </a:lnTo>
                  <a:lnTo>
                    <a:pt x="7763" y="1743"/>
                  </a:lnTo>
                  <a:lnTo>
                    <a:pt x="7753" y="1773"/>
                  </a:lnTo>
                  <a:lnTo>
                    <a:pt x="7732" y="1803"/>
                  </a:lnTo>
                  <a:lnTo>
                    <a:pt x="7774" y="1823"/>
                  </a:lnTo>
                  <a:lnTo>
                    <a:pt x="7803" y="1854"/>
                  </a:lnTo>
                  <a:lnTo>
                    <a:pt x="7844" y="1874"/>
                  </a:lnTo>
                  <a:lnTo>
                    <a:pt x="7875" y="1914"/>
                  </a:lnTo>
                  <a:lnTo>
                    <a:pt x="7905" y="1945"/>
                  </a:lnTo>
                  <a:lnTo>
                    <a:pt x="7936" y="1975"/>
                  </a:lnTo>
                  <a:lnTo>
                    <a:pt x="7965" y="2006"/>
                  </a:lnTo>
                  <a:lnTo>
                    <a:pt x="7996" y="2046"/>
                  </a:lnTo>
                  <a:lnTo>
                    <a:pt x="8016" y="2086"/>
                  </a:lnTo>
                  <a:lnTo>
                    <a:pt x="8037" y="2117"/>
                  </a:lnTo>
                  <a:lnTo>
                    <a:pt x="8057" y="2158"/>
                  </a:lnTo>
                  <a:lnTo>
                    <a:pt x="8077" y="2208"/>
                  </a:lnTo>
                  <a:lnTo>
                    <a:pt x="8098" y="2248"/>
                  </a:lnTo>
                  <a:lnTo>
                    <a:pt x="8117" y="2290"/>
                  </a:lnTo>
                  <a:lnTo>
                    <a:pt x="8127" y="2330"/>
                  </a:lnTo>
                  <a:lnTo>
                    <a:pt x="8148" y="2381"/>
                  </a:lnTo>
                  <a:lnTo>
                    <a:pt x="8148" y="2401"/>
                  </a:lnTo>
                  <a:lnTo>
                    <a:pt x="8148" y="2431"/>
                  </a:lnTo>
                  <a:lnTo>
                    <a:pt x="8148" y="2452"/>
                  </a:lnTo>
                  <a:lnTo>
                    <a:pt x="8148" y="2482"/>
                  </a:lnTo>
                  <a:lnTo>
                    <a:pt x="8138" y="2523"/>
                  </a:lnTo>
                  <a:lnTo>
                    <a:pt x="8117" y="2574"/>
                  </a:lnTo>
                  <a:lnTo>
                    <a:pt x="8087" y="2614"/>
                  </a:lnTo>
                  <a:lnTo>
                    <a:pt x="8057" y="2654"/>
                  </a:lnTo>
                  <a:lnTo>
                    <a:pt x="8026" y="2695"/>
                  </a:lnTo>
                  <a:lnTo>
                    <a:pt x="7996" y="2736"/>
                  </a:lnTo>
                  <a:lnTo>
                    <a:pt x="7955" y="2765"/>
                  </a:lnTo>
                  <a:lnTo>
                    <a:pt x="7925" y="2807"/>
                  </a:lnTo>
                  <a:lnTo>
                    <a:pt x="7894" y="2837"/>
                  </a:lnTo>
                  <a:lnTo>
                    <a:pt x="7885" y="2887"/>
                  </a:lnTo>
                  <a:lnTo>
                    <a:pt x="7864" y="2927"/>
                  </a:lnTo>
                  <a:lnTo>
                    <a:pt x="7864" y="2978"/>
                  </a:lnTo>
                  <a:lnTo>
                    <a:pt x="7864" y="2999"/>
                  </a:lnTo>
                  <a:lnTo>
                    <a:pt x="7875" y="3030"/>
                  </a:lnTo>
                  <a:lnTo>
                    <a:pt x="7885" y="3060"/>
                  </a:lnTo>
                  <a:lnTo>
                    <a:pt x="7894" y="3089"/>
                  </a:lnTo>
                  <a:lnTo>
                    <a:pt x="7875" y="3131"/>
                  </a:lnTo>
                  <a:lnTo>
                    <a:pt x="7854" y="3171"/>
                  </a:lnTo>
                  <a:lnTo>
                    <a:pt x="7834" y="3201"/>
                  </a:lnTo>
                  <a:lnTo>
                    <a:pt x="7803" y="3242"/>
                  </a:lnTo>
                  <a:lnTo>
                    <a:pt x="7774" y="3262"/>
                  </a:lnTo>
                  <a:lnTo>
                    <a:pt x="7743" y="3293"/>
                  </a:lnTo>
                  <a:lnTo>
                    <a:pt x="7702" y="3323"/>
                  </a:lnTo>
                  <a:lnTo>
                    <a:pt x="7682" y="3364"/>
                  </a:lnTo>
                  <a:lnTo>
                    <a:pt x="7641" y="3384"/>
                  </a:lnTo>
                  <a:lnTo>
                    <a:pt x="7601" y="3415"/>
                  </a:lnTo>
                  <a:lnTo>
                    <a:pt x="7570" y="3434"/>
                  </a:lnTo>
                  <a:lnTo>
                    <a:pt x="7540" y="3465"/>
                  </a:lnTo>
                  <a:lnTo>
                    <a:pt x="7499" y="3495"/>
                  </a:lnTo>
                  <a:lnTo>
                    <a:pt x="7469" y="3516"/>
                  </a:lnTo>
                  <a:lnTo>
                    <a:pt x="7429" y="3546"/>
                  </a:lnTo>
                  <a:lnTo>
                    <a:pt x="7398" y="3566"/>
                  </a:lnTo>
                  <a:lnTo>
                    <a:pt x="7418" y="3577"/>
                  </a:lnTo>
                  <a:lnTo>
                    <a:pt x="7448" y="3587"/>
                  </a:lnTo>
                  <a:lnTo>
                    <a:pt x="7479" y="3587"/>
                  </a:lnTo>
                  <a:lnTo>
                    <a:pt x="7509" y="3587"/>
                  </a:lnTo>
                  <a:lnTo>
                    <a:pt x="7540" y="3587"/>
                  </a:lnTo>
                  <a:lnTo>
                    <a:pt x="7570" y="3596"/>
                  </a:lnTo>
                  <a:lnTo>
                    <a:pt x="7601" y="3596"/>
                  </a:lnTo>
                  <a:lnTo>
                    <a:pt x="7641" y="3596"/>
                  </a:lnTo>
                  <a:lnTo>
                    <a:pt x="7671" y="3596"/>
                  </a:lnTo>
                  <a:lnTo>
                    <a:pt x="7702" y="3596"/>
                  </a:lnTo>
                  <a:lnTo>
                    <a:pt x="7723" y="3607"/>
                  </a:lnTo>
                  <a:lnTo>
                    <a:pt x="7763" y="3617"/>
                  </a:lnTo>
                  <a:lnTo>
                    <a:pt x="7783" y="3627"/>
                  </a:lnTo>
                  <a:lnTo>
                    <a:pt x="7814" y="3648"/>
                  </a:lnTo>
                  <a:lnTo>
                    <a:pt x="7844" y="3667"/>
                  </a:lnTo>
                  <a:lnTo>
                    <a:pt x="7864" y="3698"/>
                  </a:lnTo>
                  <a:lnTo>
                    <a:pt x="7905" y="3728"/>
                  </a:lnTo>
                  <a:lnTo>
                    <a:pt x="7936" y="3749"/>
                  </a:lnTo>
                  <a:lnTo>
                    <a:pt x="7965" y="3789"/>
                  </a:lnTo>
                  <a:lnTo>
                    <a:pt x="8006" y="3819"/>
                  </a:lnTo>
                  <a:lnTo>
                    <a:pt x="8026" y="3860"/>
                  </a:lnTo>
                  <a:lnTo>
                    <a:pt x="8057" y="3890"/>
                  </a:lnTo>
                  <a:lnTo>
                    <a:pt x="8087" y="3931"/>
                  </a:lnTo>
                  <a:lnTo>
                    <a:pt x="8117" y="3982"/>
                  </a:lnTo>
                  <a:lnTo>
                    <a:pt x="8138" y="4012"/>
                  </a:lnTo>
                  <a:lnTo>
                    <a:pt x="8169" y="4052"/>
                  </a:lnTo>
                  <a:lnTo>
                    <a:pt x="8188" y="4094"/>
                  </a:lnTo>
                  <a:lnTo>
                    <a:pt x="8209" y="4144"/>
                  </a:lnTo>
                  <a:lnTo>
                    <a:pt x="8229" y="4185"/>
                  </a:lnTo>
                  <a:lnTo>
                    <a:pt x="8249" y="4225"/>
                  </a:lnTo>
                  <a:lnTo>
                    <a:pt x="8260" y="4275"/>
                  </a:lnTo>
                  <a:lnTo>
                    <a:pt x="8280" y="4326"/>
                  </a:lnTo>
                  <a:lnTo>
                    <a:pt x="8289" y="4367"/>
                  </a:lnTo>
                  <a:lnTo>
                    <a:pt x="8300" y="4407"/>
                  </a:lnTo>
                  <a:lnTo>
                    <a:pt x="8310" y="4458"/>
                  </a:lnTo>
                  <a:lnTo>
                    <a:pt x="8321" y="4509"/>
                  </a:lnTo>
                  <a:lnTo>
                    <a:pt x="8331" y="4549"/>
                  </a:lnTo>
                  <a:lnTo>
                    <a:pt x="8340" y="4600"/>
                  </a:lnTo>
                  <a:lnTo>
                    <a:pt x="8340" y="4651"/>
                  </a:lnTo>
                  <a:lnTo>
                    <a:pt x="8350" y="4691"/>
                  </a:lnTo>
                  <a:lnTo>
                    <a:pt x="8340" y="4742"/>
                  </a:lnTo>
                  <a:lnTo>
                    <a:pt x="8340" y="4782"/>
                  </a:lnTo>
                  <a:lnTo>
                    <a:pt x="8340" y="4833"/>
                  </a:lnTo>
                  <a:lnTo>
                    <a:pt x="8340" y="4874"/>
                  </a:lnTo>
                  <a:lnTo>
                    <a:pt x="8331" y="4925"/>
                  </a:lnTo>
                  <a:lnTo>
                    <a:pt x="8331" y="4975"/>
                  </a:lnTo>
                  <a:lnTo>
                    <a:pt x="8321" y="5015"/>
                  </a:lnTo>
                  <a:lnTo>
                    <a:pt x="8310" y="5066"/>
                  </a:lnTo>
                  <a:lnTo>
                    <a:pt x="8289" y="5097"/>
                  </a:lnTo>
                  <a:lnTo>
                    <a:pt x="8280" y="5137"/>
                  </a:lnTo>
                  <a:lnTo>
                    <a:pt x="8260" y="5167"/>
                  </a:lnTo>
                  <a:lnTo>
                    <a:pt x="8239" y="5208"/>
                  </a:lnTo>
                  <a:lnTo>
                    <a:pt x="8219" y="5238"/>
                  </a:lnTo>
                  <a:lnTo>
                    <a:pt x="8209" y="5278"/>
                  </a:lnTo>
                  <a:lnTo>
                    <a:pt x="8188" y="5309"/>
                  </a:lnTo>
                  <a:lnTo>
                    <a:pt x="8169" y="5350"/>
                  </a:lnTo>
                  <a:lnTo>
                    <a:pt x="8148" y="5381"/>
                  </a:lnTo>
                  <a:lnTo>
                    <a:pt x="8117" y="5411"/>
                  </a:lnTo>
                  <a:lnTo>
                    <a:pt x="8087" y="5442"/>
                  </a:lnTo>
                  <a:lnTo>
                    <a:pt x="8067" y="5471"/>
                  </a:lnTo>
                  <a:lnTo>
                    <a:pt x="8037" y="5501"/>
                  </a:lnTo>
                  <a:lnTo>
                    <a:pt x="8006" y="5522"/>
                  </a:lnTo>
                  <a:lnTo>
                    <a:pt x="7976" y="5543"/>
                  </a:lnTo>
                  <a:lnTo>
                    <a:pt x="7936" y="5562"/>
                  </a:lnTo>
                  <a:lnTo>
                    <a:pt x="7925" y="5593"/>
                  </a:lnTo>
                  <a:lnTo>
                    <a:pt x="7925" y="5623"/>
                  </a:lnTo>
                  <a:lnTo>
                    <a:pt x="7915" y="5665"/>
                  </a:lnTo>
                  <a:lnTo>
                    <a:pt x="7915" y="5694"/>
                  </a:lnTo>
                  <a:lnTo>
                    <a:pt x="7905" y="5724"/>
                  </a:lnTo>
                  <a:lnTo>
                    <a:pt x="7905" y="5766"/>
                  </a:lnTo>
                  <a:lnTo>
                    <a:pt x="7894" y="5796"/>
                  </a:lnTo>
                  <a:lnTo>
                    <a:pt x="7894" y="5827"/>
                  </a:lnTo>
                  <a:lnTo>
                    <a:pt x="7885" y="5856"/>
                  </a:lnTo>
                  <a:lnTo>
                    <a:pt x="7875" y="5897"/>
                  </a:lnTo>
                  <a:lnTo>
                    <a:pt x="7864" y="5928"/>
                  </a:lnTo>
                  <a:lnTo>
                    <a:pt x="7864" y="5968"/>
                  </a:lnTo>
                  <a:lnTo>
                    <a:pt x="7854" y="5989"/>
                  </a:lnTo>
                  <a:lnTo>
                    <a:pt x="7844" y="6029"/>
                  </a:lnTo>
                  <a:lnTo>
                    <a:pt x="7834" y="6060"/>
                  </a:lnTo>
                  <a:lnTo>
                    <a:pt x="7834" y="6100"/>
                  </a:lnTo>
                  <a:lnTo>
                    <a:pt x="7814" y="6130"/>
                  </a:lnTo>
                  <a:lnTo>
                    <a:pt x="7803" y="6161"/>
                  </a:lnTo>
                  <a:lnTo>
                    <a:pt x="7793" y="6191"/>
                  </a:lnTo>
                  <a:lnTo>
                    <a:pt x="7783" y="6231"/>
                  </a:lnTo>
                  <a:lnTo>
                    <a:pt x="7774" y="6262"/>
                  </a:lnTo>
                  <a:lnTo>
                    <a:pt x="7763" y="6292"/>
                  </a:lnTo>
                  <a:lnTo>
                    <a:pt x="7753" y="6323"/>
                  </a:lnTo>
                  <a:lnTo>
                    <a:pt x="7743" y="6363"/>
                  </a:lnTo>
                  <a:lnTo>
                    <a:pt x="7723" y="6394"/>
                  </a:lnTo>
                  <a:lnTo>
                    <a:pt x="7713" y="6424"/>
                  </a:lnTo>
                  <a:lnTo>
                    <a:pt x="7702" y="6454"/>
                  </a:lnTo>
                  <a:lnTo>
                    <a:pt x="7692" y="6485"/>
                  </a:lnTo>
                  <a:lnTo>
                    <a:pt x="7671" y="6515"/>
                  </a:lnTo>
                  <a:lnTo>
                    <a:pt x="7662" y="6546"/>
                  </a:lnTo>
                  <a:lnTo>
                    <a:pt x="7641" y="6586"/>
                  </a:lnTo>
                  <a:lnTo>
                    <a:pt x="7631" y="6617"/>
                  </a:lnTo>
                  <a:lnTo>
                    <a:pt x="7610" y="6647"/>
                  </a:lnTo>
                  <a:lnTo>
                    <a:pt x="7601" y="6677"/>
                  </a:lnTo>
                  <a:lnTo>
                    <a:pt x="7580" y="6708"/>
                  </a:lnTo>
                  <a:lnTo>
                    <a:pt x="7560" y="6738"/>
                  </a:lnTo>
                  <a:lnTo>
                    <a:pt x="7540" y="6769"/>
                  </a:lnTo>
                  <a:lnTo>
                    <a:pt x="7530" y="6788"/>
                  </a:lnTo>
                  <a:lnTo>
                    <a:pt x="7509" y="6819"/>
                  </a:lnTo>
                  <a:lnTo>
                    <a:pt x="7490" y="6860"/>
                  </a:lnTo>
                  <a:lnTo>
                    <a:pt x="7469" y="6891"/>
                  </a:lnTo>
                  <a:lnTo>
                    <a:pt x="7448" y="6920"/>
                  </a:lnTo>
                  <a:lnTo>
                    <a:pt x="7429" y="6951"/>
                  </a:lnTo>
                  <a:lnTo>
                    <a:pt x="7408" y="6971"/>
                  </a:lnTo>
                  <a:lnTo>
                    <a:pt x="7387" y="7002"/>
                  </a:lnTo>
                  <a:lnTo>
                    <a:pt x="7378" y="7032"/>
                  </a:lnTo>
                  <a:lnTo>
                    <a:pt x="7347" y="7063"/>
                  </a:lnTo>
                  <a:lnTo>
                    <a:pt x="7337" y="7093"/>
                  </a:lnTo>
                  <a:lnTo>
                    <a:pt x="7307" y="7113"/>
                  </a:lnTo>
                  <a:lnTo>
                    <a:pt x="7286" y="7143"/>
                  </a:lnTo>
                  <a:lnTo>
                    <a:pt x="7256" y="7174"/>
                  </a:lnTo>
                  <a:lnTo>
                    <a:pt x="7236" y="7204"/>
                  </a:lnTo>
                  <a:lnTo>
                    <a:pt x="7216" y="7225"/>
                  </a:lnTo>
                  <a:lnTo>
                    <a:pt x="7196" y="7255"/>
                  </a:lnTo>
                  <a:lnTo>
                    <a:pt x="7164" y="7275"/>
                  </a:lnTo>
                  <a:lnTo>
                    <a:pt x="7145" y="7305"/>
                  </a:lnTo>
                  <a:lnTo>
                    <a:pt x="7114" y="7336"/>
                  </a:lnTo>
                  <a:lnTo>
                    <a:pt x="7084" y="7356"/>
                  </a:lnTo>
                  <a:lnTo>
                    <a:pt x="7063" y="7387"/>
                  </a:lnTo>
                  <a:lnTo>
                    <a:pt x="7044" y="7417"/>
                  </a:lnTo>
                  <a:lnTo>
                    <a:pt x="7013" y="7437"/>
                  </a:lnTo>
                  <a:lnTo>
                    <a:pt x="6983" y="7458"/>
                  </a:lnTo>
                  <a:lnTo>
                    <a:pt x="6952" y="7488"/>
                  </a:lnTo>
                  <a:lnTo>
                    <a:pt x="6932" y="7518"/>
                  </a:lnTo>
                  <a:lnTo>
                    <a:pt x="6901" y="7528"/>
                  </a:lnTo>
                  <a:lnTo>
                    <a:pt x="6882" y="7559"/>
                  </a:lnTo>
                  <a:lnTo>
                    <a:pt x="6851" y="7570"/>
                  </a:lnTo>
                  <a:lnTo>
                    <a:pt x="6830" y="7600"/>
                  </a:lnTo>
                  <a:lnTo>
                    <a:pt x="6811" y="7610"/>
                  </a:lnTo>
                  <a:lnTo>
                    <a:pt x="6780" y="7629"/>
                  </a:lnTo>
                  <a:lnTo>
                    <a:pt x="6760" y="7650"/>
                  </a:lnTo>
                  <a:lnTo>
                    <a:pt x="6739" y="7671"/>
                  </a:lnTo>
                  <a:lnTo>
                    <a:pt x="6709" y="7690"/>
                  </a:lnTo>
                  <a:lnTo>
                    <a:pt x="6689" y="7711"/>
                  </a:lnTo>
                  <a:lnTo>
                    <a:pt x="6658" y="7732"/>
                  </a:lnTo>
                  <a:lnTo>
                    <a:pt x="6638" y="7751"/>
                  </a:lnTo>
                  <a:lnTo>
                    <a:pt x="6607" y="7762"/>
                  </a:lnTo>
                  <a:lnTo>
                    <a:pt x="6588" y="7782"/>
                  </a:lnTo>
                  <a:lnTo>
                    <a:pt x="6557" y="7802"/>
                  </a:lnTo>
                  <a:lnTo>
                    <a:pt x="6537" y="7822"/>
                  </a:lnTo>
                  <a:lnTo>
                    <a:pt x="6506" y="7833"/>
                  </a:lnTo>
                  <a:lnTo>
                    <a:pt x="6487" y="7853"/>
                  </a:lnTo>
                  <a:lnTo>
                    <a:pt x="6455" y="7863"/>
                  </a:lnTo>
                  <a:lnTo>
                    <a:pt x="6435" y="7883"/>
                  </a:lnTo>
                  <a:lnTo>
                    <a:pt x="6405" y="7894"/>
                  </a:lnTo>
                  <a:lnTo>
                    <a:pt x="6384" y="7913"/>
                  </a:lnTo>
                  <a:lnTo>
                    <a:pt x="6354" y="7924"/>
                  </a:lnTo>
                  <a:lnTo>
                    <a:pt x="6334" y="7934"/>
                  </a:lnTo>
                  <a:lnTo>
                    <a:pt x="6304" y="7944"/>
                  </a:lnTo>
                  <a:lnTo>
                    <a:pt x="6273" y="7965"/>
                  </a:lnTo>
                  <a:lnTo>
                    <a:pt x="6243" y="7974"/>
                  </a:lnTo>
                  <a:lnTo>
                    <a:pt x="6222" y="7995"/>
                  </a:lnTo>
                  <a:lnTo>
                    <a:pt x="6192" y="8005"/>
                  </a:lnTo>
                  <a:lnTo>
                    <a:pt x="6161" y="8015"/>
                  </a:lnTo>
                  <a:lnTo>
                    <a:pt x="6142" y="8025"/>
                  </a:lnTo>
                  <a:lnTo>
                    <a:pt x="6111" y="8045"/>
                  </a:lnTo>
                  <a:lnTo>
                    <a:pt x="6081" y="8045"/>
                  </a:lnTo>
                  <a:lnTo>
                    <a:pt x="6060" y="8056"/>
                  </a:lnTo>
                  <a:lnTo>
                    <a:pt x="6030" y="8066"/>
                  </a:lnTo>
                  <a:lnTo>
                    <a:pt x="5999" y="8076"/>
                  </a:lnTo>
                  <a:lnTo>
                    <a:pt x="5969" y="8086"/>
                  </a:lnTo>
                  <a:lnTo>
                    <a:pt x="5938" y="8086"/>
                  </a:lnTo>
                  <a:lnTo>
                    <a:pt x="5919" y="8096"/>
                  </a:lnTo>
                  <a:lnTo>
                    <a:pt x="5888" y="8106"/>
                  </a:lnTo>
                  <a:lnTo>
                    <a:pt x="5858" y="8117"/>
                  </a:lnTo>
                  <a:lnTo>
                    <a:pt x="5827" y="8117"/>
                  </a:lnTo>
                  <a:lnTo>
                    <a:pt x="5797" y="8127"/>
                  </a:lnTo>
                  <a:lnTo>
                    <a:pt x="5766" y="8136"/>
                  </a:lnTo>
                  <a:lnTo>
                    <a:pt x="5746" y="8136"/>
                  </a:lnTo>
                  <a:lnTo>
                    <a:pt x="5715" y="8146"/>
                  </a:lnTo>
                  <a:lnTo>
                    <a:pt x="5686" y="8146"/>
                  </a:lnTo>
                  <a:lnTo>
                    <a:pt x="5655" y="8157"/>
                  </a:lnTo>
                  <a:lnTo>
                    <a:pt x="5625" y="8157"/>
                  </a:lnTo>
                  <a:lnTo>
                    <a:pt x="5604" y="8157"/>
                  </a:lnTo>
                  <a:lnTo>
                    <a:pt x="5574" y="8157"/>
                  </a:lnTo>
                  <a:lnTo>
                    <a:pt x="5543" y="8157"/>
                  </a:lnTo>
                  <a:lnTo>
                    <a:pt x="5513" y="8157"/>
                  </a:lnTo>
                  <a:lnTo>
                    <a:pt x="5482" y="8157"/>
                  </a:lnTo>
                  <a:lnTo>
                    <a:pt x="5452" y="8157"/>
                  </a:lnTo>
                  <a:lnTo>
                    <a:pt x="5422" y="8167"/>
                  </a:lnTo>
                  <a:lnTo>
                    <a:pt x="5391" y="8157"/>
                  </a:lnTo>
                  <a:lnTo>
                    <a:pt x="5362" y="8157"/>
                  </a:lnTo>
                  <a:lnTo>
                    <a:pt x="5330" y="8157"/>
                  </a:lnTo>
                  <a:lnTo>
                    <a:pt x="5301" y="8157"/>
                  </a:lnTo>
                  <a:lnTo>
                    <a:pt x="5280" y="8146"/>
                  </a:lnTo>
                  <a:lnTo>
                    <a:pt x="5250" y="8146"/>
                  </a:lnTo>
                  <a:lnTo>
                    <a:pt x="5219" y="8146"/>
                  </a:lnTo>
                  <a:lnTo>
                    <a:pt x="5189" y="8146"/>
                  </a:lnTo>
                  <a:lnTo>
                    <a:pt x="5179" y="8177"/>
                  </a:lnTo>
                  <a:lnTo>
                    <a:pt x="5179" y="8218"/>
                  </a:lnTo>
                  <a:lnTo>
                    <a:pt x="5168" y="8258"/>
                  </a:lnTo>
                  <a:lnTo>
                    <a:pt x="5168" y="8299"/>
                  </a:lnTo>
                  <a:lnTo>
                    <a:pt x="5168" y="8350"/>
                  </a:lnTo>
                  <a:lnTo>
                    <a:pt x="5168" y="8390"/>
                  </a:lnTo>
                  <a:lnTo>
                    <a:pt x="5168" y="8430"/>
                  </a:lnTo>
                  <a:lnTo>
                    <a:pt x="5168" y="8481"/>
                  </a:lnTo>
                  <a:lnTo>
                    <a:pt x="5168" y="8522"/>
                  </a:lnTo>
                  <a:lnTo>
                    <a:pt x="5168" y="8562"/>
                  </a:lnTo>
                  <a:lnTo>
                    <a:pt x="5168" y="8613"/>
                  </a:lnTo>
                  <a:lnTo>
                    <a:pt x="5168" y="8653"/>
                  </a:lnTo>
                  <a:lnTo>
                    <a:pt x="5168" y="8693"/>
                  </a:lnTo>
                  <a:lnTo>
                    <a:pt x="5179" y="8735"/>
                  </a:lnTo>
                  <a:lnTo>
                    <a:pt x="5179" y="8775"/>
                  </a:lnTo>
                  <a:lnTo>
                    <a:pt x="5189" y="8826"/>
                  </a:lnTo>
                  <a:lnTo>
                    <a:pt x="5229" y="8785"/>
                  </a:lnTo>
                  <a:lnTo>
                    <a:pt x="5270" y="8745"/>
                  </a:lnTo>
                  <a:lnTo>
                    <a:pt x="5280" y="8724"/>
                  </a:lnTo>
                  <a:lnTo>
                    <a:pt x="5311" y="8714"/>
                  </a:lnTo>
                  <a:lnTo>
                    <a:pt x="5330" y="8693"/>
                  </a:lnTo>
                  <a:lnTo>
                    <a:pt x="5362" y="8674"/>
                  </a:lnTo>
                  <a:lnTo>
                    <a:pt x="5402" y="8634"/>
                  </a:lnTo>
                  <a:lnTo>
                    <a:pt x="5442" y="8603"/>
                  </a:lnTo>
                  <a:lnTo>
                    <a:pt x="5463" y="8582"/>
                  </a:lnTo>
                  <a:lnTo>
                    <a:pt x="5493" y="8573"/>
                  </a:lnTo>
                  <a:lnTo>
                    <a:pt x="5513" y="8562"/>
                  </a:lnTo>
                  <a:lnTo>
                    <a:pt x="5543" y="8542"/>
                  </a:lnTo>
                  <a:lnTo>
                    <a:pt x="5564" y="8531"/>
                  </a:lnTo>
                  <a:lnTo>
                    <a:pt x="5594" y="8512"/>
                  </a:lnTo>
                  <a:lnTo>
                    <a:pt x="5614" y="8502"/>
                  </a:lnTo>
                  <a:lnTo>
                    <a:pt x="5645" y="8491"/>
                  </a:lnTo>
                  <a:lnTo>
                    <a:pt x="5696" y="8470"/>
                  </a:lnTo>
                  <a:lnTo>
                    <a:pt x="5746" y="8461"/>
                  </a:lnTo>
                  <a:lnTo>
                    <a:pt x="5797" y="8451"/>
                  </a:lnTo>
                  <a:lnTo>
                    <a:pt x="5848" y="8451"/>
                  </a:lnTo>
                  <a:lnTo>
                    <a:pt x="5877" y="8451"/>
                  </a:lnTo>
                  <a:lnTo>
                    <a:pt x="5898" y="8461"/>
                  </a:lnTo>
                  <a:lnTo>
                    <a:pt x="5928" y="8470"/>
                  </a:lnTo>
                  <a:lnTo>
                    <a:pt x="5959" y="8481"/>
                  </a:lnTo>
                  <a:lnTo>
                    <a:pt x="5999" y="8502"/>
                  </a:lnTo>
                  <a:lnTo>
                    <a:pt x="6041" y="8522"/>
                  </a:lnTo>
                  <a:lnTo>
                    <a:pt x="6081" y="8542"/>
                  </a:lnTo>
                  <a:lnTo>
                    <a:pt x="6121" y="8562"/>
                  </a:lnTo>
                  <a:lnTo>
                    <a:pt x="6152" y="8582"/>
                  </a:lnTo>
                  <a:lnTo>
                    <a:pt x="6203" y="8603"/>
                  </a:lnTo>
                  <a:lnTo>
                    <a:pt x="6233" y="8634"/>
                  </a:lnTo>
                  <a:lnTo>
                    <a:pt x="6273" y="8664"/>
                  </a:lnTo>
                  <a:lnTo>
                    <a:pt x="6314" y="8684"/>
                  </a:lnTo>
                  <a:lnTo>
                    <a:pt x="6354" y="8714"/>
                  </a:lnTo>
                  <a:lnTo>
                    <a:pt x="6395" y="8735"/>
                  </a:lnTo>
                  <a:lnTo>
                    <a:pt x="6426" y="8765"/>
                  </a:lnTo>
                  <a:lnTo>
                    <a:pt x="6466" y="8796"/>
                  </a:lnTo>
                  <a:lnTo>
                    <a:pt x="6506" y="8826"/>
                  </a:lnTo>
                  <a:lnTo>
                    <a:pt x="6546" y="8857"/>
                  </a:lnTo>
                  <a:lnTo>
                    <a:pt x="6588" y="8886"/>
                  </a:lnTo>
                  <a:lnTo>
                    <a:pt x="6618" y="8897"/>
                  </a:lnTo>
                  <a:lnTo>
                    <a:pt x="6658" y="8927"/>
                  </a:lnTo>
                  <a:lnTo>
                    <a:pt x="6699" y="8947"/>
                  </a:lnTo>
                  <a:lnTo>
                    <a:pt x="6739" y="8977"/>
                  </a:lnTo>
                  <a:lnTo>
                    <a:pt x="6780" y="8998"/>
                  </a:lnTo>
                  <a:lnTo>
                    <a:pt x="6821" y="9019"/>
                  </a:lnTo>
                  <a:lnTo>
                    <a:pt x="6861" y="9038"/>
                  </a:lnTo>
                  <a:lnTo>
                    <a:pt x="6901" y="9059"/>
                  </a:lnTo>
                  <a:lnTo>
                    <a:pt x="6942" y="9069"/>
                  </a:lnTo>
                  <a:lnTo>
                    <a:pt x="6993" y="9089"/>
                  </a:lnTo>
                  <a:lnTo>
                    <a:pt x="7033" y="9099"/>
                  </a:lnTo>
                  <a:lnTo>
                    <a:pt x="7084" y="9109"/>
                  </a:lnTo>
                  <a:lnTo>
                    <a:pt x="7124" y="9120"/>
                  </a:lnTo>
                  <a:lnTo>
                    <a:pt x="7175" y="9130"/>
                  </a:lnTo>
                  <a:lnTo>
                    <a:pt x="7225" y="9130"/>
                  </a:lnTo>
                  <a:lnTo>
                    <a:pt x="7276" y="9140"/>
                  </a:lnTo>
                  <a:lnTo>
                    <a:pt x="7307" y="9130"/>
                  </a:lnTo>
                  <a:lnTo>
                    <a:pt x="7347" y="9120"/>
                  </a:lnTo>
                  <a:lnTo>
                    <a:pt x="7378" y="9109"/>
                  </a:lnTo>
                  <a:lnTo>
                    <a:pt x="7408" y="9099"/>
                  </a:lnTo>
                  <a:lnTo>
                    <a:pt x="7439" y="9089"/>
                  </a:lnTo>
                  <a:lnTo>
                    <a:pt x="7479" y="9079"/>
                  </a:lnTo>
                  <a:lnTo>
                    <a:pt x="7509" y="9069"/>
                  </a:lnTo>
                  <a:lnTo>
                    <a:pt x="7540" y="9069"/>
                  </a:lnTo>
                  <a:lnTo>
                    <a:pt x="7570" y="9059"/>
                  </a:lnTo>
                  <a:lnTo>
                    <a:pt x="7610" y="9048"/>
                  </a:lnTo>
                  <a:lnTo>
                    <a:pt x="7641" y="9048"/>
                  </a:lnTo>
                  <a:lnTo>
                    <a:pt x="7682" y="9038"/>
                  </a:lnTo>
                  <a:lnTo>
                    <a:pt x="7702" y="9038"/>
                  </a:lnTo>
                  <a:lnTo>
                    <a:pt x="7743" y="9029"/>
                  </a:lnTo>
                  <a:lnTo>
                    <a:pt x="7774" y="9029"/>
                  </a:lnTo>
                  <a:lnTo>
                    <a:pt x="7814" y="9038"/>
                  </a:lnTo>
                  <a:lnTo>
                    <a:pt x="7864" y="9242"/>
                  </a:lnTo>
                  <a:lnTo>
                    <a:pt x="7905" y="9221"/>
                  </a:lnTo>
                  <a:lnTo>
                    <a:pt x="7946" y="9210"/>
                  </a:lnTo>
                  <a:lnTo>
                    <a:pt x="7996" y="9191"/>
                  </a:lnTo>
                  <a:lnTo>
                    <a:pt x="8037" y="9170"/>
                  </a:lnTo>
                  <a:lnTo>
                    <a:pt x="8077" y="9140"/>
                  </a:lnTo>
                  <a:lnTo>
                    <a:pt x="8127" y="9120"/>
                  </a:lnTo>
                  <a:lnTo>
                    <a:pt x="8169" y="9099"/>
                  </a:lnTo>
                  <a:lnTo>
                    <a:pt x="8219" y="9079"/>
                  </a:lnTo>
                  <a:lnTo>
                    <a:pt x="8260" y="9059"/>
                  </a:lnTo>
                  <a:lnTo>
                    <a:pt x="8300" y="9038"/>
                  </a:lnTo>
                  <a:lnTo>
                    <a:pt x="8350" y="9008"/>
                  </a:lnTo>
                  <a:lnTo>
                    <a:pt x="8392" y="8988"/>
                  </a:lnTo>
                  <a:lnTo>
                    <a:pt x="8432" y="8958"/>
                  </a:lnTo>
                  <a:lnTo>
                    <a:pt x="8483" y="8937"/>
                  </a:lnTo>
                  <a:lnTo>
                    <a:pt x="8523" y="8907"/>
                  </a:lnTo>
                  <a:lnTo>
                    <a:pt x="8564" y="8886"/>
                  </a:lnTo>
                  <a:lnTo>
                    <a:pt x="8604" y="8846"/>
                  </a:lnTo>
                  <a:lnTo>
                    <a:pt x="8645" y="8815"/>
                  </a:lnTo>
                  <a:lnTo>
                    <a:pt x="8676" y="8785"/>
                  </a:lnTo>
                  <a:lnTo>
                    <a:pt x="8716" y="8754"/>
                  </a:lnTo>
                  <a:lnTo>
                    <a:pt x="8756" y="8714"/>
                  </a:lnTo>
                  <a:lnTo>
                    <a:pt x="8787" y="8684"/>
                  </a:lnTo>
                  <a:lnTo>
                    <a:pt x="8827" y="8643"/>
                  </a:lnTo>
                  <a:lnTo>
                    <a:pt x="8857" y="8613"/>
                  </a:lnTo>
                  <a:lnTo>
                    <a:pt x="8878" y="8562"/>
                  </a:lnTo>
                  <a:lnTo>
                    <a:pt x="8908" y="8531"/>
                  </a:lnTo>
                  <a:lnTo>
                    <a:pt x="8939" y="8481"/>
                  </a:lnTo>
                  <a:lnTo>
                    <a:pt x="8969" y="8441"/>
                  </a:lnTo>
                  <a:lnTo>
                    <a:pt x="8989" y="8400"/>
                  </a:lnTo>
                  <a:lnTo>
                    <a:pt x="9000" y="8359"/>
                  </a:lnTo>
                  <a:lnTo>
                    <a:pt x="9019" y="8308"/>
                  </a:lnTo>
                  <a:lnTo>
                    <a:pt x="9040" y="8258"/>
                  </a:lnTo>
                  <a:lnTo>
                    <a:pt x="9030" y="8228"/>
                  </a:lnTo>
                  <a:lnTo>
                    <a:pt x="9030" y="8188"/>
                  </a:lnTo>
                  <a:lnTo>
                    <a:pt x="9030" y="8146"/>
                  </a:lnTo>
                  <a:lnTo>
                    <a:pt x="9030" y="8117"/>
                  </a:lnTo>
                  <a:lnTo>
                    <a:pt x="9030" y="8076"/>
                  </a:lnTo>
                  <a:lnTo>
                    <a:pt x="9040" y="8045"/>
                  </a:lnTo>
                  <a:lnTo>
                    <a:pt x="9050" y="8005"/>
                  </a:lnTo>
                  <a:lnTo>
                    <a:pt x="9061" y="7974"/>
                  </a:lnTo>
                  <a:lnTo>
                    <a:pt x="9061" y="7934"/>
                  </a:lnTo>
                  <a:lnTo>
                    <a:pt x="9070" y="7904"/>
                  </a:lnTo>
                  <a:lnTo>
                    <a:pt x="9080" y="7863"/>
                  </a:lnTo>
                  <a:lnTo>
                    <a:pt x="9101" y="7833"/>
                  </a:lnTo>
                  <a:lnTo>
                    <a:pt x="9111" y="7802"/>
                  </a:lnTo>
                  <a:lnTo>
                    <a:pt x="9121" y="7762"/>
                  </a:lnTo>
                  <a:lnTo>
                    <a:pt x="9141" y="7741"/>
                  </a:lnTo>
                  <a:lnTo>
                    <a:pt x="9151" y="7711"/>
                  </a:lnTo>
                  <a:lnTo>
                    <a:pt x="9181" y="7701"/>
                  </a:lnTo>
                  <a:lnTo>
                    <a:pt x="9223" y="7690"/>
                  </a:lnTo>
                  <a:lnTo>
                    <a:pt x="9263" y="7681"/>
                  </a:lnTo>
                  <a:lnTo>
                    <a:pt x="9313" y="7671"/>
                  </a:lnTo>
                  <a:lnTo>
                    <a:pt x="9344" y="7660"/>
                  </a:lnTo>
                  <a:lnTo>
                    <a:pt x="9385" y="7650"/>
                  </a:lnTo>
                  <a:lnTo>
                    <a:pt x="9425" y="7629"/>
                  </a:lnTo>
                  <a:lnTo>
                    <a:pt x="9475" y="7620"/>
                  </a:lnTo>
                  <a:lnTo>
                    <a:pt x="9506" y="7600"/>
                  </a:lnTo>
                  <a:lnTo>
                    <a:pt x="9536" y="7579"/>
                  </a:lnTo>
                  <a:lnTo>
                    <a:pt x="9577" y="7559"/>
                  </a:lnTo>
                  <a:lnTo>
                    <a:pt x="9608" y="7539"/>
                  </a:lnTo>
                  <a:lnTo>
                    <a:pt x="9637" y="7498"/>
                  </a:lnTo>
                  <a:lnTo>
                    <a:pt x="9668" y="7467"/>
                  </a:lnTo>
                  <a:lnTo>
                    <a:pt x="9688" y="7437"/>
                  </a:lnTo>
                  <a:lnTo>
                    <a:pt x="9709" y="7397"/>
                  </a:lnTo>
                  <a:lnTo>
                    <a:pt x="9709" y="7366"/>
                  </a:lnTo>
                  <a:lnTo>
                    <a:pt x="9719" y="7336"/>
                  </a:lnTo>
                  <a:lnTo>
                    <a:pt x="9719" y="7305"/>
                  </a:lnTo>
                  <a:lnTo>
                    <a:pt x="9729" y="7286"/>
                  </a:lnTo>
                  <a:lnTo>
                    <a:pt x="9729" y="7255"/>
                  </a:lnTo>
                  <a:lnTo>
                    <a:pt x="9740" y="7225"/>
                  </a:lnTo>
                  <a:lnTo>
                    <a:pt x="9749" y="7204"/>
                  </a:lnTo>
                  <a:lnTo>
                    <a:pt x="9759" y="7174"/>
                  </a:lnTo>
                  <a:lnTo>
                    <a:pt x="9780" y="7124"/>
                  </a:lnTo>
                  <a:lnTo>
                    <a:pt x="9810" y="7082"/>
                  </a:lnTo>
                  <a:lnTo>
                    <a:pt x="9820" y="7053"/>
                  </a:lnTo>
                  <a:lnTo>
                    <a:pt x="9851" y="7042"/>
                  </a:lnTo>
                  <a:lnTo>
                    <a:pt x="9871" y="7022"/>
                  </a:lnTo>
                  <a:lnTo>
                    <a:pt x="9902" y="7012"/>
                  </a:lnTo>
                  <a:lnTo>
                    <a:pt x="9932" y="7002"/>
                  </a:lnTo>
                  <a:lnTo>
                    <a:pt x="9952" y="7002"/>
                  </a:lnTo>
                  <a:lnTo>
                    <a:pt x="9972" y="7012"/>
                  </a:lnTo>
                  <a:lnTo>
                    <a:pt x="9992" y="7022"/>
                  </a:lnTo>
                  <a:lnTo>
                    <a:pt x="10033" y="7053"/>
                  </a:lnTo>
                  <a:lnTo>
                    <a:pt x="10083" y="7072"/>
                  </a:lnTo>
                  <a:lnTo>
                    <a:pt x="10094" y="7032"/>
                  </a:lnTo>
                  <a:lnTo>
                    <a:pt x="10104" y="6992"/>
                  </a:lnTo>
                  <a:lnTo>
                    <a:pt x="10104" y="6951"/>
                  </a:lnTo>
                  <a:lnTo>
                    <a:pt x="10114" y="6920"/>
                  </a:lnTo>
                  <a:lnTo>
                    <a:pt x="10125" y="6880"/>
                  </a:lnTo>
                  <a:lnTo>
                    <a:pt x="10125" y="6840"/>
                  </a:lnTo>
                  <a:lnTo>
                    <a:pt x="10125" y="6799"/>
                  </a:lnTo>
                  <a:lnTo>
                    <a:pt x="10134" y="6769"/>
                  </a:lnTo>
                  <a:lnTo>
                    <a:pt x="10134" y="6729"/>
                  </a:lnTo>
                  <a:lnTo>
                    <a:pt x="10144" y="6687"/>
                  </a:lnTo>
                  <a:lnTo>
                    <a:pt x="10144" y="6647"/>
                  </a:lnTo>
                  <a:lnTo>
                    <a:pt x="10155" y="6617"/>
                  </a:lnTo>
                  <a:lnTo>
                    <a:pt x="10155" y="6565"/>
                  </a:lnTo>
                  <a:lnTo>
                    <a:pt x="10165" y="6535"/>
                  </a:lnTo>
                  <a:lnTo>
                    <a:pt x="10165" y="6485"/>
                  </a:lnTo>
                  <a:lnTo>
                    <a:pt x="10175" y="6454"/>
                  </a:lnTo>
                  <a:lnTo>
                    <a:pt x="10175" y="6414"/>
                  </a:lnTo>
                  <a:lnTo>
                    <a:pt x="10175" y="6373"/>
                  </a:lnTo>
                  <a:lnTo>
                    <a:pt x="10175" y="6333"/>
                  </a:lnTo>
                  <a:lnTo>
                    <a:pt x="10175" y="6292"/>
                  </a:lnTo>
                  <a:lnTo>
                    <a:pt x="10175" y="6252"/>
                  </a:lnTo>
                  <a:lnTo>
                    <a:pt x="10175" y="6211"/>
                  </a:lnTo>
                  <a:lnTo>
                    <a:pt x="10175" y="6171"/>
                  </a:lnTo>
                  <a:lnTo>
                    <a:pt x="10186" y="6130"/>
                  </a:lnTo>
                  <a:lnTo>
                    <a:pt x="10186" y="6090"/>
                  </a:lnTo>
                  <a:lnTo>
                    <a:pt x="10186" y="6039"/>
                  </a:lnTo>
                  <a:lnTo>
                    <a:pt x="10186" y="5999"/>
                  </a:lnTo>
                  <a:lnTo>
                    <a:pt x="10186" y="5968"/>
                  </a:lnTo>
                  <a:lnTo>
                    <a:pt x="10186" y="5917"/>
                  </a:lnTo>
                  <a:lnTo>
                    <a:pt x="10195" y="5877"/>
                  </a:lnTo>
                  <a:lnTo>
                    <a:pt x="10195" y="5836"/>
                  </a:lnTo>
                  <a:lnTo>
                    <a:pt x="10195" y="5796"/>
                  </a:lnTo>
                  <a:lnTo>
                    <a:pt x="10195" y="5755"/>
                  </a:lnTo>
                  <a:lnTo>
                    <a:pt x="10186" y="5705"/>
                  </a:lnTo>
                  <a:lnTo>
                    <a:pt x="10186" y="5665"/>
                  </a:lnTo>
                  <a:lnTo>
                    <a:pt x="10186" y="5623"/>
                  </a:lnTo>
                  <a:lnTo>
                    <a:pt x="10175" y="5573"/>
                  </a:lnTo>
                  <a:lnTo>
                    <a:pt x="10175" y="5532"/>
                  </a:lnTo>
                  <a:lnTo>
                    <a:pt x="10165" y="5492"/>
                  </a:lnTo>
                  <a:lnTo>
                    <a:pt x="10165" y="5451"/>
                  </a:lnTo>
                  <a:lnTo>
                    <a:pt x="10155" y="5400"/>
                  </a:lnTo>
                  <a:lnTo>
                    <a:pt x="10144" y="5360"/>
                  </a:lnTo>
                  <a:lnTo>
                    <a:pt x="10144" y="5320"/>
                  </a:lnTo>
                  <a:lnTo>
                    <a:pt x="10134" y="5278"/>
                  </a:lnTo>
                  <a:lnTo>
                    <a:pt x="10134" y="5228"/>
                  </a:lnTo>
                  <a:lnTo>
                    <a:pt x="10125" y="5188"/>
                  </a:lnTo>
                  <a:lnTo>
                    <a:pt x="10125" y="5147"/>
                  </a:lnTo>
                  <a:lnTo>
                    <a:pt x="10125" y="5107"/>
                  </a:lnTo>
                  <a:lnTo>
                    <a:pt x="10114" y="5056"/>
                  </a:lnTo>
                  <a:lnTo>
                    <a:pt x="10114" y="5015"/>
                  </a:lnTo>
                  <a:lnTo>
                    <a:pt x="10104" y="4975"/>
                  </a:lnTo>
                  <a:lnTo>
                    <a:pt x="10104" y="4925"/>
                  </a:lnTo>
                  <a:lnTo>
                    <a:pt x="10104" y="4883"/>
                  </a:lnTo>
                  <a:lnTo>
                    <a:pt x="10104" y="4843"/>
                  </a:lnTo>
                  <a:lnTo>
                    <a:pt x="10104" y="4803"/>
                  </a:lnTo>
                  <a:lnTo>
                    <a:pt x="10104" y="4763"/>
                  </a:lnTo>
                  <a:lnTo>
                    <a:pt x="10094" y="4712"/>
                  </a:lnTo>
                  <a:lnTo>
                    <a:pt x="10094" y="4671"/>
                  </a:lnTo>
                  <a:lnTo>
                    <a:pt x="10094" y="4630"/>
                  </a:lnTo>
                  <a:lnTo>
                    <a:pt x="10104" y="4590"/>
                  </a:lnTo>
                  <a:lnTo>
                    <a:pt x="10104" y="4549"/>
                  </a:lnTo>
                  <a:lnTo>
                    <a:pt x="10104" y="4509"/>
                  </a:lnTo>
                  <a:lnTo>
                    <a:pt x="10114" y="4468"/>
                  </a:lnTo>
                  <a:lnTo>
                    <a:pt x="10125" y="4428"/>
                  </a:lnTo>
                  <a:lnTo>
                    <a:pt x="10186" y="4418"/>
                  </a:lnTo>
                  <a:lnTo>
                    <a:pt x="10266" y="4407"/>
                  </a:lnTo>
                  <a:lnTo>
                    <a:pt x="10337" y="4397"/>
                  </a:lnTo>
                  <a:lnTo>
                    <a:pt x="10408" y="4387"/>
                  </a:lnTo>
                  <a:lnTo>
                    <a:pt x="10479" y="4378"/>
                  </a:lnTo>
                  <a:lnTo>
                    <a:pt x="10560" y="4367"/>
                  </a:lnTo>
                  <a:lnTo>
                    <a:pt x="10631" y="4367"/>
                  </a:lnTo>
                  <a:lnTo>
                    <a:pt x="10702" y="4357"/>
                  </a:lnTo>
                  <a:lnTo>
                    <a:pt x="10773" y="4347"/>
                  </a:lnTo>
                  <a:lnTo>
                    <a:pt x="10854" y="4336"/>
                  </a:lnTo>
                  <a:lnTo>
                    <a:pt x="10924" y="4326"/>
                  </a:lnTo>
                  <a:lnTo>
                    <a:pt x="10996" y="4317"/>
                  </a:lnTo>
                  <a:lnTo>
                    <a:pt x="11077" y="4306"/>
                  </a:lnTo>
                  <a:lnTo>
                    <a:pt x="11147" y="4296"/>
                  </a:lnTo>
                  <a:lnTo>
                    <a:pt x="11219" y="4286"/>
                  </a:lnTo>
                  <a:lnTo>
                    <a:pt x="11290" y="4286"/>
                  </a:lnTo>
                  <a:lnTo>
                    <a:pt x="11370" y="4266"/>
                  </a:lnTo>
                  <a:lnTo>
                    <a:pt x="11442" y="4266"/>
                  </a:lnTo>
                  <a:lnTo>
                    <a:pt x="11513" y="4245"/>
                  </a:lnTo>
                  <a:lnTo>
                    <a:pt x="11584" y="4245"/>
                  </a:lnTo>
                  <a:lnTo>
                    <a:pt x="11664" y="4235"/>
                  </a:lnTo>
                  <a:lnTo>
                    <a:pt x="11736" y="4225"/>
                  </a:lnTo>
                  <a:lnTo>
                    <a:pt x="11807" y="4214"/>
                  </a:lnTo>
                  <a:lnTo>
                    <a:pt x="11887" y="4214"/>
                  </a:lnTo>
                  <a:lnTo>
                    <a:pt x="11959" y="4205"/>
                  </a:lnTo>
                  <a:lnTo>
                    <a:pt x="12030" y="4195"/>
                  </a:lnTo>
                  <a:lnTo>
                    <a:pt x="12100" y="4185"/>
                  </a:lnTo>
                  <a:lnTo>
                    <a:pt x="12182" y="4174"/>
                  </a:lnTo>
                  <a:lnTo>
                    <a:pt x="12253" y="4164"/>
                  </a:lnTo>
                  <a:lnTo>
                    <a:pt x="12323" y="4164"/>
                  </a:lnTo>
                  <a:lnTo>
                    <a:pt x="12394" y="4155"/>
                  </a:lnTo>
                  <a:lnTo>
                    <a:pt x="12476" y="4144"/>
                  </a:lnTo>
                  <a:lnTo>
                    <a:pt x="12546" y="4134"/>
                  </a:lnTo>
                  <a:lnTo>
                    <a:pt x="12627" y="4124"/>
                  </a:lnTo>
                  <a:lnTo>
                    <a:pt x="12699" y="4113"/>
                  </a:lnTo>
                  <a:lnTo>
                    <a:pt x="12769" y="4113"/>
                  </a:lnTo>
                  <a:lnTo>
                    <a:pt x="12850" y="4094"/>
                  </a:lnTo>
                  <a:lnTo>
                    <a:pt x="12922" y="4094"/>
                  </a:lnTo>
                  <a:lnTo>
                    <a:pt x="12993" y="4083"/>
                  </a:lnTo>
                  <a:lnTo>
                    <a:pt x="13073" y="4073"/>
                  </a:lnTo>
                  <a:lnTo>
                    <a:pt x="13145" y="4063"/>
                  </a:lnTo>
                  <a:lnTo>
                    <a:pt x="13216" y="4063"/>
                  </a:lnTo>
                  <a:lnTo>
                    <a:pt x="13296" y="4052"/>
                  </a:lnTo>
                  <a:lnTo>
                    <a:pt x="13367" y="4052"/>
                  </a:lnTo>
                  <a:lnTo>
                    <a:pt x="13448" y="4042"/>
                  </a:lnTo>
                  <a:lnTo>
                    <a:pt x="13519" y="4033"/>
                  </a:lnTo>
                  <a:lnTo>
                    <a:pt x="13590" y="4023"/>
                  </a:lnTo>
                  <a:lnTo>
                    <a:pt x="13671" y="4023"/>
                  </a:lnTo>
                  <a:lnTo>
                    <a:pt x="13742" y="4012"/>
                  </a:lnTo>
                  <a:lnTo>
                    <a:pt x="13824" y="4012"/>
                  </a:lnTo>
                  <a:lnTo>
                    <a:pt x="13894" y="4002"/>
                  </a:lnTo>
                  <a:lnTo>
                    <a:pt x="13975" y="3991"/>
                  </a:lnTo>
                  <a:lnTo>
                    <a:pt x="14047" y="3982"/>
                  </a:lnTo>
                  <a:lnTo>
                    <a:pt x="14127" y="3982"/>
                  </a:lnTo>
                  <a:lnTo>
                    <a:pt x="14198" y="3972"/>
                  </a:lnTo>
                  <a:lnTo>
                    <a:pt x="14280" y="3972"/>
                  </a:lnTo>
                  <a:lnTo>
                    <a:pt x="14350" y="3962"/>
                  </a:lnTo>
                  <a:lnTo>
                    <a:pt x="14421" y="3962"/>
                  </a:lnTo>
                  <a:lnTo>
                    <a:pt x="14492" y="3951"/>
                  </a:lnTo>
                  <a:lnTo>
                    <a:pt x="14573" y="3951"/>
                  </a:lnTo>
                  <a:lnTo>
                    <a:pt x="14655" y="3941"/>
                  </a:lnTo>
                  <a:lnTo>
                    <a:pt x="14726" y="3941"/>
                  </a:lnTo>
                  <a:lnTo>
                    <a:pt x="14806" y="3931"/>
                  </a:lnTo>
                  <a:lnTo>
                    <a:pt x="14877" y="3931"/>
                  </a:lnTo>
                  <a:lnTo>
                    <a:pt x="14907" y="3962"/>
                  </a:lnTo>
                  <a:lnTo>
                    <a:pt x="14898" y="4023"/>
                  </a:lnTo>
                  <a:lnTo>
                    <a:pt x="14888" y="4083"/>
                  </a:lnTo>
                  <a:lnTo>
                    <a:pt x="14877" y="4155"/>
                  </a:lnTo>
                  <a:lnTo>
                    <a:pt x="14867" y="4214"/>
                  </a:lnTo>
                  <a:lnTo>
                    <a:pt x="14846" y="4275"/>
                  </a:lnTo>
                  <a:lnTo>
                    <a:pt x="14846" y="4336"/>
                  </a:lnTo>
                  <a:lnTo>
                    <a:pt x="14827" y="4397"/>
                  </a:lnTo>
                  <a:lnTo>
                    <a:pt x="14827" y="4468"/>
                  </a:lnTo>
                  <a:lnTo>
                    <a:pt x="14817" y="4529"/>
                  </a:lnTo>
                  <a:lnTo>
                    <a:pt x="14806" y="4600"/>
                  </a:lnTo>
                  <a:lnTo>
                    <a:pt x="14796" y="4660"/>
                  </a:lnTo>
                  <a:lnTo>
                    <a:pt x="14787" y="4721"/>
                  </a:lnTo>
                  <a:lnTo>
                    <a:pt x="14776" y="4792"/>
                  </a:lnTo>
                  <a:lnTo>
                    <a:pt x="14766" y="4853"/>
                  </a:lnTo>
                  <a:lnTo>
                    <a:pt x="14756" y="4925"/>
                  </a:lnTo>
                  <a:lnTo>
                    <a:pt x="14756" y="4995"/>
                  </a:lnTo>
                  <a:lnTo>
                    <a:pt x="14735" y="5046"/>
                  </a:lnTo>
                  <a:lnTo>
                    <a:pt x="14735" y="5116"/>
                  </a:lnTo>
                  <a:lnTo>
                    <a:pt x="14715" y="5177"/>
                  </a:lnTo>
                  <a:lnTo>
                    <a:pt x="14715" y="5249"/>
                  </a:lnTo>
                  <a:lnTo>
                    <a:pt x="14695" y="5309"/>
                  </a:lnTo>
                  <a:lnTo>
                    <a:pt x="14695" y="5381"/>
                  </a:lnTo>
                  <a:lnTo>
                    <a:pt x="14675" y="5442"/>
                  </a:lnTo>
                  <a:lnTo>
                    <a:pt x="14675" y="5512"/>
                  </a:lnTo>
                  <a:lnTo>
                    <a:pt x="14655" y="5573"/>
                  </a:lnTo>
                  <a:lnTo>
                    <a:pt x="14655" y="5644"/>
                  </a:lnTo>
                  <a:lnTo>
                    <a:pt x="14644" y="5705"/>
                  </a:lnTo>
                  <a:lnTo>
                    <a:pt x="14634" y="5776"/>
                  </a:lnTo>
                  <a:lnTo>
                    <a:pt x="14623" y="5836"/>
                  </a:lnTo>
                  <a:lnTo>
                    <a:pt x="14614" y="5907"/>
                  </a:lnTo>
                  <a:lnTo>
                    <a:pt x="14604" y="5978"/>
                  </a:lnTo>
                  <a:lnTo>
                    <a:pt x="14604" y="6039"/>
                  </a:lnTo>
                  <a:lnTo>
                    <a:pt x="14583" y="6110"/>
                  </a:lnTo>
                  <a:lnTo>
                    <a:pt x="14573" y="6171"/>
                  </a:lnTo>
                  <a:lnTo>
                    <a:pt x="14564" y="6231"/>
                  </a:lnTo>
                  <a:lnTo>
                    <a:pt x="14553" y="6302"/>
                  </a:lnTo>
                  <a:lnTo>
                    <a:pt x="14543" y="6363"/>
                  </a:lnTo>
                  <a:lnTo>
                    <a:pt x="14533" y="6434"/>
                  </a:lnTo>
                  <a:lnTo>
                    <a:pt x="14522" y="6495"/>
                  </a:lnTo>
                  <a:lnTo>
                    <a:pt x="14512" y="6565"/>
                  </a:lnTo>
                  <a:lnTo>
                    <a:pt x="14492" y="6626"/>
                  </a:lnTo>
                  <a:lnTo>
                    <a:pt x="14492" y="6698"/>
                  </a:lnTo>
                  <a:lnTo>
                    <a:pt x="14482" y="6769"/>
                  </a:lnTo>
                  <a:lnTo>
                    <a:pt x="14472" y="6830"/>
                  </a:lnTo>
                  <a:lnTo>
                    <a:pt x="14451" y="6900"/>
                  </a:lnTo>
                  <a:lnTo>
                    <a:pt x="14442" y="6961"/>
                  </a:lnTo>
                  <a:lnTo>
                    <a:pt x="14432" y="7032"/>
                  </a:lnTo>
                  <a:lnTo>
                    <a:pt x="14421" y="7103"/>
                  </a:lnTo>
                  <a:lnTo>
                    <a:pt x="14411" y="7154"/>
                  </a:lnTo>
                  <a:lnTo>
                    <a:pt x="14391" y="7225"/>
                  </a:lnTo>
                  <a:lnTo>
                    <a:pt x="14381" y="7286"/>
                  </a:lnTo>
                  <a:lnTo>
                    <a:pt x="14371" y="7356"/>
                  </a:lnTo>
                  <a:lnTo>
                    <a:pt x="14350" y="7417"/>
                  </a:lnTo>
                  <a:lnTo>
                    <a:pt x="14340" y="7488"/>
                  </a:lnTo>
                  <a:lnTo>
                    <a:pt x="14330" y="7549"/>
                  </a:lnTo>
                  <a:lnTo>
                    <a:pt x="14320" y="7620"/>
                  </a:lnTo>
                  <a:lnTo>
                    <a:pt x="14310" y="7681"/>
                  </a:lnTo>
                  <a:lnTo>
                    <a:pt x="14289" y="7751"/>
                  </a:lnTo>
                  <a:lnTo>
                    <a:pt x="14280" y="7802"/>
                  </a:lnTo>
                  <a:lnTo>
                    <a:pt x="14259" y="7873"/>
                  </a:lnTo>
                  <a:lnTo>
                    <a:pt x="14249" y="7934"/>
                  </a:lnTo>
                  <a:lnTo>
                    <a:pt x="14228" y="8005"/>
                  </a:lnTo>
                  <a:lnTo>
                    <a:pt x="14219" y="8066"/>
                  </a:lnTo>
                  <a:lnTo>
                    <a:pt x="14209" y="8136"/>
                  </a:lnTo>
                  <a:lnTo>
                    <a:pt x="14209" y="8319"/>
                  </a:lnTo>
                  <a:lnTo>
                    <a:pt x="14188" y="8369"/>
                  </a:lnTo>
                  <a:lnTo>
                    <a:pt x="14178" y="8420"/>
                  </a:lnTo>
                  <a:lnTo>
                    <a:pt x="14168" y="8481"/>
                  </a:lnTo>
                  <a:lnTo>
                    <a:pt x="14148" y="8542"/>
                  </a:lnTo>
                  <a:lnTo>
                    <a:pt x="14137" y="8592"/>
                  </a:lnTo>
                  <a:lnTo>
                    <a:pt x="14117" y="8643"/>
                  </a:lnTo>
                  <a:lnTo>
                    <a:pt x="14108" y="8704"/>
                  </a:lnTo>
                  <a:lnTo>
                    <a:pt x="14097" y="8754"/>
                  </a:lnTo>
                  <a:lnTo>
                    <a:pt x="14076" y="8815"/>
                  </a:lnTo>
                  <a:lnTo>
                    <a:pt x="14066" y="8866"/>
                  </a:lnTo>
                  <a:lnTo>
                    <a:pt x="14047" y="8927"/>
                  </a:lnTo>
                  <a:lnTo>
                    <a:pt x="14036" y="8988"/>
                  </a:lnTo>
                  <a:lnTo>
                    <a:pt x="14026" y="9038"/>
                  </a:lnTo>
                  <a:lnTo>
                    <a:pt x="14016" y="9089"/>
                  </a:lnTo>
                  <a:lnTo>
                    <a:pt x="14005" y="9150"/>
                  </a:lnTo>
                  <a:lnTo>
                    <a:pt x="13996" y="9210"/>
                  </a:lnTo>
                  <a:lnTo>
                    <a:pt x="13986" y="9261"/>
                  </a:lnTo>
                  <a:lnTo>
                    <a:pt x="13975" y="9322"/>
                  </a:lnTo>
                  <a:lnTo>
                    <a:pt x="13965" y="9373"/>
                  </a:lnTo>
                  <a:lnTo>
                    <a:pt x="13955" y="9433"/>
                  </a:lnTo>
                  <a:lnTo>
                    <a:pt x="13935" y="9494"/>
                  </a:lnTo>
                  <a:lnTo>
                    <a:pt x="13925" y="9545"/>
                  </a:lnTo>
                  <a:lnTo>
                    <a:pt x="13914" y="9606"/>
                  </a:lnTo>
                  <a:lnTo>
                    <a:pt x="13904" y="9667"/>
                  </a:lnTo>
                  <a:lnTo>
                    <a:pt x="13894" y="9717"/>
                  </a:lnTo>
                  <a:lnTo>
                    <a:pt x="13885" y="9778"/>
                  </a:lnTo>
                  <a:lnTo>
                    <a:pt x="13874" y="9839"/>
                  </a:lnTo>
                  <a:lnTo>
                    <a:pt x="13864" y="9890"/>
                  </a:lnTo>
                  <a:lnTo>
                    <a:pt x="13854" y="9950"/>
                  </a:lnTo>
                  <a:lnTo>
                    <a:pt x="13843" y="10011"/>
                  </a:lnTo>
                  <a:lnTo>
                    <a:pt x="13834" y="10062"/>
                  </a:lnTo>
                  <a:lnTo>
                    <a:pt x="13834" y="10123"/>
                  </a:lnTo>
                  <a:lnTo>
                    <a:pt x="13813" y="10173"/>
                  </a:lnTo>
                  <a:lnTo>
                    <a:pt x="13803" y="10234"/>
                  </a:lnTo>
                  <a:lnTo>
                    <a:pt x="13793" y="10295"/>
                  </a:lnTo>
                  <a:lnTo>
                    <a:pt x="13782" y="10346"/>
                  </a:lnTo>
                  <a:lnTo>
                    <a:pt x="13773" y="10407"/>
                  </a:lnTo>
                  <a:lnTo>
                    <a:pt x="13763" y="10468"/>
                  </a:lnTo>
                  <a:lnTo>
                    <a:pt x="13752" y="10518"/>
                  </a:lnTo>
                  <a:lnTo>
                    <a:pt x="13742" y="10579"/>
                  </a:lnTo>
                  <a:lnTo>
                    <a:pt x="13732" y="10640"/>
                  </a:lnTo>
                  <a:lnTo>
                    <a:pt x="13723" y="10690"/>
                  </a:lnTo>
                  <a:lnTo>
                    <a:pt x="13712" y="10751"/>
                  </a:lnTo>
                  <a:lnTo>
                    <a:pt x="13702" y="10812"/>
                  </a:lnTo>
                  <a:lnTo>
                    <a:pt x="13681" y="10863"/>
                  </a:lnTo>
                  <a:lnTo>
                    <a:pt x="13681" y="10924"/>
                  </a:lnTo>
                  <a:lnTo>
                    <a:pt x="13671" y="10985"/>
                  </a:lnTo>
                  <a:lnTo>
                    <a:pt x="13662" y="11046"/>
                  </a:lnTo>
                  <a:lnTo>
                    <a:pt x="13651" y="11096"/>
                  </a:lnTo>
                  <a:lnTo>
                    <a:pt x="13641" y="11147"/>
                  </a:lnTo>
                  <a:lnTo>
                    <a:pt x="13631" y="11208"/>
                  </a:lnTo>
                  <a:lnTo>
                    <a:pt x="13620" y="11268"/>
                  </a:lnTo>
                  <a:lnTo>
                    <a:pt x="13601" y="11319"/>
                  </a:lnTo>
                  <a:lnTo>
                    <a:pt x="13590" y="11380"/>
                  </a:lnTo>
                  <a:lnTo>
                    <a:pt x="13580" y="11440"/>
                  </a:lnTo>
                  <a:lnTo>
                    <a:pt x="13570" y="11491"/>
                  </a:lnTo>
                  <a:lnTo>
                    <a:pt x="13559" y="11552"/>
                  </a:lnTo>
                  <a:lnTo>
                    <a:pt x="13540" y="11603"/>
                  </a:lnTo>
                  <a:lnTo>
                    <a:pt x="13530" y="11664"/>
                  </a:lnTo>
                  <a:lnTo>
                    <a:pt x="13519" y="11723"/>
                  </a:lnTo>
                  <a:lnTo>
                    <a:pt x="13509" y="11775"/>
                  </a:lnTo>
                  <a:lnTo>
                    <a:pt x="13498" y="11826"/>
                  </a:lnTo>
                  <a:lnTo>
                    <a:pt x="13479" y="11887"/>
                  </a:lnTo>
                  <a:lnTo>
                    <a:pt x="13469" y="11946"/>
                  </a:lnTo>
                  <a:lnTo>
                    <a:pt x="13448" y="11967"/>
                  </a:lnTo>
                  <a:lnTo>
                    <a:pt x="13428" y="11988"/>
                  </a:lnTo>
                  <a:lnTo>
                    <a:pt x="13408" y="11998"/>
                  </a:lnTo>
                  <a:lnTo>
                    <a:pt x="13387" y="12007"/>
                  </a:lnTo>
                  <a:lnTo>
                    <a:pt x="13336" y="12018"/>
                  </a:lnTo>
                  <a:lnTo>
                    <a:pt x="13296" y="12018"/>
                  </a:lnTo>
                  <a:lnTo>
                    <a:pt x="13256" y="11988"/>
                  </a:lnTo>
                  <a:lnTo>
                    <a:pt x="13216" y="11977"/>
                  </a:lnTo>
                  <a:lnTo>
                    <a:pt x="13174" y="11957"/>
                  </a:lnTo>
                  <a:lnTo>
                    <a:pt x="13134" y="11946"/>
                  </a:lnTo>
                  <a:lnTo>
                    <a:pt x="13094" y="11946"/>
                  </a:lnTo>
                  <a:lnTo>
                    <a:pt x="13053" y="11937"/>
                  </a:lnTo>
                  <a:lnTo>
                    <a:pt x="13012" y="11937"/>
                  </a:lnTo>
                  <a:lnTo>
                    <a:pt x="12972" y="11937"/>
                  </a:lnTo>
                  <a:lnTo>
                    <a:pt x="12932" y="11937"/>
                  </a:lnTo>
                  <a:lnTo>
                    <a:pt x="12881" y="11927"/>
                  </a:lnTo>
                  <a:lnTo>
                    <a:pt x="12840" y="11927"/>
                  </a:lnTo>
                  <a:lnTo>
                    <a:pt x="12800" y="11927"/>
                  </a:lnTo>
                  <a:lnTo>
                    <a:pt x="12760" y="11917"/>
                  </a:lnTo>
                  <a:lnTo>
                    <a:pt x="12709" y="11906"/>
                  </a:lnTo>
                  <a:lnTo>
                    <a:pt x="12678" y="11896"/>
                  </a:lnTo>
                  <a:lnTo>
                    <a:pt x="12638" y="11887"/>
                  </a:lnTo>
                  <a:lnTo>
                    <a:pt x="12567" y="11876"/>
                  </a:lnTo>
                  <a:lnTo>
                    <a:pt x="12506" y="11856"/>
                  </a:lnTo>
                  <a:lnTo>
                    <a:pt x="12445" y="11845"/>
                  </a:lnTo>
                  <a:lnTo>
                    <a:pt x="12384" y="11826"/>
                  </a:lnTo>
                  <a:lnTo>
                    <a:pt x="12323" y="11815"/>
                  </a:lnTo>
                  <a:lnTo>
                    <a:pt x="12263" y="11795"/>
                  </a:lnTo>
                  <a:lnTo>
                    <a:pt x="12202" y="11784"/>
                  </a:lnTo>
                  <a:lnTo>
                    <a:pt x="12141" y="11775"/>
                  </a:lnTo>
                  <a:lnTo>
                    <a:pt x="12080" y="11765"/>
                  </a:lnTo>
                  <a:lnTo>
                    <a:pt x="12020" y="11744"/>
                  </a:lnTo>
                  <a:lnTo>
                    <a:pt x="11959" y="11734"/>
                  </a:lnTo>
                  <a:lnTo>
                    <a:pt x="11898" y="11723"/>
                  </a:lnTo>
                  <a:lnTo>
                    <a:pt x="11837" y="11704"/>
                  </a:lnTo>
                  <a:lnTo>
                    <a:pt x="11776" y="11694"/>
                  </a:lnTo>
                  <a:lnTo>
                    <a:pt x="11725" y="11683"/>
                  </a:lnTo>
                  <a:lnTo>
                    <a:pt x="11664" y="11673"/>
                  </a:lnTo>
                  <a:lnTo>
                    <a:pt x="11593" y="11653"/>
                  </a:lnTo>
                  <a:lnTo>
                    <a:pt x="11543" y="11643"/>
                  </a:lnTo>
                  <a:lnTo>
                    <a:pt x="11473" y="11633"/>
                  </a:lnTo>
                  <a:lnTo>
                    <a:pt x="11422" y="11622"/>
                  </a:lnTo>
                  <a:lnTo>
                    <a:pt x="11351" y="11603"/>
                  </a:lnTo>
                  <a:lnTo>
                    <a:pt x="11290" y="11592"/>
                  </a:lnTo>
                  <a:lnTo>
                    <a:pt x="11239" y="11582"/>
                  </a:lnTo>
                  <a:lnTo>
                    <a:pt x="11178" y="11572"/>
                  </a:lnTo>
                  <a:lnTo>
                    <a:pt x="11107" y="11552"/>
                  </a:lnTo>
                  <a:lnTo>
                    <a:pt x="11057" y="11542"/>
                  </a:lnTo>
                  <a:lnTo>
                    <a:pt x="10996" y="11532"/>
                  </a:lnTo>
                  <a:lnTo>
                    <a:pt x="10935" y="11521"/>
                  </a:lnTo>
                  <a:lnTo>
                    <a:pt x="10874" y="11501"/>
                  </a:lnTo>
                  <a:lnTo>
                    <a:pt x="10813" y="11491"/>
                  </a:lnTo>
                  <a:lnTo>
                    <a:pt x="10752" y="11481"/>
                  </a:lnTo>
                  <a:lnTo>
                    <a:pt x="10692" y="11471"/>
                  </a:lnTo>
                  <a:lnTo>
                    <a:pt x="10631" y="11460"/>
                  </a:lnTo>
                  <a:lnTo>
                    <a:pt x="10571" y="11450"/>
                  </a:lnTo>
                  <a:lnTo>
                    <a:pt x="10510" y="11440"/>
                  </a:lnTo>
                  <a:lnTo>
                    <a:pt x="10449" y="11430"/>
                  </a:lnTo>
                  <a:lnTo>
                    <a:pt x="10388" y="11410"/>
                  </a:lnTo>
                  <a:lnTo>
                    <a:pt x="10327" y="11399"/>
                  </a:lnTo>
                  <a:lnTo>
                    <a:pt x="10266" y="11389"/>
                  </a:lnTo>
                  <a:lnTo>
                    <a:pt x="10205" y="11380"/>
                  </a:lnTo>
                  <a:lnTo>
                    <a:pt x="10144" y="11359"/>
                  </a:lnTo>
                  <a:lnTo>
                    <a:pt x="10083" y="11349"/>
                  </a:lnTo>
                  <a:lnTo>
                    <a:pt x="10022" y="11339"/>
                  </a:lnTo>
                  <a:lnTo>
                    <a:pt x="9963" y="11328"/>
                  </a:lnTo>
                  <a:lnTo>
                    <a:pt x="9902" y="11319"/>
                  </a:lnTo>
                  <a:lnTo>
                    <a:pt x="9841" y="11309"/>
                  </a:lnTo>
                  <a:lnTo>
                    <a:pt x="9780" y="11298"/>
                  </a:lnTo>
                  <a:lnTo>
                    <a:pt x="9719" y="11288"/>
                  </a:lnTo>
                  <a:lnTo>
                    <a:pt x="9658" y="11278"/>
                  </a:lnTo>
                  <a:lnTo>
                    <a:pt x="9597" y="11258"/>
                  </a:lnTo>
                  <a:lnTo>
                    <a:pt x="9536" y="11248"/>
                  </a:lnTo>
                  <a:lnTo>
                    <a:pt x="9475" y="11237"/>
                  </a:lnTo>
                  <a:lnTo>
                    <a:pt x="9414" y="11227"/>
                  </a:lnTo>
                  <a:lnTo>
                    <a:pt x="9344" y="11217"/>
                  </a:lnTo>
                  <a:lnTo>
                    <a:pt x="9293" y="11208"/>
                  </a:lnTo>
                  <a:lnTo>
                    <a:pt x="9233" y="11197"/>
                  </a:lnTo>
                  <a:lnTo>
                    <a:pt x="9162" y="11177"/>
                  </a:lnTo>
                  <a:lnTo>
                    <a:pt x="9101" y="11166"/>
                  </a:lnTo>
                  <a:lnTo>
                    <a:pt x="9040" y="11157"/>
                  </a:lnTo>
                  <a:lnTo>
                    <a:pt x="8989" y="11147"/>
                  </a:lnTo>
                  <a:lnTo>
                    <a:pt x="8918" y="11136"/>
                  </a:lnTo>
                  <a:lnTo>
                    <a:pt x="8857" y="11126"/>
                  </a:lnTo>
                  <a:lnTo>
                    <a:pt x="8796" y="11116"/>
                  </a:lnTo>
                  <a:lnTo>
                    <a:pt x="8735" y="11105"/>
                  </a:lnTo>
                  <a:lnTo>
                    <a:pt x="8695" y="11086"/>
                  </a:lnTo>
                  <a:lnTo>
                    <a:pt x="8665" y="11086"/>
                  </a:lnTo>
                  <a:lnTo>
                    <a:pt x="8624" y="11086"/>
                  </a:lnTo>
                  <a:lnTo>
                    <a:pt x="8594" y="11096"/>
                  </a:lnTo>
                  <a:lnTo>
                    <a:pt x="8554" y="11096"/>
                  </a:lnTo>
                  <a:lnTo>
                    <a:pt x="8523" y="11086"/>
                  </a:lnTo>
                  <a:lnTo>
                    <a:pt x="8503" y="11065"/>
                  </a:lnTo>
                  <a:lnTo>
                    <a:pt x="8483" y="11035"/>
                  </a:lnTo>
                  <a:lnTo>
                    <a:pt x="8493" y="10994"/>
                  </a:lnTo>
                  <a:lnTo>
                    <a:pt x="8503" y="10964"/>
                  </a:lnTo>
                  <a:lnTo>
                    <a:pt x="8512" y="10924"/>
                  </a:lnTo>
                  <a:lnTo>
                    <a:pt x="8533" y="10882"/>
                  </a:lnTo>
                  <a:lnTo>
                    <a:pt x="8543" y="10842"/>
                  </a:lnTo>
                  <a:lnTo>
                    <a:pt x="8564" y="10812"/>
                  </a:lnTo>
                  <a:lnTo>
                    <a:pt x="8584" y="10781"/>
                  </a:lnTo>
                  <a:lnTo>
                    <a:pt x="8604" y="10741"/>
                  </a:lnTo>
                  <a:lnTo>
                    <a:pt x="8615" y="10701"/>
                  </a:lnTo>
                  <a:lnTo>
                    <a:pt x="8634" y="10670"/>
                  </a:lnTo>
                  <a:lnTo>
                    <a:pt x="8655" y="10630"/>
                  </a:lnTo>
                  <a:lnTo>
                    <a:pt x="8676" y="10599"/>
                  </a:lnTo>
                  <a:lnTo>
                    <a:pt x="8685" y="10558"/>
                  </a:lnTo>
                  <a:lnTo>
                    <a:pt x="8705" y="10528"/>
                  </a:lnTo>
                  <a:lnTo>
                    <a:pt x="8726" y="10487"/>
                  </a:lnTo>
                  <a:lnTo>
                    <a:pt x="8756" y="10457"/>
                  </a:lnTo>
                  <a:lnTo>
                    <a:pt x="8766" y="10427"/>
                  </a:lnTo>
                  <a:lnTo>
                    <a:pt x="8777" y="10386"/>
                  </a:lnTo>
                  <a:lnTo>
                    <a:pt x="8796" y="10356"/>
                  </a:lnTo>
                  <a:lnTo>
                    <a:pt x="8807" y="10325"/>
                  </a:lnTo>
                  <a:lnTo>
                    <a:pt x="8827" y="10295"/>
                  </a:lnTo>
                  <a:lnTo>
                    <a:pt x="8838" y="10264"/>
                  </a:lnTo>
                  <a:lnTo>
                    <a:pt x="8847" y="10224"/>
                  </a:lnTo>
                  <a:lnTo>
                    <a:pt x="8868" y="10194"/>
                  </a:lnTo>
                  <a:lnTo>
                    <a:pt x="8878" y="10163"/>
                  </a:lnTo>
                  <a:lnTo>
                    <a:pt x="8899" y="10133"/>
                  </a:lnTo>
                  <a:lnTo>
                    <a:pt x="8908" y="10093"/>
                  </a:lnTo>
                  <a:lnTo>
                    <a:pt x="8928" y="10062"/>
                  </a:lnTo>
                  <a:lnTo>
                    <a:pt x="8939" y="10032"/>
                  </a:lnTo>
                  <a:lnTo>
                    <a:pt x="8958" y="10001"/>
                  </a:lnTo>
                  <a:lnTo>
                    <a:pt x="8969" y="9961"/>
                  </a:lnTo>
                  <a:lnTo>
                    <a:pt x="8989" y="9930"/>
                  </a:lnTo>
                  <a:lnTo>
                    <a:pt x="9000" y="9890"/>
                  </a:lnTo>
                  <a:lnTo>
                    <a:pt x="9010" y="9860"/>
                  </a:lnTo>
                  <a:lnTo>
                    <a:pt x="9030" y="9829"/>
                  </a:lnTo>
                  <a:lnTo>
                    <a:pt x="9040" y="9799"/>
                  </a:lnTo>
                  <a:lnTo>
                    <a:pt x="9061" y="9759"/>
                  </a:lnTo>
                  <a:lnTo>
                    <a:pt x="9070" y="9728"/>
                  </a:lnTo>
                  <a:lnTo>
                    <a:pt x="9090" y="9698"/>
                  </a:lnTo>
                  <a:lnTo>
                    <a:pt x="9101" y="9667"/>
                  </a:lnTo>
                  <a:lnTo>
                    <a:pt x="9111" y="9626"/>
                  </a:lnTo>
                  <a:lnTo>
                    <a:pt x="9131" y="9595"/>
                  </a:lnTo>
                  <a:lnTo>
                    <a:pt x="9141" y="9555"/>
                  </a:lnTo>
                  <a:lnTo>
                    <a:pt x="9151" y="9525"/>
                  </a:lnTo>
                  <a:lnTo>
                    <a:pt x="9162" y="9494"/>
                  </a:lnTo>
                  <a:lnTo>
                    <a:pt x="9172" y="9454"/>
                  </a:lnTo>
                  <a:lnTo>
                    <a:pt x="9181" y="9423"/>
                  </a:lnTo>
                  <a:lnTo>
                    <a:pt x="9202" y="9393"/>
                  </a:lnTo>
                  <a:lnTo>
                    <a:pt x="9101" y="9393"/>
                  </a:lnTo>
                  <a:lnTo>
                    <a:pt x="9070" y="9414"/>
                  </a:lnTo>
                  <a:lnTo>
                    <a:pt x="9040" y="9433"/>
                  </a:lnTo>
                  <a:lnTo>
                    <a:pt x="9010" y="9454"/>
                  </a:lnTo>
                  <a:lnTo>
                    <a:pt x="8989" y="9475"/>
                  </a:lnTo>
                  <a:lnTo>
                    <a:pt x="8958" y="9484"/>
                  </a:lnTo>
                  <a:lnTo>
                    <a:pt x="8928" y="9505"/>
                  </a:lnTo>
                  <a:lnTo>
                    <a:pt x="8899" y="9525"/>
                  </a:lnTo>
                  <a:lnTo>
                    <a:pt x="8878" y="9545"/>
                  </a:lnTo>
                  <a:lnTo>
                    <a:pt x="8838" y="9555"/>
                  </a:lnTo>
                  <a:lnTo>
                    <a:pt x="8817" y="9576"/>
                  </a:lnTo>
                  <a:lnTo>
                    <a:pt x="8787" y="9586"/>
                  </a:lnTo>
                  <a:lnTo>
                    <a:pt x="8756" y="9606"/>
                  </a:lnTo>
                  <a:lnTo>
                    <a:pt x="8726" y="9626"/>
                  </a:lnTo>
                  <a:lnTo>
                    <a:pt x="8695" y="9637"/>
                  </a:lnTo>
                  <a:lnTo>
                    <a:pt x="8665" y="9656"/>
                  </a:lnTo>
                  <a:lnTo>
                    <a:pt x="8634" y="9677"/>
                  </a:lnTo>
                  <a:lnTo>
                    <a:pt x="8604" y="9687"/>
                  </a:lnTo>
                  <a:lnTo>
                    <a:pt x="8564" y="9698"/>
                  </a:lnTo>
                  <a:lnTo>
                    <a:pt x="8533" y="9707"/>
                  </a:lnTo>
                  <a:lnTo>
                    <a:pt x="8512" y="9717"/>
                  </a:lnTo>
                  <a:lnTo>
                    <a:pt x="8472" y="9728"/>
                  </a:lnTo>
                  <a:lnTo>
                    <a:pt x="8442" y="9748"/>
                  </a:lnTo>
                  <a:lnTo>
                    <a:pt x="8411" y="9759"/>
                  </a:lnTo>
                  <a:lnTo>
                    <a:pt x="8381" y="9768"/>
                  </a:lnTo>
                  <a:lnTo>
                    <a:pt x="8350" y="9778"/>
                  </a:lnTo>
                  <a:lnTo>
                    <a:pt x="8321" y="9799"/>
                  </a:lnTo>
                  <a:lnTo>
                    <a:pt x="8280" y="9809"/>
                  </a:lnTo>
                  <a:lnTo>
                    <a:pt x="8249" y="9818"/>
                  </a:lnTo>
                  <a:lnTo>
                    <a:pt x="8219" y="9829"/>
                  </a:lnTo>
                  <a:lnTo>
                    <a:pt x="8188" y="9849"/>
                  </a:lnTo>
                  <a:lnTo>
                    <a:pt x="8158" y="9860"/>
                  </a:lnTo>
                  <a:lnTo>
                    <a:pt x="8127" y="9870"/>
                  </a:lnTo>
                  <a:lnTo>
                    <a:pt x="8127" y="9900"/>
                  </a:lnTo>
                  <a:lnTo>
                    <a:pt x="8127" y="9930"/>
                  </a:lnTo>
                  <a:lnTo>
                    <a:pt x="8117" y="9961"/>
                  </a:lnTo>
                  <a:lnTo>
                    <a:pt x="8117" y="9991"/>
                  </a:lnTo>
                  <a:lnTo>
                    <a:pt x="8098" y="10041"/>
                  </a:lnTo>
                  <a:lnTo>
                    <a:pt x="8077" y="10093"/>
                  </a:lnTo>
                  <a:lnTo>
                    <a:pt x="8067" y="10112"/>
                  </a:lnTo>
                  <a:lnTo>
                    <a:pt x="8057" y="10144"/>
                  </a:lnTo>
                  <a:lnTo>
                    <a:pt x="8037" y="10163"/>
                  </a:lnTo>
                  <a:lnTo>
                    <a:pt x="8026" y="10194"/>
                  </a:lnTo>
                  <a:lnTo>
                    <a:pt x="8016" y="10214"/>
                  </a:lnTo>
                  <a:lnTo>
                    <a:pt x="8006" y="10245"/>
                  </a:lnTo>
                  <a:lnTo>
                    <a:pt x="7986" y="10264"/>
                  </a:lnTo>
                  <a:lnTo>
                    <a:pt x="7976" y="10295"/>
                  </a:lnTo>
                  <a:lnTo>
                    <a:pt x="7946" y="10335"/>
                  </a:lnTo>
                  <a:lnTo>
                    <a:pt x="7915" y="10376"/>
                  </a:lnTo>
                  <a:lnTo>
                    <a:pt x="7894" y="10396"/>
                  </a:lnTo>
                  <a:lnTo>
                    <a:pt x="7885" y="10427"/>
                  </a:lnTo>
                  <a:lnTo>
                    <a:pt x="7864" y="10447"/>
                  </a:lnTo>
                  <a:lnTo>
                    <a:pt x="7854" y="10478"/>
                  </a:lnTo>
                  <a:lnTo>
                    <a:pt x="7844" y="10497"/>
                  </a:lnTo>
                  <a:lnTo>
                    <a:pt x="7824" y="10518"/>
                  </a:lnTo>
                  <a:lnTo>
                    <a:pt x="7814" y="10539"/>
                  </a:lnTo>
                  <a:lnTo>
                    <a:pt x="7793" y="10569"/>
                  </a:lnTo>
                  <a:lnTo>
                    <a:pt x="7783" y="10589"/>
                  </a:lnTo>
                  <a:lnTo>
                    <a:pt x="7763" y="10619"/>
                  </a:lnTo>
                  <a:lnTo>
                    <a:pt x="7753" y="10650"/>
                  </a:lnTo>
                  <a:lnTo>
                    <a:pt x="7753" y="10670"/>
                  </a:lnTo>
                  <a:lnTo>
                    <a:pt x="7713" y="10690"/>
                  </a:lnTo>
                  <a:lnTo>
                    <a:pt x="7682" y="10720"/>
                  </a:lnTo>
                  <a:lnTo>
                    <a:pt x="7641" y="10731"/>
                  </a:lnTo>
                  <a:lnTo>
                    <a:pt x="7610" y="10751"/>
                  </a:lnTo>
                  <a:lnTo>
                    <a:pt x="7570" y="10762"/>
                  </a:lnTo>
                  <a:lnTo>
                    <a:pt x="7540" y="10771"/>
                  </a:lnTo>
                  <a:lnTo>
                    <a:pt x="7509" y="10771"/>
                  </a:lnTo>
                  <a:lnTo>
                    <a:pt x="7469" y="10781"/>
                  </a:lnTo>
                  <a:lnTo>
                    <a:pt x="7429" y="10781"/>
                  </a:lnTo>
                  <a:lnTo>
                    <a:pt x="7398" y="10781"/>
                  </a:lnTo>
                  <a:lnTo>
                    <a:pt x="7358" y="10771"/>
                  </a:lnTo>
                  <a:lnTo>
                    <a:pt x="7328" y="10771"/>
                  </a:lnTo>
                  <a:lnTo>
                    <a:pt x="7286" y="10762"/>
                  </a:lnTo>
                  <a:lnTo>
                    <a:pt x="7246" y="10762"/>
                  </a:lnTo>
                  <a:lnTo>
                    <a:pt x="7216" y="10751"/>
                  </a:lnTo>
                  <a:lnTo>
                    <a:pt x="7175" y="10741"/>
                  </a:lnTo>
                  <a:lnTo>
                    <a:pt x="7135" y="10731"/>
                  </a:lnTo>
                  <a:lnTo>
                    <a:pt x="7094" y="10720"/>
                  </a:lnTo>
                  <a:lnTo>
                    <a:pt x="7053" y="10701"/>
                  </a:lnTo>
                  <a:lnTo>
                    <a:pt x="7023" y="10690"/>
                  </a:lnTo>
                  <a:lnTo>
                    <a:pt x="6973" y="10680"/>
                  </a:lnTo>
                  <a:lnTo>
                    <a:pt x="6932" y="10670"/>
                  </a:lnTo>
                  <a:lnTo>
                    <a:pt x="6891" y="10659"/>
                  </a:lnTo>
                  <a:lnTo>
                    <a:pt x="6861" y="10650"/>
                  </a:lnTo>
                  <a:lnTo>
                    <a:pt x="6821" y="10630"/>
                  </a:lnTo>
                  <a:lnTo>
                    <a:pt x="6780" y="10619"/>
                  </a:lnTo>
                  <a:lnTo>
                    <a:pt x="6739" y="10609"/>
                  </a:lnTo>
                  <a:lnTo>
                    <a:pt x="6709" y="10609"/>
                  </a:lnTo>
                  <a:lnTo>
                    <a:pt x="6658" y="10599"/>
                  </a:lnTo>
                  <a:lnTo>
                    <a:pt x="6618" y="10599"/>
                  </a:lnTo>
                  <a:lnTo>
                    <a:pt x="6577" y="10599"/>
                  </a:lnTo>
                  <a:lnTo>
                    <a:pt x="6546" y="10599"/>
                  </a:lnTo>
                  <a:lnTo>
                    <a:pt x="6487" y="10539"/>
                  </a:lnTo>
                  <a:lnTo>
                    <a:pt x="6496" y="10589"/>
                  </a:lnTo>
                  <a:lnTo>
                    <a:pt x="6506" y="10640"/>
                  </a:lnTo>
                  <a:lnTo>
                    <a:pt x="6516" y="10690"/>
                  </a:lnTo>
                  <a:lnTo>
                    <a:pt x="6537" y="10741"/>
                  </a:lnTo>
                  <a:lnTo>
                    <a:pt x="6557" y="10792"/>
                  </a:lnTo>
                  <a:lnTo>
                    <a:pt x="6567" y="10842"/>
                  </a:lnTo>
                  <a:lnTo>
                    <a:pt x="6577" y="10873"/>
                  </a:lnTo>
                  <a:lnTo>
                    <a:pt x="6588" y="10903"/>
                  </a:lnTo>
                  <a:lnTo>
                    <a:pt x="6598" y="10924"/>
                  </a:lnTo>
                  <a:lnTo>
                    <a:pt x="6618" y="10954"/>
                  </a:lnTo>
                  <a:lnTo>
                    <a:pt x="6638" y="11004"/>
                  </a:lnTo>
                  <a:lnTo>
                    <a:pt x="6658" y="11055"/>
                  </a:lnTo>
                  <a:lnTo>
                    <a:pt x="6668" y="11086"/>
                  </a:lnTo>
                  <a:lnTo>
                    <a:pt x="6678" y="11105"/>
                  </a:lnTo>
                  <a:lnTo>
                    <a:pt x="6699" y="11136"/>
                  </a:lnTo>
                  <a:lnTo>
                    <a:pt x="6709" y="11157"/>
                  </a:lnTo>
                  <a:lnTo>
                    <a:pt x="6729" y="11208"/>
                  </a:lnTo>
                  <a:lnTo>
                    <a:pt x="6750" y="11268"/>
                  </a:lnTo>
                  <a:lnTo>
                    <a:pt x="6760" y="11288"/>
                  </a:lnTo>
                  <a:lnTo>
                    <a:pt x="6780" y="11319"/>
                  </a:lnTo>
                  <a:lnTo>
                    <a:pt x="6790" y="11339"/>
                  </a:lnTo>
                  <a:lnTo>
                    <a:pt x="6811" y="11370"/>
                  </a:lnTo>
                  <a:lnTo>
                    <a:pt x="6830" y="11410"/>
                  </a:lnTo>
                  <a:lnTo>
                    <a:pt x="6851" y="11460"/>
                  </a:lnTo>
                  <a:lnTo>
                    <a:pt x="6871" y="11501"/>
                  </a:lnTo>
                  <a:lnTo>
                    <a:pt x="6891" y="11552"/>
                  </a:lnTo>
                  <a:lnTo>
                    <a:pt x="6901" y="11592"/>
                  </a:lnTo>
                  <a:lnTo>
                    <a:pt x="6912" y="11643"/>
                  </a:lnTo>
                  <a:lnTo>
                    <a:pt x="6932" y="11694"/>
                  </a:lnTo>
                  <a:lnTo>
                    <a:pt x="6942" y="11744"/>
                  </a:lnTo>
                  <a:lnTo>
                    <a:pt x="6952" y="11795"/>
                  </a:lnTo>
                  <a:lnTo>
                    <a:pt x="6962" y="11845"/>
                  </a:lnTo>
                  <a:lnTo>
                    <a:pt x="6973" y="11896"/>
                  </a:lnTo>
                  <a:lnTo>
                    <a:pt x="6983" y="11946"/>
                  </a:lnTo>
                  <a:lnTo>
                    <a:pt x="6983" y="11967"/>
                  </a:lnTo>
                  <a:lnTo>
                    <a:pt x="6983" y="11998"/>
                  </a:lnTo>
                  <a:lnTo>
                    <a:pt x="6983" y="12028"/>
                  </a:lnTo>
                  <a:lnTo>
                    <a:pt x="6993" y="12058"/>
                  </a:lnTo>
                  <a:lnTo>
                    <a:pt x="6993" y="12079"/>
                  </a:lnTo>
                  <a:lnTo>
                    <a:pt x="6993" y="12110"/>
                  </a:lnTo>
                  <a:lnTo>
                    <a:pt x="7002" y="12129"/>
                  </a:lnTo>
                  <a:lnTo>
                    <a:pt x="7002" y="12160"/>
                  </a:lnTo>
                  <a:lnTo>
                    <a:pt x="6983" y="12190"/>
                  </a:lnTo>
                  <a:lnTo>
                    <a:pt x="6962" y="12241"/>
                  </a:lnTo>
                  <a:lnTo>
                    <a:pt x="6952" y="12272"/>
                  </a:lnTo>
                  <a:lnTo>
                    <a:pt x="6942" y="12322"/>
                  </a:lnTo>
                  <a:lnTo>
                    <a:pt x="6922" y="12352"/>
                  </a:lnTo>
                  <a:lnTo>
                    <a:pt x="6912" y="12392"/>
                  </a:lnTo>
                  <a:lnTo>
                    <a:pt x="6882" y="12423"/>
                  </a:lnTo>
                  <a:lnTo>
                    <a:pt x="6851" y="12453"/>
                  </a:lnTo>
                  <a:lnTo>
                    <a:pt x="6891" y="12505"/>
                  </a:lnTo>
                  <a:lnTo>
                    <a:pt x="6891" y="12555"/>
                  </a:lnTo>
                  <a:lnTo>
                    <a:pt x="6891" y="12606"/>
                  </a:lnTo>
                  <a:lnTo>
                    <a:pt x="6891" y="12656"/>
                  </a:lnTo>
                  <a:lnTo>
                    <a:pt x="6891" y="12707"/>
                  </a:lnTo>
                  <a:lnTo>
                    <a:pt x="6891" y="12758"/>
                  </a:lnTo>
                  <a:lnTo>
                    <a:pt x="6891" y="12808"/>
                  </a:lnTo>
                  <a:lnTo>
                    <a:pt x="6891" y="12859"/>
                  </a:lnTo>
                  <a:lnTo>
                    <a:pt x="6901" y="12920"/>
                  </a:lnTo>
                  <a:lnTo>
                    <a:pt x="6901" y="12960"/>
                  </a:lnTo>
                  <a:lnTo>
                    <a:pt x="6901" y="13021"/>
                  </a:lnTo>
                  <a:lnTo>
                    <a:pt x="6912" y="13071"/>
                  </a:lnTo>
                  <a:lnTo>
                    <a:pt x="6912" y="13122"/>
                  </a:lnTo>
                  <a:lnTo>
                    <a:pt x="6912" y="13174"/>
                  </a:lnTo>
                  <a:lnTo>
                    <a:pt x="6922" y="13224"/>
                  </a:lnTo>
                  <a:lnTo>
                    <a:pt x="6922" y="13275"/>
                  </a:lnTo>
                  <a:lnTo>
                    <a:pt x="6932" y="13325"/>
                  </a:lnTo>
                  <a:lnTo>
                    <a:pt x="6932" y="13376"/>
                  </a:lnTo>
                  <a:lnTo>
                    <a:pt x="6932" y="13426"/>
                  </a:lnTo>
                  <a:lnTo>
                    <a:pt x="6932" y="13477"/>
                  </a:lnTo>
                  <a:lnTo>
                    <a:pt x="6932" y="13527"/>
                  </a:lnTo>
                  <a:lnTo>
                    <a:pt x="6932" y="13578"/>
                  </a:lnTo>
                  <a:lnTo>
                    <a:pt x="6942" y="13629"/>
                  </a:lnTo>
                  <a:lnTo>
                    <a:pt x="6942" y="13660"/>
                  </a:lnTo>
                  <a:lnTo>
                    <a:pt x="6942" y="13680"/>
                  </a:lnTo>
                  <a:lnTo>
                    <a:pt x="6942" y="13710"/>
                  </a:lnTo>
                  <a:lnTo>
                    <a:pt x="6942" y="13740"/>
                  </a:lnTo>
                  <a:lnTo>
                    <a:pt x="6942" y="13792"/>
                  </a:lnTo>
                  <a:lnTo>
                    <a:pt x="6942" y="13842"/>
                  </a:lnTo>
                  <a:lnTo>
                    <a:pt x="6942" y="13893"/>
                  </a:lnTo>
                  <a:lnTo>
                    <a:pt x="6942" y="13943"/>
                  </a:lnTo>
                  <a:lnTo>
                    <a:pt x="6932" y="13973"/>
                  </a:lnTo>
                  <a:lnTo>
                    <a:pt x="6932" y="14004"/>
                  </a:lnTo>
                  <a:lnTo>
                    <a:pt x="6932" y="14024"/>
                  </a:lnTo>
                  <a:lnTo>
                    <a:pt x="6932" y="14055"/>
                  </a:lnTo>
                  <a:lnTo>
                    <a:pt x="6932" y="14074"/>
                  </a:lnTo>
                  <a:lnTo>
                    <a:pt x="6932" y="14105"/>
                  </a:lnTo>
                  <a:lnTo>
                    <a:pt x="6932" y="14135"/>
                  </a:lnTo>
                  <a:lnTo>
                    <a:pt x="6932" y="14166"/>
                  </a:lnTo>
                  <a:lnTo>
                    <a:pt x="6912" y="14196"/>
                  </a:lnTo>
                  <a:lnTo>
                    <a:pt x="6901" y="14227"/>
                  </a:lnTo>
                  <a:lnTo>
                    <a:pt x="6891" y="14247"/>
                  </a:lnTo>
                  <a:lnTo>
                    <a:pt x="6871" y="14278"/>
                  </a:lnTo>
                  <a:lnTo>
                    <a:pt x="6851" y="14297"/>
                  </a:lnTo>
                  <a:lnTo>
                    <a:pt x="6830" y="14328"/>
                  </a:lnTo>
                  <a:lnTo>
                    <a:pt x="6811" y="14349"/>
                  </a:lnTo>
                  <a:lnTo>
                    <a:pt x="6790" y="14369"/>
                  </a:lnTo>
                  <a:lnTo>
                    <a:pt x="6739" y="14400"/>
                  </a:lnTo>
                  <a:lnTo>
                    <a:pt x="6699" y="14429"/>
                  </a:lnTo>
                  <a:lnTo>
                    <a:pt x="6649" y="14461"/>
                  </a:lnTo>
                  <a:lnTo>
                    <a:pt x="6598" y="14480"/>
                  </a:lnTo>
                  <a:lnTo>
                    <a:pt x="6567" y="14490"/>
                  </a:lnTo>
                  <a:lnTo>
                    <a:pt x="6546" y="14501"/>
                  </a:lnTo>
                  <a:lnTo>
                    <a:pt x="6516" y="14501"/>
                  </a:lnTo>
                  <a:lnTo>
                    <a:pt x="6487" y="14511"/>
                  </a:lnTo>
                  <a:lnTo>
                    <a:pt x="6455" y="14521"/>
                  </a:lnTo>
                  <a:lnTo>
                    <a:pt x="6426" y="14531"/>
                  </a:lnTo>
                  <a:lnTo>
                    <a:pt x="6405" y="14531"/>
                  </a:lnTo>
                  <a:lnTo>
                    <a:pt x="6375" y="14541"/>
                  </a:lnTo>
                  <a:lnTo>
                    <a:pt x="6344" y="14541"/>
                  </a:lnTo>
                  <a:lnTo>
                    <a:pt x="6314" y="14551"/>
                  </a:lnTo>
                  <a:lnTo>
                    <a:pt x="6293" y="14551"/>
                  </a:lnTo>
                  <a:lnTo>
                    <a:pt x="6264" y="14562"/>
                  </a:lnTo>
                  <a:lnTo>
                    <a:pt x="6212" y="14572"/>
                  </a:lnTo>
                  <a:lnTo>
                    <a:pt x="6172" y="14592"/>
                  </a:lnTo>
                  <a:lnTo>
                    <a:pt x="6161" y="14623"/>
                  </a:lnTo>
                  <a:lnTo>
                    <a:pt x="6152" y="14652"/>
                  </a:lnTo>
                  <a:lnTo>
                    <a:pt x="6152" y="14683"/>
                  </a:lnTo>
                  <a:lnTo>
                    <a:pt x="6152" y="14713"/>
                  </a:lnTo>
                  <a:lnTo>
                    <a:pt x="6152" y="14744"/>
                  </a:lnTo>
                  <a:lnTo>
                    <a:pt x="6152" y="14785"/>
                  </a:lnTo>
                  <a:lnTo>
                    <a:pt x="6152" y="14814"/>
                  </a:lnTo>
                  <a:lnTo>
                    <a:pt x="6161" y="14856"/>
                  </a:lnTo>
                  <a:lnTo>
                    <a:pt x="6161" y="14886"/>
                  </a:lnTo>
                  <a:lnTo>
                    <a:pt x="6182" y="14916"/>
                  </a:lnTo>
                  <a:lnTo>
                    <a:pt x="6192" y="14947"/>
                  </a:lnTo>
                  <a:lnTo>
                    <a:pt x="6212" y="14976"/>
                  </a:lnTo>
                  <a:lnTo>
                    <a:pt x="6222" y="15007"/>
                  </a:lnTo>
                  <a:lnTo>
                    <a:pt x="6253" y="15027"/>
                  </a:lnTo>
                  <a:lnTo>
                    <a:pt x="6273" y="15058"/>
                  </a:lnTo>
                  <a:lnTo>
                    <a:pt x="6314" y="15079"/>
                  </a:lnTo>
                  <a:lnTo>
                    <a:pt x="6323" y="15109"/>
                  </a:lnTo>
                  <a:lnTo>
                    <a:pt x="6334" y="15138"/>
                  </a:lnTo>
                  <a:lnTo>
                    <a:pt x="6334" y="15159"/>
                  </a:lnTo>
                  <a:lnTo>
                    <a:pt x="6334" y="15190"/>
                  </a:lnTo>
                  <a:lnTo>
                    <a:pt x="6334" y="15210"/>
                  </a:lnTo>
                  <a:lnTo>
                    <a:pt x="6323" y="15241"/>
                  </a:lnTo>
                  <a:lnTo>
                    <a:pt x="6323" y="15271"/>
                  </a:lnTo>
                  <a:lnTo>
                    <a:pt x="6314" y="15302"/>
                  </a:lnTo>
                  <a:lnTo>
                    <a:pt x="6304" y="15331"/>
                  </a:lnTo>
                  <a:lnTo>
                    <a:pt x="6283" y="15352"/>
                  </a:lnTo>
                  <a:lnTo>
                    <a:pt x="6273" y="15372"/>
                  </a:lnTo>
                  <a:lnTo>
                    <a:pt x="6264" y="15403"/>
                  </a:lnTo>
                  <a:lnTo>
                    <a:pt x="6243" y="15433"/>
                  </a:lnTo>
                  <a:lnTo>
                    <a:pt x="6233" y="15453"/>
                  </a:lnTo>
                  <a:lnTo>
                    <a:pt x="6212" y="15483"/>
                  </a:lnTo>
                  <a:lnTo>
                    <a:pt x="6203" y="15504"/>
                  </a:lnTo>
                  <a:lnTo>
                    <a:pt x="6172" y="15514"/>
                  </a:lnTo>
                  <a:lnTo>
                    <a:pt x="6142" y="15534"/>
                  </a:lnTo>
                  <a:lnTo>
                    <a:pt x="6111" y="15554"/>
                  </a:lnTo>
                  <a:lnTo>
                    <a:pt x="6091" y="15575"/>
                  </a:lnTo>
                  <a:lnTo>
                    <a:pt x="6142" y="15585"/>
                  </a:lnTo>
                  <a:lnTo>
                    <a:pt x="6192" y="15575"/>
                  </a:lnTo>
                  <a:lnTo>
                    <a:pt x="6233" y="15554"/>
                  </a:lnTo>
                  <a:lnTo>
                    <a:pt x="6273" y="15525"/>
                  </a:lnTo>
                  <a:lnTo>
                    <a:pt x="6293" y="15504"/>
                  </a:lnTo>
                  <a:lnTo>
                    <a:pt x="6323" y="15483"/>
                  </a:lnTo>
                  <a:lnTo>
                    <a:pt x="6344" y="15464"/>
                  </a:lnTo>
                  <a:lnTo>
                    <a:pt x="6365" y="15453"/>
                  </a:lnTo>
                  <a:lnTo>
                    <a:pt x="6395" y="15433"/>
                  </a:lnTo>
                  <a:lnTo>
                    <a:pt x="6415" y="15422"/>
                  </a:lnTo>
                  <a:lnTo>
                    <a:pt x="6445" y="15413"/>
                  </a:lnTo>
                  <a:lnTo>
                    <a:pt x="6476" y="15413"/>
                  </a:lnTo>
                  <a:lnTo>
                    <a:pt x="6487" y="15403"/>
                  </a:lnTo>
                  <a:lnTo>
                    <a:pt x="6496" y="15443"/>
                  </a:lnTo>
                  <a:lnTo>
                    <a:pt x="6496" y="15494"/>
                  </a:lnTo>
                  <a:lnTo>
                    <a:pt x="6487" y="15534"/>
                  </a:lnTo>
                  <a:lnTo>
                    <a:pt x="6476" y="15585"/>
                  </a:lnTo>
                  <a:lnTo>
                    <a:pt x="6455" y="15626"/>
                  </a:lnTo>
                  <a:lnTo>
                    <a:pt x="6455" y="15666"/>
                  </a:lnTo>
                  <a:lnTo>
                    <a:pt x="6476" y="15697"/>
                  </a:lnTo>
                  <a:lnTo>
                    <a:pt x="6516" y="15727"/>
                  </a:lnTo>
                  <a:lnTo>
                    <a:pt x="6557" y="15706"/>
                  </a:lnTo>
                  <a:lnTo>
                    <a:pt x="6607" y="15687"/>
                  </a:lnTo>
                  <a:lnTo>
                    <a:pt x="6649" y="15656"/>
                  </a:lnTo>
                  <a:lnTo>
                    <a:pt x="6709" y="15645"/>
                  </a:lnTo>
                  <a:lnTo>
                    <a:pt x="6750" y="15636"/>
                  </a:lnTo>
                  <a:lnTo>
                    <a:pt x="6800" y="15636"/>
                  </a:lnTo>
                  <a:lnTo>
                    <a:pt x="6821" y="15636"/>
                  </a:lnTo>
                  <a:lnTo>
                    <a:pt x="6840" y="15656"/>
                  </a:lnTo>
                  <a:lnTo>
                    <a:pt x="6861" y="15656"/>
                  </a:lnTo>
                  <a:lnTo>
                    <a:pt x="6891" y="15687"/>
                  </a:lnTo>
                  <a:lnTo>
                    <a:pt x="6871" y="15838"/>
                  </a:lnTo>
                  <a:lnTo>
                    <a:pt x="6891" y="15849"/>
                  </a:lnTo>
                  <a:lnTo>
                    <a:pt x="6922" y="15859"/>
                  </a:lnTo>
                  <a:lnTo>
                    <a:pt x="6942" y="15859"/>
                  </a:lnTo>
                  <a:lnTo>
                    <a:pt x="6973" y="15878"/>
                  </a:lnTo>
                  <a:lnTo>
                    <a:pt x="7002" y="15889"/>
                  </a:lnTo>
                  <a:lnTo>
                    <a:pt x="7033" y="15899"/>
                  </a:lnTo>
                  <a:lnTo>
                    <a:pt x="7053" y="15909"/>
                  </a:lnTo>
                  <a:lnTo>
                    <a:pt x="7084" y="15929"/>
                  </a:lnTo>
                  <a:lnTo>
                    <a:pt x="7105" y="15939"/>
                  </a:lnTo>
                  <a:lnTo>
                    <a:pt x="7135" y="15950"/>
                  </a:lnTo>
                  <a:lnTo>
                    <a:pt x="7155" y="15970"/>
                  </a:lnTo>
                  <a:lnTo>
                    <a:pt x="7185" y="15980"/>
                  </a:lnTo>
                  <a:lnTo>
                    <a:pt x="7216" y="15990"/>
                  </a:lnTo>
                  <a:lnTo>
                    <a:pt x="7236" y="16011"/>
                  </a:lnTo>
                  <a:lnTo>
                    <a:pt x="7267" y="16021"/>
                  </a:lnTo>
                  <a:lnTo>
                    <a:pt x="7297" y="16040"/>
                  </a:lnTo>
                  <a:lnTo>
                    <a:pt x="7317" y="16061"/>
                  </a:lnTo>
                  <a:lnTo>
                    <a:pt x="7347" y="16071"/>
                  </a:lnTo>
                  <a:lnTo>
                    <a:pt x="7368" y="16091"/>
                  </a:lnTo>
                  <a:lnTo>
                    <a:pt x="7387" y="16112"/>
                  </a:lnTo>
                  <a:lnTo>
                    <a:pt x="7408" y="16132"/>
                  </a:lnTo>
                  <a:lnTo>
                    <a:pt x="7439" y="16143"/>
                  </a:lnTo>
                  <a:lnTo>
                    <a:pt x="7459" y="16162"/>
                  </a:lnTo>
                  <a:lnTo>
                    <a:pt x="7490" y="16183"/>
                  </a:lnTo>
                  <a:lnTo>
                    <a:pt x="7509" y="16204"/>
                  </a:lnTo>
                  <a:lnTo>
                    <a:pt x="7540" y="16223"/>
                  </a:lnTo>
                  <a:lnTo>
                    <a:pt x="7551" y="16244"/>
                  </a:lnTo>
                  <a:lnTo>
                    <a:pt x="7580" y="16274"/>
                  </a:lnTo>
                  <a:lnTo>
                    <a:pt x="7601" y="16294"/>
                  </a:lnTo>
                  <a:lnTo>
                    <a:pt x="7621" y="16315"/>
                  </a:lnTo>
                  <a:lnTo>
                    <a:pt x="7652" y="16335"/>
                  </a:lnTo>
                  <a:lnTo>
                    <a:pt x="7671" y="16355"/>
                  </a:lnTo>
                  <a:lnTo>
                    <a:pt x="7692" y="16375"/>
                  </a:lnTo>
                  <a:lnTo>
                    <a:pt x="7713" y="16406"/>
                  </a:lnTo>
                  <a:lnTo>
                    <a:pt x="7723" y="16427"/>
                  </a:lnTo>
                  <a:lnTo>
                    <a:pt x="7753" y="16446"/>
                  </a:lnTo>
                  <a:lnTo>
                    <a:pt x="7763" y="16467"/>
                  </a:lnTo>
                  <a:lnTo>
                    <a:pt x="7793" y="16486"/>
                  </a:lnTo>
                  <a:lnTo>
                    <a:pt x="7803" y="16507"/>
                  </a:lnTo>
                  <a:lnTo>
                    <a:pt x="7834" y="16538"/>
                  </a:lnTo>
                  <a:lnTo>
                    <a:pt x="7844" y="16558"/>
                  </a:lnTo>
                  <a:lnTo>
                    <a:pt x="7864" y="16589"/>
                  </a:lnTo>
                  <a:lnTo>
                    <a:pt x="7875" y="16608"/>
                  </a:lnTo>
                  <a:lnTo>
                    <a:pt x="7894" y="16639"/>
                  </a:lnTo>
                  <a:lnTo>
                    <a:pt x="7915" y="16659"/>
                  </a:lnTo>
                  <a:lnTo>
                    <a:pt x="7936" y="16690"/>
                  </a:lnTo>
                  <a:lnTo>
                    <a:pt x="7946" y="16720"/>
                  </a:lnTo>
                  <a:lnTo>
                    <a:pt x="7965" y="16751"/>
                  </a:lnTo>
                  <a:lnTo>
                    <a:pt x="7976" y="16770"/>
                  </a:lnTo>
                  <a:lnTo>
                    <a:pt x="7996" y="16791"/>
                  </a:lnTo>
                  <a:lnTo>
                    <a:pt x="8006" y="16821"/>
                  </a:lnTo>
                  <a:lnTo>
                    <a:pt x="8026" y="16852"/>
                  </a:lnTo>
                  <a:lnTo>
                    <a:pt x="8037" y="16872"/>
                  </a:lnTo>
                  <a:lnTo>
                    <a:pt x="8047" y="16902"/>
                  </a:lnTo>
                  <a:lnTo>
                    <a:pt x="8067" y="16932"/>
                  </a:lnTo>
                  <a:lnTo>
                    <a:pt x="8077" y="16953"/>
                  </a:lnTo>
                  <a:lnTo>
                    <a:pt x="8087" y="16984"/>
                  </a:lnTo>
                  <a:lnTo>
                    <a:pt x="8098" y="17014"/>
                  </a:lnTo>
                  <a:lnTo>
                    <a:pt x="8108" y="17044"/>
                  </a:lnTo>
                  <a:lnTo>
                    <a:pt x="8117" y="17075"/>
                  </a:lnTo>
                  <a:lnTo>
                    <a:pt x="8127" y="17104"/>
                  </a:lnTo>
                  <a:lnTo>
                    <a:pt x="8138" y="17125"/>
                  </a:lnTo>
                  <a:lnTo>
                    <a:pt x="8148" y="17156"/>
                  </a:lnTo>
                  <a:lnTo>
                    <a:pt x="8169" y="17186"/>
                  </a:lnTo>
                  <a:lnTo>
                    <a:pt x="8188" y="17207"/>
                  </a:lnTo>
                  <a:lnTo>
                    <a:pt x="8209" y="17226"/>
                  </a:lnTo>
                  <a:lnTo>
                    <a:pt x="8229" y="17226"/>
                  </a:lnTo>
                  <a:lnTo>
                    <a:pt x="8260" y="17226"/>
                  </a:lnTo>
                  <a:lnTo>
                    <a:pt x="8289" y="17216"/>
                  </a:lnTo>
                  <a:lnTo>
                    <a:pt x="8321" y="17207"/>
                  </a:lnTo>
                  <a:lnTo>
                    <a:pt x="8350" y="17207"/>
                  </a:lnTo>
                  <a:lnTo>
                    <a:pt x="8381" y="17207"/>
                  </a:lnTo>
                  <a:lnTo>
                    <a:pt x="8422" y="17207"/>
                  </a:lnTo>
                  <a:lnTo>
                    <a:pt x="8462" y="17207"/>
                  </a:lnTo>
                  <a:lnTo>
                    <a:pt x="8503" y="17207"/>
                  </a:lnTo>
                  <a:lnTo>
                    <a:pt x="8543" y="17207"/>
                  </a:lnTo>
                  <a:lnTo>
                    <a:pt x="8584" y="17207"/>
                  </a:lnTo>
                  <a:lnTo>
                    <a:pt x="8624" y="17207"/>
                  </a:lnTo>
                  <a:lnTo>
                    <a:pt x="8676" y="17207"/>
                  </a:lnTo>
                  <a:lnTo>
                    <a:pt x="8716" y="17207"/>
                  </a:lnTo>
                  <a:lnTo>
                    <a:pt x="8756" y="17207"/>
                  </a:lnTo>
                  <a:lnTo>
                    <a:pt x="8796" y="17207"/>
                  </a:lnTo>
                  <a:lnTo>
                    <a:pt x="8838" y="17207"/>
                  </a:lnTo>
                  <a:lnTo>
                    <a:pt x="8878" y="17207"/>
                  </a:lnTo>
                  <a:lnTo>
                    <a:pt x="8918" y="17207"/>
                  </a:lnTo>
                  <a:lnTo>
                    <a:pt x="8969" y="17207"/>
                  </a:lnTo>
                  <a:lnTo>
                    <a:pt x="9010" y="17207"/>
                  </a:lnTo>
                  <a:lnTo>
                    <a:pt x="9050" y="17216"/>
                  </a:lnTo>
                  <a:lnTo>
                    <a:pt x="9090" y="17216"/>
                  </a:lnTo>
                  <a:lnTo>
                    <a:pt x="9131" y="17216"/>
                  </a:lnTo>
                  <a:lnTo>
                    <a:pt x="9172" y="17216"/>
                  </a:lnTo>
                  <a:lnTo>
                    <a:pt x="9223" y="17216"/>
                  </a:lnTo>
                  <a:lnTo>
                    <a:pt x="9263" y="17216"/>
                  </a:lnTo>
                  <a:lnTo>
                    <a:pt x="9303" y="17216"/>
                  </a:lnTo>
                  <a:lnTo>
                    <a:pt x="9344" y="17216"/>
                  </a:lnTo>
                  <a:lnTo>
                    <a:pt x="9385" y="17216"/>
                  </a:lnTo>
                  <a:lnTo>
                    <a:pt x="9425" y="17216"/>
                  </a:lnTo>
                  <a:lnTo>
                    <a:pt x="9475" y="17216"/>
                  </a:lnTo>
                  <a:lnTo>
                    <a:pt x="9506" y="17216"/>
                  </a:lnTo>
                  <a:lnTo>
                    <a:pt x="9557" y="17226"/>
                  </a:lnTo>
                  <a:lnTo>
                    <a:pt x="9597" y="17226"/>
                  </a:lnTo>
                  <a:lnTo>
                    <a:pt x="9637" y="17226"/>
                  </a:lnTo>
                  <a:lnTo>
                    <a:pt x="9679" y="17226"/>
                  </a:lnTo>
                  <a:lnTo>
                    <a:pt x="9729" y="17237"/>
                  </a:lnTo>
                  <a:lnTo>
                    <a:pt x="9770" y="17237"/>
                  </a:lnTo>
                  <a:lnTo>
                    <a:pt x="9799" y="17237"/>
                  </a:lnTo>
                  <a:lnTo>
                    <a:pt x="9841" y="17237"/>
                  </a:lnTo>
                  <a:lnTo>
                    <a:pt x="9891" y="17237"/>
                  </a:lnTo>
                  <a:lnTo>
                    <a:pt x="9932" y="17237"/>
                  </a:lnTo>
                  <a:lnTo>
                    <a:pt x="9972" y="17237"/>
                  </a:lnTo>
                  <a:lnTo>
                    <a:pt x="10013" y="17237"/>
                  </a:lnTo>
                  <a:lnTo>
                    <a:pt x="10064" y="17247"/>
                  </a:lnTo>
                  <a:lnTo>
                    <a:pt x="10104" y="17247"/>
                  </a:lnTo>
                  <a:lnTo>
                    <a:pt x="10134" y="17247"/>
                  </a:lnTo>
                  <a:lnTo>
                    <a:pt x="10175" y="17247"/>
                  </a:lnTo>
                  <a:lnTo>
                    <a:pt x="10226" y="17247"/>
                  </a:lnTo>
                  <a:lnTo>
                    <a:pt x="10266" y="17247"/>
                  </a:lnTo>
                  <a:lnTo>
                    <a:pt x="10306" y="17257"/>
                  </a:lnTo>
                  <a:lnTo>
                    <a:pt x="10348" y="17257"/>
                  </a:lnTo>
                  <a:lnTo>
                    <a:pt x="10398" y="17257"/>
                  </a:lnTo>
                  <a:lnTo>
                    <a:pt x="10438" y="17257"/>
                  </a:lnTo>
                  <a:lnTo>
                    <a:pt x="10479" y="17257"/>
                  </a:lnTo>
                  <a:lnTo>
                    <a:pt x="10520" y="17257"/>
                  </a:lnTo>
                  <a:lnTo>
                    <a:pt x="10560" y="17257"/>
                  </a:lnTo>
                  <a:lnTo>
                    <a:pt x="10600" y="17257"/>
                  </a:lnTo>
                  <a:lnTo>
                    <a:pt x="10641" y="17268"/>
                  </a:lnTo>
                  <a:lnTo>
                    <a:pt x="10692" y="17268"/>
                  </a:lnTo>
                  <a:lnTo>
                    <a:pt x="10733" y="17268"/>
                  </a:lnTo>
                  <a:lnTo>
                    <a:pt x="10773" y="17268"/>
                  </a:lnTo>
                  <a:lnTo>
                    <a:pt x="10813" y="17268"/>
                  </a:lnTo>
                  <a:lnTo>
                    <a:pt x="10864" y="17268"/>
                  </a:lnTo>
                  <a:lnTo>
                    <a:pt x="10905" y="17277"/>
                  </a:lnTo>
                  <a:lnTo>
                    <a:pt x="10945" y="17277"/>
                  </a:lnTo>
                  <a:lnTo>
                    <a:pt x="10996" y="17277"/>
                  </a:lnTo>
                  <a:lnTo>
                    <a:pt x="11036" y="17277"/>
                  </a:lnTo>
                  <a:lnTo>
                    <a:pt x="11086" y="17277"/>
                  </a:lnTo>
                  <a:lnTo>
                    <a:pt x="11036" y="17277"/>
                  </a:lnTo>
                  <a:lnTo>
                    <a:pt x="10996" y="17277"/>
                  </a:lnTo>
                  <a:lnTo>
                    <a:pt x="10955" y="17277"/>
                  </a:lnTo>
                  <a:lnTo>
                    <a:pt x="10924" y="17287"/>
                  </a:lnTo>
                  <a:lnTo>
                    <a:pt x="10884" y="17287"/>
                  </a:lnTo>
                  <a:lnTo>
                    <a:pt x="10844" y="17287"/>
                  </a:lnTo>
                  <a:lnTo>
                    <a:pt x="10804" y="17287"/>
                  </a:lnTo>
                  <a:lnTo>
                    <a:pt x="10773" y="17287"/>
                  </a:lnTo>
                  <a:lnTo>
                    <a:pt x="10743" y="17287"/>
                  </a:lnTo>
                  <a:lnTo>
                    <a:pt x="10712" y="17287"/>
                  </a:lnTo>
                  <a:lnTo>
                    <a:pt x="10672" y="17287"/>
                  </a:lnTo>
                  <a:lnTo>
                    <a:pt x="10641" y="17287"/>
                  </a:lnTo>
                  <a:lnTo>
                    <a:pt x="10611" y="17287"/>
                  </a:lnTo>
                  <a:lnTo>
                    <a:pt x="10581" y="17287"/>
                  </a:lnTo>
                  <a:lnTo>
                    <a:pt x="10550" y="17287"/>
                  </a:lnTo>
                  <a:lnTo>
                    <a:pt x="10520" y="17287"/>
                  </a:lnTo>
                  <a:lnTo>
                    <a:pt x="10479" y="17287"/>
                  </a:lnTo>
                  <a:lnTo>
                    <a:pt x="10449" y="17287"/>
                  </a:lnTo>
                  <a:lnTo>
                    <a:pt x="10418" y="17277"/>
                  </a:lnTo>
                  <a:lnTo>
                    <a:pt x="10377" y="17277"/>
                  </a:lnTo>
                  <a:lnTo>
                    <a:pt x="10348" y="17277"/>
                  </a:lnTo>
                  <a:lnTo>
                    <a:pt x="10306" y="17277"/>
                  </a:lnTo>
                  <a:lnTo>
                    <a:pt x="10276" y="17277"/>
                  </a:lnTo>
                  <a:lnTo>
                    <a:pt x="10246" y="17277"/>
                  </a:lnTo>
                  <a:lnTo>
                    <a:pt x="10205" y="17277"/>
                  </a:lnTo>
                  <a:lnTo>
                    <a:pt x="10165" y="17277"/>
                  </a:lnTo>
                  <a:lnTo>
                    <a:pt x="10125" y="17277"/>
                  </a:lnTo>
                  <a:lnTo>
                    <a:pt x="10094" y="17277"/>
                  </a:lnTo>
                  <a:lnTo>
                    <a:pt x="10053" y="17277"/>
                  </a:lnTo>
                  <a:lnTo>
                    <a:pt x="10013" y="17277"/>
                  </a:lnTo>
                  <a:lnTo>
                    <a:pt x="9972" y="17277"/>
                  </a:lnTo>
                  <a:lnTo>
                    <a:pt x="9932" y="17277"/>
                  </a:lnTo>
                  <a:lnTo>
                    <a:pt x="9932" y="17268"/>
                  </a:lnTo>
                  <a:lnTo>
                    <a:pt x="9881" y="17268"/>
                  </a:lnTo>
                  <a:lnTo>
                    <a:pt x="9841" y="17268"/>
                  </a:lnTo>
                  <a:lnTo>
                    <a:pt x="9790" y="17268"/>
                  </a:lnTo>
                  <a:lnTo>
                    <a:pt x="9749" y="17277"/>
                  </a:lnTo>
                  <a:lnTo>
                    <a:pt x="9698" y="17277"/>
                  </a:lnTo>
                  <a:lnTo>
                    <a:pt x="9648" y="17277"/>
                  </a:lnTo>
                  <a:lnTo>
                    <a:pt x="9597" y="17277"/>
                  </a:lnTo>
                  <a:lnTo>
                    <a:pt x="9557" y="17277"/>
                  </a:lnTo>
                  <a:lnTo>
                    <a:pt x="9496" y="17268"/>
                  </a:lnTo>
                  <a:lnTo>
                    <a:pt x="9456" y="17268"/>
                  </a:lnTo>
                  <a:lnTo>
                    <a:pt x="9405" y="17268"/>
                  </a:lnTo>
                  <a:lnTo>
                    <a:pt x="9354" y="17268"/>
                  </a:lnTo>
                  <a:lnTo>
                    <a:pt x="9303" y="17268"/>
                  </a:lnTo>
                  <a:lnTo>
                    <a:pt x="9252" y="17268"/>
                  </a:lnTo>
                  <a:lnTo>
                    <a:pt x="9202" y="17268"/>
                  </a:lnTo>
                  <a:lnTo>
                    <a:pt x="9151" y="17268"/>
                  </a:lnTo>
                  <a:lnTo>
                    <a:pt x="9121" y="17268"/>
                  </a:lnTo>
                  <a:lnTo>
                    <a:pt x="9090" y="17268"/>
                  </a:lnTo>
                  <a:lnTo>
                    <a:pt x="9070" y="17268"/>
                  </a:lnTo>
                  <a:lnTo>
                    <a:pt x="9040" y="17268"/>
                  </a:lnTo>
                  <a:lnTo>
                    <a:pt x="8989" y="17268"/>
                  </a:lnTo>
                  <a:lnTo>
                    <a:pt x="8939" y="17268"/>
                  </a:lnTo>
                  <a:lnTo>
                    <a:pt x="8888" y="17268"/>
                  </a:lnTo>
                  <a:lnTo>
                    <a:pt x="8838" y="17268"/>
                  </a:lnTo>
                  <a:lnTo>
                    <a:pt x="8787" y="17268"/>
                  </a:lnTo>
                  <a:lnTo>
                    <a:pt x="8735" y="17277"/>
                  </a:lnTo>
                  <a:lnTo>
                    <a:pt x="8676" y="17277"/>
                  </a:lnTo>
                  <a:lnTo>
                    <a:pt x="8634" y="17277"/>
                  </a:lnTo>
                  <a:lnTo>
                    <a:pt x="8584" y="17277"/>
                  </a:lnTo>
                  <a:lnTo>
                    <a:pt x="8533" y="17287"/>
                  </a:lnTo>
                  <a:lnTo>
                    <a:pt x="8493" y="17287"/>
                  </a:lnTo>
                  <a:lnTo>
                    <a:pt x="8442" y="17298"/>
                  </a:lnTo>
                  <a:lnTo>
                    <a:pt x="8401" y="17308"/>
                  </a:lnTo>
                  <a:lnTo>
                    <a:pt x="8350" y="17327"/>
                  </a:lnTo>
                  <a:lnTo>
                    <a:pt x="8392" y="17358"/>
                  </a:lnTo>
                  <a:lnTo>
                    <a:pt x="8422" y="17348"/>
                  </a:lnTo>
                  <a:lnTo>
                    <a:pt x="8452" y="17348"/>
                  </a:lnTo>
                  <a:lnTo>
                    <a:pt x="8483" y="17348"/>
                  </a:lnTo>
                  <a:lnTo>
                    <a:pt x="8512" y="17348"/>
                  </a:lnTo>
                  <a:lnTo>
                    <a:pt x="8543" y="17338"/>
                  </a:lnTo>
                  <a:lnTo>
                    <a:pt x="8584" y="17338"/>
                  </a:lnTo>
                  <a:lnTo>
                    <a:pt x="8615" y="17338"/>
                  </a:lnTo>
                  <a:lnTo>
                    <a:pt x="8645" y="17338"/>
                  </a:lnTo>
                  <a:lnTo>
                    <a:pt x="8676" y="17338"/>
                  </a:lnTo>
                  <a:lnTo>
                    <a:pt x="8705" y="17338"/>
                  </a:lnTo>
                  <a:lnTo>
                    <a:pt x="8735" y="17338"/>
                  </a:lnTo>
                  <a:lnTo>
                    <a:pt x="8766" y="17338"/>
                  </a:lnTo>
                  <a:lnTo>
                    <a:pt x="8796" y="17338"/>
                  </a:lnTo>
                  <a:lnTo>
                    <a:pt x="8827" y="17338"/>
                  </a:lnTo>
                  <a:lnTo>
                    <a:pt x="8857" y="17338"/>
                  </a:lnTo>
                  <a:lnTo>
                    <a:pt x="8888" y="17338"/>
                  </a:lnTo>
                  <a:lnTo>
                    <a:pt x="8918" y="17327"/>
                  </a:lnTo>
                  <a:lnTo>
                    <a:pt x="8949" y="17327"/>
                  </a:lnTo>
                  <a:lnTo>
                    <a:pt x="8979" y="17327"/>
                  </a:lnTo>
                  <a:lnTo>
                    <a:pt x="9010" y="17327"/>
                  </a:lnTo>
                  <a:lnTo>
                    <a:pt x="9040" y="17327"/>
                  </a:lnTo>
                  <a:lnTo>
                    <a:pt x="9070" y="17327"/>
                  </a:lnTo>
                  <a:lnTo>
                    <a:pt x="9101" y="17327"/>
                  </a:lnTo>
                  <a:lnTo>
                    <a:pt x="9131" y="17327"/>
                  </a:lnTo>
                  <a:lnTo>
                    <a:pt x="9162" y="17327"/>
                  </a:lnTo>
                  <a:lnTo>
                    <a:pt x="9192" y="17327"/>
                  </a:lnTo>
                  <a:lnTo>
                    <a:pt x="9223" y="17327"/>
                  </a:lnTo>
                  <a:lnTo>
                    <a:pt x="9252" y="17327"/>
                  </a:lnTo>
                  <a:lnTo>
                    <a:pt x="9283" y="17327"/>
                  </a:lnTo>
                  <a:lnTo>
                    <a:pt x="9313" y="17327"/>
                  </a:lnTo>
                  <a:lnTo>
                    <a:pt x="9344" y="17327"/>
                  </a:lnTo>
                  <a:lnTo>
                    <a:pt x="9374" y="17338"/>
                  </a:lnTo>
                  <a:lnTo>
                    <a:pt x="9405" y="17338"/>
                  </a:lnTo>
                  <a:lnTo>
                    <a:pt x="9435" y="17338"/>
                  </a:lnTo>
                  <a:lnTo>
                    <a:pt x="9465" y="17338"/>
                  </a:lnTo>
                  <a:lnTo>
                    <a:pt x="9486" y="17338"/>
                  </a:lnTo>
                  <a:lnTo>
                    <a:pt x="9517" y="17338"/>
                  </a:lnTo>
                  <a:lnTo>
                    <a:pt x="9547" y="17338"/>
                  </a:lnTo>
                  <a:lnTo>
                    <a:pt x="9577" y="17338"/>
                  </a:lnTo>
                  <a:lnTo>
                    <a:pt x="9608" y="17338"/>
                  </a:lnTo>
                  <a:lnTo>
                    <a:pt x="9637" y="17338"/>
                  </a:lnTo>
                  <a:lnTo>
                    <a:pt x="9668" y="17338"/>
                  </a:lnTo>
                  <a:lnTo>
                    <a:pt x="9698" y="17338"/>
                  </a:lnTo>
                  <a:lnTo>
                    <a:pt x="9729" y="17338"/>
                  </a:lnTo>
                  <a:lnTo>
                    <a:pt x="9759" y="17338"/>
                  </a:lnTo>
                  <a:lnTo>
                    <a:pt x="9790" y="17338"/>
                  </a:lnTo>
                  <a:lnTo>
                    <a:pt x="9810" y="17338"/>
                  </a:lnTo>
                  <a:lnTo>
                    <a:pt x="9841" y="17348"/>
                  </a:lnTo>
                  <a:lnTo>
                    <a:pt x="9871" y="17348"/>
                  </a:lnTo>
                  <a:lnTo>
                    <a:pt x="9902" y="17348"/>
                  </a:lnTo>
                  <a:lnTo>
                    <a:pt x="9932" y="17348"/>
                  </a:lnTo>
                  <a:lnTo>
                    <a:pt x="9963" y="17348"/>
                  </a:lnTo>
                  <a:lnTo>
                    <a:pt x="9992" y="17348"/>
                  </a:lnTo>
                  <a:lnTo>
                    <a:pt x="10022" y="17358"/>
                  </a:lnTo>
                  <a:lnTo>
                    <a:pt x="10053" y="17358"/>
                  </a:lnTo>
                  <a:lnTo>
                    <a:pt x="10083" y="17358"/>
                  </a:lnTo>
                  <a:lnTo>
                    <a:pt x="10114" y="17358"/>
                  </a:lnTo>
                  <a:lnTo>
                    <a:pt x="10144" y="17369"/>
                  </a:lnTo>
                  <a:lnTo>
                    <a:pt x="10175" y="17369"/>
                  </a:lnTo>
                  <a:lnTo>
                    <a:pt x="10205" y="17379"/>
                  </a:lnTo>
                  <a:lnTo>
                    <a:pt x="10236" y="17379"/>
                  </a:lnTo>
                  <a:lnTo>
                    <a:pt x="10266" y="17379"/>
                  </a:lnTo>
                  <a:lnTo>
                    <a:pt x="10297" y="17388"/>
                  </a:lnTo>
                  <a:lnTo>
                    <a:pt x="10327" y="17388"/>
                  </a:lnTo>
                  <a:lnTo>
                    <a:pt x="10297" y="17388"/>
                  </a:lnTo>
                  <a:lnTo>
                    <a:pt x="10266" y="17388"/>
                  </a:lnTo>
                  <a:lnTo>
                    <a:pt x="10236" y="17388"/>
                  </a:lnTo>
                  <a:lnTo>
                    <a:pt x="10205" y="17388"/>
                  </a:lnTo>
                  <a:lnTo>
                    <a:pt x="10165" y="17388"/>
                  </a:lnTo>
                  <a:lnTo>
                    <a:pt x="10134" y="17388"/>
                  </a:lnTo>
                  <a:lnTo>
                    <a:pt x="10114" y="17388"/>
                  </a:lnTo>
                  <a:lnTo>
                    <a:pt x="10083" y="17388"/>
                  </a:lnTo>
                  <a:lnTo>
                    <a:pt x="10043" y="17388"/>
                  </a:lnTo>
                  <a:lnTo>
                    <a:pt x="10013" y="17388"/>
                  </a:lnTo>
                  <a:lnTo>
                    <a:pt x="9982" y="17388"/>
                  </a:lnTo>
                  <a:lnTo>
                    <a:pt x="9952" y="17388"/>
                  </a:lnTo>
                  <a:lnTo>
                    <a:pt x="9921" y="17388"/>
                  </a:lnTo>
                  <a:lnTo>
                    <a:pt x="9891" y="17388"/>
                  </a:lnTo>
                  <a:lnTo>
                    <a:pt x="9860" y="17388"/>
                  </a:lnTo>
                  <a:lnTo>
                    <a:pt x="9830" y="17388"/>
                  </a:lnTo>
                  <a:lnTo>
                    <a:pt x="9799" y="17379"/>
                  </a:lnTo>
                  <a:lnTo>
                    <a:pt x="9759" y="17379"/>
                  </a:lnTo>
                  <a:lnTo>
                    <a:pt x="9729" y="17379"/>
                  </a:lnTo>
                  <a:lnTo>
                    <a:pt x="9698" y="17379"/>
                  </a:lnTo>
                  <a:lnTo>
                    <a:pt x="9668" y="17379"/>
                  </a:lnTo>
                  <a:lnTo>
                    <a:pt x="9637" y="17379"/>
                  </a:lnTo>
                  <a:lnTo>
                    <a:pt x="9608" y="17379"/>
                  </a:lnTo>
                  <a:lnTo>
                    <a:pt x="9577" y="17379"/>
                  </a:lnTo>
                  <a:lnTo>
                    <a:pt x="9536" y="17379"/>
                  </a:lnTo>
                  <a:lnTo>
                    <a:pt x="9506" y="17379"/>
                  </a:lnTo>
                  <a:lnTo>
                    <a:pt x="9475" y="17379"/>
                  </a:lnTo>
                  <a:lnTo>
                    <a:pt x="9446" y="17379"/>
                  </a:lnTo>
                  <a:lnTo>
                    <a:pt x="9414" y="17379"/>
                  </a:lnTo>
                  <a:lnTo>
                    <a:pt x="9385" y="17379"/>
                  </a:lnTo>
                  <a:lnTo>
                    <a:pt x="9354" y="17379"/>
                  </a:lnTo>
                  <a:lnTo>
                    <a:pt x="9324" y="17379"/>
                  </a:lnTo>
                  <a:lnTo>
                    <a:pt x="9293" y="17379"/>
                  </a:lnTo>
                  <a:lnTo>
                    <a:pt x="9252" y="17379"/>
                  </a:lnTo>
                  <a:lnTo>
                    <a:pt x="9223" y="17379"/>
                  </a:lnTo>
                  <a:lnTo>
                    <a:pt x="9192" y="17379"/>
                  </a:lnTo>
                  <a:lnTo>
                    <a:pt x="9162" y="17379"/>
                  </a:lnTo>
                  <a:lnTo>
                    <a:pt x="9131" y="17379"/>
                  </a:lnTo>
                  <a:lnTo>
                    <a:pt x="9101" y="17379"/>
                  </a:lnTo>
                  <a:lnTo>
                    <a:pt x="9070" y="17379"/>
                  </a:lnTo>
                  <a:lnTo>
                    <a:pt x="9030" y="17379"/>
                  </a:lnTo>
                  <a:lnTo>
                    <a:pt x="9000" y="17379"/>
                  </a:lnTo>
                  <a:lnTo>
                    <a:pt x="8969" y="17379"/>
                  </a:lnTo>
                  <a:lnTo>
                    <a:pt x="8939" y="17388"/>
                  </a:lnTo>
                  <a:lnTo>
                    <a:pt x="8899" y="17388"/>
                  </a:lnTo>
                  <a:lnTo>
                    <a:pt x="8868" y="17388"/>
                  </a:lnTo>
                  <a:lnTo>
                    <a:pt x="8838" y="17388"/>
                  </a:lnTo>
                  <a:lnTo>
                    <a:pt x="8817" y="17399"/>
                  </a:lnTo>
                  <a:lnTo>
                    <a:pt x="8777" y="17399"/>
                  </a:lnTo>
                  <a:lnTo>
                    <a:pt x="8746" y="17399"/>
                  </a:lnTo>
                  <a:lnTo>
                    <a:pt x="8716" y="17399"/>
                  </a:lnTo>
                  <a:lnTo>
                    <a:pt x="8685" y="17399"/>
                  </a:lnTo>
                  <a:lnTo>
                    <a:pt x="8655" y="17399"/>
                  </a:lnTo>
                  <a:lnTo>
                    <a:pt x="8624" y="17409"/>
                  </a:lnTo>
                  <a:lnTo>
                    <a:pt x="8594" y="17409"/>
                  </a:lnTo>
                  <a:lnTo>
                    <a:pt x="8564" y="17419"/>
                  </a:lnTo>
                  <a:lnTo>
                    <a:pt x="8523" y="17419"/>
                  </a:lnTo>
                  <a:lnTo>
                    <a:pt x="8503" y="17419"/>
                  </a:lnTo>
                  <a:lnTo>
                    <a:pt x="8462" y="17419"/>
                  </a:lnTo>
                  <a:lnTo>
                    <a:pt x="8432" y="17430"/>
                  </a:lnTo>
                  <a:lnTo>
                    <a:pt x="8401" y="17430"/>
                  </a:lnTo>
                  <a:lnTo>
                    <a:pt x="8371" y="17439"/>
                  </a:lnTo>
                  <a:lnTo>
                    <a:pt x="8340" y="17439"/>
                  </a:lnTo>
                  <a:lnTo>
                    <a:pt x="8310" y="17449"/>
                  </a:lnTo>
                  <a:lnTo>
                    <a:pt x="8350" y="17480"/>
                  </a:lnTo>
                  <a:lnTo>
                    <a:pt x="9799" y="17541"/>
                  </a:lnTo>
                  <a:lnTo>
                    <a:pt x="9770" y="17561"/>
                  </a:lnTo>
                  <a:lnTo>
                    <a:pt x="9719" y="17561"/>
                  </a:lnTo>
                  <a:lnTo>
                    <a:pt x="9668" y="17561"/>
                  </a:lnTo>
                  <a:lnTo>
                    <a:pt x="9637" y="17592"/>
                  </a:lnTo>
                  <a:lnTo>
                    <a:pt x="9790" y="17611"/>
                  </a:lnTo>
                  <a:lnTo>
                    <a:pt x="9740" y="17611"/>
                  </a:lnTo>
                  <a:lnTo>
                    <a:pt x="9688" y="17622"/>
                  </a:lnTo>
                  <a:lnTo>
                    <a:pt x="9637" y="17622"/>
                  </a:lnTo>
                  <a:lnTo>
                    <a:pt x="9597" y="17632"/>
                  </a:lnTo>
                  <a:lnTo>
                    <a:pt x="9547" y="17632"/>
                  </a:lnTo>
                  <a:lnTo>
                    <a:pt x="9506" y="17632"/>
                  </a:lnTo>
                  <a:lnTo>
                    <a:pt x="9465" y="17632"/>
                  </a:lnTo>
                  <a:lnTo>
                    <a:pt x="9414" y="17642"/>
                  </a:lnTo>
                  <a:lnTo>
                    <a:pt x="9364" y="17642"/>
                  </a:lnTo>
                  <a:lnTo>
                    <a:pt x="9324" y="17642"/>
                  </a:lnTo>
                  <a:lnTo>
                    <a:pt x="9283" y="17642"/>
                  </a:lnTo>
                  <a:lnTo>
                    <a:pt x="9233" y="17642"/>
                  </a:lnTo>
                  <a:lnTo>
                    <a:pt x="9192" y="17642"/>
                  </a:lnTo>
                  <a:lnTo>
                    <a:pt x="9151" y="17653"/>
                  </a:lnTo>
                  <a:lnTo>
                    <a:pt x="9101" y="17653"/>
                  </a:lnTo>
                  <a:lnTo>
                    <a:pt x="9061" y="17653"/>
                  </a:lnTo>
                  <a:lnTo>
                    <a:pt x="9010" y="17653"/>
                  </a:lnTo>
                  <a:lnTo>
                    <a:pt x="8969" y="17653"/>
                  </a:lnTo>
                  <a:lnTo>
                    <a:pt x="8918" y="17653"/>
                  </a:lnTo>
                  <a:lnTo>
                    <a:pt x="8868" y="17653"/>
                  </a:lnTo>
                  <a:lnTo>
                    <a:pt x="8827" y="17653"/>
                  </a:lnTo>
                  <a:lnTo>
                    <a:pt x="8777" y="17662"/>
                  </a:lnTo>
                  <a:lnTo>
                    <a:pt x="8735" y="17662"/>
                  </a:lnTo>
                  <a:lnTo>
                    <a:pt x="8685" y="17662"/>
                  </a:lnTo>
                  <a:lnTo>
                    <a:pt x="8645" y="17662"/>
                  </a:lnTo>
                  <a:lnTo>
                    <a:pt x="8594" y="17662"/>
                  </a:lnTo>
                  <a:lnTo>
                    <a:pt x="8554" y="17672"/>
                  </a:lnTo>
                  <a:lnTo>
                    <a:pt x="8512" y="17672"/>
                  </a:lnTo>
                  <a:lnTo>
                    <a:pt x="8462" y="17672"/>
                  </a:lnTo>
                  <a:lnTo>
                    <a:pt x="8422" y="17682"/>
                  </a:lnTo>
                  <a:lnTo>
                    <a:pt x="8371" y="17682"/>
                  </a:lnTo>
                  <a:lnTo>
                    <a:pt x="8331" y="17693"/>
                  </a:lnTo>
                  <a:lnTo>
                    <a:pt x="8350" y="17723"/>
                  </a:lnTo>
                  <a:lnTo>
                    <a:pt x="8361" y="17743"/>
                  </a:lnTo>
                  <a:lnTo>
                    <a:pt x="8392" y="17733"/>
                  </a:lnTo>
                  <a:lnTo>
                    <a:pt x="8432" y="17733"/>
                  </a:lnTo>
                  <a:lnTo>
                    <a:pt x="8472" y="17723"/>
                  </a:lnTo>
                  <a:lnTo>
                    <a:pt x="8512" y="17723"/>
                  </a:lnTo>
                  <a:lnTo>
                    <a:pt x="8543" y="17723"/>
                  </a:lnTo>
                  <a:lnTo>
                    <a:pt x="8584" y="17723"/>
                  </a:lnTo>
                  <a:lnTo>
                    <a:pt x="8615" y="17723"/>
                  </a:lnTo>
                  <a:lnTo>
                    <a:pt x="8665" y="17723"/>
                  </a:lnTo>
                  <a:lnTo>
                    <a:pt x="8695" y="17713"/>
                  </a:lnTo>
                  <a:lnTo>
                    <a:pt x="8735" y="17713"/>
                  </a:lnTo>
                  <a:lnTo>
                    <a:pt x="8777" y="17713"/>
                  </a:lnTo>
                  <a:lnTo>
                    <a:pt x="8817" y="17713"/>
                  </a:lnTo>
                  <a:lnTo>
                    <a:pt x="8857" y="17713"/>
                  </a:lnTo>
                  <a:lnTo>
                    <a:pt x="8899" y="17723"/>
                  </a:lnTo>
                  <a:lnTo>
                    <a:pt x="8939" y="17723"/>
                  </a:lnTo>
                  <a:lnTo>
                    <a:pt x="8979" y="17723"/>
                  </a:lnTo>
                  <a:lnTo>
                    <a:pt x="9010" y="17723"/>
                  </a:lnTo>
                  <a:lnTo>
                    <a:pt x="9050" y="17723"/>
                  </a:lnTo>
                  <a:lnTo>
                    <a:pt x="9090" y="17723"/>
                  </a:lnTo>
                  <a:lnTo>
                    <a:pt x="9131" y="17733"/>
                  </a:lnTo>
                  <a:lnTo>
                    <a:pt x="9172" y="17733"/>
                  </a:lnTo>
                  <a:lnTo>
                    <a:pt x="9212" y="17733"/>
                  </a:lnTo>
                  <a:lnTo>
                    <a:pt x="9252" y="17743"/>
                  </a:lnTo>
                  <a:lnTo>
                    <a:pt x="9293" y="17743"/>
                  </a:lnTo>
                  <a:lnTo>
                    <a:pt x="9324" y="17743"/>
                  </a:lnTo>
                  <a:lnTo>
                    <a:pt x="9364" y="17754"/>
                  </a:lnTo>
                  <a:lnTo>
                    <a:pt x="9395" y="17754"/>
                  </a:lnTo>
                  <a:lnTo>
                    <a:pt x="9435" y="17754"/>
                  </a:lnTo>
                  <a:lnTo>
                    <a:pt x="9475" y="17764"/>
                  </a:lnTo>
                  <a:lnTo>
                    <a:pt x="9506" y="17764"/>
                  </a:lnTo>
                  <a:lnTo>
                    <a:pt x="9536" y="17773"/>
                  </a:lnTo>
                  <a:lnTo>
                    <a:pt x="9577" y="17784"/>
                  </a:lnTo>
                  <a:lnTo>
                    <a:pt x="9536" y="17784"/>
                  </a:lnTo>
                  <a:lnTo>
                    <a:pt x="9486" y="17784"/>
                  </a:lnTo>
                  <a:lnTo>
                    <a:pt x="9456" y="17784"/>
                  </a:lnTo>
                  <a:lnTo>
                    <a:pt x="9414" y="17784"/>
                  </a:lnTo>
                  <a:lnTo>
                    <a:pt x="9364" y="17784"/>
                  </a:lnTo>
                  <a:lnTo>
                    <a:pt x="9324" y="17784"/>
                  </a:lnTo>
                  <a:lnTo>
                    <a:pt x="9293" y="17784"/>
                  </a:lnTo>
                  <a:lnTo>
                    <a:pt x="9252" y="17784"/>
                  </a:lnTo>
                  <a:lnTo>
                    <a:pt x="9202" y="17784"/>
                  </a:lnTo>
                  <a:lnTo>
                    <a:pt x="9172" y="17784"/>
                  </a:lnTo>
                  <a:lnTo>
                    <a:pt x="9131" y="17784"/>
                  </a:lnTo>
                  <a:lnTo>
                    <a:pt x="9090" y="17784"/>
                  </a:lnTo>
                  <a:lnTo>
                    <a:pt x="9050" y="17784"/>
                  </a:lnTo>
                  <a:lnTo>
                    <a:pt x="9010" y="17784"/>
                  </a:lnTo>
                  <a:lnTo>
                    <a:pt x="8979" y="17784"/>
                  </a:lnTo>
                  <a:lnTo>
                    <a:pt x="8939" y="17784"/>
                  </a:lnTo>
                  <a:lnTo>
                    <a:pt x="8899" y="17784"/>
                  </a:lnTo>
                  <a:lnTo>
                    <a:pt x="8857" y="17784"/>
                  </a:lnTo>
                  <a:lnTo>
                    <a:pt x="8817" y="17784"/>
                  </a:lnTo>
                  <a:lnTo>
                    <a:pt x="8787" y="17784"/>
                  </a:lnTo>
                  <a:lnTo>
                    <a:pt x="8735" y="17784"/>
                  </a:lnTo>
                  <a:lnTo>
                    <a:pt x="8695" y="17794"/>
                  </a:lnTo>
                  <a:lnTo>
                    <a:pt x="8665" y="17794"/>
                  </a:lnTo>
                  <a:lnTo>
                    <a:pt x="8624" y="17794"/>
                  </a:lnTo>
                  <a:lnTo>
                    <a:pt x="8584" y="17794"/>
                  </a:lnTo>
                  <a:lnTo>
                    <a:pt x="8543" y="17794"/>
                  </a:lnTo>
                  <a:lnTo>
                    <a:pt x="8503" y="17804"/>
                  </a:lnTo>
                  <a:lnTo>
                    <a:pt x="8462" y="17804"/>
                  </a:lnTo>
                  <a:lnTo>
                    <a:pt x="8411" y="17804"/>
                  </a:lnTo>
                  <a:lnTo>
                    <a:pt x="8371" y="17815"/>
                  </a:lnTo>
                  <a:lnTo>
                    <a:pt x="8340" y="17815"/>
                  </a:lnTo>
                  <a:lnTo>
                    <a:pt x="8300" y="17825"/>
                  </a:lnTo>
                  <a:lnTo>
                    <a:pt x="8280" y="17844"/>
                  </a:lnTo>
                  <a:lnTo>
                    <a:pt x="8310" y="17875"/>
                  </a:lnTo>
                  <a:lnTo>
                    <a:pt x="8350" y="17875"/>
                  </a:lnTo>
                  <a:lnTo>
                    <a:pt x="8411" y="17865"/>
                  </a:lnTo>
                  <a:lnTo>
                    <a:pt x="8432" y="17865"/>
                  </a:lnTo>
                  <a:lnTo>
                    <a:pt x="8462" y="17865"/>
                  </a:lnTo>
                  <a:lnTo>
                    <a:pt x="8493" y="17865"/>
                  </a:lnTo>
                  <a:lnTo>
                    <a:pt x="8523" y="17865"/>
                  </a:lnTo>
                  <a:lnTo>
                    <a:pt x="8543" y="17865"/>
                  </a:lnTo>
                  <a:lnTo>
                    <a:pt x="8573" y="17865"/>
                  </a:lnTo>
                  <a:lnTo>
                    <a:pt x="8604" y="17865"/>
                  </a:lnTo>
                  <a:lnTo>
                    <a:pt x="8634" y="17865"/>
                  </a:lnTo>
                  <a:lnTo>
                    <a:pt x="8665" y="17865"/>
                  </a:lnTo>
                  <a:lnTo>
                    <a:pt x="8695" y="17865"/>
                  </a:lnTo>
                  <a:lnTo>
                    <a:pt x="8726" y="17865"/>
                  </a:lnTo>
                  <a:lnTo>
                    <a:pt x="8756" y="17875"/>
                  </a:lnTo>
                  <a:lnTo>
                    <a:pt x="8777" y="17875"/>
                  </a:lnTo>
                  <a:lnTo>
                    <a:pt x="8807" y="17875"/>
                  </a:lnTo>
                  <a:lnTo>
                    <a:pt x="8838" y="17875"/>
                  </a:lnTo>
                  <a:lnTo>
                    <a:pt x="8857" y="17875"/>
                  </a:lnTo>
                  <a:lnTo>
                    <a:pt x="8888" y="17875"/>
                  </a:lnTo>
                  <a:lnTo>
                    <a:pt x="8918" y="17875"/>
                  </a:lnTo>
                  <a:lnTo>
                    <a:pt x="8949" y="17885"/>
                  </a:lnTo>
                  <a:lnTo>
                    <a:pt x="8979" y="17885"/>
                  </a:lnTo>
                  <a:lnTo>
                    <a:pt x="9019" y="17895"/>
                  </a:lnTo>
                  <a:lnTo>
                    <a:pt x="9080" y="17905"/>
                  </a:lnTo>
                  <a:lnTo>
                    <a:pt x="9131" y="17916"/>
                  </a:lnTo>
                  <a:lnTo>
                    <a:pt x="9181" y="17926"/>
                  </a:lnTo>
                  <a:lnTo>
                    <a:pt x="8127" y="17926"/>
                  </a:lnTo>
                  <a:lnTo>
                    <a:pt x="8117" y="17956"/>
                  </a:lnTo>
                  <a:lnTo>
                    <a:pt x="8098" y="17977"/>
                  </a:lnTo>
                  <a:lnTo>
                    <a:pt x="8077" y="17996"/>
                  </a:lnTo>
                  <a:lnTo>
                    <a:pt x="8077" y="18038"/>
                  </a:lnTo>
                  <a:lnTo>
                    <a:pt x="8117" y="18027"/>
                  </a:lnTo>
                  <a:lnTo>
                    <a:pt x="8169" y="18027"/>
                  </a:lnTo>
                  <a:lnTo>
                    <a:pt x="8209" y="18027"/>
                  </a:lnTo>
                  <a:lnTo>
                    <a:pt x="8260" y="18027"/>
                  </a:lnTo>
                  <a:lnTo>
                    <a:pt x="8310" y="18027"/>
                  </a:lnTo>
                  <a:lnTo>
                    <a:pt x="8350" y="18027"/>
                  </a:lnTo>
                  <a:lnTo>
                    <a:pt x="8401" y="18027"/>
                  </a:lnTo>
                  <a:lnTo>
                    <a:pt x="8452" y="18027"/>
                  </a:lnTo>
                  <a:lnTo>
                    <a:pt x="8503" y="18027"/>
                  </a:lnTo>
                  <a:lnTo>
                    <a:pt x="8543" y="18027"/>
                  </a:lnTo>
                  <a:lnTo>
                    <a:pt x="8594" y="18027"/>
                  </a:lnTo>
                  <a:lnTo>
                    <a:pt x="8645" y="18038"/>
                  </a:lnTo>
                  <a:lnTo>
                    <a:pt x="8685" y="18038"/>
                  </a:lnTo>
                  <a:lnTo>
                    <a:pt x="8735" y="18048"/>
                  </a:lnTo>
                  <a:lnTo>
                    <a:pt x="8787" y="18048"/>
                  </a:lnTo>
                  <a:lnTo>
                    <a:pt x="8838" y="18067"/>
                  </a:lnTo>
                  <a:lnTo>
                    <a:pt x="8838" y="18088"/>
                  </a:lnTo>
                  <a:lnTo>
                    <a:pt x="8016" y="18088"/>
                  </a:lnTo>
                  <a:lnTo>
                    <a:pt x="7986" y="18098"/>
                  </a:lnTo>
                  <a:lnTo>
                    <a:pt x="7965" y="18109"/>
                  </a:lnTo>
                  <a:lnTo>
                    <a:pt x="7936" y="18128"/>
                  </a:lnTo>
                  <a:lnTo>
                    <a:pt x="7915" y="18139"/>
                  </a:lnTo>
                  <a:lnTo>
                    <a:pt x="7864" y="18159"/>
                  </a:lnTo>
                  <a:lnTo>
                    <a:pt x="7814" y="18189"/>
                  </a:lnTo>
                  <a:lnTo>
                    <a:pt x="7763" y="18200"/>
                  </a:lnTo>
                  <a:lnTo>
                    <a:pt x="7713" y="18220"/>
                  </a:lnTo>
                  <a:lnTo>
                    <a:pt x="7662" y="18229"/>
                  </a:lnTo>
                  <a:lnTo>
                    <a:pt x="7610" y="18240"/>
                  </a:lnTo>
                  <a:lnTo>
                    <a:pt x="7580" y="18240"/>
                  </a:lnTo>
                  <a:lnTo>
                    <a:pt x="7551" y="18240"/>
                  </a:lnTo>
                  <a:lnTo>
                    <a:pt x="7530" y="18240"/>
                  </a:lnTo>
                  <a:lnTo>
                    <a:pt x="7499" y="18240"/>
                  </a:lnTo>
                  <a:lnTo>
                    <a:pt x="7469" y="18240"/>
                  </a:lnTo>
                  <a:lnTo>
                    <a:pt x="7448" y="18240"/>
                  </a:lnTo>
                  <a:lnTo>
                    <a:pt x="7418" y="18240"/>
                  </a:lnTo>
                  <a:lnTo>
                    <a:pt x="7387" y="18240"/>
                  </a:lnTo>
                  <a:lnTo>
                    <a:pt x="7368" y="18240"/>
                  </a:lnTo>
                  <a:lnTo>
                    <a:pt x="7337" y="18240"/>
                  </a:lnTo>
                  <a:lnTo>
                    <a:pt x="7307" y="18240"/>
                  </a:lnTo>
                  <a:lnTo>
                    <a:pt x="7286" y="18240"/>
                  </a:lnTo>
                  <a:lnTo>
                    <a:pt x="7256" y="18229"/>
                  </a:lnTo>
                  <a:lnTo>
                    <a:pt x="7225" y="18229"/>
                  </a:lnTo>
                  <a:lnTo>
                    <a:pt x="7206" y="18229"/>
                  </a:lnTo>
                  <a:lnTo>
                    <a:pt x="7175" y="18229"/>
                  </a:lnTo>
                  <a:lnTo>
                    <a:pt x="7145" y="18220"/>
                  </a:lnTo>
                  <a:lnTo>
                    <a:pt x="7114" y="18220"/>
                  </a:lnTo>
                  <a:lnTo>
                    <a:pt x="7084" y="18210"/>
                  </a:lnTo>
                  <a:lnTo>
                    <a:pt x="7053" y="18210"/>
                  </a:lnTo>
                  <a:lnTo>
                    <a:pt x="7033" y="18200"/>
                  </a:lnTo>
                  <a:lnTo>
                    <a:pt x="7002" y="18200"/>
                  </a:lnTo>
                  <a:lnTo>
                    <a:pt x="6973" y="18189"/>
                  </a:lnTo>
                  <a:lnTo>
                    <a:pt x="6952" y="18189"/>
                  </a:lnTo>
                  <a:lnTo>
                    <a:pt x="6922" y="18179"/>
                  </a:lnTo>
                  <a:lnTo>
                    <a:pt x="6891" y="18169"/>
                  </a:lnTo>
                  <a:lnTo>
                    <a:pt x="6861" y="18169"/>
                  </a:lnTo>
                  <a:lnTo>
                    <a:pt x="6840" y="18159"/>
                  </a:lnTo>
                  <a:lnTo>
                    <a:pt x="6811" y="18159"/>
                  </a:lnTo>
                  <a:lnTo>
                    <a:pt x="6780" y="18149"/>
                  </a:lnTo>
                  <a:lnTo>
                    <a:pt x="6750" y="18149"/>
                  </a:lnTo>
                  <a:lnTo>
                    <a:pt x="6729" y="18149"/>
                  </a:lnTo>
                  <a:lnTo>
                    <a:pt x="6699" y="18139"/>
                  </a:lnTo>
                  <a:lnTo>
                    <a:pt x="6668" y="18128"/>
                  </a:lnTo>
                  <a:lnTo>
                    <a:pt x="6638" y="18128"/>
                  </a:lnTo>
                  <a:lnTo>
                    <a:pt x="6618" y="18118"/>
                  </a:lnTo>
                  <a:lnTo>
                    <a:pt x="6567" y="18109"/>
                  </a:lnTo>
                  <a:lnTo>
                    <a:pt x="6516" y="18109"/>
                  </a:lnTo>
                  <a:lnTo>
                    <a:pt x="6455" y="18098"/>
                  </a:lnTo>
                  <a:lnTo>
                    <a:pt x="6405" y="18098"/>
                  </a:lnTo>
                  <a:lnTo>
                    <a:pt x="6354" y="18098"/>
                  </a:lnTo>
                  <a:lnTo>
                    <a:pt x="6314" y="18098"/>
                  </a:lnTo>
                  <a:lnTo>
                    <a:pt x="5705" y="17905"/>
                  </a:lnTo>
                  <a:lnTo>
                    <a:pt x="5635" y="17956"/>
                  </a:lnTo>
                  <a:lnTo>
                    <a:pt x="5604" y="17956"/>
                  </a:lnTo>
                  <a:lnTo>
                    <a:pt x="5584" y="17956"/>
                  </a:lnTo>
                  <a:lnTo>
                    <a:pt x="5553" y="17956"/>
                  </a:lnTo>
                  <a:lnTo>
                    <a:pt x="5524" y="17966"/>
                  </a:lnTo>
                  <a:lnTo>
                    <a:pt x="5493" y="17966"/>
                  </a:lnTo>
                  <a:lnTo>
                    <a:pt x="5463" y="17966"/>
                  </a:lnTo>
                  <a:lnTo>
                    <a:pt x="5432" y="17977"/>
                  </a:lnTo>
                  <a:lnTo>
                    <a:pt x="5402" y="17977"/>
                  </a:lnTo>
                  <a:lnTo>
                    <a:pt x="5371" y="17977"/>
                  </a:lnTo>
                  <a:lnTo>
                    <a:pt x="5341" y="17977"/>
                  </a:lnTo>
                  <a:lnTo>
                    <a:pt x="5311" y="17977"/>
                  </a:lnTo>
                  <a:lnTo>
                    <a:pt x="5280" y="17987"/>
                  </a:lnTo>
                  <a:lnTo>
                    <a:pt x="5259" y="17987"/>
                  </a:lnTo>
                  <a:lnTo>
                    <a:pt x="5229" y="17987"/>
                  </a:lnTo>
                  <a:lnTo>
                    <a:pt x="5199" y="17987"/>
                  </a:lnTo>
                  <a:lnTo>
                    <a:pt x="5168" y="17996"/>
                  </a:lnTo>
                  <a:lnTo>
                    <a:pt x="5139" y="17996"/>
                  </a:lnTo>
                  <a:lnTo>
                    <a:pt x="5118" y="17996"/>
                  </a:lnTo>
                  <a:lnTo>
                    <a:pt x="5087" y="17996"/>
                  </a:lnTo>
                  <a:lnTo>
                    <a:pt x="5057" y="17996"/>
                  </a:lnTo>
                  <a:lnTo>
                    <a:pt x="5027" y="17996"/>
                  </a:lnTo>
                  <a:lnTo>
                    <a:pt x="4996" y="17996"/>
                  </a:lnTo>
                  <a:lnTo>
                    <a:pt x="4966" y="17996"/>
                  </a:lnTo>
                  <a:lnTo>
                    <a:pt x="4946" y="17996"/>
                  </a:lnTo>
                  <a:lnTo>
                    <a:pt x="4916" y="17996"/>
                  </a:lnTo>
                  <a:lnTo>
                    <a:pt x="4885" y="17996"/>
                  </a:lnTo>
                  <a:lnTo>
                    <a:pt x="4855" y="17996"/>
                  </a:lnTo>
                  <a:lnTo>
                    <a:pt x="4824" y="17996"/>
                  </a:lnTo>
                  <a:lnTo>
                    <a:pt x="4794" y="17996"/>
                  </a:lnTo>
                  <a:lnTo>
                    <a:pt x="4763" y="17996"/>
                  </a:lnTo>
                  <a:lnTo>
                    <a:pt x="4733" y="17996"/>
                  </a:lnTo>
                  <a:lnTo>
                    <a:pt x="4712" y="17996"/>
                  </a:lnTo>
                  <a:lnTo>
                    <a:pt x="4693" y="17977"/>
                  </a:lnTo>
                  <a:lnTo>
                    <a:pt x="4682" y="17956"/>
                  </a:lnTo>
                  <a:lnTo>
                    <a:pt x="4712" y="17926"/>
                  </a:lnTo>
                  <a:lnTo>
                    <a:pt x="4752" y="17926"/>
                  </a:lnTo>
                  <a:lnTo>
                    <a:pt x="4794" y="17926"/>
                  </a:lnTo>
                  <a:lnTo>
                    <a:pt x="4844" y="17926"/>
                  </a:lnTo>
                  <a:lnTo>
                    <a:pt x="4895" y="17936"/>
                  </a:lnTo>
                  <a:lnTo>
                    <a:pt x="4935" y="17936"/>
                  </a:lnTo>
                  <a:lnTo>
                    <a:pt x="4975" y="17936"/>
                  </a:lnTo>
                  <a:lnTo>
                    <a:pt x="5027" y="17936"/>
                  </a:lnTo>
                  <a:lnTo>
                    <a:pt x="5078" y="17936"/>
                  </a:lnTo>
                  <a:lnTo>
                    <a:pt x="5118" y="17936"/>
                  </a:lnTo>
                  <a:lnTo>
                    <a:pt x="5158" y="17936"/>
                  </a:lnTo>
                  <a:lnTo>
                    <a:pt x="5209" y="17926"/>
                  </a:lnTo>
                  <a:lnTo>
                    <a:pt x="5250" y="17926"/>
                  </a:lnTo>
                  <a:lnTo>
                    <a:pt x="5290" y="17926"/>
                  </a:lnTo>
                  <a:lnTo>
                    <a:pt x="5341" y="17916"/>
                  </a:lnTo>
                  <a:lnTo>
                    <a:pt x="5381" y="17916"/>
                  </a:lnTo>
                  <a:lnTo>
                    <a:pt x="5432" y="17916"/>
                  </a:lnTo>
                  <a:lnTo>
                    <a:pt x="5432" y="17905"/>
                  </a:lnTo>
                  <a:lnTo>
                    <a:pt x="5402" y="17905"/>
                  </a:lnTo>
                  <a:lnTo>
                    <a:pt x="5362" y="17895"/>
                  </a:lnTo>
                  <a:lnTo>
                    <a:pt x="5330" y="17895"/>
                  </a:lnTo>
                  <a:lnTo>
                    <a:pt x="5301" y="17895"/>
                  </a:lnTo>
                  <a:lnTo>
                    <a:pt x="5280" y="17885"/>
                  </a:lnTo>
                  <a:lnTo>
                    <a:pt x="5250" y="17885"/>
                  </a:lnTo>
                  <a:lnTo>
                    <a:pt x="5219" y="17885"/>
                  </a:lnTo>
                  <a:lnTo>
                    <a:pt x="5189" y="17885"/>
                  </a:lnTo>
                  <a:lnTo>
                    <a:pt x="5158" y="17885"/>
                  </a:lnTo>
                  <a:lnTo>
                    <a:pt x="5128" y="17885"/>
                  </a:lnTo>
                  <a:lnTo>
                    <a:pt x="5097" y="17875"/>
                  </a:lnTo>
                  <a:lnTo>
                    <a:pt x="5078" y="17875"/>
                  </a:lnTo>
                  <a:lnTo>
                    <a:pt x="5017" y="17875"/>
                  </a:lnTo>
                  <a:lnTo>
                    <a:pt x="4966" y="17875"/>
                  </a:lnTo>
                  <a:lnTo>
                    <a:pt x="4946" y="17875"/>
                  </a:lnTo>
                  <a:lnTo>
                    <a:pt x="4916" y="17875"/>
                  </a:lnTo>
                  <a:lnTo>
                    <a:pt x="4885" y="17865"/>
                  </a:lnTo>
                  <a:lnTo>
                    <a:pt x="4864" y="17865"/>
                  </a:lnTo>
                  <a:lnTo>
                    <a:pt x="4804" y="17865"/>
                  </a:lnTo>
                  <a:lnTo>
                    <a:pt x="4763" y="17865"/>
                  </a:lnTo>
                  <a:lnTo>
                    <a:pt x="4733" y="17855"/>
                  </a:lnTo>
                  <a:lnTo>
                    <a:pt x="4702" y="17855"/>
                  </a:lnTo>
                  <a:lnTo>
                    <a:pt x="4672" y="17855"/>
                  </a:lnTo>
                  <a:lnTo>
                    <a:pt x="4651" y="17855"/>
                  </a:lnTo>
                  <a:lnTo>
                    <a:pt x="4621" y="17844"/>
                  </a:lnTo>
                  <a:lnTo>
                    <a:pt x="4601" y="17844"/>
                  </a:lnTo>
                  <a:lnTo>
                    <a:pt x="4571" y="17844"/>
                  </a:lnTo>
                  <a:lnTo>
                    <a:pt x="4540" y="17844"/>
                  </a:lnTo>
                  <a:lnTo>
                    <a:pt x="4540" y="17825"/>
                  </a:lnTo>
                  <a:lnTo>
                    <a:pt x="5219" y="17815"/>
                  </a:lnTo>
                  <a:lnTo>
                    <a:pt x="5168" y="17764"/>
                  </a:lnTo>
                  <a:lnTo>
                    <a:pt x="4399" y="17754"/>
                  </a:lnTo>
                  <a:lnTo>
                    <a:pt x="4399" y="17713"/>
                  </a:lnTo>
                  <a:lnTo>
                    <a:pt x="4428" y="17672"/>
                  </a:lnTo>
                  <a:lnTo>
                    <a:pt x="4388" y="17662"/>
                  </a:lnTo>
                  <a:lnTo>
                    <a:pt x="4348" y="17662"/>
                  </a:lnTo>
                  <a:lnTo>
                    <a:pt x="4307" y="17662"/>
                  </a:lnTo>
                  <a:lnTo>
                    <a:pt x="4266" y="17662"/>
                  </a:lnTo>
                  <a:lnTo>
                    <a:pt x="4216" y="17662"/>
                  </a:lnTo>
                  <a:lnTo>
                    <a:pt x="4186" y="17653"/>
                  </a:lnTo>
                  <a:lnTo>
                    <a:pt x="4165" y="17632"/>
                  </a:lnTo>
                  <a:lnTo>
                    <a:pt x="4155" y="17592"/>
                  </a:lnTo>
                  <a:lnTo>
                    <a:pt x="4115" y="17602"/>
                  </a:lnTo>
                  <a:lnTo>
                    <a:pt x="4074" y="17611"/>
                  </a:lnTo>
                  <a:lnTo>
                    <a:pt x="4033" y="17632"/>
                  </a:lnTo>
                  <a:lnTo>
                    <a:pt x="3993" y="17642"/>
                  </a:lnTo>
                  <a:lnTo>
                    <a:pt x="3953" y="17653"/>
                  </a:lnTo>
                  <a:lnTo>
                    <a:pt x="3911" y="17672"/>
                  </a:lnTo>
                  <a:lnTo>
                    <a:pt x="3871" y="17682"/>
                  </a:lnTo>
                  <a:lnTo>
                    <a:pt x="3831" y="17693"/>
                  </a:lnTo>
                  <a:lnTo>
                    <a:pt x="3791" y="17703"/>
                  </a:lnTo>
                  <a:lnTo>
                    <a:pt x="3740" y="17713"/>
                  </a:lnTo>
                  <a:lnTo>
                    <a:pt x="3699" y="17723"/>
                  </a:lnTo>
                  <a:lnTo>
                    <a:pt x="3659" y="17733"/>
                  </a:lnTo>
                  <a:lnTo>
                    <a:pt x="3618" y="17743"/>
                  </a:lnTo>
                  <a:lnTo>
                    <a:pt x="3577" y="17754"/>
                  </a:lnTo>
                  <a:lnTo>
                    <a:pt x="3537" y="17764"/>
                  </a:lnTo>
                  <a:lnTo>
                    <a:pt x="3496" y="17773"/>
                  </a:lnTo>
                  <a:lnTo>
                    <a:pt x="3456" y="17784"/>
                  </a:lnTo>
                  <a:lnTo>
                    <a:pt x="3405" y="17794"/>
                  </a:lnTo>
                  <a:lnTo>
                    <a:pt x="3364" y="17794"/>
                  </a:lnTo>
                  <a:lnTo>
                    <a:pt x="3324" y="17804"/>
                  </a:lnTo>
                  <a:lnTo>
                    <a:pt x="3284" y="17815"/>
                  </a:lnTo>
                  <a:lnTo>
                    <a:pt x="3233" y="17825"/>
                  </a:lnTo>
                  <a:lnTo>
                    <a:pt x="3192" y="17825"/>
                  </a:lnTo>
                  <a:lnTo>
                    <a:pt x="3152" y="17834"/>
                  </a:lnTo>
                  <a:lnTo>
                    <a:pt x="3112" y="17844"/>
                  </a:lnTo>
                  <a:lnTo>
                    <a:pt x="3061" y="17844"/>
                  </a:lnTo>
                  <a:lnTo>
                    <a:pt x="3020" y="17855"/>
                  </a:lnTo>
                  <a:lnTo>
                    <a:pt x="2979" y="17865"/>
                  </a:lnTo>
                  <a:lnTo>
                    <a:pt x="2939" y="17865"/>
                  </a:lnTo>
                  <a:lnTo>
                    <a:pt x="2889" y="17875"/>
                  </a:lnTo>
                  <a:lnTo>
                    <a:pt x="2847" y="17885"/>
                  </a:lnTo>
                  <a:lnTo>
                    <a:pt x="2807" y="17895"/>
                  </a:lnTo>
                  <a:lnTo>
                    <a:pt x="2767" y="17895"/>
                  </a:lnTo>
                  <a:lnTo>
                    <a:pt x="2716" y="17895"/>
                  </a:lnTo>
                  <a:lnTo>
                    <a:pt x="2676" y="17905"/>
                  </a:lnTo>
                  <a:lnTo>
                    <a:pt x="2635" y="17905"/>
                  </a:lnTo>
                  <a:lnTo>
                    <a:pt x="2584" y="17916"/>
                  </a:lnTo>
                  <a:lnTo>
                    <a:pt x="2544" y="17916"/>
                  </a:lnTo>
                  <a:lnTo>
                    <a:pt x="2504" y="17916"/>
                  </a:lnTo>
                  <a:lnTo>
                    <a:pt x="2452" y="17926"/>
                  </a:lnTo>
                  <a:lnTo>
                    <a:pt x="2412" y="17926"/>
                  </a:lnTo>
                  <a:lnTo>
                    <a:pt x="2371" y="17926"/>
                  </a:lnTo>
                  <a:lnTo>
                    <a:pt x="2321" y="17936"/>
                  </a:lnTo>
                  <a:lnTo>
                    <a:pt x="2281" y="17936"/>
                  </a:lnTo>
                  <a:lnTo>
                    <a:pt x="2229" y="17946"/>
                  </a:lnTo>
                  <a:lnTo>
                    <a:pt x="2189" y="17946"/>
                  </a:lnTo>
                  <a:lnTo>
                    <a:pt x="2149" y="17956"/>
                  </a:lnTo>
                  <a:lnTo>
                    <a:pt x="2098" y="17956"/>
                  </a:lnTo>
                  <a:lnTo>
                    <a:pt x="2058" y="17956"/>
                  </a:lnTo>
                  <a:lnTo>
                    <a:pt x="2016" y="17966"/>
                  </a:lnTo>
                  <a:lnTo>
                    <a:pt x="1966" y="17966"/>
                  </a:lnTo>
                  <a:lnTo>
                    <a:pt x="1926" y="17977"/>
                  </a:lnTo>
                  <a:lnTo>
                    <a:pt x="1885" y="17977"/>
                  </a:lnTo>
                  <a:lnTo>
                    <a:pt x="1835" y="17977"/>
                  </a:lnTo>
                  <a:lnTo>
                    <a:pt x="1793" y="17987"/>
                  </a:lnTo>
                  <a:lnTo>
                    <a:pt x="1753" y="17996"/>
                  </a:lnTo>
                  <a:lnTo>
                    <a:pt x="1713" y="17996"/>
                  </a:lnTo>
                  <a:lnTo>
                    <a:pt x="1662" y="17996"/>
                  </a:lnTo>
                  <a:lnTo>
                    <a:pt x="1621" y="18006"/>
                  </a:lnTo>
                  <a:lnTo>
                    <a:pt x="1571" y="18006"/>
                  </a:lnTo>
                  <a:lnTo>
                    <a:pt x="1530" y="18017"/>
                  </a:lnTo>
                  <a:lnTo>
                    <a:pt x="1490" y="18017"/>
                  </a:lnTo>
                  <a:lnTo>
                    <a:pt x="1449" y="18027"/>
                  </a:lnTo>
                  <a:lnTo>
                    <a:pt x="1409" y="18038"/>
                  </a:lnTo>
                  <a:lnTo>
                    <a:pt x="1409" y="17996"/>
                  </a:lnTo>
                  <a:lnTo>
                    <a:pt x="1429" y="17987"/>
                  </a:lnTo>
                  <a:lnTo>
                    <a:pt x="1459" y="17987"/>
                  </a:lnTo>
                  <a:lnTo>
                    <a:pt x="1490" y="17977"/>
                  </a:lnTo>
                  <a:lnTo>
                    <a:pt x="1520" y="17977"/>
                  </a:lnTo>
                  <a:lnTo>
                    <a:pt x="1551" y="17966"/>
                  </a:lnTo>
                  <a:lnTo>
                    <a:pt x="1581" y="17966"/>
                  </a:lnTo>
                  <a:lnTo>
                    <a:pt x="1611" y="17956"/>
                  </a:lnTo>
                  <a:lnTo>
                    <a:pt x="1652" y="17956"/>
                  </a:lnTo>
                  <a:lnTo>
                    <a:pt x="1682" y="17956"/>
                  </a:lnTo>
                  <a:lnTo>
                    <a:pt x="1713" y="17946"/>
                  </a:lnTo>
                  <a:lnTo>
                    <a:pt x="1743" y="17946"/>
                  </a:lnTo>
                  <a:lnTo>
                    <a:pt x="1774" y="17946"/>
                  </a:lnTo>
                  <a:lnTo>
                    <a:pt x="1804" y="17936"/>
                  </a:lnTo>
                  <a:lnTo>
                    <a:pt x="1835" y="17936"/>
                  </a:lnTo>
                  <a:lnTo>
                    <a:pt x="1875" y="17936"/>
                  </a:lnTo>
                  <a:lnTo>
                    <a:pt x="1905" y="17936"/>
                  </a:lnTo>
                  <a:lnTo>
                    <a:pt x="1936" y="17936"/>
                  </a:lnTo>
                  <a:lnTo>
                    <a:pt x="1966" y="17926"/>
                  </a:lnTo>
                  <a:lnTo>
                    <a:pt x="1997" y="17926"/>
                  </a:lnTo>
                  <a:lnTo>
                    <a:pt x="2027" y="17926"/>
                  </a:lnTo>
                  <a:lnTo>
                    <a:pt x="2047" y="17916"/>
                  </a:lnTo>
                  <a:lnTo>
                    <a:pt x="2077" y="17916"/>
                  </a:lnTo>
                  <a:lnTo>
                    <a:pt x="2108" y="17916"/>
                  </a:lnTo>
                  <a:lnTo>
                    <a:pt x="2149" y="17916"/>
                  </a:lnTo>
                  <a:lnTo>
                    <a:pt x="2169" y="17916"/>
                  </a:lnTo>
                  <a:lnTo>
                    <a:pt x="2199" y="17905"/>
                  </a:lnTo>
                  <a:lnTo>
                    <a:pt x="2229" y="17905"/>
                  </a:lnTo>
                  <a:lnTo>
                    <a:pt x="2260" y="17895"/>
                  </a:lnTo>
                  <a:lnTo>
                    <a:pt x="2281" y="17895"/>
                  </a:lnTo>
                  <a:lnTo>
                    <a:pt x="2311" y="17885"/>
                  </a:lnTo>
                  <a:lnTo>
                    <a:pt x="2340" y="17885"/>
                  </a:lnTo>
                  <a:lnTo>
                    <a:pt x="2371" y="17875"/>
                  </a:lnTo>
                  <a:lnTo>
                    <a:pt x="2321" y="17865"/>
                  </a:lnTo>
                  <a:lnTo>
                    <a:pt x="2270" y="17865"/>
                  </a:lnTo>
                  <a:lnTo>
                    <a:pt x="2220" y="17855"/>
                  </a:lnTo>
                  <a:lnTo>
                    <a:pt x="2178" y="17844"/>
                  </a:lnTo>
                  <a:lnTo>
                    <a:pt x="2128" y="17844"/>
                  </a:lnTo>
                  <a:lnTo>
                    <a:pt x="2088" y="17834"/>
                  </a:lnTo>
                  <a:lnTo>
                    <a:pt x="2047" y="17834"/>
                  </a:lnTo>
                  <a:lnTo>
                    <a:pt x="1997" y="17834"/>
                  </a:lnTo>
                  <a:lnTo>
                    <a:pt x="1955" y="17834"/>
                  </a:lnTo>
                  <a:lnTo>
                    <a:pt x="1905" y="17834"/>
                  </a:lnTo>
                  <a:lnTo>
                    <a:pt x="1865" y="17834"/>
                  </a:lnTo>
                  <a:lnTo>
                    <a:pt x="1824" y="17834"/>
                  </a:lnTo>
                  <a:lnTo>
                    <a:pt x="1774" y="17834"/>
                  </a:lnTo>
                  <a:lnTo>
                    <a:pt x="1733" y="17834"/>
                  </a:lnTo>
                  <a:lnTo>
                    <a:pt x="1692" y="17844"/>
                  </a:lnTo>
                  <a:lnTo>
                    <a:pt x="1652" y="17844"/>
                  </a:lnTo>
                  <a:lnTo>
                    <a:pt x="1602" y="17844"/>
                  </a:lnTo>
                  <a:lnTo>
                    <a:pt x="1560" y="17844"/>
                  </a:lnTo>
                  <a:lnTo>
                    <a:pt x="1510" y="17855"/>
                  </a:lnTo>
                  <a:lnTo>
                    <a:pt x="1469" y="17855"/>
                  </a:lnTo>
                  <a:lnTo>
                    <a:pt x="1419" y="17865"/>
                  </a:lnTo>
                  <a:lnTo>
                    <a:pt x="1379" y="17865"/>
                  </a:lnTo>
                  <a:lnTo>
                    <a:pt x="1337" y="17875"/>
                  </a:lnTo>
                  <a:lnTo>
                    <a:pt x="1287" y="17885"/>
                  </a:lnTo>
                  <a:lnTo>
                    <a:pt x="1236" y="17885"/>
                  </a:lnTo>
                  <a:lnTo>
                    <a:pt x="1196" y="17895"/>
                  </a:lnTo>
                  <a:lnTo>
                    <a:pt x="1145" y="17895"/>
                  </a:lnTo>
                  <a:lnTo>
                    <a:pt x="1105" y="17905"/>
                  </a:lnTo>
                  <a:lnTo>
                    <a:pt x="1053" y="17905"/>
                  </a:lnTo>
                  <a:lnTo>
                    <a:pt x="1013" y="17916"/>
                  </a:lnTo>
                  <a:lnTo>
                    <a:pt x="963" y="17916"/>
                  </a:lnTo>
                  <a:lnTo>
                    <a:pt x="912" y="17926"/>
                  </a:lnTo>
                  <a:lnTo>
                    <a:pt x="902" y="17885"/>
                  </a:lnTo>
                  <a:lnTo>
                    <a:pt x="912" y="17855"/>
                  </a:lnTo>
                  <a:lnTo>
                    <a:pt x="942" y="17834"/>
                  </a:lnTo>
                  <a:lnTo>
                    <a:pt x="983" y="17825"/>
                  </a:lnTo>
                  <a:lnTo>
                    <a:pt x="1034" y="17834"/>
                  </a:lnTo>
                  <a:lnTo>
                    <a:pt x="1074" y="17834"/>
                  </a:lnTo>
                  <a:lnTo>
                    <a:pt x="1125" y="17834"/>
                  </a:lnTo>
                  <a:lnTo>
                    <a:pt x="1175" y="17844"/>
                  </a:lnTo>
                  <a:lnTo>
                    <a:pt x="1217" y="17834"/>
                  </a:lnTo>
                  <a:lnTo>
                    <a:pt x="1267" y="17834"/>
                  </a:lnTo>
                  <a:lnTo>
                    <a:pt x="1318" y="17825"/>
                  </a:lnTo>
                  <a:lnTo>
                    <a:pt x="1368" y="17825"/>
                  </a:lnTo>
                  <a:lnTo>
                    <a:pt x="1409" y="17815"/>
                  </a:lnTo>
                  <a:lnTo>
                    <a:pt x="1459" y="17815"/>
                  </a:lnTo>
                  <a:lnTo>
                    <a:pt x="1499" y="17804"/>
                  </a:lnTo>
                  <a:lnTo>
                    <a:pt x="1551" y="17794"/>
                  </a:lnTo>
                  <a:lnTo>
                    <a:pt x="1591" y="17784"/>
                  </a:lnTo>
                  <a:lnTo>
                    <a:pt x="1642" y="17784"/>
                  </a:lnTo>
                  <a:lnTo>
                    <a:pt x="1692" y="17784"/>
                  </a:lnTo>
                  <a:lnTo>
                    <a:pt x="1733" y="17784"/>
                  </a:lnTo>
                  <a:lnTo>
                    <a:pt x="1703" y="17764"/>
                  </a:lnTo>
                  <a:lnTo>
                    <a:pt x="1672" y="17754"/>
                  </a:lnTo>
                  <a:lnTo>
                    <a:pt x="1631" y="17743"/>
                  </a:lnTo>
                  <a:lnTo>
                    <a:pt x="1602" y="17743"/>
                  </a:lnTo>
                  <a:lnTo>
                    <a:pt x="1571" y="17733"/>
                  </a:lnTo>
                  <a:lnTo>
                    <a:pt x="1541" y="17723"/>
                  </a:lnTo>
                  <a:lnTo>
                    <a:pt x="1499" y="17723"/>
                  </a:lnTo>
                  <a:lnTo>
                    <a:pt x="1469" y="17723"/>
                  </a:lnTo>
                  <a:lnTo>
                    <a:pt x="1429" y="17723"/>
                  </a:lnTo>
                  <a:lnTo>
                    <a:pt x="1398" y="17713"/>
                  </a:lnTo>
                  <a:lnTo>
                    <a:pt x="1368" y="17713"/>
                  </a:lnTo>
                  <a:lnTo>
                    <a:pt x="1337" y="17713"/>
                  </a:lnTo>
                  <a:lnTo>
                    <a:pt x="1297" y="17713"/>
                  </a:lnTo>
                  <a:lnTo>
                    <a:pt x="1267" y="17723"/>
                  </a:lnTo>
                  <a:lnTo>
                    <a:pt x="1236" y="17723"/>
                  </a:lnTo>
                  <a:lnTo>
                    <a:pt x="1206" y="17723"/>
                  </a:lnTo>
                  <a:lnTo>
                    <a:pt x="1165" y="17723"/>
                  </a:lnTo>
                  <a:lnTo>
                    <a:pt x="1125" y="17723"/>
                  </a:lnTo>
                  <a:lnTo>
                    <a:pt x="1095" y="17723"/>
                  </a:lnTo>
                  <a:lnTo>
                    <a:pt x="1064" y="17733"/>
                  </a:lnTo>
                  <a:lnTo>
                    <a:pt x="1024" y="17733"/>
                  </a:lnTo>
                  <a:lnTo>
                    <a:pt x="994" y="17733"/>
                  </a:lnTo>
                  <a:lnTo>
                    <a:pt x="952" y="17733"/>
                  </a:lnTo>
                  <a:lnTo>
                    <a:pt x="922" y="17733"/>
                  </a:lnTo>
                  <a:lnTo>
                    <a:pt x="882" y="17733"/>
                  </a:lnTo>
                  <a:lnTo>
                    <a:pt x="851" y="17733"/>
                  </a:lnTo>
                  <a:lnTo>
                    <a:pt x="811" y="17723"/>
                  </a:lnTo>
                  <a:lnTo>
                    <a:pt x="780" y="17723"/>
                  </a:lnTo>
                  <a:lnTo>
                    <a:pt x="750" y="17723"/>
                  </a:lnTo>
                  <a:lnTo>
                    <a:pt x="719" y="17713"/>
                  </a:lnTo>
                  <a:lnTo>
                    <a:pt x="679" y="17713"/>
                  </a:lnTo>
                  <a:lnTo>
                    <a:pt x="649" y="17703"/>
                  </a:lnTo>
                  <a:lnTo>
                    <a:pt x="668" y="17662"/>
                  </a:lnTo>
                  <a:lnTo>
                    <a:pt x="699" y="17642"/>
                  </a:lnTo>
                  <a:lnTo>
                    <a:pt x="729" y="17642"/>
                  </a:lnTo>
                  <a:lnTo>
                    <a:pt x="760" y="17642"/>
                  </a:lnTo>
                  <a:lnTo>
                    <a:pt x="790" y="17642"/>
                  </a:lnTo>
                  <a:lnTo>
                    <a:pt x="831" y="17662"/>
                  </a:lnTo>
                  <a:lnTo>
                    <a:pt x="862" y="17662"/>
                  </a:lnTo>
                  <a:lnTo>
                    <a:pt x="902" y="17672"/>
                  </a:lnTo>
                  <a:lnTo>
                    <a:pt x="952" y="17672"/>
                  </a:lnTo>
                  <a:lnTo>
                    <a:pt x="1003" y="17672"/>
                  </a:lnTo>
                  <a:lnTo>
                    <a:pt x="1034" y="17672"/>
                  </a:lnTo>
                  <a:lnTo>
                    <a:pt x="1064" y="17672"/>
                  </a:lnTo>
                  <a:lnTo>
                    <a:pt x="1084" y="17672"/>
                  </a:lnTo>
                  <a:lnTo>
                    <a:pt x="1114" y="17672"/>
                  </a:lnTo>
                  <a:lnTo>
                    <a:pt x="1165" y="17672"/>
                  </a:lnTo>
                  <a:lnTo>
                    <a:pt x="1217" y="17672"/>
                  </a:lnTo>
                  <a:lnTo>
                    <a:pt x="1236" y="17662"/>
                  </a:lnTo>
                  <a:lnTo>
                    <a:pt x="1267" y="17662"/>
                  </a:lnTo>
                  <a:lnTo>
                    <a:pt x="1297" y="17662"/>
                  </a:lnTo>
                  <a:lnTo>
                    <a:pt x="1328" y="17662"/>
                  </a:lnTo>
                  <a:lnTo>
                    <a:pt x="1287" y="17632"/>
                  </a:lnTo>
                  <a:lnTo>
                    <a:pt x="1246" y="17611"/>
                  </a:lnTo>
                  <a:lnTo>
                    <a:pt x="1206" y="17592"/>
                  </a:lnTo>
                  <a:lnTo>
                    <a:pt x="1175" y="17581"/>
                  </a:lnTo>
                  <a:lnTo>
                    <a:pt x="1135" y="17561"/>
                  </a:lnTo>
                  <a:lnTo>
                    <a:pt x="1095" y="17541"/>
                  </a:lnTo>
                  <a:lnTo>
                    <a:pt x="1053" y="17531"/>
                  </a:lnTo>
                  <a:lnTo>
                    <a:pt x="1024" y="17520"/>
                  </a:lnTo>
                  <a:lnTo>
                    <a:pt x="973" y="17510"/>
                  </a:lnTo>
                  <a:lnTo>
                    <a:pt x="933" y="17500"/>
                  </a:lnTo>
                  <a:lnTo>
                    <a:pt x="891" y="17491"/>
                  </a:lnTo>
                  <a:lnTo>
                    <a:pt x="851" y="17491"/>
                  </a:lnTo>
                  <a:lnTo>
                    <a:pt x="811" y="17480"/>
                  </a:lnTo>
                  <a:lnTo>
                    <a:pt x="770" y="17480"/>
                  </a:lnTo>
                  <a:lnTo>
                    <a:pt x="729" y="17480"/>
                  </a:lnTo>
                  <a:lnTo>
                    <a:pt x="689" y="17480"/>
                  </a:lnTo>
                  <a:lnTo>
                    <a:pt x="649" y="17470"/>
                  </a:lnTo>
                  <a:lnTo>
                    <a:pt x="598" y="17470"/>
                  </a:lnTo>
                  <a:lnTo>
                    <a:pt x="557" y="17470"/>
                  </a:lnTo>
                  <a:lnTo>
                    <a:pt x="517" y="17470"/>
                  </a:lnTo>
                  <a:lnTo>
                    <a:pt x="477" y="17470"/>
                  </a:lnTo>
                  <a:lnTo>
                    <a:pt x="426" y="17470"/>
                  </a:lnTo>
                  <a:lnTo>
                    <a:pt x="385" y="17470"/>
                  </a:lnTo>
                  <a:lnTo>
                    <a:pt x="344" y="17470"/>
                  </a:lnTo>
                  <a:lnTo>
                    <a:pt x="304" y="17460"/>
                  </a:lnTo>
                  <a:lnTo>
                    <a:pt x="264" y="17460"/>
                  </a:lnTo>
                  <a:lnTo>
                    <a:pt x="212" y="17449"/>
                  </a:lnTo>
                  <a:lnTo>
                    <a:pt x="172" y="17449"/>
                  </a:lnTo>
                  <a:lnTo>
                    <a:pt x="121" y="17439"/>
                  </a:lnTo>
                  <a:lnTo>
                    <a:pt x="92" y="17439"/>
                  </a:lnTo>
                  <a:lnTo>
                    <a:pt x="41" y="17439"/>
                  </a:lnTo>
                  <a:lnTo>
                    <a:pt x="0" y="17430"/>
                  </a:lnTo>
                  <a:lnTo>
                    <a:pt x="0" y="17388"/>
                  </a:lnTo>
                  <a:lnTo>
                    <a:pt x="31" y="17388"/>
                  </a:lnTo>
                  <a:lnTo>
                    <a:pt x="61" y="17388"/>
                  </a:lnTo>
                  <a:lnTo>
                    <a:pt x="81" y="17388"/>
                  </a:lnTo>
                  <a:lnTo>
                    <a:pt x="111" y="17388"/>
                  </a:lnTo>
                  <a:lnTo>
                    <a:pt x="132" y="17388"/>
                  </a:lnTo>
                  <a:lnTo>
                    <a:pt x="162" y="17388"/>
                  </a:lnTo>
                  <a:lnTo>
                    <a:pt x="193" y="17388"/>
                  </a:lnTo>
                  <a:lnTo>
                    <a:pt x="223" y="17399"/>
                  </a:lnTo>
                  <a:lnTo>
                    <a:pt x="254" y="17399"/>
                  </a:lnTo>
                  <a:lnTo>
                    <a:pt x="273" y="17399"/>
                  </a:lnTo>
                  <a:lnTo>
                    <a:pt x="304" y="17399"/>
                  </a:lnTo>
                  <a:lnTo>
                    <a:pt x="334" y="17399"/>
                  </a:lnTo>
                  <a:lnTo>
                    <a:pt x="355" y="17399"/>
                  </a:lnTo>
                  <a:lnTo>
                    <a:pt x="385" y="17409"/>
                  </a:lnTo>
                  <a:lnTo>
                    <a:pt x="416" y="17409"/>
                  </a:lnTo>
                  <a:lnTo>
                    <a:pt x="446" y="17409"/>
                  </a:lnTo>
                  <a:lnTo>
                    <a:pt x="466" y="17409"/>
                  </a:lnTo>
                  <a:lnTo>
                    <a:pt x="496" y="17409"/>
                  </a:lnTo>
                  <a:lnTo>
                    <a:pt x="527" y="17409"/>
                  </a:lnTo>
                  <a:lnTo>
                    <a:pt x="557" y="17409"/>
                  </a:lnTo>
                  <a:lnTo>
                    <a:pt x="578" y="17409"/>
                  </a:lnTo>
                  <a:lnTo>
                    <a:pt x="608" y="17419"/>
                  </a:lnTo>
                  <a:lnTo>
                    <a:pt x="639" y="17419"/>
                  </a:lnTo>
                  <a:lnTo>
                    <a:pt x="668" y="17419"/>
                  </a:lnTo>
                  <a:lnTo>
                    <a:pt x="689" y="17419"/>
                  </a:lnTo>
                  <a:lnTo>
                    <a:pt x="719" y="17419"/>
                  </a:lnTo>
                  <a:lnTo>
                    <a:pt x="750" y="17419"/>
                  </a:lnTo>
                  <a:lnTo>
                    <a:pt x="770" y="17419"/>
                  </a:lnTo>
                  <a:lnTo>
                    <a:pt x="801" y="17419"/>
                  </a:lnTo>
                  <a:lnTo>
                    <a:pt x="831" y="17430"/>
                  </a:lnTo>
                  <a:lnTo>
                    <a:pt x="862" y="17430"/>
                  </a:lnTo>
                  <a:lnTo>
                    <a:pt x="891" y="17430"/>
                  </a:lnTo>
                  <a:lnTo>
                    <a:pt x="851" y="17409"/>
                  </a:lnTo>
                  <a:lnTo>
                    <a:pt x="821" y="17388"/>
                  </a:lnTo>
                  <a:lnTo>
                    <a:pt x="790" y="17358"/>
                  </a:lnTo>
                  <a:lnTo>
                    <a:pt x="760" y="17338"/>
                  </a:lnTo>
                  <a:lnTo>
                    <a:pt x="740" y="17308"/>
                  </a:lnTo>
                  <a:lnTo>
                    <a:pt x="719" y="17277"/>
                  </a:lnTo>
                  <a:lnTo>
                    <a:pt x="689" y="17257"/>
                  </a:lnTo>
                  <a:lnTo>
                    <a:pt x="668" y="17226"/>
                  </a:lnTo>
                  <a:lnTo>
                    <a:pt x="649" y="17196"/>
                  </a:lnTo>
                  <a:lnTo>
                    <a:pt x="628" y="17165"/>
                  </a:lnTo>
                  <a:lnTo>
                    <a:pt x="608" y="17136"/>
                  </a:lnTo>
                  <a:lnTo>
                    <a:pt x="588" y="17104"/>
                  </a:lnTo>
                  <a:lnTo>
                    <a:pt x="578" y="17075"/>
                  </a:lnTo>
                  <a:lnTo>
                    <a:pt x="557" y="17044"/>
                  </a:lnTo>
                  <a:lnTo>
                    <a:pt x="547" y="17014"/>
                  </a:lnTo>
                  <a:lnTo>
                    <a:pt x="537" y="16993"/>
                  </a:lnTo>
                  <a:lnTo>
                    <a:pt x="517" y="16942"/>
                  </a:lnTo>
                  <a:lnTo>
                    <a:pt x="517" y="16902"/>
                  </a:lnTo>
                  <a:lnTo>
                    <a:pt x="506" y="16852"/>
                  </a:lnTo>
                  <a:lnTo>
                    <a:pt x="517" y="16811"/>
                  </a:lnTo>
                  <a:lnTo>
                    <a:pt x="517" y="16770"/>
                  </a:lnTo>
                  <a:lnTo>
                    <a:pt x="517" y="16740"/>
                  </a:lnTo>
                  <a:lnTo>
                    <a:pt x="527" y="16700"/>
                  </a:lnTo>
                  <a:lnTo>
                    <a:pt x="547" y="16659"/>
                  </a:lnTo>
                  <a:lnTo>
                    <a:pt x="557" y="16629"/>
                  </a:lnTo>
                  <a:lnTo>
                    <a:pt x="567" y="16589"/>
                  </a:lnTo>
                  <a:lnTo>
                    <a:pt x="588" y="16558"/>
                  </a:lnTo>
                  <a:lnTo>
                    <a:pt x="608" y="16528"/>
                  </a:lnTo>
                  <a:lnTo>
                    <a:pt x="628" y="16497"/>
                  </a:lnTo>
                  <a:lnTo>
                    <a:pt x="658" y="16467"/>
                  </a:lnTo>
                  <a:lnTo>
                    <a:pt x="689" y="16436"/>
                  </a:lnTo>
                  <a:lnTo>
                    <a:pt x="719" y="16416"/>
                  </a:lnTo>
                  <a:lnTo>
                    <a:pt x="740" y="16385"/>
                  </a:lnTo>
                  <a:lnTo>
                    <a:pt x="770" y="16355"/>
                  </a:lnTo>
                  <a:lnTo>
                    <a:pt x="801" y="16324"/>
                  </a:lnTo>
                  <a:lnTo>
                    <a:pt x="831" y="16305"/>
                  </a:lnTo>
                  <a:lnTo>
                    <a:pt x="862" y="16274"/>
                  </a:lnTo>
                  <a:lnTo>
                    <a:pt x="902" y="16254"/>
                  </a:lnTo>
                  <a:lnTo>
                    <a:pt x="933" y="16223"/>
                  </a:lnTo>
                  <a:lnTo>
                    <a:pt x="963" y="16204"/>
                  </a:lnTo>
                  <a:lnTo>
                    <a:pt x="994" y="16183"/>
                  </a:lnTo>
                  <a:lnTo>
                    <a:pt x="1034" y="16162"/>
                  </a:lnTo>
                  <a:lnTo>
                    <a:pt x="1064" y="16143"/>
                  </a:lnTo>
                  <a:lnTo>
                    <a:pt x="1095" y="16122"/>
                  </a:lnTo>
                  <a:lnTo>
                    <a:pt x="1125" y="16091"/>
                  </a:lnTo>
                  <a:lnTo>
                    <a:pt x="1156" y="16071"/>
                  </a:lnTo>
                  <a:lnTo>
                    <a:pt x="1186" y="16051"/>
                  </a:lnTo>
                  <a:lnTo>
                    <a:pt x="1226" y="16031"/>
                  </a:lnTo>
                  <a:lnTo>
                    <a:pt x="1257" y="16011"/>
                  </a:lnTo>
                  <a:lnTo>
                    <a:pt x="1297" y="15990"/>
                  </a:lnTo>
                  <a:lnTo>
                    <a:pt x="1328" y="15970"/>
                  </a:lnTo>
                  <a:lnTo>
                    <a:pt x="1368" y="15960"/>
                  </a:lnTo>
                  <a:lnTo>
                    <a:pt x="1409" y="15939"/>
                  </a:lnTo>
                  <a:lnTo>
                    <a:pt x="1449" y="15929"/>
                  </a:lnTo>
                  <a:lnTo>
                    <a:pt x="1490" y="15909"/>
                  </a:lnTo>
                  <a:lnTo>
                    <a:pt x="1530" y="15899"/>
                  </a:lnTo>
                  <a:lnTo>
                    <a:pt x="1560" y="15878"/>
                  </a:lnTo>
                  <a:lnTo>
                    <a:pt x="1602" y="15868"/>
                  </a:lnTo>
                  <a:lnTo>
                    <a:pt x="1642" y="15849"/>
                  </a:lnTo>
                  <a:lnTo>
                    <a:pt x="1692" y="15838"/>
                  </a:lnTo>
                  <a:lnTo>
                    <a:pt x="1723" y="15818"/>
                  </a:lnTo>
                  <a:lnTo>
                    <a:pt x="1764" y="15818"/>
                  </a:lnTo>
                  <a:lnTo>
                    <a:pt x="1814" y="15808"/>
                  </a:lnTo>
                  <a:lnTo>
                    <a:pt x="1854" y="15798"/>
                  </a:lnTo>
                  <a:lnTo>
                    <a:pt x="1895" y="15777"/>
                  </a:lnTo>
                  <a:lnTo>
                    <a:pt x="1936" y="15767"/>
                  </a:lnTo>
                  <a:lnTo>
                    <a:pt x="1976" y="15757"/>
                  </a:lnTo>
                  <a:lnTo>
                    <a:pt x="2016" y="15747"/>
                  </a:lnTo>
                  <a:lnTo>
                    <a:pt x="2058" y="15737"/>
                  </a:lnTo>
                  <a:lnTo>
                    <a:pt x="2098" y="15727"/>
                  </a:lnTo>
                  <a:lnTo>
                    <a:pt x="2149" y="15716"/>
                  </a:lnTo>
                  <a:lnTo>
                    <a:pt x="2189" y="15716"/>
                  </a:lnTo>
                  <a:lnTo>
                    <a:pt x="2229" y="15706"/>
                  </a:lnTo>
                  <a:lnTo>
                    <a:pt x="2270" y="15697"/>
                  </a:lnTo>
                  <a:lnTo>
                    <a:pt x="2321" y="15687"/>
                  </a:lnTo>
                  <a:lnTo>
                    <a:pt x="2361" y="15687"/>
                  </a:lnTo>
                  <a:lnTo>
                    <a:pt x="2401" y="15676"/>
                  </a:lnTo>
                  <a:lnTo>
                    <a:pt x="2452" y="15676"/>
                  </a:lnTo>
                  <a:lnTo>
                    <a:pt x="2493" y="15666"/>
                  </a:lnTo>
                  <a:lnTo>
                    <a:pt x="2534" y="15666"/>
                  </a:lnTo>
                  <a:lnTo>
                    <a:pt x="2523" y="15645"/>
                  </a:lnTo>
                  <a:lnTo>
                    <a:pt x="2513" y="15615"/>
                  </a:lnTo>
                  <a:lnTo>
                    <a:pt x="2504" y="15595"/>
                  </a:lnTo>
                  <a:lnTo>
                    <a:pt x="2493" y="15575"/>
                  </a:lnTo>
                  <a:lnTo>
                    <a:pt x="2473" y="15544"/>
                  </a:lnTo>
                  <a:lnTo>
                    <a:pt x="2473" y="15525"/>
                  </a:lnTo>
                  <a:lnTo>
                    <a:pt x="2473" y="15504"/>
                  </a:lnTo>
                  <a:lnTo>
                    <a:pt x="2473" y="15474"/>
                  </a:lnTo>
                  <a:lnTo>
                    <a:pt x="2483" y="15464"/>
                  </a:lnTo>
                  <a:lnTo>
                    <a:pt x="2504" y="15474"/>
                  </a:lnTo>
                  <a:lnTo>
                    <a:pt x="2523" y="15474"/>
                  </a:lnTo>
                  <a:lnTo>
                    <a:pt x="2534" y="15443"/>
                  </a:lnTo>
                  <a:lnTo>
                    <a:pt x="2554" y="15433"/>
                  </a:lnTo>
                  <a:lnTo>
                    <a:pt x="2584" y="15443"/>
                  </a:lnTo>
                  <a:lnTo>
                    <a:pt x="2594" y="15464"/>
                  </a:lnTo>
                  <a:lnTo>
                    <a:pt x="2605" y="15494"/>
                  </a:lnTo>
                  <a:lnTo>
                    <a:pt x="2624" y="15504"/>
                  </a:lnTo>
                  <a:lnTo>
                    <a:pt x="2666" y="15534"/>
                  </a:lnTo>
                  <a:lnTo>
                    <a:pt x="2666" y="15504"/>
                  </a:lnTo>
                  <a:lnTo>
                    <a:pt x="2676" y="15464"/>
                  </a:lnTo>
                  <a:lnTo>
                    <a:pt x="2685" y="15422"/>
                  </a:lnTo>
                  <a:lnTo>
                    <a:pt x="2706" y="15392"/>
                  </a:lnTo>
                  <a:lnTo>
                    <a:pt x="2716" y="15352"/>
                  </a:lnTo>
                  <a:lnTo>
                    <a:pt x="2746" y="15331"/>
                  </a:lnTo>
                  <a:lnTo>
                    <a:pt x="2777" y="15321"/>
                  </a:lnTo>
                  <a:lnTo>
                    <a:pt x="2828" y="15321"/>
                  </a:lnTo>
                  <a:lnTo>
                    <a:pt x="2868" y="15331"/>
                  </a:lnTo>
                  <a:lnTo>
                    <a:pt x="2908" y="15363"/>
                  </a:lnTo>
                  <a:lnTo>
                    <a:pt x="2949" y="15403"/>
                  </a:lnTo>
                  <a:lnTo>
                    <a:pt x="2979" y="15453"/>
                  </a:lnTo>
                  <a:lnTo>
                    <a:pt x="2979" y="15474"/>
                  </a:lnTo>
                  <a:lnTo>
                    <a:pt x="2990" y="15504"/>
                  </a:lnTo>
                  <a:lnTo>
                    <a:pt x="3000" y="15525"/>
                  </a:lnTo>
                  <a:lnTo>
                    <a:pt x="3010" y="15554"/>
                  </a:lnTo>
                  <a:lnTo>
                    <a:pt x="3010" y="15585"/>
                  </a:lnTo>
                  <a:lnTo>
                    <a:pt x="3010" y="15615"/>
                  </a:lnTo>
                  <a:lnTo>
                    <a:pt x="3020" y="15645"/>
                  </a:lnTo>
                  <a:lnTo>
                    <a:pt x="3020" y="15666"/>
                  </a:lnTo>
                  <a:lnTo>
                    <a:pt x="3070" y="15676"/>
                  </a:lnTo>
                  <a:lnTo>
                    <a:pt x="3122" y="15687"/>
                  </a:lnTo>
                  <a:lnTo>
                    <a:pt x="3162" y="15697"/>
                  </a:lnTo>
                  <a:lnTo>
                    <a:pt x="3213" y="15706"/>
                  </a:lnTo>
                  <a:lnTo>
                    <a:pt x="3263" y="15706"/>
                  </a:lnTo>
                  <a:lnTo>
                    <a:pt x="3314" y="15706"/>
                  </a:lnTo>
                  <a:lnTo>
                    <a:pt x="3354" y="15697"/>
                  </a:lnTo>
                  <a:lnTo>
                    <a:pt x="3405" y="15697"/>
                  </a:lnTo>
                  <a:lnTo>
                    <a:pt x="3375" y="15666"/>
                  </a:lnTo>
                  <a:lnTo>
                    <a:pt x="3354" y="15636"/>
                  </a:lnTo>
                  <a:lnTo>
                    <a:pt x="3334" y="15605"/>
                  </a:lnTo>
                  <a:lnTo>
                    <a:pt x="3314" y="15585"/>
                  </a:lnTo>
                  <a:lnTo>
                    <a:pt x="3293" y="15544"/>
                  </a:lnTo>
                  <a:lnTo>
                    <a:pt x="3274" y="15514"/>
                  </a:lnTo>
                  <a:lnTo>
                    <a:pt x="3263" y="15483"/>
                  </a:lnTo>
                  <a:lnTo>
                    <a:pt x="3253" y="15453"/>
                  </a:lnTo>
                  <a:lnTo>
                    <a:pt x="3233" y="15413"/>
                  </a:lnTo>
                  <a:lnTo>
                    <a:pt x="3223" y="15382"/>
                  </a:lnTo>
                  <a:lnTo>
                    <a:pt x="3213" y="15342"/>
                  </a:lnTo>
                  <a:lnTo>
                    <a:pt x="3213" y="15311"/>
                  </a:lnTo>
                  <a:lnTo>
                    <a:pt x="3213" y="15271"/>
                  </a:lnTo>
                  <a:lnTo>
                    <a:pt x="3213" y="15241"/>
                  </a:lnTo>
                  <a:lnTo>
                    <a:pt x="3223" y="15199"/>
                  </a:lnTo>
                  <a:lnTo>
                    <a:pt x="3233" y="15169"/>
                  </a:lnTo>
                  <a:lnTo>
                    <a:pt x="3293" y="15109"/>
                  </a:lnTo>
                  <a:lnTo>
                    <a:pt x="3284" y="15079"/>
                  </a:lnTo>
                  <a:lnTo>
                    <a:pt x="3274" y="15037"/>
                  </a:lnTo>
                  <a:lnTo>
                    <a:pt x="3263" y="15007"/>
                  </a:lnTo>
                  <a:lnTo>
                    <a:pt x="3253" y="14976"/>
                  </a:lnTo>
                  <a:lnTo>
                    <a:pt x="3233" y="14947"/>
                  </a:lnTo>
                  <a:lnTo>
                    <a:pt x="3223" y="14906"/>
                  </a:lnTo>
                  <a:lnTo>
                    <a:pt x="3213" y="14875"/>
                  </a:lnTo>
                  <a:lnTo>
                    <a:pt x="3202" y="14856"/>
                  </a:lnTo>
                  <a:lnTo>
                    <a:pt x="3182" y="14814"/>
                  </a:lnTo>
                  <a:lnTo>
                    <a:pt x="3182" y="14785"/>
                  </a:lnTo>
                  <a:lnTo>
                    <a:pt x="3172" y="14744"/>
                  </a:lnTo>
                  <a:lnTo>
                    <a:pt x="3172" y="14713"/>
                  </a:lnTo>
                  <a:lnTo>
                    <a:pt x="3172" y="14683"/>
                  </a:lnTo>
                  <a:lnTo>
                    <a:pt x="3182" y="14652"/>
                  </a:lnTo>
                  <a:lnTo>
                    <a:pt x="3192" y="14623"/>
                  </a:lnTo>
                  <a:lnTo>
                    <a:pt x="3213" y="14592"/>
                  </a:lnTo>
                  <a:lnTo>
                    <a:pt x="3182" y="14581"/>
                  </a:lnTo>
                  <a:lnTo>
                    <a:pt x="3162" y="14562"/>
                  </a:lnTo>
                  <a:lnTo>
                    <a:pt x="3131" y="14551"/>
                  </a:lnTo>
                  <a:lnTo>
                    <a:pt x="3101" y="14531"/>
                  </a:lnTo>
                  <a:lnTo>
                    <a:pt x="3070" y="14521"/>
                  </a:lnTo>
                  <a:lnTo>
                    <a:pt x="3040" y="14511"/>
                  </a:lnTo>
                  <a:lnTo>
                    <a:pt x="3010" y="14501"/>
                  </a:lnTo>
                  <a:lnTo>
                    <a:pt x="2979" y="14490"/>
                  </a:lnTo>
                  <a:lnTo>
                    <a:pt x="2939" y="14480"/>
                  </a:lnTo>
                  <a:lnTo>
                    <a:pt x="2908" y="14470"/>
                  </a:lnTo>
                  <a:lnTo>
                    <a:pt x="2868" y="14450"/>
                  </a:lnTo>
                  <a:lnTo>
                    <a:pt x="2838" y="14440"/>
                  </a:lnTo>
                  <a:lnTo>
                    <a:pt x="2807" y="14429"/>
                  </a:lnTo>
                  <a:lnTo>
                    <a:pt x="2777" y="14410"/>
                  </a:lnTo>
                  <a:lnTo>
                    <a:pt x="2746" y="14400"/>
                  </a:lnTo>
                  <a:lnTo>
                    <a:pt x="2716" y="14389"/>
                  </a:lnTo>
                  <a:lnTo>
                    <a:pt x="2685" y="14369"/>
                  </a:lnTo>
                  <a:lnTo>
                    <a:pt x="2655" y="14358"/>
                  </a:lnTo>
                  <a:lnTo>
                    <a:pt x="2624" y="14339"/>
                  </a:lnTo>
                  <a:lnTo>
                    <a:pt x="2605" y="14318"/>
                  </a:lnTo>
                  <a:lnTo>
                    <a:pt x="2574" y="14297"/>
                  </a:lnTo>
                  <a:lnTo>
                    <a:pt x="2554" y="14278"/>
                  </a:lnTo>
                  <a:lnTo>
                    <a:pt x="2534" y="14257"/>
                  </a:lnTo>
                  <a:lnTo>
                    <a:pt x="2523" y="14238"/>
                  </a:lnTo>
                  <a:lnTo>
                    <a:pt x="2504" y="14207"/>
                  </a:lnTo>
                  <a:lnTo>
                    <a:pt x="2493" y="14177"/>
                  </a:lnTo>
                  <a:lnTo>
                    <a:pt x="2483" y="14146"/>
                  </a:lnTo>
                  <a:lnTo>
                    <a:pt x="2473" y="14126"/>
                  </a:lnTo>
                  <a:lnTo>
                    <a:pt x="2473" y="14085"/>
                  </a:lnTo>
                  <a:lnTo>
                    <a:pt x="2473" y="14055"/>
                  </a:lnTo>
                  <a:lnTo>
                    <a:pt x="2473" y="14015"/>
                  </a:lnTo>
                  <a:lnTo>
                    <a:pt x="2483" y="13984"/>
                  </a:lnTo>
                  <a:lnTo>
                    <a:pt x="2483" y="13933"/>
                  </a:lnTo>
                  <a:lnTo>
                    <a:pt x="2483" y="13883"/>
                  </a:lnTo>
                  <a:lnTo>
                    <a:pt x="2483" y="13842"/>
                  </a:lnTo>
                  <a:lnTo>
                    <a:pt x="2483" y="13792"/>
                  </a:lnTo>
                  <a:lnTo>
                    <a:pt x="2483" y="13740"/>
                  </a:lnTo>
                  <a:lnTo>
                    <a:pt x="2483" y="13700"/>
                  </a:lnTo>
                  <a:lnTo>
                    <a:pt x="2483" y="13660"/>
                  </a:lnTo>
                  <a:lnTo>
                    <a:pt x="2483" y="13609"/>
                  </a:lnTo>
                  <a:lnTo>
                    <a:pt x="2483" y="13569"/>
                  </a:lnTo>
                  <a:lnTo>
                    <a:pt x="2473" y="13517"/>
                  </a:lnTo>
                  <a:lnTo>
                    <a:pt x="2473" y="13467"/>
                  </a:lnTo>
                  <a:lnTo>
                    <a:pt x="2473" y="13426"/>
                  </a:lnTo>
                  <a:lnTo>
                    <a:pt x="2462" y="13376"/>
                  </a:lnTo>
                  <a:lnTo>
                    <a:pt x="2462" y="13325"/>
                  </a:lnTo>
                  <a:lnTo>
                    <a:pt x="2462" y="13285"/>
                  </a:lnTo>
                  <a:lnTo>
                    <a:pt x="2462" y="13244"/>
                  </a:lnTo>
                  <a:lnTo>
                    <a:pt x="2452" y="13183"/>
                  </a:lnTo>
                  <a:lnTo>
                    <a:pt x="2443" y="13143"/>
                  </a:lnTo>
                  <a:lnTo>
                    <a:pt x="2443" y="13082"/>
                  </a:lnTo>
                  <a:lnTo>
                    <a:pt x="2443" y="13041"/>
                  </a:lnTo>
                  <a:lnTo>
                    <a:pt x="2432" y="12991"/>
                  </a:lnTo>
                  <a:lnTo>
                    <a:pt x="2432" y="12940"/>
                  </a:lnTo>
                  <a:lnTo>
                    <a:pt x="2422" y="12899"/>
                  </a:lnTo>
                  <a:lnTo>
                    <a:pt x="2422" y="12848"/>
                  </a:lnTo>
                  <a:lnTo>
                    <a:pt x="2422" y="12798"/>
                  </a:lnTo>
                  <a:lnTo>
                    <a:pt x="2422" y="12758"/>
                  </a:lnTo>
                  <a:lnTo>
                    <a:pt x="2412" y="12707"/>
                  </a:lnTo>
                  <a:lnTo>
                    <a:pt x="2412" y="12656"/>
                  </a:lnTo>
                  <a:lnTo>
                    <a:pt x="2412" y="12606"/>
                  </a:lnTo>
                  <a:lnTo>
                    <a:pt x="2412" y="12565"/>
                  </a:lnTo>
                  <a:lnTo>
                    <a:pt x="2422" y="12514"/>
                  </a:lnTo>
                  <a:lnTo>
                    <a:pt x="2422" y="12463"/>
                  </a:lnTo>
                  <a:lnTo>
                    <a:pt x="2392" y="12444"/>
                  </a:lnTo>
                  <a:lnTo>
                    <a:pt x="2371" y="12413"/>
                  </a:lnTo>
                  <a:lnTo>
                    <a:pt x="2361" y="12362"/>
                  </a:lnTo>
                  <a:lnTo>
                    <a:pt x="2371" y="12322"/>
                  </a:lnTo>
                  <a:lnTo>
                    <a:pt x="2331" y="12322"/>
                  </a:lnTo>
                  <a:lnTo>
                    <a:pt x="2290" y="12312"/>
                  </a:lnTo>
                  <a:lnTo>
                    <a:pt x="2260" y="12312"/>
                  </a:lnTo>
                  <a:lnTo>
                    <a:pt x="2229" y="12312"/>
                  </a:lnTo>
                  <a:lnTo>
                    <a:pt x="2199" y="12301"/>
                  </a:lnTo>
                  <a:lnTo>
                    <a:pt x="2169" y="12291"/>
                  </a:lnTo>
                  <a:lnTo>
                    <a:pt x="2138" y="12281"/>
                  </a:lnTo>
                  <a:lnTo>
                    <a:pt x="2108" y="12281"/>
                  </a:lnTo>
                  <a:lnTo>
                    <a:pt x="2077" y="12272"/>
                  </a:lnTo>
                  <a:lnTo>
                    <a:pt x="2047" y="12261"/>
                  </a:lnTo>
                  <a:lnTo>
                    <a:pt x="2016" y="12251"/>
                  </a:lnTo>
                  <a:lnTo>
                    <a:pt x="1987" y="12241"/>
                  </a:lnTo>
                  <a:lnTo>
                    <a:pt x="1955" y="12221"/>
                  </a:lnTo>
                  <a:lnTo>
                    <a:pt x="1926" y="12211"/>
                  </a:lnTo>
                  <a:lnTo>
                    <a:pt x="1905" y="12190"/>
                  </a:lnTo>
                  <a:lnTo>
                    <a:pt x="1885" y="12180"/>
                  </a:lnTo>
                  <a:lnTo>
                    <a:pt x="1854" y="12160"/>
                  </a:lnTo>
                  <a:lnTo>
                    <a:pt x="1824" y="12139"/>
                  </a:lnTo>
                  <a:lnTo>
                    <a:pt x="1793" y="12119"/>
                  </a:lnTo>
                  <a:lnTo>
                    <a:pt x="1774" y="12110"/>
                  </a:lnTo>
                  <a:lnTo>
                    <a:pt x="1743" y="12089"/>
                  </a:lnTo>
                  <a:lnTo>
                    <a:pt x="1723" y="12068"/>
                  </a:lnTo>
                  <a:lnTo>
                    <a:pt x="1703" y="12049"/>
                  </a:lnTo>
                  <a:lnTo>
                    <a:pt x="1682" y="12038"/>
                  </a:lnTo>
                  <a:lnTo>
                    <a:pt x="1652" y="12007"/>
                  </a:lnTo>
                  <a:lnTo>
                    <a:pt x="1631" y="11988"/>
                  </a:lnTo>
                  <a:lnTo>
                    <a:pt x="1611" y="11957"/>
                  </a:lnTo>
                  <a:lnTo>
                    <a:pt x="1591" y="11946"/>
                  </a:lnTo>
                  <a:lnTo>
                    <a:pt x="1571" y="11917"/>
                  </a:lnTo>
                  <a:lnTo>
                    <a:pt x="1551" y="11896"/>
                  </a:lnTo>
                  <a:lnTo>
                    <a:pt x="1530" y="11866"/>
                  </a:lnTo>
                  <a:lnTo>
                    <a:pt x="1520" y="11845"/>
                  </a:lnTo>
                  <a:lnTo>
                    <a:pt x="1499" y="11805"/>
                  </a:lnTo>
                  <a:lnTo>
                    <a:pt x="1499" y="11775"/>
                  </a:lnTo>
                  <a:lnTo>
                    <a:pt x="1490" y="11734"/>
                  </a:lnTo>
                  <a:lnTo>
                    <a:pt x="1490" y="11704"/>
                  </a:lnTo>
                  <a:lnTo>
                    <a:pt x="1490" y="11664"/>
                  </a:lnTo>
                  <a:lnTo>
                    <a:pt x="1490" y="11633"/>
                  </a:lnTo>
                  <a:lnTo>
                    <a:pt x="1490" y="11612"/>
                  </a:lnTo>
                  <a:lnTo>
                    <a:pt x="1499" y="11582"/>
                  </a:lnTo>
                  <a:lnTo>
                    <a:pt x="1499" y="11542"/>
                  </a:lnTo>
                  <a:lnTo>
                    <a:pt x="1510" y="11511"/>
                  </a:lnTo>
                  <a:lnTo>
                    <a:pt x="1510" y="11481"/>
                  </a:lnTo>
                  <a:lnTo>
                    <a:pt x="1520" y="11460"/>
                  </a:lnTo>
                  <a:lnTo>
                    <a:pt x="1530" y="11430"/>
                  </a:lnTo>
                  <a:lnTo>
                    <a:pt x="1541" y="11399"/>
                  </a:lnTo>
                  <a:lnTo>
                    <a:pt x="1560" y="11370"/>
                  </a:lnTo>
                  <a:lnTo>
                    <a:pt x="1571" y="11339"/>
                  </a:lnTo>
                  <a:lnTo>
                    <a:pt x="1581" y="11309"/>
                  </a:lnTo>
                  <a:lnTo>
                    <a:pt x="1591" y="11288"/>
                  </a:lnTo>
                  <a:lnTo>
                    <a:pt x="1611" y="11258"/>
                  </a:lnTo>
                  <a:lnTo>
                    <a:pt x="1621" y="11227"/>
                  </a:lnTo>
                  <a:lnTo>
                    <a:pt x="1631" y="11197"/>
                  </a:lnTo>
                  <a:lnTo>
                    <a:pt x="1652" y="11177"/>
                  </a:lnTo>
                  <a:lnTo>
                    <a:pt x="1662" y="11147"/>
                  </a:lnTo>
                  <a:lnTo>
                    <a:pt x="1682" y="11126"/>
                  </a:lnTo>
                  <a:lnTo>
                    <a:pt x="1692" y="11096"/>
                  </a:lnTo>
                  <a:lnTo>
                    <a:pt x="1703" y="11065"/>
                  </a:lnTo>
                  <a:lnTo>
                    <a:pt x="1723" y="11035"/>
                  </a:lnTo>
                  <a:lnTo>
                    <a:pt x="1733" y="11004"/>
                  </a:lnTo>
                  <a:lnTo>
                    <a:pt x="1743" y="10985"/>
                  </a:lnTo>
                  <a:lnTo>
                    <a:pt x="1753" y="10954"/>
                  </a:lnTo>
                  <a:lnTo>
                    <a:pt x="1764" y="10924"/>
                  </a:lnTo>
                  <a:lnTo>
                    <a:pt x="1774" y="10903"/>
                  </a:lnTo>
                  <a:lnTo>
                    <a:pt x="1793" y="10863"/>
                  </a:lnTo>
                  <a:lnTo>
                    <a:pt x="1814" y="10832"/>
                  </a:lnTo>
                  <a:lnTo>
                    <a:pt x="1824" y="10812"/>
                  </a:lnTo>
                  <a:lnTo>
                    <a:pt x="1844" y="10781"/>
                  </a:lnTo>
                  <a:lnTo>
                    <a:pt x="1854" y="10741"/>
                  </a:lnTo>
                  <a:lnTo>
                    <a:pt x="1865" y="10711"/>
                  </a:lnTo>
                  <a:lnTo>
                    <a:pt x="1875" y="10680"/>
                  </a:lnTo>
                  <a:lnTo>
                    <a:pt x="1885" y="10650"/>
                  </a:lnTo>
                  <a:lnTo>
                    <a:pt x="1895" y="10609"/>
                  </a:lnTo>
                  <a:lnTo>
                    <a:pt x="1905" y="10579"/>
                  </a:lnTo>
                  <a:lnTo>
                    <a:pt x="1905" y="10539"/>
                  </a:lnTo>
                  <a:lnTo>
                    <a:pt x="1926" y="10508"/>
                  </a:lnTo>
                  <a:lnTo>
                    <a:pt x="1936" y="10478"/>
                  </a:lnTo>
                  <a:lnTo>
                    <a:pt x="1946" y="10447"/>
                  </a:lnTo>
                  <a:lnTo>
                    <a:pt x="1966" y="10417"/>
                  </a:lnTo>
                  <a:lnTo>
                    <a:pt x="1987" y="10386"/>
                  </a:lnTo>
                  <a:lnTo>
                    <a:pt x="1946" y="10346"/>
                  </a:lnTo>
                  <a:lnTo>
                    <a:pt x="1905" y="10316"/>
                  </a:lnTo>
                  <a:lnTo>
                    <a:pt x="1885" y="10275"/>
                  </a:lnTo>
                  <a:lnTo>
                    <a:pt x="1854" y="10245"/>
                  </a:lnTo>
                  <a:lnTo>
                    <a:pt x="1824" y="10194"/>
                  </a:lnTo>
                  <a:lnTo>
                    <a:pt x="1804" y="10153"/>
                  </a:lnTo>
                  <a:lnTo>
                    <a:pt x="1783" y="10112"/>
                  </a:lnTo>
                  <a:lnTo>
                    <a:pt x="1774" y="10062"/>
                  </a:lnTo>
                  <a:lnTo>
                    <a:pt x="1774" y="10022"/>
                  </a:lnTo>
                  <a:lnTo>
                    <a:pt x="1774" y="9991"/>
                  </a:lnTo>
                  <a:lnTo>
                    <a:pt x="1774" y="9961"/>
                  </a:lnTo>
                  <a:lnTo>
                    <a:pt x="1783" y="9930"/>
                  </a:lnTo>
                  <a:lnTo>
                    <a:pt x="1804" y="9870"/>
                  </a:lnTo>
                  <a:lnTo>
                    <a:pt x="1835" y="9839"/>
                  </a:lnTo>
                  <a:lnTo>
                    <a:pt x="1875" y="9799"/>
                  </a:lnTo>
                  <a:lnTo>
                    <a:pt x="1915" y="9768"/>
                  </a:lnTo>
                  <a:lnTo>
                    <a:pt x="1936" y="9759"/>
                  </a:lnTo>
                  <a:lnTo>
                    <a:pt x="1966" y="9738"/>
                  </a:lnTo>
                  <a:lnTo>
                    <a:pt x="1997" y="9728"/>
                  </a:lnTo>
                  <a:lnTo>
                    <a:pt x="2027" y="9717"/>
                  </a:lnTo>
                  <a:lnTo>
                    <a:pt x="2047" y="9707"/>
                  </a:lnTo>
                  <a:lnTo>
                    <a:pt x="2077" y="9698"/>
                  </a:lnTo>
                  <a:lnTo>
                    <a:pt x="2108" y="9687"/>
                  </a:lnTo>
                  <a:lnTo>
                    <a:pt x="2138" y="9677"/>
                  </a:lnTo>
                  <a:lnTo>
                    <a:pt x="2169" y="9667"/>
                  </a:lnTo>
                  <a:lnTo>
                    <a:pt x="2199" y="9656"/>
                  </a:lnTo>
                  <a:lnTo>
                    <a:pt x="2220" y="9646"/>
                  </a:lnTo>
                  <a:lnTo>
                    <a:pt x="2250" y="9637"/>
                  </a:lnTo>
                  <a:lnTo>
                    <a:pt x="2281" y="9616"/>
                  </a:lnTo>
                  <a:lnTo>
                    <a:pt x="2300" y="9606"/>
                  </a:lnTo>
                  <a:lnTo>
                    <a:pt x="2331" y="9586"/>
                  </a:lnTo>
                  <a:lnTo>
                    <a:pt x="2361" y="9576"/>
                  </a:lnTo>
                  <a:lnTo>
                    <a:pt x="2371" y="9555"/>
                  </a:lnTo>
                  <a:lnTo>
                    <a:pt x="2401" y="9545"/>
                  </a:lnTo>
                  <a:lnTo>
                    <a:pt x="2422" y="9525"/>
                  </a:lnTo>
                  <a:lnTo>
                    <a:pt x="2443" y="9505"/>
                  </a:lnTo>
                  <a:lnTo>
                    <a:pt x="2483" y="9464"/>
                  </a:lnTo>
                  <a:lnTo>
                    <a:pt x="2534" y="9433"/>
                  </a:lnTo>
                  <a:lnTo>
                    <a:pt x="2565" y="9393"/>
                  </a:lnTo>
                  <a:lnTo>
                    <a:pt x="2615" y="9363"/>
                  </a:lnTo>
                  <a:lnTo>
                    <a:pt x="2635" y="9332"/>
                  </a:lnTo>
                  <a:lnTo>
                    <a:pt x="2655" y="9312"/>
                  </a:lnTo>
                  <a:lnTo>
                    <a:pt x="2676" y="9292"/>
                  </a:lnTo>
                  <a:lnTo>
                    <a:pt x="2696" y="9271"/>
                  </a:lnTo>
                  <a:lnTo>
                    <a:pt x="2736" y="9231"/>
                  </a:lnTo>
                  <a:lnTo>
                    <a:pt x="2777" y="9200"/>
                  </a:lnTo>
                  <a:lnTo>
                    <a:pt x="2797" y="9170"/>
                  </a:lnTo>
                  <a:lnTo>
                    <a:pt x="2817" y="9150"/>
                  </a:lnTo>
                  <a:lnTo>
                    <a:pt x="2838" y="9130"/>
                  </a:lnTo>
                  <a:lnTo>
                    <a:pt x="2858" y="9109"/>
                  </a:lnTo>
                  <a:lnTo>
                    <a:pt x="2878" y="9079"/>
                  </a:lnTo>
                  <a:lnTo>
                    <a:pt x="2899" y="9059"/>
                  </a:lnTo>
                  <a:lnTo>
                    <a:pt x="2918" y="9038"/>
                  </a:lnTo>
                  <a:lnTo>
                    <a:pt x="2949" y="9029"/>
                  </a:lnTo>
                  <a:lnTo>
                    <a:pt x="2959" y="8998"/>
                  </a:lnTo>
                  <a:lnTo>
                    <a:pt x="2990" y="8977"/>
                  </a:lnTo>
                  <a:lnTo>
                    <a:pt x="3000" y="8958"/>
                  </a:lnTo>
                  <a:lnTo>
                    <a:pt x="3020" y="8937"/>
                  </a:lnTo>
                  <a:lnTo>
                    <a:pt x="3070" y="8897"/>
                  </a:lnTo>
                  <a:lnTo>
                    <a:pt x="3112" y="8866"/>
                  </a:lnTo>
                  <a:lnTo>
                    <a:pt x="3152" y="8815"/>
                  </a:lnTo>
                  <a:lnTo>
                    <a:pt x="3192" y="8785"/>
                  </a:lnTo>
                  <a:lnTo>
                    <a:pt x="3243" y="8745"/>
                  </a:lnTo>
                  <a:lnTo>
                    <a:pt x="3284" y="8724"/>
                  </a:lnTo>
                  <a:lnTo>
                    <a:pt x="3334" y="8684"/>
                  </a:lnTo>
                  <a:lnTo>
                    <a:pt x="3375" y="8653"/>
                  </a:lnTo>
                  <a:lnTo>
                    <a:pt x="3425" y="8634"/>
                  </a:lnTo>
                  <a:lnTo>
                    <a:pt x="3476" y="8613"/>
                  </a:lnTo>
                  <a:lnTo>
                    <a:pt x="3517" y="8582"/>
                  </a:lnTo>
                  <a:lnTo>
                    <a:pt x="3568" y="8573"/>
                  </a:lnTo>
                  <a:lnTo>
                    <a:pt x="3618" y="8562"/>
                  </a:lnTo>
                  <a:lnTo>
                    <a:pt x="3669" y="8562"/>
                  </a:lnTo>
                  <a:lnTo>
                    <a:pt x="3719" y="8552"/>
                  </a:lnTo>
                  <a:lnTo>
                    <a:pt x="3770" y="8552"/>
                  </a:lnTo>
                  <a:lnTo>
                    <a:pt x="3800" y="8552"/>
                  </a:lnTo>
                  <a:lnTo>
                    <a:pt x="3831" y="8562"/>
                  </a:lnTo>
                  <a:lnTo>
                    <a:pt x="3861" y="8562"/>
                  </a:lnTo>
                  <a:lnTo>
                    <a:pt x="3892" y="8573"/>
                  </a:lnTo>
                  <a:lnTo>
                    <a:pt x="4287" y="8826"/>
                  </a:lnTo>
                  <a:lnTo>
                    <a:pt x="4327" y="8775"/>
                  </a:lnTo>
                  <a:lnTo>
                    <a:pt x="4317" y="8745"/>
                  </a:lnTo>
                  <a:lnTo>
                    <a:pt x="4317" y="8714"/>
                  </a:lnTo>
                  <a:lnTo>
                    <a:pt x="4307" y="8674"/>
                  </a:lnTo>
                  <a:lnTo>
                    <a:pt x="4307" y="8643"/>
                  </a:lnTo>
                  <a:lnTo>
                    <a:pt x="4307" y="8603"/>
                  </a:lnTo>
                  <a:lnTo>
                    <a:pt x="4297" y="8573"/>
                  </a:lnTo>
                  <a:lnTo>
                    <a:pt x="4297" y="8542"/>
                  </a:lnTo>
                  <a:lnTo>
                    <a:pt x="4297" y="8512"/>
                  </a:lnTo>
                  <a:lnTo>
                    <a:pt x="4287" y="8470"/>
                  </a:lnTo>
                  <a:lnTo>
                    <a:pt x="4287" y="8430"/>
                  </a:lnTo>
                  <a:lnTo>
                    <a:pt x="4277" y="8400"/>
                  </a:lnTo>
                  <a:lnTo>
                    <a:pt x="4277" y="8369"/>
                  </a:lnTo>
                  <a:lnTo>
                    <a:pt x="4266" y="8329"/>
                  </a:lnTo>
                  <a:lnTo>
                    <a:pt x="4266" y="8299"/>
                  </a:lnTo>
                  <a:lnTo>
                    <a:pt x="4256" y="8258"/>
                  </a:lnTo>
                  <a:lnTo>
                    <a:pt x="4256" y="8238"/>
                  </a:lnTo>
                  <a:lnTo>
                    <a:pt x="4246" y="8197"/>
                  </a:lnTo>
                  <a:lnTo>
                    <a:pt x="4246" y="8167"/>
                  </a:lnTo>
                  <a:lnTo>
                    <a:pt x="4237" y="8127"/>
                  </a:lnTo>
                  <a:lnTo>
                    <a:pt x="4226" y="8096"/>
                  </a:lnTo>
                  <a:lnTo>
                    <a:pt x="4216" y="8076"/>
                  </a:lnTo>
                  <a:lnTo>
                    <a:pt x="4205" y="8045"/>
                  </a:lnTo>
                  <a:lnTo>
                    <a:pt x="4195" y="8015"/>
                  </a:lnTo>
                  <a:lnTo>
                    <a:pt x="4186" y="7984"/>
                  </a:lnTo>
                  <a:lnTo>
                    <a:pt x="4165" y="7955"/>
                  </a:lnTo>
                  <a:lnTo>
                    <a:pt x="4145" y="7924"/>
                  </a:lnTo>
                  <a:lnTo>
                    <a:pt x="4134" y="7904"/>
                  </a:lnTo>
                  <a:lnTo>
                    <a:pt x="4125" y="7883"/>
                  </a:lnTo>
                  <a:lnTo>
                    <a:pt x="4094" y="7853"/>
                  </a:lnTo>
                  <a:lnTo>
                    <a:pt x="4074" y="7833"/>
                  </a:lnTo>
                  <a:lnTo>
                    <a:pt x="4043" y="7812"/>
                  </a:lnTo>
                  <a:lnTo>
                    <a:pt x="4023" y="7793"/>
                  </a:lnTo>
                  <a:lnTo>
                    <a:pt x="3983" y="7762"/>
                  </a:lnTo>
                  <a:lnTo>
                    <a:pt x="3942" y="7741"/>
                  </a:lnTo>
                  <a:lnTo>
                    <a:pt x="3892" y="7711"/>
                  </a:lnTo>
                  <a:lnTo>
                    <a:pt x="3852" y="7681"/>
                  </a:lnTo>
                  <a:lnTo>
                    <a:pt x="3810" y="7650"/>
                  </a:lnTo>
                  <a:lnTo>
                    <a:pt x="3770" y="7620"/>
                  </a:lnTo>
                  <a:lnTo>
                    <a:pt x="3730" y="7589"/>
                  </a:lnTo>
                  <a:lnTo>
                    <a:pt x="3688" y="7559"/>
                  </a:lnTo>
                  <a:lnTo>
                    <a:pt x="3648" y="7518"/>
                  </a:lnTo>
                  <a:lnTo>
                    <a:pt x="3608" y="7488"/>
                  </a:lnTo>
                  <a:lnTo>
                    <a:pt x="3568" y="7448"/>
                  </a:lnTo>
                  <a:lnTo>
                    <a:pt x="3526" y="7427"/>
                  </a:lnTo>
                  <a:lnTo>
                    <a:pt x="3486" y="7387"/>
                  </a:lnTo>
                  <a:lnTo>
                    <a:pt x="3456" y="7347"/>
                  </a:lnTo>
                  <a:lnTo>
                    <a:pt x="3415" y="7305"/>
                  </a:lnTo>
                  <a:lnTo>
                    <a:pt x="3385" y="7275"/>
                  </a:lnTo>
                  <a:lnTo>
                    <a:pt x="3345" y="7235"/>
                  </a:lnTo>
                  <a:lnTo>
                    <a:pt x="3314" y="7194"/>
                  </a:lnTo>
                  <a:lnTo>
                    <a:pt x="3274" y="7154"/>
                  </a:lnTo>
                  <a:lnTo>
                    <a:pt x="3243" y="7113"/>
                  </a:lnTo>
                  <a:lnTo>
                    <a:pt x="3202" y="7072"/>
                  </a:lnTo>
                  <a:lnTo>
                    <a:pt x="3172" y="7032"/>
                  </a:lnTo>
                  <a:lnTo>
                    <a:pt x="3152" y="6992"/>
                  </a:lnTo>
                  <a:lnTo>
                    <a:pt x="3122" y="6951"/>
                  </a:lnTo>
                  <a:lnTo>
                    <a:pt x="3080" y="6910"/>
                  </a:lnTo>
                  <a:lnTo>
                    <a:pt x="3051" y="6870"/>
                  </a:lnTo>
                  <a:lnTo>
                    <a:pt x="3020" y="6819"/>
                  </a:lnTo>
                  <a:lnTo>
                    <a:pt x="3000" y="6788"/>
                  </a:lnTo>
                  <a:lnTo>
                    <a:pt x="2969" y="6738"/>
                  </a:lnTo>
                  <a:lnTo>
                    <a:pt x="2939" y="6698"/>
                  </a:lnTo>
                  <a:lnTo>
                    <a:pt x="2918" y="6657"/>
                  </a:lnTo>
                  <a:lnTo>
                    <a:pt x="2899" y="6617"/>
                  </a:lnTo>
                  <a:lnTo>
                    <a:pt x="2858" y="6647"/>
                  </a:lnTo>
                  <a:lnTo>
                    <a:pt x="2838" y="6677"/>
                  </a:lnTo>
                  <a:lnTo>
                    <a:pt x="2807" y="6698"/>
                  </a:lnTo>
                  <a:lnTo>
                    <a:pt x="2777" y="6718"/>
                  </a:lnTo>
                  <a:lnTo>
                    <a:pt x="2746" y="6729"/>
                  </a:lnTo>
                  <a:lnTo>
                    <a:pt x="2716" y="6748"/>
                  </a:lnTo>
                  <a:lnTo>
                    <a:pt x="2685" y="6769"/>
                  </a:lnTo>
                  <a:lnTo>
                    <a:pt x="2645" y="6799"/>
                  </a:lnTo>
                  <a:lnTo>
                    <a:pt x="2605" y="6788"/>
                  </a:lnTo>
                  <a:lnTo>
                    <a:pt x="2565" y="6788"/>
                  </a:lnTo>
                  <a:lnTo>
                    <a:pt x="2523" y="6788"/>
                  </a:lnTo>
                  <a:lnTo>
                    <a:pt x="2483" y="6779"/>
                  </a:lnTo>
                  <a:lnTo>
                    <a:pt x="2443" y="6779"/>
                  </a:lnTo>
                  <a:lnTo>
                    <a:pt x="2401" y="6769"/>
                  </a:lnTo>
                  <a:lnTo>
                    <a:pt x="2361" y="6769"/>
                  </a:lnTo>
                  <a:lnTo>
                    <a:pt x="2331" y="6769"/>
                  </a:lnTo>
                  <a:lnTo>
                    <a:pt x="2281" y="6758"/>
                  </a:lnTo>
                  <a:lnTo>
                    <a:pt x="2250" y="6748"/>
                  </a:lnTo>
                  <a:lnTo>
                    <a:pt x="2209" y="6738"/>
                  </a:lnTo>
                  <a:lnTo>
                    <a:pt x="2169" y="6738"/>
                  </a:lnTo>
                  <a:lnTo>
                    <a:pt x="2128" y="6729"/>
                  </a:lnTo>
                  <a:lnTo>
                    <a:pt x="2098" y="6718"/>
                  </a:lnTo>
                  <a:lnTo>
                    <a:pt x="2058" y="6708"/>
                  </a:lnTo>
                  <a:lnTo>
                    <a:pt x="2027" y="6698"/>
                  </a:lnTo>
                  <a:lnTo>
                    <a:pt x="1987" y="6687"/>
                  </a:lnTo>
                  <a:lnTo>
                    <a:pt x="1955" y="6668"/>
                  </a:lnTo>
                  <a:lnTo>
                    <a:pt x="1915" y="6657"/>
                  </a:lnTo>
                  <a:lnTo>
                    <a:pt x="1885" y="6637"/>
                  </a:lnTo>
                  <a:lnTo>
                    <a:pt x="1844" y="6626"/>
                  </a:lnTo>
                  <a:lnTo>
                    <a:pt x="1814" y="6607"/>
                  </a:lnTo>
                  <a:lnTo>
                    <a:pt x="1783" y="6586"/>
                  </a:lnTo>
                  <a:lnTo>
                    <a:pt x="1753" y="6565"/>
                  </a:lnTo>
                  <a:lnTo>
                    <a:pt x="1723" y="6546"/>
                  </a:lnTo>
                  <a:lnTo>
                    <a:pt x="1682" y="6515"/>
                  </a:lnTo>
                  <a:lnTo>
                    <a:pt x="1652" y="6495"/>
                  </a:lnTo>
                  <a:lnTo>
                    <a:pt x="1621" y="6464"/>
                  </a:lnTo>
                  <a:lnTo>
                    <a:pt x="1591" y="6445"/>
                  </a:lnTo>
                  <a:lnTo>
                    <a:pt x="1560" y="6414"/>
                  </a:lnTo>
                  <a:lnTo>
                    <a:pt x="1541" y="6384"/>
                  </a:lnTo>
                  <a:lnTo>
                    <a:pt x="1520" y="6353"/>
                  </a:lnTo>
                  <a:lnTo>
                    <a:pt x="1499" y="6323"/>
                  </a:lnTo>
                  <a:lnTo>
                    <a:pt x="1480" y="6302"/>
                  </a:lnTo>
                  <a:lnTo>
                    <a:pt x="1459" y="6283"/>
                  </a:lnTo>
                  <a:lnTo>
                    <a:pt x="1440" y="6262"/>
                  </a:lnTo>
                  <a:lnTo>
                    <a:pt x="1419" y="6231"/>
                  </a:lnTo>
                  <a:lnTo>
                    <a:pt x="1409" y="6211"/>
                  </a:lnTo>
                  <a:lnTo>
                    <a:pt x="1398" y="6180"/>
                  </a:lnTo>
                  <a:lnTo>
                    <a:pt x="1379" y="6161"/>
                  </a:lnTo>
                  <a:lnTo>
                    <a:pt x="1368" y="6130"/>
                  </a:lnTo>
                  <a:lnTo>
                    <a:pt x="1348" y="6110"/>
                  </a:lnTo>
                  <a:lnTo>
                    <a:pt x="1337" y="6079"/>
                  </a:lnTo>
                  <a:lnTo>
                    <a:pt x="1318" y="6060"/>
                  </a:lnTo>
                  <a:lnTo>
                    <a:pt x="1297" y="6008"/>
                  </a:lnTo>
                  <a:lnTo>
                    <a:pt x="1276" y="5958"/>
                  </a:lnTo>
                  <a:lnTo>
                    <a:pt x="1257" y="5928"/>
                  </a:lnTo>
                  <a:lnTo>
                    <a:pt x="1246" y="5907"/>
                  </a:lnTo>
                  <a:lnTo>
                    <a:pt x="1236" y="5877"/>
                  </a:lnTo>
                  <a:lnTo>
                    <a:pt x="1236" y="5846"/>
                  </a:lnTo>
                  <a:lnTo>
                    <a:pt x="1226" y="5827"/>
                  </a:lnTo>
                  <a:lnTo>
                    <a:pt x="1217" y="5796"/>
                  </a:lnTo>
                  <a:lnTo>
                    <a:pt x="1206" y="5766"/>
                  </a:lnTo>
                  <a:lnTo>
                    <a:pt x="1206" y="5745"/>
                  </a:lnTo>
                  <a:lnTo>
                    <a:pt x="1196" y="5715"/>
                  </a:lnTo>
                  <a:lnTo>
                    <a:pt x="1186" y="5684"/>
                  </a:lnTo>
                  <a:lnTo>
                    <a:pt x="1175" y="5654"/>
                  </a:lnTo>
                  <a:lnTo>
                    <a:pt x="1175" y="5633"/>
                  </a:lnTo>
                  <a:lnTo>
                    <a:pt x="1165" y="5604"/>
                  </a:lnTo>
                  <a:lnTo>
                    <a:pt x="1165" y="5573"/>
                  </a:lnTo>
                  <a:lnTo>
                    <a:pt x="1156" y="5543"/>
                  </a:lnTo>
                  <a:lnTo>
                    <a:pt x="1156" y="5522"/>
                  </a:lnTo>
                  <a:lnTo>
                    <a:pt x="1156" y="5492"/>
                  </a:lnTo>
                  <a:lnTo>
                    <a:pt x="1145" y="5461"/>
                  </a:lnTo>
                  <a:lnTo>
                    <a:pt x="1145" y="5431"/>
                  </a:lnTo>
                  <a:lnTo>
                    <a:pt x="1145" y="5400"/>
                  </a:lnTo>
                  <a:lnTo>
                    <a:pt x="1145" y="5370"/>
                  </a:lnTo>
                  <a:lnTo>
                    <a:pt x="1145" y="5339"/>
                  </a:lnTo>
                  <a:lnTo>
                    <a:pt x="1145" y="5320"/>
                  </a:lnTo>
                  <a:lnTo>
                    <a:pt x="1145" y="5289"/>
                  </a:lnTo>
                  <a:lnTo>
                    <a:pt x="1145" y="5259"/>
                  </a:lnTo>
                  <a:lnTo>
                    <a:pt x="1145" y="5228"/>
                  </a:lnTo>
                  <a:lnTo>
                    <a:pt x="1145" y="5198"/>
                  </a:lnTo>
                  <a:lnTo>
                    <a:pt x="1145" y="5177"/>
                  </a:lnTo>
                  <a:lnTo>
                    <a:pt x="1145" y="5147"/>
                  </a:lnTo>
                  <a:lnTo>
                    <a:pt x="1156" y="5116"/>
                  </a:lnTo>
                  <a:lnTo>
                    <a:pt x="1156" y="5087"/>
                  </a:lnTo>
                  <a:lnTo>
                    <a:pt x="1165" y="5066"/>
                  </a:lnTo>
                  <a:lnTo>
                    <a:pt x="1165" y="5036"/>
                  </a:lnTo>
                  <a:lnTo>
                    <a:pt x="1175" y="5005"/>
                  </a:lnTo>
                  <a:lnTo>
                    <a:pt x="1175" y="4975"/>
                  </a:lnTo>
                  <a:lnTo>
                    <a:pt x="1186" y="4954"/>
                  </a:lnTo>
                  <a:lnTo>
                    <a:pt x="1196" y="4925"/>
                  </a:lnTo>
                  <a:lnTo>
                    <a:pt x="1206" y="4893"/>
                  </a:lnTo>
                  <a:lnTo>
                    <a:pt x="1206" y="4864"/>
                  </a:lnTo>
                  <a:lnTo>
                    <a:pt x="1226" y="4843"/>
                  </a:lnTo>
                  <a:lnTo>
                    <a:pt x="1236" y="4813"/>
                  </a:lnTo>
                  <a:lnTo>
                    <a:pt x="1236" y="4782"/>
                  </a:lnTo>
                  <a:lnTo>
                    <a:pt x="1246" y="4763"/>
                  </a:lnTo>
                  <a:lnTo>
                    <a:pt x="1267" y="4731"/>
                  </a:lnTo>
                  <a:lnTo>
                    <a:pt x="1276" y="4702"/>
                  </a:lnTo>
                  <a:lnTo>
                    <a:pt x="1297" y="4681"/>
                  </a:lnTo>
                  <a:lnTo>
                    <a:pt x="1307" y="4660"/>
                  </a:lnTo>
                  <a:lnTo>
                    <a:pt x="1328" y="4641"/>
                  </a:lnTo>
                  <a:lnTo>
                    <a:pt x="1348" y="4610"/>
                  </a:lnTo>
                  <a:lnTo>
                    <a:pt x="1368" y="4590"/>
                  </a:lnTo>
                  <a:lnTo>
                    <a:pt x="1398" y="4559"/>
                  </a:lnTo>
                  <a:lnTo>
                    <a:pt x="1419" y="4549"/>
                  </a:lnTo>
                  <a:lnTo>
                    <a:pt x="1440" y="4529"/>
                  </a:lnTo>
                  <a:lnTo>
                    <a:pt x="1469" y="4519"/>
                  </a:lnTo>
                  <a:lnTo>
                    <a:pt x="1490" y="4498"/>
                  </a:lnTo>
                  <a:lnTo>
                    <a:pt x="1520" y="4489"/>
                  </a:lnTo>
                  <a:lnTo>
                    <a:pt x="1571" y="4468"/>
                  </a:lnTo>
                  <a:lnTo>
                    <a:pt x="1621" y="4468"/>
                  </a:lnTo>
                  <a:lnTo>
                    <a:pt x="1652" y="4468"/>
                  </a:lnTo>
                  <a:lnTo>
                    <a:pt x="1682" y="4468"/>
                  </a:lnTo>
                  <a:lnTo>
                    <a:pt x="1713" y="4479"/>
                  </a:lnTo>
                  <a:lnTo>
                    <a:pt x="1743" y="4489"/>
                  </a:lnTo>
                  <a:lnTo>
                    <a:pt x="1774" y="4468"/>
                  </a:lnTo>
                  <a:lnTo>
                    <a:pt x="1793" y="4437"/>
                  </a:lnTo>
                  <a:lnTo>
                    <a:pt x="1804" y="4397"/>
                  </a:lnTo>
                  <a:lnTo>
                    <a:pt x="1814" y="4367"/>
                  </a:lnTo>
                  <a:lnTo>
                    <a:pt x="1814" y="4317"/>
                  </a:lnTo>
                  <a:lnTo>
                    <a:pt x="1824" y="4266"/>
                  </a:lnTo>
                  <a:lnTo>
                    <a:pt x="1824" y="4225"/>
                  </a:lnTo>
                  <a:lnTo>
                    <a:pt x="1835" y="4195"/>
                  </a:lnTo>
                  <a:lnTo>
                    <a:pt x="1783" y="4205"/>
                  </a:lnTo>
                  <a:lnTo>
                    <a:pt x="1733" y="4205"/>
                  </a:lnTo>
                  <a:lnTo>
                    <a:pt x="1682" y="4205"/>
                  </a:lnTo>
                  <a:lnTo>
                    <a:pt x="1642" y="4205"/>
                  </a:lnTo>
                  <a:lnTo>
                    <a:pt x="1591" y="4195"/>
                  </a:lnTo>
                  <a:lnTo>
                    <a:pt x="1560" y="4164"/>
                  </a:lnTo>
                  <a:lnTo>
                    <a:pt x="1541" y="4144"/>
                  </a:lnTo>
                  <a:lnTo>
                    <a:pt x="1530" y="4134"/>
                  </a:lnTo>
                  <a:lnTo>
                    <a:pt x="1520" y="4103"/>
                  </a:lnTo>
                  <a:lnTo>
                    <a:pt x="1520" y="4083"/>
                  </a:lnTo>
                  <a:lnTo>
                    <a:pt x="1510" y="4052"/>
                  </a:lnTo>
                  <a:lnTo>
                    <a:pt x="1510" y="4023"/>
                  </a:lnTo>
                  <a:lnTo>
                    <a:pt x="1510" y="3991"/>
                  </a:lnTo>
                  <a:lnTo>
                    <a:pt x="1510" y="3962"/>
                  </a:lnTo>
                  <a:lnTo>
                    <a:pt x="1520" y="3911"/>
                  </a:lnTo>
                  <a:lnTo>
                    <a:pt x="1541" y="3860"/>
                  </a:lnTo>
                  <a:lnTo>
                    <a:pt x="1551" y="3810"/>
                  </a:lnTo>
                  <a:lnTo>
                    <a:pt x="1571" y="3759"/>
                  </a:lnTo>
                  <a:lnTo>
                    <a:pt x="1591" y="3718"/>
                  </a:lnTo>
                  <a:lnTo>
                    <a:pt x="1621" y="3667"/>
                  </a:lnTo>
                  <a:lnTo>
                    <a:pt x="1571" y="3648"/>
                  </a:lnTo>
                  <a:lnTo>
                    <a:pt x="1530" y="3638"/>
                  </a:lnTo>
                  <a:lnTo>
                    <a:pt x="1480" y="3627"/>
                  </a:lnTo>
                  <a:lnTo>
                    <a:pt x="1440" y="3617"/>
                  </a:lnTo>
                  <a:lnTo>
                    <a:pt x="1398" y="3596"/>
                  </a:lnTo>
                  <a:lnTo>
                    <a:pt x="1358" y="3577"/>
                  </a:lnTo>
                  <a:lnTo>
                    <a:pt x="1318" y="3546"/>
                  </a:lnTo>
                  <a:lnTo>
                    <a:pt x="1297" y="3505"/>
                  </a:lnTo>
                  <a:lnTo>
                    <a:pt x="1276" y="3465"/>
                  </a:lnTo>
                  <a:lnTo>
                    <a:pt x="1276" y="3425"/>
                  </a:lnTo>
                  <a:lnTo>
                    <a:pt x="1276" y="3384"/>
                  </a:lnTo>
                  <a:lnTo>
                    <a:pt x="1287" y="3354"/>
                  </a:lnTo>
                  <a:lnTo>
                    <a:pt x="1297" y="3323"/>
                  </a:lnTo>
                  <a:lnTo>
                    <a:pt x="1318" y="3293"/>
                  </a:lnTo>
                  <a:lnTo>
                    <a:pt x="1337" y="3262"/>
                  </a:lnTo>
                  <a:lnTo>
                    <a:pt x="1368" y="3242"/>
                  </a:lnTo>
                  <a:lnTo>
                    <a:pt x="1388" y="3211"/>
                  </a:lnTo>
                  <a:lnTo>
                    <a:pt x="1409" y="3181"/>
                  </a:lnTo>
                  <a:lnTo>
                    <a:pt x="1440" y="3150"/>
                  </a:lnTo>
                  <a:lnTo>
                    <a:pt x="1469" y="3131"/>
                  </a:lnTo>
                  <a:lnTo>
                    <a:pt x="1490" y="3100"/>
                  </a:lnTo>
                  <a:lnTo>
                    <a:pt x="1520" y="3080"/>
                  </a:lnTo>
                  <a:lnTo>
                    <a:pt x="1541" y="3049"/>
                  </a:lnTo>
                  <a:lnTo>
                    <a:pt x="1560" y="3030"/>
                  </a:lnTo>
                  <a:lnTo>
                    <a:pt x="1520" y="3009"/>
                  </a:lnTo>
                  <a:lnTo>
                    <a:pt x="1490" y="2988"/>
                  </a:lnTo>
                  <a:lnTo>
                    <a:pt x="1469" y="2969"/>
                  </a:lnTo>
                  <a:lnTo>
                    <a:pt x="1449" y="2938"/>
                  </a:lnTo>
                  <a:lnTo>
                    <a:pt x="1440" y="2908"/>
                  </a:lnTo>
                  <a:lnTo>
                    <a:pt x="1429" y="2877"/>
                  </a:lnTo>
                  <a:lnTo>
                    <a:pt x="1409" y="2847"/>
                  </a:lnTo>
                  <a:lnTo>
                    <a:pt x="1409" y="2816"/>
                  </a:lnTo>
                  <a:lnTo>
                    <a:pt x="1409" y="2765"/>
                  </a:lnTo>
                  <a:lnTo>
                    <a:pt x="1419" y="2736"/>
                  </a:lnTo>
                  <a:lnTo>
                    <a:pt x="1429" y="2695"/>
                  </a:lnTo>
                  <a:lnTo>
                    <a:pt x="1449" y="2664"/>
                  </a:lnTo>
                  <a:lnTo>
                    <a:pt x="1459" y="2624"/>
                  </a:lnTo>
                  <a:lnTo>
                    <a:pt x="1480" y="2593"/>
                  </a:lnTo>
                  <a:lnTo>
                    <a:pt x="1510" y="2563"/>
                  </a:lnTo>
                  <a:lnTo>
                    <a:pt x="1541" y="2532"/>
                  </a:lnTo>
                  <a:lnTo>
                    <a:pt x="1560" y="2492"/>
                  </a:lnTo>
                  <a:lnTo>
                    <a:pt x="1591" y="2462"/>
                  </a:lnTo>
                  <a:lnTo>
                    <a:pt x="1621" y="2431"/>
                  </a:lnTo>
                  <a:lnTo>
                    <a:pt x="1652" y="2412"/>
                  </a:lnTo>
                  <a:lnTo>
                    <a:pt x="1682" y="2381"/>
                  </a:lnTo>
                  <a:lnTo>
                    <a:pt x="1713" y="2361"/>
                  </a:lnTo>
                  <a:lnTo>
                    <a:pt x="1743" y="2340"/>
                  </a:lnTo>
                  <a:lnTo>
                    <a:pt x="1774" y="2320"/>
                  </a:lnTo>
                  <a:lnTo>
                    <a:pt x="1753" y="2290"/>
                  </a:lnTo>
                  <a:lnTo>
                    <a:pt x="1743" y="2269"/>
                  </a:lnTo>
                  <a:lnTo>
                    <a:pt x="1733" y="2248"/>
                  </a:lnTo>
                  <a:lnTo>
                    <a:pt x="1733" y="2219"/>
                  </a:lnTo>
                  <a:lnTo>
                    <a:pt x="1733" y="2168"/>
                  </a:lnTo>
                  <a:lnTo>
                    <a:pt x="1753" y="2117"/>
                  </a:lnTo>
                  <a:lnTo>
                    <a:pt x="1764" y="2077"/>
                  </a:lnTo>
                  <a:lnTo>
                    <a:pt x="1793" y="2025"/>
                  </a:lnTo>
                  <a:lnTo>
                    <a:pt x="1814" y="1975"/>
                  </a:lnTo>
                  <a:lnTo>
                    <a:pt x="1835" y="1935"/>
                  </a:lnTo>
                  <a:lnTo>
                    <a:pt x="1854" y="1914"/>
                  </a:lnTo>
                  <a:lnTo>
                    <a:pt x="1885" y="1894"/>
                  </a:lnTo>
                  <a:lnTo>
                    <a:pt x="1895" y="1863"/>
                  </a:lnTo>
                  <a:lnTo>
                    <a:pt x="1926" y="1844"/>
                  </a:lnTo>
                  <a:lnTo>
                    <a:pt x="1946" y="1823"/>
                  </a:lnTo>
                  <a:lnTo>
                    <a:pt x="1976" y="1803"/>
                  </a:lnTo>
                  <a:lnTo>
                    <a:pt x="1997" y="1793"/>
                  </a:lnTo>
                  <a:lnTo>
                    <a:pt x="2027" y="1773"/>
                  </a:lnTo>
                  <a:lnTo>
                    <a:pt x="2047" y="1752"/>
                  </a:lnTo>
                  <a:lnTo>
                    <a:pt x="2077" y="1732"/>
                  </a:lnTo>
                  <a:lnTo>
                    <a:pt x="2108" y="1722"/>
                  </a:lnTo>
                  <a:lnTo>
                    <a:pt x="2138" y="1712"/>
                  </a:lnTo>
                  <a:lnTo>
                    <a:pt x="2169" y="1691"/>
                  </a:lnTo>
                  <a:lnTo>
                    <a:pt x="2199" y="1691"/>
                  </a:lnTo>
                  <a:lnTo>
                    <a:pt x="2229" y="1691"/>
                  </a:lnTo>
                  <a:lnTo>
                    <a:pt x="2260" y="1691"/>
                  </a:lnTo>
                  <a:lnTo>
                    <a:pt x="2260" y="1651"/>
                  </a:lnTo>
                  <a:lnTo>
                    <a:pt x="2260" y="1621"/>
                  </a:lnTo>
                  <a:lnTo>
                    <a:pt x="2260" y="1590"/>
                  </a:lnTo>
                  <a:lnTo>
                    <a:pt x="2270" y="1560"/>
                  </a:lnTo>
                  <a:lnTo>
                    <a:pt x="2290" y="1510"/>
                  </a:lnTo>
                  <a:lnTo>
                    <a:pt x="2321" y="1468"/>
                  </a:lnTo>
                  <a:lnTo>
                    <a:pt x="2351" y="1428"/>
                  </a:lnTo>
                  <a:lnTo>
                    <a:pt x="2392" y="1388"/>
                  </a:lnTo>
                  <a:lnTo>
                    <a:pt x="2412" y="1367"/>
                  </a:lnTo>
                  <a:lnTo>
                    <a:pt x="2443" y="1348"/>
                  </a:lnTo>
                  <a:lnTo>
                    <a:pt x="2462" y="1337"/>
                  </a:lnTo>
                  <a:lnTo>
                    <a:pt x="2493" y="1316"/>
                  </a:lnTo>
                  <a:lnTo>
                    <a:pt x="2513" y="1306"/>
                  </a:lnTo>
                  <a:lnTo>
                    <a:pt x="2534" y="1287"/>
                  </a:lnTo>
                  <a:lnTo>
                    <a:pt x="2554" y="1266"/>
                  </a:lnTo>
                  <a:lnTo>
                    <a:pt x="2584" y="1256"/>
                  </a:lnTo>
                  <a:lnTo>
                    <a:pt x="2624" y="1215"/>
                  </a:lnTo>
                  <a:lnTo>
                    <a:pt x="2666" y="1184"/>
                  </a:lnTo>
                  <a:lnTo>
                    <a:pt x="2696" y="1144"/>
                  </a:lnTo>
                  <a:lnTo>
                    <a:pt x="2727" y="1094"/>
                  </a:lnTo>
                  <a:lnTo>
                    <a:pt x="2727" y="1064"/>
                  </a:lnTo>
                  <a:lnTo>
                    <a:pt x="2736" y="1043"/>
                  </a:lnTo>
                  <a:lnTo>
                    <a:pt x="2746" y="1013"/>
                  </a:lnTo>
                  <a:lnTo>
                    <a:pt x="2746" y="982"/>
                  </a:lnTo>
                  <a:lnTo>
                    <a:pt x="2767" y="952"/>
                  </a:lnTo>
                  <a:lnTo>
                    <a:pt x="2787" y="921"/>
                  </a:lnTo>
                  <a:lnTo>
                    <a:pt x="2817" y="891"/>
                  </a:lnTo>
                  <a:lnTo>
                    <a:pt x="2847" y="871"/>
                  </a:lnTo>
                  <a:lnTo>
                    <a:pt x="2868" y="841"/>
                  </a:lnTo>
                  <a:lnTo>
                    <a:pt x="2899" y="820"/>
                  </a:lnTo>
                  <a:lnTo>
                    <a:pt x="2918" y="810"/>
                  </a:lnTo>
                  <a:lnTo>
                    <a:pt x="2949" y="790"/>
                  </a:lnTo>
                  <a:lnTo>
                    <a:pt x="2979" y="759"/>
                  </a:lnTo>
                  <a:lnTo>
                    <a:pt x="3000" y="739"/>
                  </a:lnTo>
                  <a:lnTo>
                    <a:pt x="3020" y="709"/>
                  </a:lnTo>
                  <a:lnTo>
                    <a:pt x="3051" y="688"/>
                  </a:lnTo>
                  <a:lnTo>
                    <a:pt x="3070" y="658"/>
                  </a:lnTo>
                  <a:lnTo>
                    <a:pt x="3091" y="637"/>
                  </a:lnTo>
                  <a:lnTo>
                    <a:pt x="3112" y="597"/>
                  </a:lnTo>
                  <a:lnTo>
                    <a:pt x="3131" y="567"/>
                  </a:lnTo>
                  <a:lnTo>
                    <a:pt x="3141" y="536"/>
                  </a:lnTo>
                  <a:lnTo>
                    <a:pt x="3172" y="516"/>
                  </a:lnTo>
                  <a:lnTo>
                    <a:pt x="3192" y="506"/>
                  </a:lnTo>
                  <a:lnTo>
                    <a:pt x="3223" y="496"/>
                  </a:lnTo>
                  <a:lnTo>
                    <a:pt x="3243" y="486"/>
                  </a:lnTo>
                  <a:lnTo>
                    <a:pt x="3274" y="475"/>
                  </a:lnTo>
                  <a:lnTo>
                    <a:pt x="3303" y="465"/>
                  </a:lnTo>
                  <a:lnTo>
                    <a:pt x="3334" y="465"/>
                  </a:lnTo>
                  <a:lnTo>
                    <a:pt x="3354" y="456"/>
                  </a:lnTo>
                  <a:lnTo>
                    <a:pt x="3385" y="456"/>
                  </a:lnTo>
                  <a:lnTo>
                    <a:pt x="3415" y="456"/>
                  </a:lnTo>
                  <a:lnTo>
                    <a:pt x="3446" y="456"/>
                  </a:lnTo>
                  <a:lnTo>
                    <a:pt x="3465" y="456"/>
                  </a:lnTo>
                  <a:lnTo>
                    <a:pt x="3496" y="456"/>
                  </a:lnTo>
                  <a:lnTo>
                    <a:pt x="3517" y="465"/>
                  </a:lnTo>
                  <a:lnTo>
                    <a:pt x="3547" y="475"/>
                  </a:lnTo>
                  <a:lnTo>
                    <a:pt x="3587" y="486"/>
                  </a:lnTo>
                  <a:lnTo>
                    <a:pt x="3618" y="496"/>
                  </a:lnTo>
                  <a:lnTo>
                    <a:pt x="3659" y="506"/>
                  </a:lnTo>
                  <a:lnTo>
                    <a:pt x="3688" y="536"/>
                  </a:lnTo>
                  <a:lnTo>
                    <a:pt x="3719" y="557"/>
                  </a:lnTo>
                  <a:lnTo>
                    <a:pt x="3749" y="587"/>
                  </a:lnTo>
                  <a:lnTo>
                    <a:pt x="3780" y="618"/>
                  </a:lnTo>
                  <a:lnTo>
                    <a:pt x="3810" y="648"/>
                  </a:lnTo>
                  <a:lnTo>
                    <a:pt x="3831" y="608"/>
                  </a:lnTo>
                  <a:lnTo>
                    <a:pt x="3852" y="567"/>
                  </a:lnTo>
                  <a:lnTo>
                    <a:pt x="3881" y="526"/>
                  </a:lnTo>
                  <a:lnTo>
                    <a:pt x="3911" y="506"/>
                  </a:lnTo>
                  <a:lnTo>
                    <a:pt x="3942" y="465"/>
                  </a:lnTo>
                  <a:lnTo>
                    <a:pt x="3972" y="425"/>
                  </a:lnTo>
                  <a:lnTo>
                    <a:pt x="4003" y="385"/>
                  </a:lnTo>
                  <a:lnTo>
                    <a:pt x="4033" y="354"/>
                  </a:lnTo>
                  <a:lnTo>
                    <a:pt x="4064" y="324"/>
                  </a:lnTo>
                  <a:lnTo>
                    <a:pt x="4104" y="293"/>
                  </a:lnTo>
                  <a:lnTo>
                    <a:pt x="4134" y="263"/>
                  </a:lnTo>
                  <a:lnTo>
                    <a:pt x="4176" y="232"/>
                  </a:lnTo>
                  <a:lnTo>
                    <a:pt x="4216" y="202"/>
                  </a:lnTo>
                  <a:lnTo>
                    <a:pt x="4256" y="172"/>
                  </a:lnTo>
                  <a:lnTo>
                    <a:pt x="4297" y="141"/>
                  </a:lnTo>
                  <a:lnTo>
                    <a:pt x="4338" y="120"/>
                  </a:lnTo>
                  <a:lnTo>
                    <a:pt x="4368" y="90"/>
                  </a:lnTo>
                  <a:lnTo>
                    <a:pt x="4409" y="70"/>
                  </a:lnTo>
                  <a:lnTo>
                    <a:pt x="4449" y="50"/>
                  </a:lnTo>
                  <a:lnTo>
                    <a:pt x="4489" y="40"/>
                  </a:lnTo>
                  <a:lnTo>
                    <a:pt x="4540" y="19"/>
                  </a:lnTo>
                  <a:lnTo>
                    <a:pt x="4581" y="9"/>
                  </a:lnTo>
                  <a:lnTo>
                    <a:pt x="4632" y="0"/>
                  </a:lnTo>
                  <a:lnTo>
                    <a:pt x="4672" y="0"/>
                  </a:lnTo>
                  <a:lnTo>
                    <a:pt x="4712" y="0"/>
                  </a:lnTo>
                  <a:lnTo>
                    <a:pt x="4763" y="0"/>
                  </a:lnTo>
                  <a:lnTo>
                    <a:pt x="4804" y="0"/>
                  </a:lnTo>
                  <a:lnTo>
                    <a:pt x="4844" y="9"/>
                  </a:lnTo>
                  <a:lnTo>
                    <a:pt x="4895" y="19"/>
                  </a:lnTo>
                  <a:lnTo>
                    <a:pt x="4935" y="30"/>
                  </a:lnTo>
                  <a:lnTo>
                    <a:pt x="4975" y="40"/>
                  </a:lnTo>
                  <a:lnTo>
                    <a:pt x="5027" y="70"/>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05" name="Freeform 304"/>
            <p:cNvSpPr>
              <a:spLocks/>
            </p:cNvSpPr>
            <p:nvPr/>
          </p:nvSpPr>
          <p:spPr bwMode="auto">
            <a:xfrm>
              <a:off x="758" y="1251"/>
              <a:ext cx="2130" cy="2606"/>
            </a:xfrm>
            <a:custGeom>
              <a:avLst/>
              <a:gdLst>
                <a:gd name="T0" fmla="*/ 6243 w 14907"/>
                <a:gd name="T1" fmla="*/ 486 h 18240"/>
                <a:gd name="T2" fmla="*/ 7560 w 14907"/>
                <a:gd name="T3" fmla="*/ 1245 h 18240"/>
                <a:gd name="T4" fmla="*/ 7955 w 14907"/>
                <a:gd name="T5" fmla="*/ 2765 h 18240"/>
                <a:gd name="T6" fmla="*/ 8006 w 14907"/>
                <a:gd name="T7" fmla="*/ 3819 h 18240"/>
                <a:gd name="T8" fmla="*/ 7925 w 14907"/>
                <a:gd name="T9" fmla="*/ 5593 h 18240"/>
                <a:gd name="T10" fmla="*/ 7378 w 14907"/>
                <a:gd name="T11" fmla="*/ 7032 h 18240"/>
                <a:gd name="T12" fmla="*/ 6243 w 14907"/>
                <a:gd name="T13" fmla="*/ 7974 h 18240"/>
                <a:gd name="T14" fmla="*/ 5168 w 14907"/>
                <a:gd name="T15" fmla="*/ 8481 h 18240"/>
                <a:gd name="T16" fmla="*/ 6466 w 14907"/>
                <a:gd name="T17" fmla="*/ 8796 h 18240"/>
                <a:gd name="T18" fmla="*/ 8260 w 14907"/>
                <a:gd name="T19" fmla="*/ 9059 h 18240"/>
                <a:gd name="T20" fmla="*/ 9385 w 14907"/>
                <a:gd name="T21" fmla="*/ 7650 h 18240"/>
                <a:gd name="T22" fmla="*/ 10165 w 14907"/>
                <a:gd name="T23" fmla="*/ 6485 h 18240"/>
                <a:gd name="T24" fmla="*/ 10104 w 14907"/>
                <a:gd name="T25" fmla="*/ 4590 h 18240"/>
                <a:gd name="T26" fmla="*/ 13145 w 14907"/>
                <a:gd name="T27" fmla="*/ 4063 h 18240"/>
                <a:gd name="T28" fmla="*/ 14695 w 14907"/>
                <a:gd name="T29" fmla="*/ 5309 h 18240"/>
                <a:gd name="T30" fmla="*/ 14188 w 14907"/>
                <a:gd name="T31" fmla="*/ 8369 h 18240"/>
                <a:gd name="T32" fmla="*/ 13681 w 14907"/>
                <a:gd name="T33" fmla="*/ 10924 h 18240"/>
                <a:gd name="T34" fmla="*/ 12323 w 14907"/>
                <a:gd name="T35" fmla="*/ 11815 h 18240"/>
                <a:gd name="T36" fmla="*/ 9597 w 14907"/>
                <a:gd name="T37" fmla="*/ 11258 h 18240"/>
                <a:gd name="T38" fmla="*/ 8847 w 14907"/>
                <a:gd name="T39" fmla="*/ 10224 h 18240"/>
                <a:gd name="T40" fmla="*/ 8533 w 14907"/>
                <a:gd name="T41" fmla="*/ 9707 h 18240"/>
                <a:gd name="T42" fmla="*/ 7610 w 14907"/>
                <a:gd name="T43" fmla="*/ 10751 h 18240"/>
                <a:gd name="T44" fmla="*/ 6709 w 14907"/>
                <a:gd name="T45" fmla="*/ 11157 h 18240"/>
                <a:gd name="T46" fmla="*/ 6901 w 14907"/>
                <a:gd name="T47" fmla="*/ 13021 h 18240"/>
                <a:gd name="T48" fmla="*/ 6455 w 14907"/>
                <a:gd name="T49" fmla="*/ 14521 h 18240"/>
                <a:gd name="T50" fmla="*/ 6091 w 14907"/>
                <a:gd name="T51" fmla="*/ 15575 h 18240"/>
                <a:gd name="T52" fmla="*/ 7216 w 14907"/>
                <a:gd name="T53" fmla="*/ 15990 h 18240"/>
                <a:gd name="T54" fmla="*/ 8098 w 14907"/>
                <a:gd name="T55" fmla="*/ 17014 h 18240"/>
                <a:gd name="T56" fmla="*/ 9679 w 14907"/>
                <a:gd name="T57" fmla="*/ 17226 h 18240"/>
                <a:gd name="T58" fmla="*/ 10641 w 14907"/>
                <a:gd name="T59" fmla="*/ 17287 h 18240"/>
                <a:gd name="T60" fmla="*/ 8838 w 14907"/>
                <a:gd name="T61" fmla="*/ 17268 h 18240"/>
                <a:gd name="T62" fmla="*/ 9435 w 14907"/>
                <a:gd name="T63" fmla="*/ 17338 h 18240"/>
                <a:gd name="T64" fmla="*/ 9860 w 14907"/>
                <a:gd name="T65" fmla="*/ 17388 h 18240"/>
                <a:gd name="T66" fmla="*/ 8432 w 14907"/>
                <a:gd name="T67" fmla="*/ 17430 h 18240"/>
                <a:gd name="T68" fmla="*/ 8361 w 14907"/>
                <a:gd name="T69" fmla="*/ 17743 h 18240"/>
                <a:gd name="T70" fmla="*/ 9050 w 14907"/>
                <a:gd name="T71" fmla="*/ 17784 h 18240"/>
                <a:gd name="T72" fmla="*/ 9080 w 14907"/>
                <a:gd name="T73" fmla="*/ 17905 h 18240"/>
                <a:gd name="T74" fmla="*/ 7337 w 14907"/>
                <a:gd name="T75" fmla="*/ 18240 h 18240"/>
                <a:gd name="T76" fmla="*/ 5311 w 14907"/>
                <a:gd name="T77" fmla="*/ 17977 h 18240"/>
                <a:gd name="T78" fmla="*/ 5301 w 14907"/>
                <a:gd name="T79" fmla="*/ 17895 h 18240"/>
                <a:gd name="T80" fmla="*/ 3871 w 14907"/>
                <a:gd name="T81" fmla="*/ 17682 h 18240"/>
                <a:gd name="T82" fmla="*/ 1926 w 14907"/>
                <a:gd name="T83" fmla="*/ 17977 h 18240"/>
                <a:gd name="T84" fmla="*/ 2371 w 14907"/>
                <a:gd name="T85" fmla="*/ 17875 h 18240"/>
                <a:gd name="T86" fmla="*/ 1409 w 14907"/>
                <a:gd name="T87" fmla="*/ 17815 h 18240"/>
                <a:gd name="T88" fmla="*/ 831 w 14907"/>
                <a:gd name="T89" fmla="*/ 17662 h 18240"/>
                <a:gd name="T90" fmla="*/ 41 w 14907"/>
                <a:gd name="T91" fmla="*/ 17439 h 18240"/>
                <a:gd name="T92" fmla="*/ 608 w 14907"/>
                <a:gd name="T93" fmla="*/ 17136 h 18240"/>
                <a:gd name="T94" fmla="*/ 1530 w 14907"/>
                <a:gd name="T95" fmla="*/ 15899 h 18240"/>
                <a:gd name="T96" fmla="*/ 2685 w 14907"/>
                <a:gd name="T97" fmla="*/ 15422 h 18240"/>
                <a:gd name="T98" fmla="*/ 3263 w 14907"/>
                <a:gd name="T99" fmla="*/ 15007 h 18240"/>
                <a:gd name="T100" fmla="*/ 2483 w 14907"/>
                <a:gd name="T101" fmla="*/ 13984 h 18240"/>
                <a:gd name="T102" fmla="*/ 2077 w 14907"/>
                <a:gd name="T103" fmla="*/ 12272 h 18240"/>
                <a:gd name="T104" fmla="*/ 1652 w 14907"/>
                <a:gd name="T105" fmla="*/ 11177 h 18240"/>
                <a:gd name="T106" fmla="*/ 1997 w 14907"/>
                <a:gd name="T107" fmla="*/ 9728 h 18240"/>
                <a:gd name="T108" fmla="*/ 3284 w 14907"/>
                <a:gd name="T109" fmla="*/ 8724 h 18240"/>
                <a:gd name="T110" fmla="*/ 4094 w 14907"/>
                <a:gd name="T111" fmla="*/ 7853 h 18240"/>
                <a:gd name="T112" fmla="*/ 2565 w 14907"/>
                <a:gd name="T113" fmla="*/ 6788 h 18240"/>
                <a:gd name="T114" fmla="*/ 1257 w 14907"/>
                <a:gd name="T115" fmla="*/ 5928 h 18240"/>
                <a:gd name="T116" fmla="*/ 1297 w 14907"/>
                <a:gd name="T117" fmla="*/ 4681 h 18240"/>
                <a:gd name="T118" fmla="*/ 1571 w 14907"/>
                <a:gd name="T119" fmla="*/ 3648 h 18240"/>
                <a:gd name="T120" fmla="*/ 1713 w 14907"/>
                <a:gd name="T121" fmla="*/ 2361 h 18240"/>
                <a:gd name="T122" fmla="*/ 2624 w 14907"/>
                <a:gd name="T123" fmla="*/ 1215 h 18240"/>
                <a:gd name="T124" fmla="*/ 3749 w 14907"/>
                <a:gd name="T125" fmla="*/ 587 h 1824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4907"/>
                <a:gd name="T190" fmla="*/ 0 h 18240"/>
                <a:gd name="T191" fmla="*/ 14907 w 14907"/>
                <a:gd name="T192" fmla="*/ 18240 h 1824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4907" h="18240">
                  <a:moveTo>
                    <a:pt x="5027" y="70"/>
                  </a:moveTo>
                  <a:lnTo>
                    <a:pt x="5047" y="101"/>
                  </a:lnTo>
                  <a:lnTo>
                    <a:pt x="5067" y="120"/>
                  </a:lnTo>
                  <a:lnTo>
                    <a:pt x="5078" y="151"/>
                  </a:lnTo>
                  <a:lnTo>
                    <a:pt x="5087" y="181"/>
                  </a:lnTo>
                  <a:lnTo>
                    <a:pt x="5087" y="202"/>
                  </a:lnTo>
                  <a:lnTo>
                    <a:pt x="5097" y="223"/>
                  </a:lnTo>
                  <a:lnTo>
                    <a:pt x="5097" y="252"/>
                  </a:lnTo>
                  <a:lnTo>
                    <a:pt x="5108" y="293"/>
                  </a:lnTo>
                  <a:lnTo>
                    <a:pt x="5148" y="263"/>
                  </a:lnTo>
                  <a:lnTo>
                    <a:pt x="5189" y="242"/>
                  </a:lnTo>
                  <a:lnTo>
                    <a:pt x="5229" y="232"/>
                  </a:lnTo>
                  <a:lnTo>
                    <a:pt x="5280" y="223"/>
                  </a:lnTo>
                  <a:lnTo>
                    <a:pt x="5311" y="202"/>
                  </a:lnTo>
                  <a:lnTo>
                    <a:pt x="5351" y="192"/>
                  </a:lnTo>
                  <a:lnTo>
                    <a:pt x="5402" y="181"/>
                  </a:lnTo>
                  <a:lnTo>
                    <a:pt x="5442" y="181"/>
                  </a:lnTo>
                  <a:lnTo>
                    <a:pt x="5482" y="172"/>
                  </a:lnTo>
                  <a:lnTo>
                    <a:pt x="5524" y="172"/>
                  </a:lnTo>
                  <a:lnTo>
                    <a:pt x="5574" y="172"/>
                  </a:lnTo>
                  <a:lnTo>
                    <a:pt x="5614" y="181"/>
                  </a:lnTo>
                  <a:lnTo>
                    <a:pt x="5655" y="181"/>
                  </a:lnTo>
                  <a:lnTo>
                    <a:pt x="5705" y="192"/>
                  </a:lnTo>
                  <a:lnTo>
                    <a:pt x="5757" y="202"/>
                  </a:lnTo>
                  <a:lnTo>
                    <a:pt x="5797" y="223"/>
                  </a:lnTo>
                  <a:lnTo>
                    <a:pt x="5827" y="242"/>
                  </a:lnTo>
                  <a:lnTo>
                    <a:pt x="5858" y="273"/>
                  </a:lnTo>
                  <a:lnTo>
                    <a:pt x="5877" y="303"/>
                  </a:lnTo>
                  <a:lnTo>
                    <a:pt x="5888" y="343"/>
                  </a:lnTo>
                  <a:lnTo>
                    <a:pt x="5888" y="385"/>
                  </a:lnTo>
                  <a:lnTo>
                    <a:pt x="5888" y="425"/>
                  </a:lnTo>
                  <a:lnTo>
                    <a:pt x="5877" y="465"/>
                  </a:lnTo>
                  <a:lnTo>
                    <a:pt x="5877" y="506"/>
                  </a:lnTo>
                  <a:lnTo>
                    <a:pt x="5908" y="506"/>
                  </a:lnTo>
                  <a:lnTo>
                    <a:pt x="5928" y="496"/>
                  </a:lnTo>
                  <a:lnTo>
                    <a:pt x="5959" y="486"/>
                  </a:lnTo>
                  <a:lnTo>
                    <a:pt x="5989" y="486"/>
                  </a:lnTo>
                  <a:lnTo>
                    <a:pt x="6020" y="475"/>
                  </a:lnTo>
                  <a:lnTo>
                    <a:pt x="6050" y="475"/>
                  </a:lnTo>
                  <a:lnTo>
                    <a:pt x="6081" y="475"/>
                  </a:lnTo>
                  <a:lnTo>
                    <a:pt x="6121" y="475"/>
                  </a:lnTo>
                  <a:lnTo>
                    <a:pt x="6152" y="475"/>
                  </a:lnTo>
                  <a:lnTo>
                    <a:pt x="6182" y="475"/>
                  </a:lnTo>
                  <a:lnTo>
                    <a:pt x="6212" y="475"/>
                  </a:lnTo>
                  <a:lnTo>
                    <a:pt x="6243" y="486"/>
                  </a:lnTo>
                  <a:lnTo>
                    <a:pt x="6264" y="496"/>
                  </a:lnTo>
                  <a:lnTo>
                    <a:pt x="6293" y="516"/>
                  </a:lnTo>
                  <a:lnTo>
                    <a:pt x="6323" y="536"/>
                  </a:lnTo>
                  <a:lnTo>
                    <a:pt x="6354" y="567"/>
                  </a:lnTo>
                  <a:lnTo>
                    <a:pt x="6365" y="587"/>
                  </a:lnTo>
                  <a:lnTo>
                    <a:pt x="6375" y="618"/>
                  </a:lnTo>
                  <a:lnTo>
                    <a:pt x="6384" y="648"/>
                  </a:lnTo>
                  <a:lnTo>
                    <a:pt x="6395" y="679"/>
                  </a:lnTo>
                  <a:lnTo>
                    <a:pt x="6395" y="709"/>
                  </a:lnTo>
                  <a:lnTo>
                    <a:pt x="6405" y="739"/>
                  </a:lnTo>
                  <a:lnTo>
                    <a:pt x="6405" y="770"/>
                  </a:lnTo>
                  <a:lnTo>
                    <a:pt x="6405" y="810"/>
                  </a:lnTo>
                  <a:lnTo>
                    <a:pt x="6455" y="790"/>
                  </a:lnTo>
                  <a:lnTo>
                    <a:pt x="6506" y="780"/>
                  </a:lnTo>
                  <a:lnTo>
                    <a:pt x="6557" y="770"/>
                  </a:lnTo>
                  <a:lnTo>
                    <a:pt x="6598" y="759"/>
                  </a:lnTo>
                  <a:lnTo>
                    <a:pt x="6649" y="759"/>
                  </a:lnTo>
                  <a:lnTo>
                    <a:pt x="6699" y="759"/>
                  </a:lnTo>
                  <a:lnTo>
                    <a:pt x="6729" y="759"/>
                  </a:lnTo>
                  <a:lnTo>
                    <a:pt x="6750" y="770"/>
                  </a:lnTo>
                  <a:lnTo>
                    <a:pt x="6780" y="780"/>
                  </a:lnTo>
                  <a:lnTo>
                    <a:pt x="6811" y="799"/>
                  </a:lnTo>
                  <a:lnTo>
                    <a:pt x="6840" y="820"/>
                  </a:lnTo>
                  <a:lnTo>
                    <a:pt x="6871" y="850"/>
                  </a:lnTo>
                  <a:lnTo>
                    <a:pt x="6891" y="881"/>
                  </a:lnTo>
                  <a:lnTo>
                    <a:pt x="6912" y="921"/>
                  </a:lnTo>
                  <a:lnTo>
                    <a:pt x="6922" y="961"/>
                  </a:lnTo>
                  <a:lnTo>
                    <a:pt x="6922" y="1003"/>
                  </a:lnTo>
                  <a:lnTo>
                    <a:pt x="6922" y="1043"/>
                  </a:lnTo>
                  <a:lnTo>
                    <a:pt x="6932" y="1083"/>
                  </a:lnTo>
                  <a:lnTo>
                    <a:pt x="6932" y="1134"/>
                  </a:lnTo>
                  <a:lnTo>
                    <a:pt x="6973" y="1125"/>
                  </a:lnTo>
                  <a:lnTo>
                    <a:pt x="7013" y="1125"/>
                  </a:lnTo>
                  <a:lnTo>
                    <a:pt x="7053" y="1125"/>
                  </a:lnTo>
                  <a:lnTo>
                    <a:pt x="7105" y="1125"/>
                  </a:lnTo>
                  <a:lnTo>
                    <a:pt x="7145" y="1125"/>
                  </a:lnTo>
                  <a:lnTo>
                    <a:pt x="7196" y="1134"/>
                  </a:lnTo>
                  <a:lnTo>
                    <a:pt x="7246" y="1134"/>
                  </a:lnTo>
                  <a:lnTo>
                    <a:pt x="7297" y="1144"/>
                  </a:lnTo>
                  <a:lnTo>
                    <a:pt x="7337" y="1154"/>
                  </a:lnTo>
                  <a:lnTo>
                    <a:pt x="7378" y="1175"/>
                  </a:lnTo>
                  <a:lnTo>
                    <a:pt x="7429" y="1184"/>
                  </a:lnTo>
                  <a:lnTo>
                    <a:pt x="7479" y="1205"/>
                  </a:lnTo>
                  <a:lnTo>
                    <a:pt x="7520" y="1226"/>
                  </a:lnTo>
                  <a:lnTo>
                    <a:pt x="7560" y="1245"/>
                  </a:lnTo>
                  <a:lnTo>
                    <a:pt x="7601" y="1276"/>
                  </a:lnTo>
                  <a:lnTo>
                    <a:pt x="7652" y="1306"/>
                  </a:lnTo>
                  <a:lnTo>
                    <a:pt x="7662" y="1327"/>
                  </a:lnTo>
                  <a:lnTo>
                    <a:pt x="7682" y="1357"/>
                  </a:lnTo>
                  <a:lnTo>
                    <a:pt x="7692" y="1388"/>
                  </a:lnTo>
                  <a:lnTo>
                    <a:pt x="7713" y="1418"/>
                  </a:lnTo>
                  <a:lnTo>
                    <a:pt x="7723" y="1449"/>
                  </a:lnTo>
                  <a:lnTo>
                    <a:pt x="7732" y="1479"/>
                  </a:lnTo>
                  <a:lnTo>
                    <a:pt x="7753" y="1510"/>
                  </a:lnTo>
                  <a:lnTo>
                    <a:pt x="7763" y="1550"/>
                  </a:lnTo>
                  <a:lnTo>
                    <a:pt x="7774" y="1580"/>
                  </a:lnTo>
                  <a:lnTo>
                    <a:pt x="7783" y="1611"/>
                  </a:lnTo>
                  <a:lnTo>
                    <a:pt x="7783" y="1641"/>
                  </a:lnTo>
                  <a:lnTo>
                    <a:pt x="7783" y="1672"/>
                  </a:lnTo>
                  <a:lnTo>
                    <a:pt x="7774" y="1701"/>
                  </a:lnTo>
                  <a:lnTo>
                    <a:pt x="7763" y="1743"/>
                  </a:lnTo>
                  <a:lnTo>
                    <a:pt x="7753" y="1773"/>
                  </a:lnTo>
                  <a:lnTo>
                    <a:pt x="7732" y="1803"/>
                  </a:lnTo>
                  <a:lnTo>
                    <a:pt x="7774" y="1823"/>
                  </a:lnTo>
                  <a:lnTo>
                    <a:pt x="7803" y="1854"/>
                  </a:lnTo>
                  <a:lnTo>
                    <a:pt x="7844" y="1874"/>
                  </a:lnTo>
                  <a:lnTo>
                    <a:pt x="7875" y="1914"/>
                  </a:lnTo>
                  <a:lnTo>
                    <a:pt x="7905" y="1945"/>
                  </a:lnTo>
                  <a:lnTo>
                    <a:pt x="7936" y="1975"/>
                  </a:lnTo>
                  <a:lnTo>
                    <a:pt x="7965" y="2006"/>
                  </a:lnTo>
                  <a:lnTo>
                    <a:pt x="7996" y="2046"/>
                  </a:lnTo>
                  <a:lnTo>
                    <a:pt x="8016" y="2086"/>
                  </a:lnTo>
                  <a:lnTo>
                    <a:pt x="8037" y="2117"/>
                  </a:lnTo>
                  <a:lnTo>
                    <a:pt x="8057" y="2158"/>
                  </a:lnTo>
                  <a:lnTo>
                    <a:pt x="8077" y="2208"/>
                  </a:lnTo>
                  <a:lnTo>
                    <a:pt x="8098" y="2248"/>
                  </a:lnTo>
                  <a:lnTo>
                    <a:pt x="8117" y="2290"/>
                  </a:lnTo>
                  <a:lnTo>
                    <a:pt x="8127" y="2330"/>
                  </a:lnTo>
                  <a:lnTo>
                    <a:pt x="8148" y="2381"/>
                  </a:lnTo>
                  <a:lnTo>
                    <a:pt x="8148" y="2401"/>
                  </a:lnTo>
                  <a:lnTo>
                    <a:pt x="8148" y="2431"/>
                  </a:lnTo>
                  <a:lnTo>
                    <a:pt x="8148" y="2452"/>
                  </a:lnTo>
                  <a:lnTo>
                    <a:pt x="8148" y="2482"/>
                  </a:lnTo>
                  <a:lnTo>
                    <a:pt x="8138" y="2523"/>
                  </a:lnTo>
                  <a:lnTo>
                    <a:pt x="8117" y="2574"/>
                  </a:lnTo>
                  <a:lnTo>
                    <a:pt x="8087" y="2614"/>
                  </a:lnTo>
                  <a:lnTo>
                    <a:pt x="8057" y="2654"/>
                  </a:lnTo>
                  <a:lnTo>
                    <a:pt x="8026" y="2695"/>
                  </a:lnTo>
                  <a:lnTo>
                    <a:pt x="7996" y="2736"/>
                  </a:lnTo>
                  <a:lnTo>
                    <a:pt x="7955" y="2765"/>
                  </a:lnTo>
                  <a:lnTo>
                    <a:pt x="7925" y="2807"/>
                  </a:lnTo>
                  <a:lnTo>
                    <a:pt x="7894" y="2837"/>
                  </a:lnTo>
                  <a:lnTo>
                    <a:pt x="7885" y="2887"/>
                  </a:lnTo>
                  <a:lnTo>
                    <a:pt x="7864" y="2927"/>
                  </a:lnTo>
                  <a:lnTo>
                    <a:pt x="7864" y="2978"/>
                  </a:lnTo>
                  <a:lnTo>
                    <a:pt x="7864" y="2999"/>
                  </a:lnTo>
                  <a:lnTo>
                    <a:pt x="7875" y="3030"/>
                  </a:lnTo>
                  <a:lnTo>
                    <a:pt x="7885" y="3060"/>
                  </a:lnTo>
                  <a:lnTo>
                    <a:pt x="7894" y="3089"/>
                  </a:lnTo>
                  <a:lnTo>
                    <a:pt x="7875" y="3131"/>
                  </a:lnTo>
                  <a:lnTo>
                    <a:pt x="7854" y="3171"/>
                  </a:lnTo>
                  <a:lnTo>
                    <a:pt x="7834" y="3201"/>
                  </a:lnTo>
                  <a:lnTo>
                    <a:pt x="7803" y="3242"/>
                  </a:lnTo>
                  <a:lnTo>
                    <a:pt x="7774" y="3262"/>
                  </a:lnTo>
                  <a:lnTo>
                    <a:pt x="7743" y="3293"/>
                  </a:lnTo>
                  <a:lnTo>
                    <a:pt x="7702" y="3323"/>
                  </a:lnTo>
                  <a:lnTo>
                    <a:pt x="7682" y="3364"/>
                  </a:lnTo>
                  <a:lnTo>
                    <a:pt x="7641" y="3384"/>
                  </a:lnTo>
                  <a:lnTo>
                    <a:pt x="7601" y="3415"/>
                  </a:lnTo>
                  <a:lnTo>
                    <a:pt x="7570" y="3434"/>
                  </a:lnTo>
                  <a:lnTo>
                    <a:pt x="7540" y="3465"/>
                  </a:lnTo>
                  <a:lnTo>
                    <a:pt x="7499" y="3495"/>
                  </a:lnTo>
                  <a:lnTo>
                    <a:pt x="7469" y="3516"/>
                  </a:lnTo>
                  <a:lnTo>
                    <a:pt x="7429" y="3546"/>
                  </a:lnTo>
                  <a:lnTo>
                    <a:pt x="7398" y="3566"/>
                  </a:lnTo>
                  <a:lnTo>
                    <a:pt x="7418" y="3577"/>
                  </a:lnTo>
                  <a:lnTo>
                    <a:pt x="7448" y="3587"/>
                  </a:lnTo>
                  <a:lnTo>
                    <a:pt x="7479" y="3587"/>
                  </a:lnTo>
                  <a:lnTo>
                    <a:pt x="7509" y="3587"/>
                  </a:lnTo>
                  <a:lnTo>
                    <a:pt x="7540" y="3587"/>
                  </a:lnTo>
                  <a:lnTo>
                    <a:pt x="7570" y="3596"/>
                  </a:lnTo>
                  <a:lnTo>
                    <a:pt x="7601" y="3596"/>
                  </a:lnTo>
                  <a:lnTo>
                    <a:pt x="7641" y="3596"/>
                  </a:lnTo>
                  <a:lnTo>
                    <a:pt x="7671" y="3596"/>
                  </a:lnTo>
                  <a:lnTo>
                    <a:pt x="7702" y="3596"/>
                  </a:lnTo>
                  <a:lnTo>
                    <a:pt x="7723" y="3607"/>
                  </a:lnTo>
                  <a:lnTo>
                    <a:pt x="7763" y="3617"/>
                  </a:lnTo>
                  <a:lnTo>
                    <a:pt x="7783" y="3627"/>
                  </a:lnTo>
                  <a:lnTo>
                    <a:pt x="7814" y="3648"/>
                  </a:lnTo>
                  <a:lnTo>
                    <a:pt x="7844" y="3667"/>
                  </a:lnTo>
                  <a:lnTo>
                    <a:pt x="7864" y="3698"/>
                  </a:lnTo>
                  <a:lnTo>
                    <a:pt x="7905" y="3728"/>
                  </a:lnTo>
                  <a:lnTo>
                    <a:pt x="7936" y="3749"/>
                  </a:lnTo>
                  <a:lnTo>
                    <a:pt x="7965" y="3789"/>
                  </a:lnTo>
                  <a:lnTo>
                    <a:pt x="8006" y="3819"/>
                  </a:lnTo>
                  <a:lnTo>
                    <a:pt x="8026" y="3860"/>
                  </a:lnTo>
                  <a:lnTo>
                    <a:pt x="8057" y="3890"/>
                  </a:lnTo>
                  <a:lnTo>
                    <a:pt x="8087" y="3931"/>
                  </a:lnTo>
                  <a:lnTo>
                    <a:pt x="8117" y="3982"/>
                  </a:lnTo>
                  <a:lnTo>
                    <a:pt x="8138" y="4012"/>
                  </a:lnTo>
                  <a:lnTo>
                    <a:pt x="8169" y="4052"/>
                  </a:lnTo>
                  <a:lnTo>
                    <a:pt x="8188" y="4094"/>
                  </a:lnTo>
                  <a:lnTo>
                    <a:pt x="8209" y="4144"/>
                  </a:lnTo>
                  <a:lnTo>
                    <a:pt x="8229" y="4185"/>
                  </a:lnTo>
                  <a:lnTo>
                    <a:pt x="8249" y="4225"/>
                  </a:lnTo>
                  <a:lnTo>
                    <a:pt x="8260" y="4275"/>
                  </a:lnTo>
                  <a:lnTo>
                    <a:pt x="8280" y="4326"/>
                  </a:lnTo>
                  <a:lnTo>
                    <a:pt x="8289" y="4367"/>
                  </a:lnTo>
                  <a:lnTo>
                    <a:pt x="8300" y="4407"/>
                  </a:lnTo>
                  <a:lnTo>
                    <a:pt x="8310" y="4458"/>
                  </a:lnTo>
                  <a:lnTo>
                    <a:pt x="8321" y="4509"/>
                  </a:lnTo>
                  <a:lnTo>
                    <a:pt x="8331" y="4549"/>
                  </a:lnTo>
                  <a:lnTo>
                    <a:pt x="8340" y="4600"/>
                  </a:lnTo>
                  <a:lnTo>
                    <a:pt x="8340" y="4651"/>
                  </a:lnTo>
                  <a:lnTo>
                    <a:pt x="8350" y="4691"/>
                  </a:lnTo>
                  <a:lnTo>
                    <a:pt x="8340" y="4742"/>
                  </a:lnTo>
                  <a:lnTo>
                    <a:pt x="8340" y="4782"/>
                  </a:lnTo>
                  <a:lnTo>
                    <a:pt x="8340" y="4833"/>
                  </a:lnTo>
                  <a:lnTo>
                    <a:pt x="8340" y="4874"/>
                  </a:lnTo>
                  <a:lnTo>
                    <a:pt x="8331" y="4925"/>
                  </a:lnTo>
                  <a:lnTo>
                    <a:pt x="8331" y="4975"/>
                  </a:lnTo>
                  <a:lnTo>
                    <a:pt x="8321" y="5015"/>
                  </a:lnTo>
                  <a:lnTo>
                    <a:pt x="8310" y="5066"/>
                  </a:lnTo>
                  <a:lnTo>
                    <a:pt x="8289" y="5097"/>
                  </a:lnTo>
                  <a:lnTo>
                    <a:pt x="8280" y="5137"/>
                  </a:lnTo>
                  <a:lnTo>
                    <a:pt x="8260" y="5167"/>
                  </a:lnTo>
                  <a:lnTo>
                    <a:pt x="8239" y="5208"/>
                  </a:lnTo>
                  <a:lnTo>
                    <a:pt x="8219" y="5238"/>
                  </a:lnTo>
                  <a:lnTo>
                    <a:pt x="8209" y="5278"/>
                  </a:lnTo>
                  <a:lnTo>
                    <a:pt x="8188" y="5309"/>
                  </a:lnTo>
                  <a:lnTo>
                    <a:pt x="8169" y="5350"/>
                  </a:lnTo>
                  <a:lnTo>
                    <a:pt x="8148" y="5381"/>
                  </a:lnTo>
                  <a:lnTo>
                    <a:pt x="8117" y="5411"/>
                  </a:lnTo>
                  <a:lnTo>
                    <a:pt x="8087" y="5442"/>
                  </a:lnTo>
                  <a:lnTo>
                    <a:pt x="8067" y="5471"/>
                  </a:lnTo>
                  <a:lnTo>
                    <a:pt x="8037" y="5501"/>
                  </a:lnTo>
                  <a:lnTo>
                    <a:pt x="8006" y="5522"/>
                  </a:lnTo>
                  <a:lnTo>
                    <a:pt x="7976" y="5543"/>
                  </a:lnTo>
                  <a:lnTo>
                    <a:pt x="7936" y="5562"/>
                  </a:lnTo>
                  <a:lnTo>
                    <a:pt x="7925" y="5593"/>
                  </a:lnTo>
                  <a:lnTo>
                    <a:pt x="7925" y="5623"/>
                  </a:lnTo>
                  <a:lnTo>
                    <a:pt x="7915" y="5665"/>
                  </a:lnTo>
                  <a:lnTo>
                    <a:pt x="7915" y="5694"/>
                  </a:lnTo>
                  <a:lnTo>
                    <a:pt x="7905" y="5724"/>
                  </a:lnTo>
                  <a:lnTo>
                    <a:pt x="7905" y="5766"/>
                  </a:lnTo>
                  <a:lnTo>
                    <a:pt x="7894" y="5796"/>
                  </a:lnTo>
                  <a:lnTo>
                    <a:pt x="7894" y="5827"/>
                  </a:lnTo>
                  <a:lnTo>
                    <a:pt x="7885" y="5856"/>
                  </a:lnTo>
                  <a:lnTo>
                    <a:pt x="7875" y="5897"/>
                  </a:lnTo>
                  <a:lnTo>
                    <a:pt x="7864" y="5928"/>
                  </a:lnTo>
                  <a:lnTo>
                    <a:pt x="7864" y="5968"/>
                  </a:lnTo>
                  <a:lnTo>
                    <a:pt x="7854" y="5989"/>
                  </a:lnTo>
                  <a:lnTo>
                    <a:pt x="7844" y="6029"/>
                  </a:lnTo>
                  <a:lnTo>
                    <a:pt x="7834" y="6060"/>
                  </a:lnTo>
                  <a:lnTo>
                    <a:pt x="7834" y="6100"/>
                  </a:lnTo>
                  <a:lnTo>
                    <a:pt x="7814" y="6130"/>
                  </a:lnTo>
                  <a:lnTo>
                    <a:pt x="7803" y="6161"/>
                  </a:lnTo>
                  <a:lnTo>
                    <a:pt x="7793" y="6191"/>
                  </a:lnTo>
                  <a:lnTo>
                    <a:pt x="7783" y="6231"/>
                  </a:lnTo>
                  <a:lnTo>
                    <a:pt x="7774" y="6262"/>
                  </a:lnTo>
                  <a:lnTo>
                    <a:pt x="7763" y="6292"/>
                  </a:lnTo>
                  <a:lnTo>
                    <a:pt x="7753" y="6323"/>
                  </a:lnTo>
                  <a:lnTo>
                    <a:pt x="7743" y="6363"/>
                  </a:lnTo>
                  <a:lnTo>
                    <a:pt x="7723" y="6394"/>
                  </a:lnTo>
                  <a:lnTo>
                    <a:pt x="7713" y="6424"/>
                  </a:lnTo>
                  <a:lnTo>
                    <a:pt x="7702" y="6454"/>
                  </a:lnTo>
                  <a:lnTo>
                    <a:pt x="7692" y="6485"/>
                  </a:lnTo>
                  <a:lnTo>
                    <a:pt x="7671" y="6515"/>
                  </a:lnTo>
                  <a:lnTo>
                    <a:pt x="7662" y="6546"/>
                  </a:lnTo>
                  <a:lnTo>
                    <a:pt x="7641" y="6586"/>
                  </a:lnTo>
                  <a:lnTo>
                    <a:pt x="7631" y="6617"/>
                  </a:lnTo>
                  <a:lnTo>
                    <a:pt x="7610" y="6647"/>
                  </a:lnTo>
                  <a:lnTo>
                    <a:pt x="7601" y="6677"/>
                  </a:lnTo>
                  <a:lnTo>
                    <a:pt x="7580" y="6708"/>
                  </a:lnTo>
                  <a:lnTo>
                    <a:pt x="7560" y="6738"/>
                  </a:lnTo>
                  <a:lnTo>
                    <a:pt x="7540" y="6769"/>
                  </a:lnTo>
                  <a:lnTo>
                    <a:pt x="7530" y="6788"/>
                  </a:lnTo>
                  <a:lnTo>
                    <a:pt x="7509" y="6819"/>
                  </a:lnTo>
                  <a:lnTo>
                    <a:pt x="7490" y="6860"/>
                  </a:lnTo>
                  <a:lnTo>
                    <a:pt x="7469" y="6891"/>
                  </a:lnTo>
                  <a:lnTo>
                    <a:pt x="7448" y="6920"/>
                  </a:lnTo>
                  <a:lnTo>
                    <a:pt x="7429" y="6951"/>
                  </a:lnTo>
                  <a:lnTo>
                    <a:pt x="7408" y="6971"/>
                  </a:lnTo>
                  <a:lnTo>
                    <a:pt x="7387" y="7002"/>
                  </a:lnTo>
                  <a:lnTo>
                    <a:pt x="7378" y="7032"/>
                  </a:lnTo>
                  <a:lnTo>
                    <a:pt x="7347" y="7063"/>
                  </a:lnTo>
                  <a:lnTo>
                    <a:pt x="7337" y="7093"/>
                  </a:lnTo>
                  <a:lnTo>
                    <a:pt x="7307" y="7113"/>
                  </a:lnTo>
                  <a:lnTo>
                    <a:pt x="7286" y="7143"/>
                  </a:lnTo>
                  <a:lnTo>
                    <a:pt x="7256" y="7174"/>
                  </a:lnTo>
                  <a:lnTo>
                    <a:pt x="7236" y="7204"/>
                  </a:lnTo>
                  <a:lnTo>
                    <a:pt x="7216" y="7225"/>
                  </a:lnTo>
                  <a:lnTo>
                    <a:pt x="7196" y="7255"/>
                  </a:lnTo>
                  <a:lnTo>
                    <a:pt x="7164" y="7275"/>
                  </a:lnTo>
                  <a:lnTo>
                    <a:pt x="7145" y="7305"/>
                  </a:lnTo>
                  <a:lnTo>
                    <a:pt x="7114" y="7336"/>
                  </a:lnTo>
                  <a:lnTo>
                    <a:pt x="7084" y="7356"/>
                  </a:lnTo>
                  <a:lnTo>
                    <a:pt x="7063" y="7387"/>
                  </a:lnTo>
                  <a:lnTo>
                    <a:pt x="7044" y="7417"/>
                  </a:lnTo>
                  <a:lnTo>
                    <a:pt x="7013" y="7437"/>
                  </a:lnTo>
                  <a:lnTo>
                    <a:pt x="6983" y="7458"/>
                  </a:lnTo>
                  <a:lnTo>
                    <a:pt x="6952" y="7488"/>
                  </a:lnTo>
                  <a:lnTo>
                    <a:pt x="6932" y="7518"/>
                  </a:lnTo>
                  <a:lnTo>
                    <a:pt x="6901" y="7528"/>
                  </a:lnTo>
                  <a:lnTo>
                    <a:pt x="6882" y="7559"/>
                  </a:lnTo>
                  <a:lnTo>
                    <a:pt x="6851" y="7570"/>
                  </a:lnTo>
                  <a:lnTo>
                    <a:pt x="6830" y="7600"/>
                  </a:lnTo>
                  <a:lnTo>
                    <a:pt x="6811" y="7610"/>
                  </a:lnTo>
                  <a:lnTo>
                    <a:pt x="6780" y="7629"/>
                  </a:lnTo>
                  <a:lnTo>
                    <a:pt x="6760" y="7650"/>
                  </a:lnTo>
                  <a:lnTo>
                    <a:pt x="6739" y="7671"/>
                  </a:lnTo>
                  <a:lnTo>
                    <a:pt x="6709" y="7690"/>
                  </a:lnTo>
                  <a:lnTo>
                    <a:pt x="6689" y="7711"/>
                  </a:lnTo>
                  <a:lnTo>
                    <a:pt x="6658" y="7732"/>
                  </a:lnTo>
                  <a:lnTo>
                    <a:pt x="6638" y="7751"/>
                  </a:lnTo>
                  <a:lnTo>
                    <a:pt x="6607" y="7762"/>
                  </a:lnTo>
                  <a:lnTo>
                    <a:pt x="6588" y="7782"/>
                  </a:lnTo>
                  <a:lnTo>
                    <a:pt x="6557" y="7802"/>
                  </a:lnTo>
                  <a:lnTo>
                    <a:pt x="6537" y="7822"/>
                  </a:lnTo>
                  <a:lnTo>
                    <a:pt x="6506" y="7833"/>
                  </a:lnTo>
                  <a:lnTo>
                    <a:pt x="6487" y="7853"/>
                  </a:lnTo>
                  <a:lnTo>
                    <a:pt x="6455" y="7863"/>
                  </a:lnTo>
                  <a:lnTo>
                    <a:pt x="6435" y="7883"/>
                  </a:lnTo>
                  <a:lnTo>
                    <a:pt x="6405" y="7894"/>
                  </a:lnTo>
                  <a:lnTo>
                    <a:pt x="6384" y="7913"/>
                  </a:lnTo>
                  <a:lnTo>
                    <a:pt x="6354" y="7924"/>
                  </a:lnTo>
                  <a:lnTo>
                    <a:pt x="6334" y="7934"/>
                  </a:lnTo>
                  <a:lnTo>
                    <a:pt x="6304" y="7944"/>
                  </a:lnTo>
                  <a:lnTo>
                    <a:pt x="6273" y="7965"/>
                  </a:lnTo>
                  <a:lnTo>
                    <a:pt x="6243" y="7974"/>
                  </a:lnTo>
                  <a:lnTo>
                    <a:pt x="6222" y="7995"/>
                  </a:lnTo>
                  <a:lnTo>
                    <a:pt x="6192" y="8005"/>
                  </a:lnTo>
                  <a:lnTo>
                    <a:pt x="6161" y="8015"/>
                  </a:lnTo>
                  <a:lnTo>
                    <a:pt x="6142" y="8025"/>
                  </a:lnTo>
                  <a:lnTo>
                    <a:pt x="6111" y="8045"/>
                  </a:lnTo>
                  <a:lnTo>
                    <a:pt x="6081" y="8045"/>
                  </a:lnTo>
                  <a:lnTo>
                    <a:pt x="6060" y="8056"/>
                  </a:lnTo>
                  <a:lnTo>
                    <a:pt x="6030" y="8066"/>
                  </a:lnTo>
                  <a:lnTo>
                    <a:pt x="5999" y="8076"/>
                  </a:lnTo>
                  <a:lnTo>
                    <a:pt x="5969" y="8086"/>
                  </a:lnTo>
                  <a:lnTo>
                    <a:pt x="5938" y="8086"/>
                  </a:lnTo>
                  <a:lnTo>
                    <a:pt x="5919" y="8096"/>
                  </a:lnTo>
                  <a:lnTo>
                    <a:pt x="5888" y="8106"/>
                  </a:lnTo>
                  <a:lnTo>
                    <a:pt x="5858" y="8117"/>
                  </a:lnTo>
                  <a:lnTo>
                    <a:pt x="5827" y="8117"/>
                  </a:lnTo>
                  <a:lnTo>
                    <a:pt x="5797" y="8127"/>
                  </a:lnTo>
                  <a:lnTo>
                    <a:pt x="5766" y="8136"/>
                  </a:lnTo>
                  <a:lnTo>
                    <a:pt x="5746" y="8136"/>
                  </a:lnTo>
                  <a:lnTo>
                    <a:pt x="5715" y="8146"/>
                  </a:lnTo>
                  <a:lnTo>
                    <a:pt x="5686" y="8146"/>
                  </a:lnTo>
                  <a:lnTo>
                    <a:pt x="5655" y="8157"/>
                  </a:lnTo>
                  <a:lnTo>
                    <a:pt x="5625" y="8157"/>
                  </a:lnTo>
                  <a:lnTo>
                    <a:pt x="5604" y="8157"/>
                  </a:lnTo>
                  <a:lnTo>
                    <a:pt x="5574" y="8157"/>
                  </a:lnTo>
                  <a:lnTo>
                    <a:pt x="5543" y="8157"/>
                  </a:lnTo>
                  <a:lnTo>
                    <a:pt x="5513" y="8157"/>
                  </a:lnTo>
                  <a:lnTo>
                    <a:pt x="5482" y="8157"/>
                  </a:lnTo>
                  <a:lnTo>
                    <a:pt x="5452" y="8157"/>
                  </a:lnTo>
                  <a:lnTo>
                    <a:pt x="5422" y="8167"/>
                  </a:lnTo>
                  <a:lnTo>
                    <a:pt x="5391" y="8157"/>
                  </a:lnTo>
                  <a:lnTo>
                    <a:pt x="5362" y="8157"/>
                  </a:lnTo>
                  <a:lnTo>
                    <a:pt x="5330" y="8157"/>
                  </a:lnTo>
                  <a:lnTo>
                    <a:pt x="5301" y="8157"/>
                  </a:lnTo>
                  <a:lnTo>
                    <a:pt x="5280" y="8146"/>
                  </a:lnTo>
                  <a:lnTo>
                    <a:pt x="5250" y="8146"/>
                  </a:lnTo>
                  <a:lnTo>
                    <a:pt x="5219" y="8146"/>
                  </a:lnTo>
                  <a:lnTo>
                    <a:pt x="5189" y="8146"/>
                  </a:lnTo>
                  <a:lnTo>
                    <a:pt x="5179" y="8177"/>
                  </a:lnTo>
                  <a:lnTo>
                    <a:pt x="5179" y="8218"/>
                  </a:lnTo>
                  <a:lnTo>
                    <a:pt x="5168" y="8258"/>
                  </a:lnTo>
                  <a:lnTo>
                    <a:pt x="5168" y="8299"/>
                  </a:lnTo>
                  <a:lnTo>
                    <a:pt x="5168" y="8350"/>
                  </a:lnTo>
                  <a:lnTo>
                    <a:pt x="5168" y="8390"/>
                  </a:lnTo>
                  <a:lnTo>
                    <a:pt x="5168" y="8430"/>
                  </a:lnTo>
                  <a:lnTo>
                    <a:pt x="5168" y="8481"/>
                  </a:lnTo>
                  <a:lnTo>
                    <a:pt x="5168" y="8522"/>
                  </a:lnTo>
                  <a:lnTo>
                    <a:pt x="5168" y="8562"/>
                  </a:lnTo>
                  <a:lnTo>
                    <a:pt x="5168" y="8613"/>
                  </a:lnTo>
                  <a:lnTo>
                    <a:pt x="5168" y="8653"/>
                  </a:lnTo>
                  <a:lnTo>
                    <a:pt x="5168" y="8693"/>
                  </a:lnTo>
                  <a:lnTo>
                    <a:pt x="5179" y="8735"/>
                  </a:lnTo>
                  <a:lnTo>
                    <a:pt x="5179" y="8775"/>
                  </a:lnTo>
                  <a:lnTo>
                    <a:pt x="5189" y="8826"/>
                  </a:lnTo>
                  <a:lnTo>
                    <a:pt x="5229" y="8785"/>
                  </a:lnTo>
                  <a:lnTo>
                    <a:pt x="5270" y="8745"/>
                  </a:lnTo>
                  <a:lnTo>
                    <a:pt x="5280" y="8724"/>
                  </a:lnTo>
                  <a:lnTo>
                    <a:pt x="5311" y="8714"/>
                  </a:lnTo>
                  <a:lnTo>
                    <a:pt x="5330" y="8693"/>
                  </a:lnTo>
                  <a:lnTo>
                    <a:pt x="5362" y="8674"/>
                  </a:lnTo>
                  <a:lnTo>
                    <a:pt x="5402" y="8634"/>
                  </a:lnTo>
                  <a:lnTo>
                    <a:pt x="5442" y="8603"/>
                  </a:lnTo>
                  <a:lnTo>
                    <a:pt x="5463" y="8582"/>
                  </a:lnTo>
                  <a:lnTo>
                    <a:pt x="5493" y="8573"/>
                  </a:lnTo>
                  <a:lnTo>
                    <a:pt x="5513" y="8562"/>
                  </a:lnTo>
                  <a:lnTo>
                    <a:pt x="5543" y="8542"/>
                  </a:lnTo>
                  <a:lnTo>
                    <a:pt x="5564" y="8531"/>
                  </a:lnTo>
                  <a:lnTo>
                    <a:pt x="5594" y="8512"/>
                  </a:lnTo>
                  <a:lnTo>
                    <a:pt x="5614" y="8502"/>
                  </a:lnTo>
                  <a:lnTo>
                    <a:pt x="5645" y="8491"/>
                  </a:lnTo>
                  <a:lnTo>
                    <a:pt x="5696" y="8470"/>
                  </a:lnTo>
                  <a:lnTo>
                    <a:pt x="5746" y="8461"/>
                  </a:lnTo>
                  <a:lnTo>
                    <a:pt x="5797" y="8451"/>
                  </a:lnTo>
                  <a:lnTo>
                    <a:pt x="5848" y="8451"/>
                  </a:lnTo>
                  <a:lnTo>
                    <a:pt x="5877" y="8451"/>
                  </a:lnTo>
                  <a:lnTo>
                    <a:pt x="5898" y="8461"/>
                  </a:lnTo>
                  <a:lnTo>
                    <a:pt x="5928" y="8470"/>
                  </a:lnTo>
                  <a:lnTo>
                    <a:pt x="5959" y="8481"/>
                  </a:lnTo>
                  <a:lnTo>
                    <a:pt x="5999" y="8502"/>
                  </a:lnTo>
                  <a:lnTo>
                    <a:pt x="6041" y="8522"/>
                  </a:lnTo>
                  <a:lnTo>
                    <a:pt x="6081" y="8542"/>
                  </a:lnTo>
                  <a:lnTo>
                    <a:pt x="6121" y="8562"/>
                  </a:lnTo>
                  <a:lnTo>
                    <a:pt x="6152" y="8582"/>
                  </a:lnTo>
                  <a:lnTo>
                    <a:pt x="6203" y="8603"/>
                  </a:lnTo>
                  <a:lnTo>
                    <a:pt x="6233" y="8634"/>
                  </a:lnTo>
                  <a:lnTo>
                    <a:pt x="6273" y="8664"/>
                  </a:lnTo>
                  <a:lnTo>
                    <a:pt x="6314" y="8684"/>
                  </a:lnTo>
                  <a:lnTo>
                    <a:pt x="6354" y="8714"/>
                  </a:lnTo>
                  <a:lnTo>
                    <a:pt x="6395" y="8735"/>
                  </a:lnTo>
                  <a:lnTo>
                    <a:pt x="6426" y="8765"/>
                  </a:lnTo>
                  <a:lnTo>
                    <a:pt x="6466" y="8796"/>
                  </a:lnTo>
                  <a:lnTo>
                    <a:pt x="6506" y="8826"/>
                  </a:lnTo>
                  <a:lnTo>
                    <a:pt x="6546" y="8857"/>
                  </a:lnTo>
                  <a:lnTo>
                    <a:pt x="6588" y="8886"/>
                  </a:lnTo>
                  <a:lnTo>
                    <a:pt x="6618" y="8897"/>
                  </a:lnTo>
                  <a:lnTo>
                    <a:pt x="6658" y="8927"/>
                  </a:lnTo>
                  <a:lnTo>
                    <a:pt x="6699" y="8947"/>
                  </a:lnTo>
                  <a:lnTo>
                    <a:pt x="6739" y="8977"/>
                  </a:lnTo>
                  <a:lnTo>
                    <a:pt x="6780" y="8998"/>
                  </a:lnTo>
                  <a:lnTo>
                    <a:pt x="6821" y="9019"/>
                  </a:lnTo>
                  <a:lnTo>
                    <a:pt x="6861" y="9038"/>
                  </a:lnTo>
                  <a:lnTo>
                    <a:pt x="6901" y="9059"/>
                  </a:lnTo>
                  <a:lnTo>
                    <a:pt x="6942" y="9069"/>
                  </a:lnTo>
                  <a:lnTo>
                    <a:pt x="6993" y="9089"/>
                  </a:lnTo>
                  <a:lnTo>
                    <a:pt x="7033" y="9099"/>
                  </a:lnTo>
                  <a:lnTo>
                    <a:pt x="7084" y="9109"/>
                  </a:lnTo>
                  <a:lnTo>
                    <a:pt x="7124" y="9120"/>
                  </a:lnTo>
                  <a:lnTo>
                    <a:pt x="7175" y="9130"/>
                  </a:lnTo>
                  <a:lnTo>
                    <a:pt x="7225" y="9130"/>
                  </a:lnTo>
                  <a:lnTo>
                    <a:pt x="7276" y="9140"/>
                  </a:lnTo>
                  <a:lnTo>
                    <a:pt x="7307" y="9130"/>
                  </a:lnTo>
                  <a:lnTo>
                    <a:pt x="7347" y="9120"/>
                  </a:lnTo>
                  <a:lnTo>
                    <a:pt x="7378" y="9109"/>
                  </a:lnTo>
                  <a:lnTo>
                    <a:pt x="7408" y="9099"/>
                  </a:lnTo>
                  <a:lnTo>
                    <a:pt x="7439" y="9089"/>
                  </a:lnTo>
                  <a:lnTo>
                    <a:pt x="7479" y="9079"/>
                  </a:lnTo>
                  <a:lnTo>
                    <a:pt x="7509" y="9069"/>
                  </a:lnTo>
                  <a:lnTo>
                    <a:pt x="7540" y="9069"/>
                  </a:lnTo>
                  <a:lnTo>
                    <a:pt x="7570" y="9059"/>
                  </a:lnTo>
                  <a:lnTo>
                    <a:pt x="7610" y="9048"/>
                  </a:lnTo>
                  <a:lnTo>
                    <a:pt x="7641" y="9048"/>
                  </a:lnTo>
                  <a:lnTo>
                    <a:pt x="7682" y="9038"/>
                  </a:lnTo>
                  <a:lnTo>
                    <a:pt x="7702" y="9038"/>
                  </a:lnTo>
                  <a:lnTo>
                    <a:pt x="7743" y="9029"/>
                  </a:lnTo>
                  <a:lnTo>
                    <a:pt x="7774" y="9029"/>
                  </a:lnTo>
                  <a:lnTo>
                    <a:pt x="7814" y="9038"/>
                  </a:lnTo>
                  <a:lnTo>
                    <a:pt x="7864" y="9242"/>
                  </a:lnTo>
                  <a:lnTo>
                    <a:pt x="7905" y="9221"/>
                  </a:lnTo>
                  <a:lnTo>
                    <a:pt x="7946" y="9210"/>
                  </a:lnTo>
                  <a:lnTo>
                    <a:pt x="7996" y="9191"/>
                  </a:lnTo>
                  <a:lnTo>
                    <a:pt x="8037" y="9170"/>
                  </a:lnTo>
                  <a:lnTo>
                    <a:pt x="8077" y="9140"/>
                  </a:lnTo>
                  <a:lnTo>
                    <a:pt x="8127" y="9120"/>
                  </a:lnTo>
                  <a:lnTo>
                    <a:pt x="8169" y="9099"/>
                  </a:lnTo>
                  <a:lnTo>
                    <a:pt x="8219" y="9079"/>
                  </a:lnTo>
                  <a:lnTo>
                    <a:pt x="8260" y="9059"/>
                  </a:lnTo>
                  <a:lnTo>
                    <a:pt x="8300" y="9038"/>
                  </a:lnTo>
                  <a:lnTo>
                    <a:pt x="8350" y="9008"/>
                  </a:lnTo>
                  <a:lnTo>
                    <a:pt x="8392" y="8988"/>
                  </a:lnTo>
                  <a:lnTo>
                    <a:pt x="8432" y="8958"/>
                  </a:lnTo>
                  <a:lnTo>
                    <a:pt x="8483" y="8937"/>
                  </a:lnTo>
                  <a:lnTo>
                    <a:pt x="8523" y="8907"/>
                  </a:lnTo>
                  <a:lnTo>
                    <a:pt x="8564" y="8886"/>
                  </a:lnTo>
                  <a:lnTo>
                    <a:pt x="8604" y="8846"/>
                  </a:lnTo>
                  <a:lnTo>
                    <a:pt x="8645" y="8815"/>
                  </a:lnTo>
                  <a:lnTo>
                    <a:pt x="8676" y="8785"/>
                  </a:lnTo>
                  <a:lnTo>
                    <a:pt x="8716" y="8754"/>
                  </a:lnTo>
                  <a:lnTo>
                    <a:pt x="8756" y="8714"/>
                  </a:lnTo>
                  <a:lnTo>
                    <a:pt x="8787" y="8684"/>
                  </a:lnTo>
                  <a:lnTo>
                    <a:pt x="8827" y="8643"/>
                  </a:lnTo>
                  <a:lnTo>
                    <a:pt x="8857" y="8613"/>
                  </a:lnTo>
                  <a:lnTo>
                    <a:pt x="8878" y="8562"/>
                  </a:lnTo>
                  <a:lnTo>
                    <a:pt x="8908" y="8531"/>
                  </a:lnTo>
                  <a:lnTo>
                    <a:pt x="8939" y="8481"/>
                  </a:lnTo>
                  <a:lnTo>
                    <a:pt x="8969" y="8441"/>
                  </a:lnTo>
                  <a:lnTo>
                    <a:pt x="8989" y="8400"/>
                  </a:lnTo>
                  <a:lnTo>
                    <a:pt x="9000" y="8359"/>
                  </a:lnTo>
                  <a:lnTo>
                    <a:pt x="9019" y="8308"/>
                  </a:lnTo>
                  <a:lnTo>
                    <a:pt x="9040" y="8258"/>
                  </a:lnTo>
                  <a:lnTo>
                    <a:pt x="9030" y="8228"/>
                  </a:lnTo>
                  <a:lnTo>
                    <a:pt x="9030" y="8188"/>
                  </a:lnTo>
                  <a:lnTo>
                    <a:pt x="9030" y="8146"/>
                  </a:lnTo>
                  <a:lnTo>
                    <a:pt x="9030" y="8117"/>
                  </a:lnTo>
                  <a:lnTo>
                    <a:pt x="9030" y="8076"/>
                  </a:lnTo>
                  <a:lnTo>
                    <a:pt x="9040" y="8045"/>
                  </a:lnTo>
                  <a:lnTo>
                    <a:pt x="9050" y="8005"/>
                  </a:lnTo>
                  <a:lnTo>
                    <a:pt x="9061" y="7974"/>
                  </a:lnTo>
                  <a:lnTo>
                    <a:pt x="9061" y="7934"/>
                  </a:lnTo>
                  <a:lnTo>
                    <a:pt x="9070" y="7904"/>
                  </a:lnTo>
                  <a:lnTo>
                    <a:pt x="9080" y="7863"/>
                  </a:lnTo>
                  <a:lnTo>
                    <a:pt x="9101" y="7833"/>
                  </a:lnTo>
                  <a:lnTo>
                    <a:pt x="9111" y="7802"/>
                  </a:lnTo>
                  <a:lnTo>
                    <a:pt x="9121" y="7762"/>
                  </a:lnTo>
                  <a:lnTo>
                    <a:pt x="9141" y="7741"/>
                  </a:lnTo>
                  <a:lnTo>
                    <a:pt x="9151" y="7711"/>
                  </a:lnTo>
                  <a:lnTo>
                    <a:pt x="9181" y="7701"/>
                  </a:lnTo>
                  <a:lnTo>
                    <a:pt x="9223" y="7690"/>
                  </a:lnTo>
                  <a:lnTo>
                    <a:pt x="9263" y="7681"/>
                  </a:lnTo>
                  <a:lnTo>
                    <a:pt x="9313" y="7671"/>
                  </a:lnTo>
                  <a:lnTo>
                    <a:pt x="9344" y="7660"/>
                  </a:lnTo>
                  <a:lnTo>
                    <a:pt x="9385" y="7650"/>
                  </a:lnTo>
                  <a:lnTo>
                    <a:pt x="9425" y="7629"/>
                  </a:lnTo>
                  <a:lnTo>
                    <a:pt x="9475" y="7620"/>
                  </a:lnTo>
                  <a:lnTo>
                    <a:pt x="9506" y="7600"/>
                  </a:lnTo>
                  <a:lnTo>
                    <a:pt x="9536" y="7579"/>
                  </a:lnTo>
                  <a:lnTo>
                    <a:pt x="9577" y="7559"/>
                  </a:lnTo>
                  <a:lnTo>
                    <a:pt x="9608" y="7539"/>
                  </a:lnTo>
                  <a:lnTo>
                    <a:pt x="9637" y="7498"/>
                  </a:lnTo>
                  <a:lnTo>
                    <a:pt x="9668" y="7467"/>
                  </a:lnTo>
                  <a:lnTo>
                    <a:pt x="9688" y="7437"/>
                  </a:lnTo>
                  <a:lnTo>
                    <a:pt x="9709" y="7397"/>
                  </a:lnTo>
                  <a:lnTo>
                    <a:pt x="9709" y="7366"/>
                  </a:lnTo>
                  <a:lnTo>
                    <a:pt x="9719" y="7336"/>
                  </a:lnTo>
                  <a:lnTo>
                    <a:pt x="9719" y="7305"/>
                  </a:lnTo>
                  <a:lnTo>
                    <a:pt x="9729" y="7286"/>
                  </a:lnTo>
                  <a:lnTo>
                    <a:pt x="9729" y="7255"/>
                  </a:lnTo>
                  <a:lnTo>
                    <a:pt x="9740" y="7225"/>
                  </a:lnTo>
                  <a:lnTo>
                    <a:pt x="9749" y="7204"/>
                  </a:lnTo>
                  <a:lnTo>
                    <a:pt x="9759" y="7174"/>
                  </a:lnTo>
                  <a:lnTo>
                    <a:pt x="9780" y="7124"/>
                  </a:lnTo>
                  <a:lnTo>
                    <a:pt x="9810" y="7082"/>
                  </a:lnTo>
                  <a:lnTo>
                    <a:pt x="9820" y="7053"/>
                  </a:lnTo>
                  <a:lnTo>
                    <a:pt x="9851" y="7042"/>
                  </a:lnTo>
                  <a:lnTo>
                    <a:pt x="9871" y="7022"/>
                  </a:lnTo>
                  <a:lnTo>
                    <a:pt x="9902" y="7012"/>
                  </a:lnTo>
                  <a:lnTo>
                    <a:pt x="9932" y="7002"/>
                  </a:lnTo>
                  <a:lnTo>
                    <a:pt x="9952" y="7002"/>
                  </a:lnTo>
                  <a:lnTo>
                    <a:pt x="9972" y="7012"/>
                  </a:lnTo>
                  <a:lnTo>
                    <a:pt x="9992" y="7022"/>
                  </a:lnTo>
                  <a:lnTo>
                    <a:pt x="10033" y="7053"/>
                  </a:lnTo>
                  <a:lnTo>
                    <a:pt x="10083" y="7072"/>
                  </a:lnTo>
                  <a:lnTo>
                    <a:pt x="10094" y="7032"/>
                  </a:lnTo>
                  <a:lnTo>
                    <a:pt x="10104" y="6992"/>
                  </a:lnTo>
                  <a:lnTo>
                    <a:pt x="10104" y="6951"/>
                  </a:lnTo>
                  <a:lnTo>
                    <a:pt x="10114" y="6920"/>
                  </a:lnTo>
                  <a:lnTo>
                    <a:pt x="10125" y="6880"/>
                  </a:lnTo>
                  <a:lnTo>
                    <a:pt x="10125" y="6840"/>
                  </a:lnTo>
                  <a:lnTo>
                    <a:pt x="10125" y="6799"/>
                  </a:lnTo>
                  <a:lnTo>
                    <a:pt x="10134" y="6769"/>
                  </a:lnTo>
                  <a:lnTo>
                    <a:pt x="10134" y="6729"/>
                  </a:lnTo>
                  <a:lnTo>
                    <a:pt x="10144" y="6687"/>
                  </a:lnTo>
                  <a:lnTo>
                    <a:pt x="10144" y="6647"/>
                  </a:lnTo>
                  <a:lnTo>
                    <a:pt x="10155" y="6617"/>
                  </a:lnTo>
                  <a:lnTo>
                    <a:pt x="10155" y="6565"/>
                  </a:lnTo>
                  <a:lnTo>
                    <a:pt x="10165" y="6535"/>
                  </a:lnTo>
                  <a:lnTo>
                    <a:pt x="10165" y="6485"/>
                  </a:lnTo>
                  <a:lnTo>
                    <a:pt x="10175" y="6454"/>
                  </a:lnTo>
                  <a:lnTo>
                    <a:pt x="10175" y="6414"/>
                  </a:lnTo>
                  <a:lnTo>
                    <a:pt x="10175" y="6373"/>
                  </a:lnTo>
                  <a:lnTo>
                    <a:pt x="10175" y="6333"/>
                  </a:lnTo>
                  <a:lnTo>
                    <a:pt x="10175" y="6292"/>
                  </a:lnTo>
                  <a:lnTo>
                    <a:pt x="10175" y="6252"/>
                  </a:lnTo>
                  <a:lnTo>
                    <a:pt x="10175" y="6211"/>
                  </a:lnTo>
                  <a:lnTo>
                    <a:pt x="10175" y="6171"/>
                  </a:lnTo>
                  <a:lnTo>
                    <a:pt x="10186" y="6130"/>
                  </a:lnTo>
                  <a:lnTo>
                    <a:pt x="10186" y="6090"/>
                  </a:lnTo>
                  <a:lnTo>
                    <a:pt x="10186" y="6039"/>
                  </a:lnTo>
                  <a:lnTo>
                    <a:pt x="10186" y="5999"/>
                  </a:lnTo>
                  <a:lnTo>
                    <a:pt x="10186" y="5968"/>
                  </a:lnTo>
                  <a:lnTo>
                    <a:pt x="10186" y="5917"/>
                  </a:lnTo>
                  <a:lnTo>
                    <a:pt x="10195" y="5877"/>
                  </a:lnTo>
                  <a:lnTo>
                    <a:pt x="10195" y="5836"/>
                  </a:lnTo>
                  <a:lnTo>
                    <a:pt x="10195" y="5796"/>
                  </a:lnTo>
                  <a:lnTo>
                    <a:pt x="10195" y="5755"/>
                  </a:lnTo>
                  <a:lnTo>
                    <a:pt x="10186" y="5705"/>
                  </a:lnTo>
                  <a:lnTo>
                    <a:pt x="10186" y="5665"/>
                  </a:lnTo>
                  <a:lnTo>
                    <a:pt x="10186" y="5623"/>
                  </a:lnTo>
                  <a:lnTo>
                    <a:pt x="10175" y="5573"/>
                  </a:lnTo>
                  <a:lnTo>
                    <a:pt x="10175" y="5532"/>
                  </a:lnTo>
                  <a:lnTo>
                    <a:pt x="10165" y="5492"/>
                  </a:lnTo>
                  <a:lnTo>
                    <a:pt x="10165" y="5451"/>
                  </a:lnTo>
                  <a:lnTo>
                    <a:pt x="10155" y="5400"/>
                  </a:lnTo>
                  <a:lnTo>
                    <a:pt x="10144" y="5360"/>
                  </a:lnTo>
                  <a:lnTo>
                    <a:pt x="10144" y="5320"/>
                  </a:lnTo>
                  <a:lnTo>
                    <a:pt x="10134" y="5278"/>
                  </a:lnTo>
                  <a:lnTo>
                    <a:pt x="10134" y="5228"/>
                  </a:lnTo>
                  <a:lnTo>
                    <a:pt x="10125" y="5188"/>
                  </a:lnTo>
                  <a:lnTo>
                    <a:pt x="10125" y="5147"/>
                  </a:lnTo>
                  <a:lnTo>
                    <a:pt x="10125" y="5107"/>
                  </a:lnTo>
                  <a:lnTo>
                    <a:pt x="10114" y="5056"/>
                  </a:lnTo>
                  <a:lnTo>
                    <a:pt x="10114" y="5015"/>
                  </a:lnTo>
                  <a:lnTo>
                    <a:pt x="10104" y="4975"/>
                  </a:lnTo>
                  <a:lnTo>
                    <a:pt x="10104" y="4925"/>
                  </a:lnTo>
                  <a:lnTo>
                    <a:pt x="10104" y="4883"/>
                  </a:lnTo>
                  <a:lnTo>
                    <a:pt x="10104" y="4843"/>
                  </a:lnTo>
                  <a:lnTo>
                    <a:pt x="10104" y="4803"/>
                  </a:lnTo>
                  <a:lnTo>
                    <a:pt x="10104" y="4763"/>
                  </a:lnTo>
                  <a:lnTo>
                    <a:pt x="10094" y="4712"/>
                  </a:lnTo>
                  <a:lnTo>
                    <a:pt x="10094" y="4671"/>
                  </a:lnTo>
                  <a:lnTo>
                    <a:pt x="10094" y="4630"/>
                  </a:lnTo>
                  <a:lnTo>
                    <a:pt x="10104" y="4590"/>
                  </a:lnTo>
                  <a:lnTo>
                    <a:pt x="10104" y="4549"/>
                  </a:lnTo>
                  <a:lnTo>
                    <a:pt x="10104" y="4509"/>
                  </a:lnTo>
                  <a:lnTo>
                    <a:pt x="10114" y="4468"/>
                  </a:lnTo>
                  <a:lnTo>
                    <a:pt x="10125" y="4428"/>
                  </a:lnTo>
                  <a:lnTo>
                    <a:pt x="10186" y="4418"/>
                  </a:lnTo>
                  <a:lnTo>
                    <a:pt x="10266" y="4407"/>
                  </a:lnTo>
                  <a:lnTo>
                    <a:pt x="10337" y="4397"/>
                  </a:lnTo>
                  <a:lnTo>
                    <a:pt x="10408" y="4387"/>
                  </a:lnTo>
                  <a:lnTo>
                    <a:pt x="10479" y="4378"/>
                  </a:lnTo>
                  <a:lnTo>
                    <a:pt x="10560" y="4367"/>
                  </a:lnTo>
                  <a:lnTo>
                    <a:pt x="10631" y="4367"/>
                  </a:lnTo>
                  <a:lnTo>
                    <a:pt x="10702" y="4357"/>
                  </a:lnTo>
                  <a:lnTo>
                    <a:pt x="10773" y="4347"/>
                  </a:lnTo>
                  <a:lnTo>
                    <a:pt x="10854" y="4336"/>
                  </a:lnTo>
                  <a:lnTo>
                    <a:pt x="10924" y="4326"/>
                  </a:lnTo>
                  <a:lnTo>
                    <a:pt x="10996" y="4317"/>
                  </a:lnTo>
                  <a:lnTo>
                    <a:pt x="11077" y="4306"/>
                  </a:lnTo>
                  <a:lnTo>
                    <a:pt x="11147" y="4296"/>
                  </a:lnTo>
                  <a:lnTo>
                    <a:pt x="11219" y="4286"/>
                  </a:lnTo>
                  <a:lnTo>
                    <a:pt x="11290" y="4286"/>
                  </a:lnTo>
                  <a:lnTo>
                    <a:pt x="11370" y="4266"/>
                  </a:lnTo>
                  <a:lnTo>
                    <a:pt x="11442" y="4266"/>
                  </a:lnTo>
                  <a:lnTo>
                    <a:pt x="11513" y="4245"/>
                  </a:lnTo>
                  <a:lnTo>
                    <a:pt x="11584" y="4245"/>
                  </a:lnTo>
                  <a:lnTo>
                    <a:pt x="11664" y="4235"/>
                  </a:lnTo>
                  <a:lnTo>
                    <a:pt x="11736" y="4225"/>
                  </a:lnTo>
                  <a:lnTo>
                    <a:pt x="11807" y="4214"/>
                  </a:lnTo>
                  <a:lnTo>
                    <a:pt x="11887" y="4214"/>
                  </a:lnTo>
                  <a:lnTo>
                    <a:pt x="11959" y="4205"/>
                  </a:lnTo>
                  <a:lnTo>
                    <a:pt x="12030" y="4195"/>
                  </a:lnTo>
                  <a:lnTo>
                    <a:pt x="12100" y="4185"/>
                  </a:lnTo>
                  <a:lnTo>
                    <a:pt x="12182" y="4174"/>
                  </a:lnTo>
                  <a:lnTo>
                    <a:pt x="12253" y="4164"/>
                  </a:lnTo>
                  <a:lnTo>
                    <a:pt x="12323" y="4164"/>
                  </a:lnTo>
                  <a:lnTo>
                    <a:pt x="12394" y="4155"/>
                  </a:lnTo>
                  <a:lnTo>
                    <a:pt x="12476" y="4144"/>
                  </a:lnTo>
                  <a:lnTo>
                    <a:pt x="12546" y="4134"/>
                  </a:lnTo>
                  <a:lnTo>
                    <a:pt x="12627" y="4124"/>
                  </a:lnTo>
                  <a:lnTo>
                    <a:pt x="12699" y="4113"/>
                  </a:lnTo>
                  <a:lnTo>
                    <a:pt x="12769" y="4113"/>
                  </a:lnTo>
                  <a:lnTo>
                    <a:pt x="12850" y="4094"/>
                  </a:lnTo>
                  <a:lnTo>
                    <a:pt x="12922" y="4094"/>
                  </a:lnTo>
                  <a:lnTo>
                    <a:pt x="12993" y="4083"/>
                  </a:lnTo>
                  <a:lnTo>
                    <a:pt x="13073" y="4073"/>
                  </a:lnTo>
                  <a:lnTo>
                    <a:pt x="13145" y="4063"/>
                  </a:lnTo>
                  <a:lnTo>
                    <a:pt x="13216" y="4063"/>
                  </a:lnTo>
                  <a:lnTo>
                    <a:pt x="13296" y="4052"/>
                  </a:lnTo>
                  <a:lnTo>
                    <a:pt x="13367" y="4052"/>
                  </a:lnTo>
                  <a:lnTo>
                    <a:pt x="13448" y="4042"/>
                  </a:lnTo>
                  <a:lnTo>
                    <a:pt x="13519" y="4033"/>
                  </a:lnTo>
                  <a:lnTo>
                    <a:pt x="13590" y="4023"/>
                  </a:lnTo>
                  <a:lnTo>
                    <a:pt x="13671" y="4023"/>
                  </a:lnTo>
                  <a:lnTo>
                    <a:pt x="13742" y="4012"/>
                  </a:lnTo>
                  <a:lnTo>
                    <a:pt x="13824" y="4012"/>
                  </a:lnTo>
                  <a:lnTo>
                    <a:pt x="13894" y="4002"/>
                  </a:lnTo>
                  <a:lnTo>
                    <a:pt x="13975" y="3991"/>
                  </a:lnTo>
                  <a:lnTo>
                    <a:pt x="14047" y="3982"/>
                  </a:lnTo>
                  <a:lnTo>
                    <a:pt x="14127" y="3982"/>
                  </a:lnTo>
                  <a:lnTo>
                    <a:pt x="14198" y="3972"/>
                  </a:lnTo>
                  <a:lnTo>
                    <a:pt x="14280" y="3972"/>
                  </a:lnTo>
                  <a:lnTo>
                    <a:pt x="14350" y="3962"/>
                  </a:lnTo>
                  <a:lnTo>
                    <a:pt x="14421" y="3962"/>
                  </a:lnTo>
                  <a:lnTo>
                    <a:pt x="14492" y="3951"/>
                  </a:lnTo>
                  <a:lnTo>
                    <a:pt x="14573" y="3951"/>
                  </a:lnTo>
                  <a:lnTo>
                    <a:pt x="14655" y="3941"/>
                  </a:lnTo>
                  <a:lnTo>
                    <a:pt x="14726" y="3941"/>
                  </a:lnTo>
                  <a:lnTo>
                    <a:pt x="14806" y="3931"/>
                  </a:lnTo>
                  <a:lnTo>
                    <a:pt x="14877" y="3931"/>
                  </a:lnTo>
                  <a:lnTo>
                    <a:pt x="14907" y="3962"/>
                  </a:lnTo>
                  <a:lnTo>
                    <a:pt x="14898" y="4023"/>
                  </a:lnTo>
                  <a:lnTo>
                    <a:pt x="14888" y="4083"/>
                  </a:lnTo>
                  <a:lnTo>
                    <a:pt x="14877" y="4155"/>
                  </a:lnTo>
                  <a:lnTo>
                    <a:pt x="14867" y="4214"/>
                  </a:lnTo>
                  <a:lnTo>
                    <a:pt x="14846" y="4275"/>
                  </a:lnTo>
                  <a:lnTo>
                    <a:pt x="14846" y="4336"/>
                  </a:lnTo>
                  <a:lnTo>
                    <a:pt x="14827" y="4397"/>
                  </a:lnTo>
                  <a:lnTo>
                    <a:pt x="14827" y="4468"/>
                  </a:lnTo>
                  <a:lnTo>
                    <a:pt x="14817" y="4529"/>
                  </a:lnTo>
                  <a:lnTo>
                    <a:pt x="14806" y="4600"/>
                  </a:lnTo>
                  <a:lnTo>
                    <a:pt x="14796" y="4660"/>
                  </a:lnTo>
                  <a:lnTo>
                    <a:pt x="14787" y="4721"/>
                  </a:lnTo>
                  <a:lnTo>
                    <a:pt x="14776" y="4792"/>
                  </a:lnTo>
                  <a:lnTo>
                    <a:pt x="14766" y="4853"/>
                  </a:lnTo>
                  <a:lnTo>
                    <a:pt x="14756" y="4925"/>
                  </a:lnTo>
                  <a:lnTo>
                    <a:pt x="14756" y="4995"/>
                  </a:lnTo>
                  <a:lnTo>
                    <a:pt x="14735" y="5046"/>
                  </a:lnTo>
                  <a:lnTo>
                    <a:pt x="14735" y="5116"/>
                  </a:lnTo>
                  <a:lnTo>
                    <a:pt x="14715" y="5177"/>
                  </a:lnTo>
                  <a:lnTo>
                    <a:pt x="14715" y="5249"/>
                  </a:lnTo>
                  <a:lnTo>
                    <a:pt x="14695" y="5309"/>
                  </a:lnTo>
                  <a:lnTo>
                    <a:pt x="14695" y="5381"/>
                  </a:lnTo>
                  <a:lnTo>
                    <a:pt x="14675" y="5442"/>
                  </a:lnTo>
                  <a:lnTo>
                    <a:pt x="14675" y="5512"/>
                  </a:lnTo>
                  <a:lnTo>
                    <a:pt x="14655" y="5573"/>
                  </a:lnTo>
                  <a:lnTo>
                    <a:pt x="14655" y="5644"/>
                  </a:lnTo>
                  <a:lnTo>
                    <a:pt x="14644" y="5705"/>
                  </a:lnTo>
                  <a:lnTo>
                    <a:pt x="14634" y="5776"/>
                  </a:lnTo>
                  <a:lnTo>
                    <a:pt x="14623" y="5836"/>
                  </a:lnTo>
                  <a:lnTo>
                    <a:pt x="14614" y="5907"/>
                  </a:lnTo>
                  <a:lnTo>
                    <a:pt x="14604" y="5978"/>
                  </a:lnTo>
                  <a:lnTo>
                    <a:pt x="14604" y="6039"/>
                  </a:lnTo>
                  <a:lnTo>
                    <a:pt x="14583" y="6110"/>
                  </a:lnTo>
                  <a:lnTo>
                    <a:pt x="14573" y="6171"/>
                  </a:lnTo>
                  <a:lnTo>
                    <a:pt x="14564" y="6231"/>
                  </a:lnTo>
                  <a:lnTo>
                    <a:pt x="14553" y="6302"/>
                  </a:lnTo>
                  <a:lnTo>
                    <a:pt x="14543" y="6363"/>
                  </a:lnTo>
                  <a:lnTo>
                    <a:pt x="14533" y="6434"/>
                  </a:lnTo>
                  <a:lnTo>
                    <a:pt x="14522" y="6495"/>
                  </a:lnTo>
                  <a:lnTo>
                    <a:pt x="14512" y="6565"/>
                  </a:lnTo>
                  <a:lnTo>
                    <a:pt x="14492" y="6626"/>
                  </a:lnTo>
                  <a:lnTo>
                    <a:pt x="14492" y="6698"/>
                  </a:lnTo>
                  <a:lnTo>
                    <a:pt x="14482" y="6769"/>
                  </a:lnTo>
                  <a:lnTo>
                    <a:pt x="14472" y="6830"/>
                  </a:lnTo>
                  <a:lnTo>
                    <a:pt x="14451" y="6900"/>
                  </a:lnTo>
                  <a:lnTo>
                    <a:pt x="14442" y="6961"/>
                  </a:lnTo>
                  <a:lnTo>
                    <a:pt x="14432" y="7032"/>
                  </a:lnTo>
                  <a:lnTo>
                    <a:pt x="14421" y="7103"/>
                  </a:lnTo>
                  <a:lnTo>
                    <a:pt x="14411" y="7154"/>
                  </a:lnTo>
                  <a:lnTo>
                    <a:pt x="14391" y="7225"/>
                  </a:lnTo>
                  <a:lnTo>
                    <a:pt x="14381" y="7286"/>
                  </a:lnTo>
                  <a:lnTo>
                    <a:pt x="14371" y="7356"/>
                  </a:lnTo>
                  <a:lnTo>
                    <a:pt x="14350" y="7417"/>
                  </a:lnTo>
                  <a:lnTo>
                    <a:pt x="14340" y="7488"/>
                  </a:lnTo>
                  <a:lnTo>
                    <a:pt x="14330" y="7549"/>
                  </a:lnTo>
                  <a:lnTo>
                    <a:pt x="14320" y="7620"/>
                  </a:lnTo>
                  <a:lnTo>
                    <a:pt x="14310" y="7681"/>
                  </a:lnTo>
                  <a:lnTo>
                    <a:pt x="14289" y="7751"/>
                  </a:lnTo>
                  <a:lnTo>
                    <a:pt x="14280" y="7802"/>
                  </a:lnTo>
                  <a:lnTo>
                    <a:pt x="14259" y="7873"/>
                  </a:lnTo>
                  <a:lnTo>
                    <a:pt x="14249" y="7934"/>
                  </a:lnTo>
                  <a:lnTo>
                    <a:pt x="14228" y="8005"/>
                  </a:lnTo>
                  <a:lnTo>
                    <a:pt x="14219" y="8066"/>
                  </a:lnTo>
                  <a:lnTo>
                    <a:pt x="14209" y="8136"/>
                  </a:lnTo>
                  <a:lnTo>
                    <a:pt x="14209" y="8319"/>
                  </a:lnTo>
                  <a:lnTo>
                    <a:pt x="14188" y="8369"/>
                  </a:lnTo>
                  <a:lnTo>
                    <a:pt x="14178" y="8420"/>
                  </a:lnTo>
                  <a:lnTo>
                    <a:pt x="14168" y="8481"/>
                  </a:lnTo>
                  <a:lnTo>
                    <a:pt x="14148" y="8542"/>
                  </a:lnTo>
                  <a:lnTo>
                    <a:pt x="14137" y="8592"/>
                  </a:lnTo>
                  <a:lnTo>
                    <a:pt x="14117" y="8643"/>
                  </a:lnTo>
                  <a:lnTo>
                    <a:pt x="14108" y="8704"/>
                  </a:lnTo>
                  <a:lnTo>
                    <a:pt x="14097" y="8754"/>
                  </a:lnTo>
                  <a:lnTo>
                    <a:pt x="14076" y="8815"/>
                  </a:lnTo>
                  <a:lnTo>
                    <a:pt x="14066" y="8866"/>
                  </a:lnTo>
                  <a:lnTo>
                    <a:pt x="14047" y="8927"/>
                  </a:lnTo>
                  <a:lnTo>
                    <a:pt x="14036" y="8988"/>
                  </a:lnTo>
                  <a:lnTo>
                    <a:pt x="14026" y="9038"/>
                  </a:lnTo>
                  <a:lnTo>
                    <a:pt x="14016" y="9089"/>
                  </a:lnTo>
                  <a:lnTo>
                    <a:pt x="14005" y="9150"/>
                  </a:lnTo>
                  <a:lnTo>
                    <a:pt x="13996" y="9210"/>
                  </a:lnTo>
                  <a:lnTo>
                    <a:pt x="13986" y="9261"/>
                  </a:lnTo>
                  <a:lnTo>
                    <a:pt x="13975" y="9322"/>
                  </a:lnTo>
                  <a:lnTo>
                    <a:pt x="13965" y="9373"/>
                  </a:lnTo>
                  <a:lnTo>
                    <a:pt x="13955" y="9433"/>
                  </a:lnTo>
                  <a:lnTo>
                    <a:pt x="13935" y="9494"/>
                  </a:lnTo>
                  <a:lnTo>
                    <a:pt x="13925" y="9545"/>
                  </a:lnTo>
                  <a:lnTo>
                    <a:pt x="13914" y="9606"/>
                  </a:lnTo>
                  <a:lnTo>
                    <a:pt x="13904" y="9667"/>
                  </a:lnTo>
                  <a:lnTo>
                    <a:pt x="13894" y="9717"/>
                  </a:lnTo>
                  <a:lnTo>
                    <a:pt x="13885" y="9778"/>
                  </a:lnTo>
                  <a:lnTo>
                    <a:pt x="13874" y="9839"/>
                  </a:lnTo>
                  <a:lnTo>
                    <a:pt x="13864" y="9890"/>
                  </a:lnTo>
                  <a:lnTo>
                    <a:pt x="13854" y="9950"/>
                  </a:lnTo>
                  <a:lnTo>
                    <a:pt x="13843" y="10011"/>
                  </a:lnTo>
                  <a:lnTo>
                    <a:pt x="13834" y="10062"/>
                  </a:lnTo>
                  <a:lnTo>
                    <a:pt x="13834" y="10123"/>
                  </a:lnTo>
                  <a:lnTo>
                    <a:pt x="13813" y="10173"/>
                  </a:lnTo>
                  <a:lnTo>
                    <a:pt x="13803" y="10234"/>
                  </a:lnTo>
                  <a:lnTo>
                    <a:pt x="13793" y="10295"/>
                  </a:lnTo>
                  <a:lnTo>
                    <a:pt x="13782" y="10346"/>
                  </a:lnTo>
                  <a:lnTo>
                    <a:pt x="13773" y="10407"/>
                  </a:lnTo>
                  <a:lnTo>
                    <a:pt x="13763" y="10468"/>
                  </a:lnTo>
                  <a:lnTo>
                    <a:pt x="13752" y="10518"/>
                  </a:lnTo>
                  <a:lnTo>
                    <a:pt x="13742" y="10579"/>
                  </a:lnTo>
                  <a:lnTo>
                    <a:pt x="13732" y="10640"/>
                  </a:lnTo>
                  <a:lnTo>
                    <a:pt x="13723" y="10690"/>
                  </a:lnTo>
                  <a:lnTo>
                    <a:pt x="13712" y="10751"/>
                  </a:lnTo>
                  <a:lnTo>
                    <a:pt x="13702" y="10812"/>
                  </a:lnTo>
                  <a:lnTo>
                    <a:pt x="13681" y="10863"/>
                  </a:lnTo>
                  <a:lnTo>
                    <a:pt x="13681" y="10924"/>
                  </a:lnTo>
                  <a:lnTo>
                    <a:pt x="13671" y="10985"/>
                  </a:lnTo>
                  <a:lnTo>
                    <a:pt x="13662" y="11046"/>
                  </a:lnTo>
                  <a:lnTo>
                    <a:pt x="13651" y="11096"/>
                  </a:lnTo>
                  <a:lnTo>
                    <a:pt x="13641" y="11147"/>
                  </a:lnTo>
                  <a:lnTo>
                    <a:pt x="13631" y="11208"/>
                  </a:lnTo>
                  <a:lnTo>
                    <a:pt x="13620" y="11268"/>
                  </a:lnTo>
                  <a:lnTo>
                    <a:pt x="13601" y="11319"/>
                  </a:lnTo>
                  <a:lnTo>
                    <a:pt x="13590" y="11380"/>
                  </a:lnTo>
                  <a:lnTo>
                    <a:pt x="13580" y="11440"/>
                  </a:lnTo>
                  <a:lnTo>
                    <a:pt x="13570" y="11491"/>
                  </a:lnTo>
                  <a:lnTo>
                    <a:pt x="13559" y="11552"/>
                  </a:lnTo>
                  <a:lnTo>
                    <a:pt x="13540" y="11603"/>
                  </a:lnTo>
                  <a:lnTo>
                    <a:pt x="13530" y="11664"/>
                  </a:lnTo>
                  <a:lnTo>
                    <a:pt x="13519" y="11723"/>
                  </a:lnTo>
                  <a:lnTo>
                    <a:pt x="13509" y="11775"/>
                  </a:lnTo>
                  <a:lnTo>
                    <a:pt x="13498" y="11826"/>
                  </a:lnTo>
                  <a:lnTo>
                    <a:pt x="13479" y="11887"/>
                  </a:lnTo>
                  <a:lnTo>
                    <a:pt x="13469" y="11946"/>
                  </a:lnTo>
                  <a:lnTo>
                    <a:pt x="13448" y="11967"/>
                  </a:lnTo>
                  <a:lnTo>
                    <a:pt x="13428" y="11988"/>
                  </a:lnTo>
                  <a:lnTo>
                    <a:pt x="13408" y="11998"/>
                  </a:lnTo>
                  <a:lnTo>
                    <a:pt x="13387" y="12007"/>
                  </a:lnTo>
                  <a:lnTo>
                    <a:pt x="13336" y="12018"/>
                  </a:lnTo>
                  <a:lnTo>
                    <a:pt x="13296" y="12018"/>
                  </a:lnTo>
                  <a:lnTo>
                    <a:pt x="13256" y="11988"/>
                  </a:lnTo>
                  <a:lnTo>
                    <a:pt x="13216" y="11977"/>
                  </a:lnTo>
                  <a:lnTo>
                    <a:pt x="13174" y="11957"/>
                  </a:lnTo>
                  <a:lnTo>
                    <a:pt x="13134" y="11946"/>
                  </a:lnTo>
                  <a:lnTo>
                    <a:pt x="13094" y="11946"/>
                  </a:lnTo>
                  <a:lnTo>
                    <a:pt x="13053" y="11937"/>
                  </a:lnTo>
                  <a:lnTo>
                    <a:pt x="13012" y="11937"/>
                  </a:lnTo>
                  <a:lnTo>
                    <a:pt x="12972" y="11937"/>
                  </a:lnTo>
                  <a:lnTo>
                    <a:pt x="12932" y="11937"/>
                  </a:lnTo>
                  <a:lnTo>
                    <a:pt x="12881" y="11927"/>
                  </a:lnTo>
                  <a:lnTo>
                    <a:pt x="12840" y="11927"/>
                  </a:lnTo>
                  <a:lnTo>
                    <a:pt x="12800" y="11927"/>
                  </a:lnTo>
                  <a:lnTo>
                    <a:pt x="12760" y="11917"/>
                  </a:lnTo>
                  <a:lnTo>
                    <a:pt x="12709" y="11906"/>
                  </a:lnTo>
                  <a:lnTo>
                    <a:pt x="12678" y="11896"/>
                  </a:lnTo>
                  <a:lnTo>
                    <a:pt x="12638" y="11887"/>
                  </a:lnTo>
                  <a:lnTo>
                    <a:pt x="12567" y="11876"/>
                  </a:lnTo>
                  <a:lnTo>
                    <a:pt x="12506" y="11856"/>
                  </a:lnTo>
                  <a:lnTo>
                    <a:pt x="12445" y="11845"/>
                  </a:lnTo>
                  <a:lnTo>
                    <a:pt x="12384" y="11826"/>
                  </a:lnTo>
                  <a:lnTo>
                    <a:pt x="12323" y="11815"/>
                  </a:lnTo>
                  <a:lnTo>
                    <a:pt x="12263" y="11795"/>
                  </a:lnTo>
                  <a:lnTo>
                    <a:pt x="12202" y="11784"/>
                  </a:lnTo>
                  <a:lnTo>
                    <a:pt x="12141" y="11775"/>
                  </a:lnTo>
                  <a:lnTo>
                    <a:pt x="12080" y="11765"/>
                  </a:lnTo>
                  <a:lnTo>
                    <a:pt x="12020" y="11744"/>
                  </a:lnTo>
                  <a:lnTo>
                    <a:pt x="11959" y="11734"/>
                  </a:lnTo>
                  <a:lnTo>
                    <a:pt x="11898" y="11723"/>
                  </a:lnTo>
                  <a:lnTo>
                    <a:pt x="11837" y="11704"/>
                  </a:lnTo>
                  <a:lnTo>
                    <a:pt x="11776" y="11694"/>
                  </a:lnTo>
                  <a:lnTo>
                    <a:pt x="11725" y="11683"/>
                  </a:lnTo>
                  <a:lnTo>
                    <a:pt x="11664" y="11673"/>
                  </a:lnTo>
                  <a:lnTo>
                    <a:pt x="11593" y="11653"/>
                  </a:lnTo>
                  <a:lnTo>
                    <a:pt x="11543" y="11643"/>
                  </a:lnTo>
                  <a:lnTo>
                    <a:pt x="11473" y="11633"/>
                  </a:lnTo>
                  <a:lnTo>
                    <a:pt x="11422" y="11622"/>
                  </a:lnTo>
                  <a:lnTo>
                    <a:pt x="11351" y="11603"/>
                  </a:lnTo>
                  <a:lnTo>
                    <a:pt x="11290" y="11592"/>
                  </a:lnTo>
                  <a:lnTo>
                    <a:pt x="11239" y="11582"/>
                  </a:lnTo>
                  <a:lnTo>
                    <a:pt x="11178" y="11572"/>
                  </a:lnTo>
                  <a:lnTo>
                    <a:pt x="11107" y="11552"/>
                  </a:lnTo>
                  <a:lnTo>
                    <a:pt x="11057" y="11542"/>
                  </a:lnTo>
                  <a:lnTo>
                    <a:pt x="10996" y="11532"/>
                  </a:lnTo>
                  <a:lnTo>
                    <a:pt x="10935" y="11521"/>
                  </a:lnTo>
                  <a:lnTo>
                    <a:pt x="10874" y="11501"/>
                  </a:lnTo>
                  <a:lnTo>
                    <a:pt x="10813" y="11491"/>
                  </a:lnTo>
                  <a:lnTo>
                    <a:pt x="10752" y="11481"/>
                  </a:lnTo>
                  <a:lnTo>
                    <a:pt x="10692" y="11471"/>
                  </a:lnTo>
                  <a:lnTo>
                    <a:pt x="10631" y="11460"/>
                  </a:lnTo>
                  <a:lnTo>
                    <a:pt x="10571" y="11450"/>
                  </a:lnTo>
                  <a:lnTo>
                    <a:pt x="10510" y="11440"/>
                  </a:lnTo>
                  <a:lnTo>
                    <a:pt x="10449" y="11430"/>
                  </a:lnTo>
                  <a:lnTo>
                    <a:pt x="10388" y="11410"/>
                  </a:lnTo>
                  <a:lnTo>
                    <a:pt x="10327" y="11399"/>
                  </a:lnTo>
                  <a:lnTo>
                    <a:pt x="10266" y="11389"/>
                  </a:lnTo>
                  <a:lnTo>
                    <a:pt x="10205" y="11380"/>
                  </a:lnTo>
                  <a:lnTo>
                    <a:pt x="10144" y="11359"/>
                  </a:lnTo>
                  <a:lnTo>
                    <a:pt x="10083" y="11349"/>
                  </a:lnTo>
                  <a:lnTo>
                    <a:pt x="10022" y="11339"/>
                  </a:lnTo>
                  <a:lnTo>
                    <a:pt x="9963" y="11328"/>
                  </a:lnTo>
                  <a:lnTo>
                    <a:pt x="9902" y="11319"/>
                  </a:lnTo>
                  <a:lnTo>
                    <a:pt x="9841" y="11309"/>
                  </a:lnTo>
                  <a:lnTo>
                    <a:pt x="9780" y="11298"/>
                  </a:lnTo>
                  <a:lnTo>
                    <a:pt x="9719" y="11288"/>
                  </a:lnTo>
                  <a:lnTo>
                    <a:pt x="9658" y="11278"/>
                  </a:lnTo>
                  <a:lnTo>
                    <a:pt x="9597" y="11258"/>
                  </a:lnTo>
                  <a:lnTo>
                    <a:pt x="9536" y="11248"/>
                  </a:lnTo>
                  <a:lnTo>
                    <a:pt x="9475" y="11237"/>
                  </a:lnTo>
                  <a:lnTo>
                    <a:pt x="9414" y="11227"/>
                  </a:lnTo>
                  <a:lnTo>
                    <a:pt x="9344" y="11217"/>
                  </a:lnTo>
                  <a:lnTo>
                    <a:pt x="9293" y="11208"/>
                  </a:lnTo>
                  <a:lnTo>
                    <a:pt x="9233" y="11197"/>
                  </a:lnTo>
                  <a:lnTo>
                    <a:pt x="9162" y="11177"/>
                  </a:lnTo>
                  <a:lnTo>
                    <a:pt x="9101" y="11166"/>
                  </a:lnTo>
                  <a:lnTo>
                    <a:pt x="9040" y="11157"/>
                  </a:lnTo>
                  <a:lnTo>
                    <a:pt x="8989" y="11147"/>
                  </a:lnTo>
                  <a:lnTo>
                    <a:pt x="8918" y="11136"/>
                  </a:lnTo>
                  <a:lnTo>
                    <a:pt x="8857" y="11126"/>
                  </a:lnTo>
                  <a:lnTo>
                    <a:pt x="8796" y="11116"/>
                  </a:lnTo>
                  <a:lnTo>
                    <a:pt x="8735" y="11105"/>
                  </a:lnTo>
                  <a:lnTo>
                    <a:pt x="8695" y="11086"/>
                  </a:lnTo>
                  <a:lnTo>
                    <a:pt x="8665" y="11086"/>
                  </a:lnTo>
                  <a:lnTo>
                    <a:pt x="8624" y="11086"/>
                  </a:lnTo>
                  <a:lnTo>
                    <a:pt x="8594" y="11096"/>
                  </a:lnTo>
                  <a:lnTo>
                    <a:pt x="8554" y="11096"/>
                  </a:lnTo>
                  <a:lnTo>
                    <a:pt x="8523" y="11086"/>
                  </a:lnTo>
                  <a:lnTo>
                    <a:pt x="8503" y="11065"/>
                  </a:lnTo>
                  <a:lnTo>
                    <a:pt x="8483" y="11035"/>
                  </a:lnTo>
                  <a:lnTo>
                    <a:pt x="8493" y="10994"/>
                  </a:lnTo>
                  <a:lnTo>
                    <a:pt x="8503" y="10964"/>
                  </a:lnTo>
                  <a:lnTo>
                    <a:pt x="8512" y="10924"/>
                  </a:lnTo>
                  <a:lnTo>
                    <a:pt x="8533" y="10882"/>
                  </a:lnTo>
                  <a:lnTo>
                    <a:pt x="8543" y="10842"/>
                  </a:lnTo>
                  <a:lnTo>
                    <a:pt x="8564" y="10812"/>
                  </a:lnTo>
                  <a:lnTo>
                    <a:pt x="8584" y="10781"/>
                  </a:lnTo>
                  <a:lnTo>
                    <a:pt x="8604" y="10741"/>
                  </a:lnTo>
                  <a:lnTo>
                    <a:pt x="8615" y="10701"/>
                  </a:lnTo>
                  <a:lnTo>
                    <a:pt x="8634" y="10670"/>
                  </a:lnTo>
                  <a:lnTo>
                    <a:pt x="8655" y="10630"/>
                  </a:lnTo>
                  <a:lnTo>
                    <a:pt x="8676" y="10599"/>
                  </a:lnTo>
                  <a:lnTo>
                    <a:pt x="8685" y="10558"/>
                  </a:lnTo>
                  <a:lnTo>
                    <a:pt x="8705" y="10528"/>
                  </a:lnTo>
                  <a:lnTo>
                    <a:pt x="8726" y="10487"/>
                  </a:lnTo>
                  <a:lnTo>
                    <a:pt x="8756" y="10457"/>
                  </a:lnTo>
                  <a:lnTo>
                    <a:pt x="8766" y="10427"/>
                  </a:lnTo>
                  <a:lnTo>
                    <a:pt x="8777" y="10386"/>
                  </a:lnTo>
                  <a:lnTo>
                    <a:pt x="8796" y="10356"/>
                  </a:lnTo>
                  <a:lnTo>
                    <a:pt x="8807" y="10325"/>
                  </a:lnTo>
                  <a:lnTo>
                    <a:pt x="8827" y="10295"/>
                  </a:lnTo>
                  <a:lnTo>
                    <a:pt x="8838" y="10264"/>
                  </a:lnTo>
                  <a:lnTo>
                    <a:pt x="8847" y="10224"/>
                  </a:lnTo>
                  <a:lnTo>
                    <a:pt x="8868" y="10194"/>
                  </a:lnTo>
                  <a:lnTo>
                    <a:pt x="8878" y="10163"/>
                  </a:lnTo>
                  <a:lnTo>
                    <a:pt x="8899" y="10133"/>
                  </a:lnTo>
                  <a:lnTo>
                    <a:pt x="8908" y="10093"/>
                  </a:lnTo>
                  <a:lnTo>
                    <a:pt x="8928" y="10062"/>
                  </a:lnTo>
                  <a:lnTo>
                    <a:pt x="8939" y="10032"/>
                  </a:lnTo>
                  <a:lnTo>
                    <a:pt x="8958" y="10001"/>
                  </a:lnTo>
                  <a:lnTo>
                    <a:pt x="8969" y="9961"/>
                  </a:lnTo>
                  <a:lnTo>
                    <a:pt x="8989" y="9930"/>
                  </a:lnTo>
                  <a:lnTo>
                    <a:pt x="9000" y="9890"/>
                  </a:lnTo>
                  <a:lnTo>
                    <a:pt x="9010" y="9860"/>
                  </a:lnTo>
                  <a:lnTo>
                    <a:pt x="9030" y="9829"/>
                  </a:lnTo>
                  <a:lnTo>
                    <a:pt x="9040" y="9799"/>
                  </a:lnTo>
                  <a:lnTo>
                    <a:pt x="9061" y="9759"/>
                  </a:lnTo>
                  <a:lnTo>
                    <a:pt x="9070" y="9728"/>
                  </a:lnTo>
                  <a:lnTo>
                    <a:pt x="9090" y="9698"/>
                  </a:lnTo>
                  <a:lnTo>
                    <a:pt x="9101" y="9667"/>
                  </a:lnTo>
                  <a:lnTo>
                    <a:pt x="9111" y="9626"/>
                  </a:lnTo>
                  <a:lnTo>
                    <a:pt x="9131" y="9595"/>
                  </a:lnTo>
                  <a:lnTo>
                    <a:pt x="9141" y="9555"/>
                  </a:lnTo>
                  <a:lnTo>
                    <a:pt x="9151" y="9525"/>
                  </a:lnTo>
                  <a:lnTo>
                    <a:pt x="9162" y="9494"/>
                  </a:lnTo>
                  <a:lnTo>
                    <a:pt x="9172" y="9454"/>
                  </a:lnTo>
                  <a:lnTo>
                    <a:pt x="9181" y="9423"/>
                  </a:lnTo>
                  <a:lnTo>
                    <a:pt x="9202" y="9393"/>
                  </a:lnTo>
                  <a:lnTo>
                    <a:pt x="9101" y="9393"/>
                  </a:lnTo>
                  <a:lnTo>
                    <a:pt x="9070" y="9414"/>
                  </a:lnTo>
                  <a:lnTo>
                    <a:pt x="9040" y="9433"/>
                  </a:lnTo>
                  <a:lnTo>
                    <a:pt x="9010" y="9454"/>
                  </a:lnTo>
                  <a:lnTo>
                    <a:pt x="8989" y="9475"/>
                  </a:lnTo>
                  <a:lnTo>
                    <a:pt x="8958" y="9484"/>
                  </a:lnTo>
                  <a:lnTo>
                    <a:pt x="8928" y="9505"/>
                  </a:lnTo>
                  <a:lnTo>
                    <a:pt x="8899" y="9525"/>
                  </a:lnTo>
                  <a:lnTo>
                    <a:pt x="8878" y="9545"/>
                  </a:lnTo>
                  <a:lnTo>
                    <a:pt x="8838" y="9555"/>
                  </a:lnTo>
                  <a:lnTo>
                    <a:pt x="8817" y="9576"/>
                  </a:lnTo>
                  <a:lnTo>
                    <a:pt x="8787" y="9586"/>
                  </a:lnTo>
                  <a:lnTo>
                    <a:pt x="8756" y="9606"/>
                  </a:lnTo>
                  <a:lnTo>
                    <a:pt x="8726" y="9626"/>
                  </a:lnTo>
                  <a:lnTo>
                    <a:pt x="8695" y="9637"/>
                  </a:lnTo>
                  <a:lnTo>
                    <a:pt x="8665" y="9656"/>
                  </a:lnTo>
                  <a:lnTo>
                    <a:pt x="8634" y="9677"/>
                  </a:lnTo>
                  <a:lnTo>
                    <a:pt x="8604" y="9687"/>
                  </a:lnTo>
                  <a:lnTo>
                    <a:pt x="8564" y="9698"/>
                  </a:lnTo>
                  <a:lnTo>
                    <a:pt x="8533" y="9707"/>
                  </a:lnTo>
                  <a:lnTo>
                    <a:pt x="8512" y="9717"/>
                  </a:lnTo>
                  <a:lnTo>
                    <a:pt x="8472" y="9728"/>
                  </a:lnTo>
                  <a:lnTo>
                    <a:pt x="8442" y="9748"/>
                  </a:lnTo>
                  <a:lnTo>
                    <a:pt x="8411" y="9759"/>
                  </a:lnTo>
                  <a:lnTo>
                    <a:pt x="8381" y="9768"/>
                  </a:lnTo>
                  <a:lnTo>
                    <a:pt x="8350" y="9778"/>
                  </a:lnTo>
                  <a:lnTo>
                    <a:pt x="8321" y="9799"/>
                  </a:lnTo>
                  <a:lnTo>
                    <a:pt x="8280" y="9809"/>
                  </a:lnTo>
                  <a:lnTo>
                    <a:pt x="8249" y="9818"/>
                  </a:lnTo>
                  <a:lnTo>
                    <a:pt x="8219" y="9829"/>
                  </a:lnTo>
                  <a:lnTo>
                    <a:pt x="8188" y="9849"/>
                  </a:lnTo>
                  <a:lnTo>
                    <a:pt x="8158" y="9860"/>
                  </a:lnTo>
                  <a:lnTo>
                    <a:pt x="8127" y="9870"/>
                  </a:lnTo>
                  <a:lnTo>
                    <a:pt x="8127" y="9900"/>
                  </a:lnTo>
                  <a:lnTo>
                    <a:pt x="8127" y="9930"/>
                  </a:lnTo>
                  <a:lnTo>
                    <a:pt x="8117" y="9961"/>
                  </a:lnTo>
                  <a:lnTo>
                    <a:pt x="8117" y="9991"/>
                  </a:lnTo>
                  <a:lnTo>
                    <a:pt x="8098" y="10041"/>
                  </a:lnTo>
                  <a:lnTo>
                    <a:pt x="8077" y="10093"/>
                  </a:lnTo>
                  <a:lnTo>
                    <a:pt x="8067" y="10112"/>
                  </a:lnTo>
                  <a:lnTo>
                    <a:pt x="8057" y="10144"/>
                  </a:lnTo>
                  <a:lnTo>
                    <a:pt x="8037" y="10163"/>
                  </a:lnTo>
                  <a:lnTo>
                    <a:pt x="8026" y="10194"/>
                  </a:lnTo>
                  <a:lnTo>
                    <a:pt x="8016" y="10214"/>
                  </a:lnTo>
                  <a:lnTo>
                    <a:pt x="8006" y="10245"/>
                  </a:lnTo>
                  <a:lnTo>
                    <a:pt x="7986" y="10264"/>
                  </a:lnTo>
                  <a:lnTo>
                    <a:pt x="7976" y="10295"/>
                  </a:lnTo>
                  <a:lnTo>
                    <a:pt x="7946" y="10335"/>
                  </a:lnTo>
                  <a:lnTo>
                    <a:pt x="7915" y="10376"/>
                  </a:lnTo>
                  <a:lnTo>
                    <a:pt x="7894" y="10396"/>
                  </a:lnTo>
                  <a:lnTo>
                    <a:pt x="7885" y="10427"/>
                  </a:lnTo>
                  <a:lnTo>
                    <a:pt x="7864" y="10447"/>
                  </a:lnTo>
                  <a:lnTo>
                    <a:pt x="7854" y="10478"/>
                  </a:lnTo>
                  <a:lnTo>
                    <a:pt x="7844" y="10497"/>
                  </a:lnTo>
                  <a:lnTo>
                    <a:pt x="7824" y="10518"/>
                  </a:lnTo>
                  <a:lnTo>
                    <a:pt x="7814" y="10539"/>
                  </a:lnTo>
                  <a:lnTo>
                    <a:pt x="7793" y="10569"/>
                  </a:lnTo>
                  <a:lnTo>
                    <a:pt x="7783" y="10589"/>
                  </a:lnTo>
                  <a:lnTo>
                    <a:pt x="7763" y="10619"/>
                  </a:lnTo>
                  <a:lnTo>
                    <a:pt x="7753" y="10650"/>
                  </a:lnTo>
                  <a:lnTo>
                    <a:pt x="7753" y="10670"/>
                  </a:lnTo>
                  <a:lnTo>
                    <a:pt x="7713" y="10690"/>
                  </a:lnTo>
                  <a:lnTo>
                    <a:pt x="7682" y="10720"/>
                  </a:lnTo>
                  <a:lnTo>
                    <a:pt x="7641" y="10731"/>
                  </a:lnTo>
                  <a:lnTo>
                    <a:pt x="7610" y="10751"/>
                  </a:lnTo>
                  <a:lnTo>
                    <a:pt x="7570" y="10762"/>
                  </a:lnTo>
                  <a:lnTo>
                    <a:pt x="7540" y="10771"/>
                  </a:lnTo>
                  <a:lnTo>
                    <a:pt x="7509" y="10771"/>
                  </a:lnTo>
                  <a:lnTo>
                    <a:pt x="7469" y="10781"/>
                  </a:lnTo>
                  <a:lnTo>
                    <a:pt x="7429" y="10781"/>
                  </a:lnTo>
                  <a:lnTo>
                    <a:pt x="7398" y="10781"/>
                  </a:lnTo>
                  <a:lnTo>
                    <a:pt x="7358" y="10771"/>
                  </a:lnTo>
                  <a:lnTo>
                    <a:pt x="7328" y="10771"/>
                  </a:lnTo>
                  <a:lnTo>
                    <a:pt x="7286" y="10762"/>
                  </a:lnTo>
                  <a:lnTo>
                    <a:pt x="7246" y="10762"/>
                  </a:lnTo>
                  <a:lnTo>
                    <a:pt x="7216" y="10751"/>
                  </a:lnTo>
                  <a:lnTo>
                    <a:pt x="7175" y="10741"/>
                  </a:lnTo>
                  <a:lnTo>
                    <a:pt x="7135" y="10731"/>
                  </a:lnTo>
                  <a:lnTo>
                    <a:pt x="7094" y="10720"/>
                  </a:lnTo>
                  <a:lnTo>
                    <a:pt x="7053" y="10701"/>
                  </a:lnTo>
                  <a:lnTo>
                    <a:pt x="7023" y="10690"/>
                  </a:lnTo>
                  <a:lnTo>
                    <a:pt x="6973" y="10680"/>
                  </a:lnTo>
                  <a:lnTo>
                    <a:pt x="6932" y="10670"/>
                  </a:lnTo>
                  <a:lnTo>
                    <a:pt x="6891" y="10659"/>
                  </a:lnTo>
                  <a:lnTo>
                    <a:pt x="6861" y="10650"/>
                  </a:lnTo>
                  <a:lnTo>
                    <a:pt x="6821" y="10630"/>
                  </a:lnTo>
                  <a:lnTo>
                    <a:pt x="6780" y="10619"/>
                  </a:lnTo>
                  <a:lnTo>
                    <a:pt x="6739" y="10609"/>
                  </a:lnTo>
                  <a:lnTo>
                    <a:pt x="6709" y="10609"/>
                  </a:lnTo>
                  <a:lnTo>
                    <a:pt x="6658" y="10599"/>
                  </a:lnTo>
                  <a:lnTo>
                    <a:pt x="6618" y="10599"/>
                  </a:lnTo>
                  <a:lnTo>
                    <a:pt x="6577" y="10599"/>
                  </a:lnTo>
                  <a:lnTo>
                    <a:pt x="6546" y="10599"/>
                  </a:lnTo>
                  <a:lnTo>
                    <a:pt x="6487" y="10539"/>
                  </a:lnTo>
                  <a:lnTo>
                    <a:pt x="6496" y="10589"/>
                  </a:lnTo>
                  <a:lnTo>
                    <a:pt x="6506" y="10640"/>
                  </a:lnTo>
                  <a:lnTo>
                    <a:pt x="6516" y="10690"/>
                  </a:lnTo>
                  <a:lnTo>
                    <a:pt x="6537" y="10741"/>
                  </a:lnTo>
                  <a:lnTo>
                    <a:pt x="6557" y="10792"/>
                  </a:lnTo>
                  <a:lnTo>
                    <a:pt x="6567" y="10842"/>
                  </a:lnTo>
                  <a:lnTo>
                    <a:pt x="6577" y="10873"/>
                  </a:lnTo>
                  <a:lnTo>
                    <a:pt x="6588" y="10903"/>
                  </a:lnTo>
                  <a:lnTo>
                    <a:pt x="6598" y="10924"/>
                  </a:lnTo>
                  <a:lnTo>
                    <a:pt x="6618" y="10954"/>
                  </a:lnTo>
                  <a:lnTo>
                    <a:pt x="6638" y="11004"/>
                  </a:lnTo>
                  <a:lnTo>
                    <a:pt x="6658" y="11055"/>
                  </a:lnTo>
                  <a:lnTo>
                    <a:pt x="6668" y="11086"/>
                  </a:lnTo>
                  <a:lnTo>
                    <a:pt x="6678" y="11105"/>
                  </a:lnTo>
                  <a:lnTo>
                    <a:pt x="6699" y="11136"/>
                  </a:lnTo>
                  <a:lnTo>
                    <a:pt x="6709" y="11157"/>
                  </a:lnTo>
                  <a:lnTo>
                    <a:pt x="6729" y="11208"/>
                  </a:lnTo>
                  <a:lnTo>
                    <a:pt x="6750" y="11268"/>
                  </a:lnTo>
                  <a:lnTo>
                    <a:pt x="6760" y="11288"/>
                  </a:lnTo>
                  <a:lnTo>
                    <a:pt x="6780" y="11319"/>
                  </a:lnTo>
                  <a:lnTo>
                    <a:pt x="6790" y="11339"/>
                  </a:lnTo>
                  <a:lnTo>
                    <a:pt x="6811" y="11370"/>
                  </a:lnTo>
                  <a:lnTo>
                    <a:pt x="6830" y="11410"/>
                  </a:lnTo>
                  <a:lnTo>
                    <a:pt x="6851" y="11460"/>
                  </a:lnTo>
                  <a:lnTo>
                    <a:pt x="6871" y="11501"/>
                  </a:lnTo>
                  <a:lnTo>
                    <a:pt x="6891" y="11552"/>
                  </a:lnTo>
                  <a:lnTo>
                    <a:pt x="6901" y="11592"/>
                  </a:lnTo>
                  <a:lnTo>
                    <a:pt x="6912" y="11643"/>
                  </a:lnTo>
                  <a:lnTo>
                    <a:pt x="6932" y="11694"/>
                  </a:lnTo>
                  <a:lnTo>
                    <a:pt x="6942" y="11744"/>
                  </a:lnTo>
                  <a:lnTo>
                    <a:pt x="6952" y="11795"/>
                  </a:lnTo>
                  <a:lnTo>
                    <a:pt x="6962" y="11845"/>
                  </a:lnTo>
                  <a:lnTo>
                    <a:pt x="6973" y="11896"/>
                  </a:lnTo>
                  <a:lnTo>
                    <a:pt x="6983" y="11946"/>
                  </a:lnTo>
                  <a:lnTo>
                    <a:pt x="6983" y="11967"/>
                  </a:lnTo>
                  <a:lnTo>
                    <a:pt x="6983" y="11998"/>
                  </a:lnTo>
                  <a:lnTo>
                    <a:pt x="6983" y="12028"/>
                  </a:lnTo>
                  <a:lnTo>
                    <a:pt x="6993" y="12058"/>
                  </a:lnTo>
                  <a:lnTo>
                    <a:pt x="6993" y="12079"/>
                  </a:lnTo>
                  <a:lnTo>
                    <a:pt x="6993" y="12110"/>
                  </a:lnTo>
                  <a:lnTo>
                    <a:pt x="7002" y="12129"/>
                  </a:lnTo>
                  <a:lnTo>
                    <a:pt x="7002" y="12160"/>
                  </a:lnTo>
                  <a:lnTo>
                    <a:pt x="6983" y="12190"/>
                  </a:lnTo>
                  <a:lnTo>
                    <a:pt x="6962" y="12241"/>
                  </a:lnTo>
                  <a:lnTo>
                    <a:pt x="6952" y="12272"/>
                  </a:lnTo>
                  <a:lnTo>
                    <a:pt x="6942" y="12322"/>
                  </a:lnTo>
                  <a:lnTo>
                    <a:pt x="6922" y="12352"/>
                  </a:lnTo>
                  <a:lnTo>
                    <a:pt x="6912" y="12392"/>
                  </a:lnTo>
                  <a:lnTo>
                    <a:pt x="6882" y="12423"/>
                  </a:lnTo>
                  <a:lnTo>
                    <a:pt x="6851" y="12453"/>
                  </a:lnTo>
                  <a:lnTo>
                    <a:pt x="6891" y="12505"/>
                  </a:lnTo>
                  <a:lnTo>
                    <a:pt x="6891" y="12555"/>
                  </a:lnTo>
                  <a:lnTo>
                    <a:pt x="6891" y="12606"/>
                  </a:lnTo>
                  <a:lnTo>
                    <a:pt x="6891" y="12656"/>
                  </a:lnTo>
                  <a:lnTo>
                    <a:pt x="6891" y="12707"/>
                  </a:lnTo>
                  <a:lnTo>
                    <a:pt x="6891" y="12758"/>
                  </a:lnTo>
                  <a:lnTo>
                    <a:pt x="6891" y="12808"/>
                  </a:lnTo>
                  <a:lnTo>
                    <a:pt x="6891" y="12859"/>
                  </a:lnTo>
                  <a:lnTo>
                    <a:pt x="6901" y="12920"/>
                  </a:lnTo>
                  <a:lnTo>
                    <a:pt x="6901" y="12960"/>
                  </a:lnTo>
                  <a:lnTo>
                    <a:pt x="6901" y="13021"/>
                  </a:lnTo>
                  <a:lnTo>
                    <a:pt x="6912" y="13071"/>
                  </a:lnTo>
                  <a:lnTo>
                    <a:pt x="6912" y="13122"/>
                  </a:lnTo>
                  <a:lnTo>
                    <a:pt x="6912" y="13174"/>
                  </a:lnTo>
                  <a:lnTo>
                    <a:pt x="6922" y="13224"/>
                  </a:lnTo>
                  <a:lnTo>
                    <a:pt x="6922" y="13275"/>
                  </a:lnTo>
                  <a:lnTo>
                    <a:pt x="6932" y="13325"/>
                  </a:lnTo>
                  <a:lnTo>
                    <a:pt x="6932" y="13376"/>
                  </a:lnTo>
                  <a:lnTo>
                    <a:pt x="6932" y="13426"/>
                  </a:lnTo>
                  <a:lnTo>
                    <a:pt x="6932" y="13477"/>
                  </a:lnTo>
                  <a:lnTo>
                    <a:pt x="6932" y="13527"/>
                  </a:lnTo>
                  <a:lnTo>
                    <a:pt x="6932" y="13578"/>
                  </a:lnTo>
                  <a:lnTo>
                    <a:pt x="6942" y="13629"/>
                  </a:lnTo>
                  <a:lnTo>
                    <a:pt x="6942" y="13660"/>
                  </a:lnTo>
                  <a:lnTo>
                    <a:pt x="6942" y="13680"/>
                  </a:lnTo>
                  <a:lnTo>
                    <a:pt x="6942" y="13710"/>
                  </a:lnTo>
                  <a:lnTo>
                    <a:pt x="6942" y="13740"/>
                  </a:lnTo>
                  <a:lnTo>
                    <a:pt x="6942" y="13792"/>
                  </a:lnTo>
                  <a:lnTo>
                    <a:pt x="6942" y="13842"/>
                  </a:lnTo>
                  <a:lnTo>
                    <a:pt x="6942" y="13893"/>
                  </a:lnTo>
                  <a:lnTo>
                    <a:pt x="6942" y="13943"/>
                  </a:lnTo>
                  <a:lnTo>
                    <a:pt x="6932" y="13973"/>
                  </a:lnTo>
                  <a:lnTo>
                    <a:pt x="6932" y="14004"/>
                  </a:lnTo>
                  <a:lnTo>
                    <a:pt x="6932" y="14024"/>
                  </a:lnTo>
                  <a:lnTo>
                    <a:pt x="6932" y="14055"/>
                  </a:lnTo>
                  <a:lnTo>
                    <a:pt x="6932" y="14074"/>
                  </a:lnTo>
                  <a:lnTo>
                    <a:pt x="6932" y="14105"/>
                  </a:lnTo>
                  <a:lnTo>
                    <a:pt x="6932" y="14135"/>
                  </a:lnTo>
                  <a:lnTo>
                    <a:pt x="6932" y="14166"/>
                  </a:lnTo>
                  <a:lnTo>
                    <a:pt x="6912" y="14196"/>
                  </a:lnTo>
                  <a:lnTo>
                    <a:pt x="6901" y="14227"/>
                  </a:lnTo>
                  <a:lnTo>
                    <a:pt x="6891" y="14247"/>
                  </a:lnTo>
                  <a:lnTo>
                    <a:pt x="6871" y="14278"/>
                  </a:lnTo>
                  <a:lnTo>
                    <a:pt x="6851" y="14297"/>
                  </a:lnTo>
                  <a:lnTo>
                    <a:pt x="6830" y="14328"/>
                  </a:lnTo>
                  <a:lnTo>
                    <a:pt x="6811" y="14349"/>
                  </a:lnTo>
                  <a:lnTo>
                    <a:pt x="6790" y="14369"/>
                  </a:lnTo>
                  <a:lnTo>
                    <a:pt x="6739" y="14400"/>
                  </a:lnTo>
                  <a:lnTo>
                    <a:pt x="6699" y="14429"/>
                  </a:lnTo>
                  <a:lnTo>
                    <a:pt x="6649" y="14461"/>
                  </a:lnTo>
                  <a:lnTo>
                    <a:pt x="6598" y="14480"/>
                  </a:lnTo>
                  <a:lnTo>
                    <a:pt x="6567" y="14490"/>
                  </a:lnTo>
                  <a:lnTo>
                    <a:pt x="6546" y="14501"/>
                  </a:lnTo>
                  <a:lnTo>
                    <a:pt x="6516" y="14501"/>
                  </a:lnTo>
                  <a:lnTo>
                    <a:pt x="6487" y="14511"/>
                  </a:lnTo>
                  <a:lnTo>
                    <a:pt x="6455" y="14521"/>
                  </a:lnTo>
                  <a:lnTo>
                    <a:pt x="6426" y="14531"/>
                  </a:lnTo>
                  <a:lnTo>
                    <a:pt x="6405" y="14531"/>
                  </a:lnTo>
                  <a:lnTo>
                    <a:pt x="6375" y="14541"/>
                  </a:lnTo>
                  <a:lnTo>
                    <a:pt x="6344" y="14541"/>
                  </a:lnTo>
                  <a:lnTo>
                    <a:pt x="6314" y="14551"/>
                  </a:lnTo>
                  <a:lnTo>
                    <a:pt x="6293" y="14551"/>
                  </a:lnTo>
                  <a:lnTo>
                    <a:pt x="6264" y="14562"/>
                  </a:lnTo>
                  <a:lnTo>
                    <a:pt x="6212" y="14572"/>
                  </a:lnTo>
                  <a:lnTo>
                    <a:pt x="6172" y="14592"/>
                  </a:lnTo>
                  <a:lnTo>
                    <a:pt x="6161" y="14623"/>
                  </a:lnTo>
                  <a:lnTo>
                    <a:pt x="6152" y="14652"/>
                  </a:lnTo>
                  <a:lnTo>
                    <a:pt x="6152" y="14683"/>
                  </a:lnTo>
                  <a:lnTo>
                    <a:pt x="6152" y="14713"/>
                  </a:lnTo>
                  <a:lnTo>
                    <a:pt x="6152" y="14744"/>
                  </a:lnTo>
                  <a:lnTo>
                    <a:pt x="6152" y="14785"/>
                  </a:lnTo>
                  <a:lnTo>
                    <a:pt x="6152" y="14814"/>
                  </a:lnTo>
                  <a:lnTo>
                    <a:pt x="6161" y="14856"/>
                  </a:lnTo>
                  <a:lnTo>
                    <a:pt x="6161" y="14886"/>
                  </a:lnTo>
                  <a:lnTo>
                    <a:pt x="6182" y="14916"/>
                  </a:lnTo>
                  <a:lnTo>
                    <a:pt x="6192" y="14947"/>
                  </a:lnTo>
                  <a:lnTo>
                    <a:pt x="6212" y="14976"/>
                  </a:lnTo>
                  <a:lnTo>
                    <a:pt x="6222" y="15007"/>
                  </a:lnTo>
                  <a:lnTo>
                    <a:pt x="6253" y="15027"/>
                  </a:lnTo>
                  <a:lnTo>
                    <a:pt x="6273" y="15058"/>
                  </a:lnTo>
                  <a:lnTo>
                    <a:pt x="6314" y="15079"/>
                  </a:lnTo>
                  <a:lnTo>
                    <a:pt x="6323" y="15109"/>
                  </a:lnTo>
                  <a:lnTo>
                    <a:pt x="6334" y="15138"/>
                  </a:lnTo>
                  <a:lnTo>
                    <a:pt x="6334" y="15159"/>
                  </a:lnTo>
                  <a:lnTo>
                    <a:pt x="6334" y="15190"/>
                  </a:lnTo>
                  <a:lnTo>
                    <a:pt x="6334" y="15210"/>
                  </a:lnTo>
                  <a:lnTo>
                    <a:pt x="6323" y="15241"/>
                  </a:lnTo>
                  <a:lnTo>
                    <a:pt x="6323" y="15271"/>
                  </a:lnTo>
                  <a:lnTo>
                    <a:pt x="6314" y="15302"/>
                  </a:lnTo>
                  <a:lnTo>
                    <a:pt x="6304" y="15331"/>
                  </a:lnTo>
                  <a:lnTo>
                    <a:pt x="6283" y="15352"/>
                  </a:lnTo>
                  <a:lnTo>
                    <a:pt x="6273" y="15372"/>
                  </a:lnTo>
                  <a:lnTo>
                    <a:pt x="6264" y="15403"/>
                  </a:lnTo>
                  <a:lnTo>
                    <a:pt x="6243" y="15433"/>
                  </a:lnTo>
                  <a:lnTo>
                    <a:pt x="6233" y="15453"/>
                  </a:lnTo>
                  <a:lnTo>
                    <a:pt x="6212" y="15483"/>
                  </a:lnTo>
                  <a:lnTo>
                    <a:pt x="6203" y="15504"/>
                  </a:lnTo>
                  <a:lnTo>
                    <a:pt x="6172" y="15514"/>
                  </a:lnTo>
                  <a:lnTo>
                    <a:pt x="6142" y="15534"/>
                  </a:lnTo>
                  <a:lnTo>
                    <a:pt x="6111" y="15554"/>
                  </a:lnTo>
                  <a:lnTo>
                    <a:pt x="6091" y="15575"/>
                  </a:lnTo>
                  <a:lnTo>
                    <a:pt x="6142" y="15585"/>
                  </a:lnTo>
                  <a:lnTo>
                    <a:pt x="6192" y="15575"/>
                  </a:lnTo>
                  <a:lnTo>
                    <a:pt x="6233" y="15554"/>
                  </a:lnTo>
                  <a:lnTo>
                    <a:pt x="6273" y="15525"/>
                  </a:lnTo>
                  <a:lnTo>
                    <a:pt x="6293" y="15504"/>
                  </a:lnTo>
                  <a:lnTo>
                    <a:pt x="6323" y="15483"/>
                  </a:lnTo>
                  <a:lnTo>
                    <a:pt x="6344" y="15464"/>
                  </a:lnTo>
                  <a:lnTo>
                    <a:pt x="6365" y="15453"/>
                  </a:lnTo>
                  <a:lnTo>
                    <a:pt x="6395" y="15433"/>
                  </a:lnTo>
                  <a:lnTo>
                    <a:pt x="6415" y="15422"/>
                  </a:lnTo>
                  <a:lnTo>
                    <a:pt x="6445" y="15413"/>
                  </a:lnTo>
                  <a:lnTo>
                    <a:pt x="6476" y="15413"/>
                  </a:lnTo>
                  <a:lnTo>
                    <a:pt x="6487" y="15403"/>
                  </a:lnTo>
                  <a:lnTo>
                    <a:pt x="6496" y="15443"/>
                  </a:lnTo>
                  <a:lnTo>
                    <a:pt x="6496" y="15494"/>
                  </a:lnTo>
                  <a:lnTo>
                    <a:pt x="6487" y="15534"/>
                  </a:lnTo>
                  <a:lnTo>
                    <a:pt x="6476" y="15585"/>
                  </a:lnTo>
                  <a:lnTo>
                    <a:pt x="6455" y="15626"/>
                  </a:lnTo>
                  <a:lnTo>
                    <a:pt x="6455" y="15666"/>
                  </a:lnTo>
                  <a:lnTo>
                    <a:pt x="6476" y="15697"/>
                  </a:lnTo>
                  <a:lnTo>
                    <a:pt x="6516" y="15727"/>
                  </a:lnTo>
                  <a:lnTo>
                    <a:pt x="6557" y="15706"/>
                  </a:lnTo>
                  <a:lnTo>
                    <a:pt x="6607" y="15687"/>
                  </a:lnTo>
                  <a:lnTo>
                    <a:pt x="6649" y="15656"/>
                  </a:lnTo>
                  <a:lnTo>
                    <a:pt x="6709" y="15645"/>
                  </a:lnTo>
                  <a:lnTo>
                    <a:pt x="6750" y="15636"/>
                  </a:lnTo>
                  <a:lnTo>
                    <a:pt x="6800" y="15636"/>
                  </a:lnTo>
                  <a:lnTo>
                    <a:pt x="6821" y="15636"/>
                  </a:lnTo>
                  <a:lnTo>
                    <a:pt x="6840" y="15656"/>
                  </a:lnTo>
                  <a:lnTo>
                    <a:pt x="6861" y="15656"/>
                  </a:lnTo>
                  <a:lnTo>
                    <a:pt x="6891" y="15687"/>
                  </a:lnTo>
                  <a:lnTo>
                    <a:pt x="6871" y="15838"/>
                  </a:lnTo>
                  <a:lnTo>
                    <a:pt x="6891" y="15849"/>
                  </a:lnTo>
                  <a:lnTo>
                    <a:pt x="6922" y="15859"/>
                  </a:lnTo>
                  <a:lnTo>
                    <a:pt x="6942" y="15859"/>
                  </a:lnTo>
                  <a:lnTo>
                    <a:pt x="6973" y="15878"/>
                  </a:lnTo>
                  <a:lnTo>
                    <a:pt x="7002" y="15889"/>
                  </a:lnTo>
                  <a:lnTo>
                    <a:pt x="7033" y="15899"/>
                  </a:lnTo>
                  <a:lnTo>
                    <a:pt x="7053" y="15909"/>
                  </a:lnTo>
                  <a:lnTo>
                    <a:pt x="7084" y="15929"/>
                  </a:lnTo>
                  <a:lnTo>
                    <a:pt x="7105" y="15939"/>
                  </a:lnTo>
                  <a:lnTo>
                    <a:pt x="7135" y="15950"/>
                  </a:lnTo>
                  <a:lnTo>
                    <a:pt x="7155" y="15970"/>
                  </a:lnTo>
                  <a:lnTo>
                    <a:pt x="7185" y="15980"/>
                  </a:lnTo>
                  <a:lnTo>
                    <a:pt x="7216" y="15990"/>
                  </a:lnTo>
                  <a:lnTo>
                    <a:pt x="7236" y="16011"/>
                  </a:lnTo>
                  <a:lnTo>
                    <a:pt x="7267" y="16021"/>
                  </a:lnTo>
                  <a:lnTo>
                    <a:pt x="7297" y="16040"/>
                  </a:lnTo>
                  <a:lnTo>
                    <a:pt x="7317" y="16061"/>
                  </a:lnTo>
                  <a:lnTo>
                    <a:pt x="7347" y="16071"/>
                  </a:lnTo>
                  <a:lnTo>
                    <a:pt x="7368" y="16091"/>
                  </a:lnTo>
                  <a:lnTo>
                    <a:pt x="7387" y="16112"/>
                  </a:lnTo>
                  <a:lnTo>
                    <a:pt x="7408" y="16132"/>
                  </a:lnTo>
                  <a:lnTo>
                    <a:pt x="7439" y="16143"/>
                  </a:lnTo>
                  <a:lnTo>
                    <a:pt x="7459" y="16162"/>
                  </a:lnTo>
                  <a:lnTo>
                    <a:pt x="7490" y="16183"/>
                  </a:lnTo>
                  <a:lnTo>
                    <a:pt x="7509" y="16204"/>
                  </a:lnTo>
                  <a:lnTo>
                    <a:pt x="7540" y="16223"/>
                  </a:lnTo>
                  <a:lnTo>
                    <a:pt x="7551" y="16244"/>
                  </a:lnTo>
                  <a:lnTo>
                    <a:pt x="7580" y="16274"/>
                  </a:lnTo>
                  <a:lnTo>
                    <a:pt x="7601" y="16294"/>
                  </a:lnTo>
                  <a:lnTo>
                    <a:pt x="7621" y="16315"/>
                  </a:lnTo>
                  <a:lnTo>
                    <a:pt x="7652" y="16335"/>
                  </a:lnTo>
                  <a:lnTo>
                    <a:pt x="7671" y="16355"/>
                  </a:lnTo>
                  <a:lnTo>
                    <a:pt x="7692" y="16375"/>
                  </a:lnTo>
                  <a:lnTo>
                    <a:pt x="7713" y="16406"/>
                  </a:lnTo>
                  <a:lnTo>
                    <a:pt x="7723" y="16427"/>
                  </a:lnTo>
                  <a:lnTo>
                    <a:pt x="7753" y="16446"/>
                  </a:lnTo>
                  <a:lnTo>
                    <a:pt x="7763" y="16467"/>
                  </a:lnTo>
                  <a:lnTo>
                    <a:pt x="7793" y="16486"/>
                  </a:lnTo>
                  <a:lnTo>
                    <a:pt x="7803" y="16507"/>
                  </a:lnTo>
                  <a:lnTo>
                    <a:pt x="7834" y="16538"/>
                  </a:lnTo>
                  <a:lnTo>
                    <a:pt x="7844" y="16558"/>
                  </a:lnTo>
                  <a:lnTo>
                    <a:pt x="7864" y="16589"/>
                  </a:lnTo>
                  <a:lnTo>
                    <a:pt x="7875" y="16608"/>
                  </a:lnTo>
                  <a:lnTo>
                    <a:pt x="7894" y="16639"/>
                  </a:lnTo>
                  <a:lnTo>
                    <a:pt x="7915" y="16659"/>
                  </a:lnTo>
                  <a:lnTo>
                    <a:pt x="7936" y="16690"/>
                  </a:lnTo>
                  <a:lnTo>
                    <a:pt x="7946" y="16720"/>
                  </a:lnTo>
                  <a:lnTo>
                    <a:pt x="7965" y="16751"/>
                  </a:lnTo>
                  <a:lnTo>
                    <a:pt x="7976" y="16770"/>
                  </a:lnTo>
                  <a:lnTo>
                    <a:pt x="7996" y="16791"/>
                  </a:lnTo>
                  <a:lnTo>
                    <a:pt x="8006" y="16821"/>
                  </a:lnTo>
                  <a:lnTo>
                    <a:pt x="8026" y="16852"/>
                  </a:lnTo>
                  <a:lnTo>
                    <a:pt x="8037" y="16872"/>
                  </a:lnTo>
                  <a:lnTo>
                    <a:pt x="8047" y="16902"/>
                  </a:lnTo>
                  <a:lnTo>
                    <a:pt x="8067" y="16932"/>
                  </a:lnTo>
                  <a:lnTo>
                    <a:pt x="8077" y="16953"/>
                  </a:lnTo>
                  <a:lnTo>
                    <a:pt x="8087" y="16984"/>
                  </a:lnTo>
                  <a:lnTo>
                    <a:pt x="8098" y="17014"/>
                  </a:lnTo>
                  <a:lnTo>
                    <a:pt x="8108" y="17044"/>
                  </a:lnTo>
                  <a:lnTo>
                    <a:pt x="8117" y="17075"/>
                  </a:lnTo>
                  <a:lnTo>
                    <a:pt x="8127" y="17104"/>
                  </a:lnTo>
                  <a:lnTo>
                    <a:pt x="8138" y="17125"/>
                  </a:lnTo>
                  <a:lnTo>
                    <a:pt x="8148" y="17156"/>
                  </a:lnTo>
                  <a:lnTo>
                    <a:pt x="8169" y="17186"/>
                  </a:lnTo>
                  <a:lnTo>
                    <a:pt x="8188" y="17207"/>
                  </a:lnTo>
                  <a:lnTo>
                    <a:pt x="8209" y="17226"/>
                  </a:lnTo>
                  <a:lnTo>
                    <a:pt x="8229" y="17226"/>
                  </a:lnTo>
                  <a:lnTo>
                    <a:pt x="8260" y="17226"/>
                  </a:lnTo>
                  <a:lnTo>
                    <a:pt x="8289" y="17216"/>
                  </a:lnTo>
                  <a:lnTo>
                    <a:pt x="8321" y="17207"/>
                  </a:lnTo>
                  <a:lnTo>
                    <a:pt x="8350" y="17207"/>
                  </a:lnTo>
                  <a:lnTo>
                    <a:pt x="8381" y="17207"/>
                  </a:lnTo>
                  <a:lnTo>
                    <a:pt x="8422" y="17207"/>
                  </a:lnTo>
                  <a:lnTo>
                    <a:pt x="8462" y="17207"/>
                  </a:lnTo>
                  <a:lnTo>
                    <a:pt x="8503" y="17207"/>
                  </a:lnTo>
                  <a:lnTo>
                    <a:pt x="8543" y="17207"/>
                  </a:lnTo>
                  <a:lnTo>
                    <a:pt x="8584" y="17207"/>
                  </a:lnTo>
                  <a:lnTo>
                    <a:pt x="8624" y="17207"/>
                  </a:lnTo>
                  <a:lnTo>
                    <a:pt x="8676" y="17207"/>
                  </a:lnTo>
                  <a:lnTo>
                    <a:pt x="8716" y="17207"/>
                  </a:lnTo>
                  <a:lnTo>
                    <a:pt x="8756" y="17207"/>
                  </a:lnTo>
                  <a:lnTo>
                    <a:pt x="8796" y="17207"/>
                  </a:lnTo>
                  <a:lnTo>
                    <a:pt x="8838" y="17207"/>
                  </a:lnTo>
                  <a:lnTo>
                    <a:pt x="8878" y="17207"/>
                  </a:lnTo>
                  <a:lnTo>
                    <a:pt x="8918" y="17207"/>
                  </a:lnTo>
                  <a:lnTo>
                    <a:pt x="8969" y="17207"/>
                  </a:lnTo>
                  <a:lnTo>
                    <a:pt x="9010" y="17207"/>
                  </a:lnTo>
                  <a:lnTo>
                    <a:pt x="9050" y="17216"/>
                  </a:lnTo>
                  <a:lnTo>
                    <a:pt x="9090" y="17216"/>
                  </a:lnTo>
                  <a:lnTo>
                    <a:pt x="9131" y="17216"/>
                  </a:lnTo>
                  <a:lnTo>
                    <a:pt x="9172" y="17216"/>
                  </a:lnTo>
                  <a:lnTo>
                    <a:pt x="9223" y="17216"/>
                  </a:lnTo>
                  <a:lnTo>
                    <a:pt x="9263" y="17216"/>
                  </a:lnTo>
                  <a:lnTo>
                    <a:pt x="9303" y="17216"/>
                  </a:lnTo>
                  <a:lnTo>
                    <a:pt x="9344" y="17216"/>
                  </a:lnTo>
                  <a:lnTo>
                    <a:pt x="9385" y="17216"/>
                  </a:lnTo>
                  <a:lnTo>
                    <a:pt x="9425" y="17216"/>
                  </a:lnTo>
                  <a:lnTo>
                    <a:pt x="9475" y="17216"/>
                  </a:lnTo>
                  <a:lnTo>
                    <a:pt x="9506" y="17216"/>
                  </a:lnTo>
                  <a:lnTo>
                    <a:pt x="9557" y="17226"/>
                  </a:lnTo>
                  <a:lnTo>
                    <a:pt x="9597" y="17226"/>
                  </a:lnTo>
                  <a:lnTo>
                    <a:pt x="9637" y="17226"/>
                  </a:lnTo>
                  <a:lnTo>
                    <a:pt x="9679" y="17226"/>
                  </a:lnTo>
                  <a:lnTo>
                    <a:pt x="9729" y="17237"/>
                  </a:lnTo>
                  <a:lnTo>
                    <a:pt x="9770" y="17237"/>
                  </a:lnTo>
                  <a:lnTo>
                    <a:pt x="9799" y="17237"/>
                  </a:lnTo>
                  <a:lnTo>
                    <a:pt x="9841" y="17237"/>
                  </a:lnTo>
                  <a:lnTo>
                    <a:pt x="9891" y="17237"/>
                  </a:lnTo>
                  <a:lnTo>
                    <a:pt x="9932" y="17237"/>
                  </a:lnTo>
                  <a:lnTo>
                    <a:pt x="9972" y="17237"/>
                  </a:lnTo>
                  <a:lnTo>
                    <a:pt x="10013" y="17237"/>
                  </a:lnTo>
                  <a:lnTo>
                    <a:pt x="10064" y="17247"/>
                  </a:lnTo>
                  <a:lnTo>
                    <a:pt x="10104" y="17247"/>
                  </a:lnTo>
                  <a:lnTo>
                    <a:pt x="10134" y="17247"/>
                  </a:lnTo>
                  <a:lnTo>
                    <a:pt x="10175" y="17247"/>
                  </a:lnTo>
                  <a:lnTo>
                    <a:pt x="10226" y="17247"/>
                  </a:lnTo>
                  <a:lnTo>
                    <a:pt x="10266" y="17247"/>
                  </a:lnTo>
                  <a:lnTo>
                    <a:pt x="10306" y="17257"/>
                  </a:lnTo>
                  <a:lnTo>
                    <a:pt x="10348" y="17257"/>
                  </a:lnTo>
                  <a:lnTo>
                    <a:pt x="10398" y="17257"/>
                  </a:lnTo>
                  <a:lnTo>
                    <a:pt x="10438" y="17257"/>
                  </a:lnTo>
                  <a:lnTo>
                    <a:pt x="10479" y="17257"/>
                  </a:lnTo>
                  <a:lnTo>
                    <a:pt x="10520" y="17257"/>
                  </a:lnTo>
                  <a:lnTo>
                    <a:pt x="10560" y="17257"/>
                  </a:lnTo>
                  <a:lnTo>
                    <a:pt x="10600" y="17257"/>
                  </a:lnTo>
                  <a:lnTo>
                    <a:pt x="10641" y="17268"/>
                  </a:lnTo>
                  <a:lnTo>
                    <a:pt x="10692" y="17268"/>
                  </a:lnTo>
                  <a:lnTo>
                    <a:pt x="10733" y="17268"/>
                  </a:lnTo>
                  <a:lnTo>
                    <a:pt x="10773" y="17268"/>
                  </a:lnTo>
                  <a:lnTo>
                    <a:pt x="10813" y="17268"/>
                  </a:lnTo>
                  <a:lnTo>
                    <a:pt x="10864" y="17268"/>
                  </a:lnTo>
                  <a:lnTo>
                    <a:pt x="10905" y="17277"/>
                  </a:lnTo>
                  <a:lnTo>
                    <a:pt x="10945" y="17277"/>
                  </a:lnTo>
                  <a:lnTo>
                    <a:pt x="10996" y="17277"/>
                  </a:lnTo>
                  <a:lnTo>
                    <a:pt x="11036" y="17277"/>
                  </a:lnTo>
                  <a:lnTo>
                    <a:pt x="11086" y="17277"/>
                  </a:lnTo>
                  <a:lnTo>
                    <a:pt x="11036" y="17277"/>
                  </a:lnTo>
                  <a:lnTo>
                    <a:pt x="10996" y="17277"/>
                  </a:lnTo>
                  <a:lnTo>
                    <a:pt x="10955" y="17277"/>
                  </a:lnTo>
                  <a:lnTo>
                    <a:pt x="10924" y="17287"/>
                  </a:lnTo>
                  <a:lnTo>
                    <a:pt x="10884" y="17287"/>
                  </a:lnTo>
                  <a:lnTo>
                    <a:pt x="10844" y="17287"/>
                  </a:lnTo>
                  <a:lnTo>
                    <a:pt x="10804" y="17287"/>
                  </a:lnTo>
                  <a:lnTo>
                    <a:pt x="10773" y="17287"/>
                  </a:lnTo>
                  <a:lnTo>
                    <a:pt x="10743" y="17287"/>
                  </a:lnTo>
                  <a:lnTo>
                    <a:pt x="10712" y="17287"/>
                  </a:lnTo>
                  <a:lnTo>
                    <a:pt x="10672" y="17287"/>
                  </a:lnTo>
                  <a:lnTo>
                    <a:pt x="10641" y="17287"/>
                  </a:lnTo>
                  <a:lnTo>
                    <a:pt x="10611" y="17287"/>
                  </a:lnTo>
                  <a:lnTo>
                    <a:pt x="10581" y="17287"/>
                  </a:lnTo>
                  <a:lnTo>
                    <a:pt x="10550" y="17287"/>
                  </a:lnTo>
                  <a:lnTo>
                    <a:pt x="10520" y="17287"/>
                  </a:lnTo>
                  <a:lnTo>
                    <a:pt x="10479" y="17287"/>
                  </a:lnTo>
                  <a:lnTo>
                    <a:pt x="10449" y="17287"/>
                  </a:lnTo>
                  <a:lnTo>
                    <a:pt x="10418" y="17277"/>
                  </a:lnTo>
                  <a:lnTo>
                    <a:pt x="10377" y="17277"/>
                  </a:lnTo>
                  <a:lnTo>
                    <a:pt x="10348" y="17277"/>
                  </a:lnTo>
                  <a:lnTo>
                    <a:pt x="10306" y="17277"/>
                  </a:lnTo>
                  <a:lnTo>
                    <a:pt x="10276" y="17277"/>
                  </a:lnTo>
                  <a:lnTo>
                    <a:pt x="10246" y="17277"/>
                  </a:lnTo>
                  <a:lnTo>
                    <a:pt x="10205" y="17277"/>
                  </a:lnTo>
                  <a:lnTo>
                    <a:pt x="10165" y="17277"/>
                  </a:lnTo>
                  <a:lnTo>
                    <a:pt x="10125" y="17277"/>
                  </a:lnTo>
                  <a:lnTo>
                    <a:pt x="10094" y="17277"/>
                  </a:lnTo>
                  <a:lnTo>
                    <a:pt x="10053" y="17277"/>
                  </a:lnTo>
                  <a:lnTo>
                    <a:pt x="10013" y="17277"/>
                  </a:lnTo>
                  <a:lnTo>
                    <a:pt x="9972" y="17277"/>
                  </a:lnTo>
                  <a:lnTo>
                    <a:pt x="9932" y="17277"/>
                  </a:lnTo>
                  <a:lnTo>
                    <a:pt x="9932" y="17268"/>
                  </a:lnTo>
                  <a:lnTo>
                    <a:pt x="9881" y="17268"/>
                  </a:lnTo>
                  <a:lnTo>
                    <a:pt x="9841" y="17268"/>
                  </a:lnTo>
                  <a:lnTo>
                    <a:pt x="9790" y="17268"/>
                  </a:lnTo>
                  <a:lnTo>
                    <a:pt x="9749" y="17277"/>
                  </a:lnTo>
                  <a:lnTo>
                    <a:pt x="9698" y="17277"/>
                  </a:lnTo>
                  <a:lnTo>
                    <a:pt x="9648" y="17277"/>
                  </a:lnTo>
                  <a:lnTo>
                    <a:pt x="9597" y="17277"/>
                  </a:lnTo>
                  <a:lnTo>
                    <a:pt x="9557" y="17277"/>
                  </a:lnTo>
                  <a:lnTo>
                    <a:pt x="9496" y="17268"/>
                  </a:lnTo>
                  <a:lnTo>
                    <a:pt x="9456" y="17268"/>
                  </a:lnTo>
                  <a:lnTo>
                    <a:pt x="9405" y="17268"/>
                  </a:lnTo>
                  <a:lnTo>
                    <a:pt x="9354" y="17268"/>
                  </a:lnTo>
                  <a:lnTo>
                    <a:pt x="9303" y="17268"/>
                  </a:lnTo>
                  <a:lnTo>
                    <a:pt x="9252" y="17268"/>
                  </a:lnTo>
                  <a:lnTo>
                    <a:pt x="9202" y="17268"/>
                  </a:lnTo>
                  <a:lnTo>
                    <a:pt x="9151" y="17268"/>
                  </a:lnTo>
                  <a:lnTo>
                    <a:pt x="9121" y="17268"/>
                  </a:lnTo>
                  <a:lnTo>
                    <a:pt x="9090" y="17268"/>
                  </a:lnTo>
                  <a:lnTo>
                    <a:pt x="9070" y="17268"/>
                  </a:lnTo>
                  <a:lnTo>
                    <a:pt x="9040" y="17268"/>
                  </a:lnTo>
                  <a:lnTo>
                    <a:pt x="8989" y="17268"/>
                  </a:lnTo>
                  <a:lnTo>
                    <a:pt x="8939" y="17268"/>
                  </a:lnTo>
                  <a:lnTo>
                    <a:pt x="8888" y="17268"/>
                  </a:lnTo>
                  <a:lnTo>
                    <a:pt x="8838" y="17268"/>
                  </a:lnTo>
                  <a:lnTo>
                    <a:pt x="8787" y="17268"/>
                  </a:lnTo>
                  <a:lnTo>
                    <a:pt x="8735" y="17277"/>
                  </a:lnTo>
                  <a:lnTo>
                    <a:pt x="8676" y="17277"/>
                  </a:lnTo>
                  <a:lnTo>
                    <a:pt x="8634" y="17277"/>
                  </a:lnTo>
                  <a:lnTo>
                    <a:pt x="8584" y="17277"/>
                  </a:lnTo>
                  <a:lnTo>
                    <a:pt x="8533" y="17287"/>
                  </a:lnTo>
                  <a:lnTo>
                    <a:pt x="8493" y="17287"/>
                  </a:lnTo>
                  <a:lnTo>
                    <a:pt x="8442" y="17298"/>
                  </a:lnTo>
                  <a:lnTo>
                    <a:pt x="8401" y="17308"/>
                  </a:lnTo>
                  <a:lnTo>
                    <a:pt x="8350" y="17327"/>
                  </a:lnTo>
                  <a:lnTo>
                    <a:pt x="8392" y="17358"/>
                  </a:lnTo>
                  <a:lnTo>
                    <a:pt x="8422" y="17348"/>
                  </a:lnTo>
                  <a:lnTo>
                    <a:pt x="8452" y="17348"/>
                  </a:lnTo>
                  <a:lnTo>
                    <a:pt x="8483" y="17348"/>
                  </a:lnTo>
                  <a:lnTo>
                    <a:pt x="8512" y="17348"/>
                  </a:lnTo>
                  <a:lnTo>
                    <a:pt x="8543" y="17338"/>
                  </a:lnTo>
                  <a:lnTo>
                    <a:pt x="8584" y="17338"/>
                  </a:lnTo>
                  <a:lnTo>
                    <a:pt x="8615" y="17338"/>
                  </a:lnTo>
                  <a:lnTo>
                    <a:pt x="8645" y="17338"/>
                  </a:lnTo>
                  <a:lnTo>
                    <a:pt x="8676" y="17338"/>
                  </a:lnTo>
                  <a:lnTo>
                    <a:pt x="8705" y="17338"/>
                  </a:lnTo>
                  <a:lnTo>
                    <a:pt x="8735" y="17338"/>
                  </a:lnTo>
                  <a:lnTo>
                    <a:pt x="8766" y="17338"/>
                  </a:lnTo>
                  <a:lnTo>
                    <a:pt x="8796" y="17338"/>
                  </a:lnTo>
                  <a:lnTo>
                    <a:pt x="8827" y="17338"/>
                  </a:lnTo>
                  <a:lnTo>
                    <a:pt x="8857" y="17338"/>
                  </a:lnTo>
                  <a:lnTo>
                    <a:pt x="8888" y="17338"/>
                  </a:lnTo>
                  <a:lnTo>
                    <a:pt x="8918" y="17327"/>
                  </a:lnTo>
                  <a:lnTo>
                    <a:pt x="8949" y="17327"/>
                  </a:lnTo>
                  <a:lnTo>
                    <a:pt x="8979" y="17327"/>
                  </a:lnTo>
                  <a:lnTo>
                    <a:pt x="9010" y="17327"/>
                  </a:lnTo>
                  <a:lnTo>
                    <a:pt x="9040" y="17327"/>
                  </a:lnTo>
                  <a:lnTo>
                    <a:pt x="9070" y="17327"/>
                  </a:lnTo>
                  <a:lnTo>
                    <a:pt x="9101" y="17327"/>
                  </a:lnTo>
                  <a:lnTo>
                    <a:pt x="9131" y="17327"/>
                  </a:lnTo>
                  <a:lnTo>
                    <a:pt x="9162" y="17327"/>
                  </a:lnTo>
                  <a:lnTo>
                    <a:pt x="9192" y="17327"/>
                  </a:lnTo>
                  <a:lnTo>
                    <a:pt x="9223" y="17327"/>
                  </a:lnTo>
                  <a:lnTo>
                    <a:pt x="9252" y="17327"/>
                  </a:lnTo>
                  <a:lnTo>
                    <a:pt x="9283" y="17327"/>
                  </a:lnTo>
                  <a:lnTo>
                    <a:pt x="9313" y="17327"/>
                  </a:lnTo>
                  <a:lnTo>
                    <a:pt x="9344" y="17327"/>
                  </a:lnTo>
                  <a:lnTo>
                    <a:pt x="9374" y="17338"/>
                  </a:lnTo>
                  <a:lnTo>
                    <a:pt x="9405" y="17338"/>
                  </a:lnTo>
                  <a:lnTo>
                    <a:pt x="9435" y="17338"/>
                  </a:lnTo>
                  <a:lnTo>
                    <a:pt x="9465" y="17338"/>
                  </a:lnTo>
                  <a:lnTo>
                    <a:pt x="9486" y="17338"/>
                  </a:lnTo>
                  <a:lnTo>
                    <a:pt x="9517" y="17338"/>
                  </a:lnTo>
                  <a:lnTo>
                    <a:pt x="9547" y="17338"/>
                  </a:lnTo>
                  <a:lnTo>
                    <a:pt x="9577" y="17338"/>
                  </a:lnTo>
                  <a:lnTo>
                    <a:pt x="9608" y="17338"/>
                  </a:lnTo>
                  <a:lnTo>
                    <a:pt x="9637" y="17338"/>
                  </a:lnTo>
                  <a:lnTo>
                    <a:pt x="9668" y="17338"/>
                  </a:lnTo>
                  <a:lnTo>
                    <a:pt x="9698" y="17338"/>
                  </a:lnTo>
                  <a:lnTo>
                    <a:pt x="9729" y="17338"/>
                  </a:lnTo>
                  <a:lnTo>
                    <a:pt x="9759" y="17338"/>
                  </a:lnTo>
                  <a:lnTo>
                    <a:pt x="9790" y="17338"/>
                  </a:lnTo>
                  <a:lnTo>
                    <a:pt x="9810" y="17338"/>
                  </a:lnTo>
                  <a:lnTo>
                    <a:pt x="9841" y="17348"/>
                  </a:lnTo>
                  <a:lnTo>
                    <a:pt x="9871" y="17348"/>
                  </a:lnTo>
                  <a:lnTo>
                    <a:pt x="9902" y="17348"/>
                  </a:lnTo>
                  <a:lnTo>
                    <a:pt x="9932" y="17348"/>
                  </a:lnTo>
                  <a:lnTo>
                    <a:pt x="9963" y="17348"/>
                  </a:lnTo>
                  <a:lnTo>
                    <a:pt x="9992" y="17348"/>
                  </a:lnTo>
                  <a:lnTo>
                    <a:pt x="10022" y="17358"/>
                  </a:lnTo>
                  <a:lnTo>
                    <a:pt x="10053" y="17358"/>
                  </a:lnTo>
                  <a:lnTo>
                    <a:pt x="10083" y="17358"/>
                  </a:lnTo>
                  <a:lnTo>
                    <a:pt x="10114" y="17358"/>
                  </a:lnTo>
                  <a:lnTo>
                    <a:pt x="10144" y="17369"/>
                  </a:lnTo>
                  <a:lnTo>
                    <a:pt x="10175" y="17369"/>
                  </a:lnTo>
                  <a:lnTo>
                    <a:pt x="10205" y="17379"/>
                  </a:lnTo>
                  <a:lnTo>
                    <a:pt x="10236" y="17379"/>
                  </a:lnTo>
                  <a:lnTo>
                    <a:pt x="10266" y="17379"/>
                  </a:lnTo>
                  <a:lnTo>
                    <a:pt x="10297" y="17388"/>
                  </a:lnTo>
                  <a:lnTo>
                    <a:pt x="10327" y="17388"/>
                  </a:lnTo>
                  <a:lnTo>
                    <a:pt x="10297" y="17388"/>
                  </a:lnTo>
                  <a:lnTo>
                    <a:pt x="10266" y="17388"/>
                  </a:lnTo>
                  <a:lnTo>
                    <a:pt x="10236" y="17388"/>
                  </a:lnTo>
                  <a:lnTo>
                    <a:pt x="10205" y="17388"/>
                  </a:lnTo>
                  <a:lnTo>
                    <a:pt x="10165" y="17388"/>
                  </a:lnTo>
                  <a:lnTo>
                    <a:pt x="10134" y="17388"/>
                  </a:lnTo>
                  <a:lnTo>
                    <a:pt x="10114" y="17388"/>
                  </a:lnTo>
                  <a:lnTo>
                    <a:pt x="10083" y="17388"/>
                  </a:lnTo>
                  <a:lnTo>
                    <a:pt x="10043" y="17388"/>
                  </a:lnTo>
                  <a:lnTo>
                    <a:pt x="10013" y="17388"/>
                  </a:lnTo>
                  <a:lnTo>
                    <a:pt x="9982" y="17388"/>
                  </a:lnTo>
                  <a:lnTo>
                    <a:pt x="9952" y="17388"/>
                  </a:lnTo>
                  <a:lnTo>
                    <a:pt x="9921" y="17388"/>
                  </a:lnTo>
                  <a:lnTo>
                    <a:pt x="9891" y="17388"/>
                  </a:lnTo>
                  <a:lnTo>
                    <a:pt x="9860" y="17388"/>
                  </a:lnTo>
                  <a:lnTo>
                    <a:pt x="9830" y="17388"/>
                  </a:lnTo>
                  <a:lnTo>
                    <a:pt x="9799" y="17379"/>
                  </a:lnTo>
                  <a:lnTo>
                    <a:pt x="9759" y="17379"/>
                  </a:lnTo>
                  <a:lnTo>
                    <a:pt x="9729" y="17379"/>
                  </a:lnTo>
                  <a:lnTo>
                    <a:pt x="9698" y="17379"/>
                  </a:lnTo>
                  <a:lnTo>
                    <a:pt x="9668" y="17379"/>
                  </a:lnTo>
                  <a:lnTo>
                    <a:pt x="9637" y="17379"/>
                  </a:lnTo>
                  <a:lnTo>
                    <a:pt x="9608" y="17379"/>
                  </a:lnTo>
                  <a:lnTo>
                    <a:pt x="9577" y="17379"/>
                  </a:lnTo>
                  <a:lnTo>
                    <a:pt x="9536" y="17379"/>
                  </a:lnTo>
                  <a:lnTo>
                    <a:pt x="9506" y="17379"/>
                  </a:lnTo>
                  <a:lnTo>
                    <a:pt x="9475" y="17379"/>
                  </a:lnTo>
                  <a:lnTo>
                    <a:pt x="9446" y="17379"/>
                  </a:lnTo>
                  <a:lnTo>
                    <a:pt x="9414" y="17379"/>
                  </a:lnTo>
                  <a:lnTo>
                    <a:pt x="9385" y="17379"/>
                  </a:lnTo>
                  <a:lnTo>
                    <a:pt x="9354" y="17379"/>
                  </a:lnTo>
                  <a:lnTo>
                    <a:pt x="9324" y="17379"/>
                  </a:lnTo>
                  <a:lnTo>
                    <a:pt x="9293" y="17379"/>
                  </a:lnTo>
                  <a:lnTo>
                    <a:pt x="9252" y="17379"/>
                  </a:lnTo>
                  <a:lnTo>
                    <a:pt x="9223" y="17379"/>
                  </a:lnTo>
                  <a:lnTo>
                    <a:pt x="9192" y="17379"/>
                  </a:lnTo>
                  <a:lnTo>
                    <a:pt x="9162" y="17379"/>
                  </a:lnTo>
                  <a:lnTo>
                    <a:pt x="9131" y="17379"/>
                  </a:lnTo>
                  <a:lnTo>
                    <a:pt x="9101" y="17379"/>
                  </a:lnTo>
                  <a:lnTo>
                    <a:pt x="9070" y="17379"/>
                  </a:lnTo>
                  <a:lnTo>
                    <a:pt x="9030" y="17379"/>
                  </a:lnTo>
                  <a:lnTo>
                    <a:pt x="9000" y="17379"/>
                  </a:lnTo>
                  <a:lnTo>
                    <a:pt x="8969" y="17379"/>
                  </a:lnTo>
                  <a:lnTo>
                    <a:pt x="8939" y="17388"/>
                  </a:lnTo>
                  <a:lnTo>
                    <a:pt x="8899" y="17388"/>
                  </a:lnTo>
                  <a:lnTo>
                    <a:pt x="8868" y="17388"/>
                  </a:lnTo>
                  <a:lnTo>
                    <a:pt x="8838" y="17388"/>
                  </a:lnTo>
                  <a:lnTo>
                    <a:pt x="8817" y="17399"/>
                  </a:lnTo>
                  <a:lnTo>
                    <a:pt x="8777" y="17399"/>
                  </a:lnTo>
                  <a:lnTo>
                    <a:pt x="8746" y="17399"/>
                  </a:lnTo>
                  <a:lnTo>
                    <a:pt x="8716" y="17399"/>
                  </a:lnTo>
                  <a:lnTo>
                    <a:pt x="8685" y="17399"/>
                  </a:lnTo>
                  <a:lnTo>
                    <a:pt x="8655" y="17399"/>
                  </a:lnTo>
                  <a:lnTo>
                    <a:pt x="8624" y="17409"/>
                  </a:lnTo>
                  <a:lnTo>
                    <a:pt x="8594" y="17409"/>
                  </a:lnTo>
                  <a:lnTo>
                    <a:pt x="8564" y="17419"/>
                  </a:lnTo>
                  <a:lnTo>
                    <a:pt x="8523" y="17419"/>
                  </a:lnTo>
                  <a:lnTo>
                    <a:pt x="8503" y="17419"/>
                  </a:lnTo>
                  <a:lnTo>
                    <a:pt x="8462" y="17419"/>
                  </a:lnTo>
                  <a:lnTo>
                    <a:pt x="8432" y="17430"/>
                  </a:lnTo>
                  <a:lnTo>
                    <a:pt x="8401" y="17430"/>
                  </a:lnTo>
                  <a:lnTo>
                    <a:pt x="8371" y="17439"/>
                  </a:lnTo>
                  <a:lnTo>
                    <a:pt x="8340" y="17439"/>
                  </a:lnTo>
                  <a:lnTo>
                    <a:pt x="8310" y="17449"/>
                  </a:lnTo>
                  <a:lnTo>
                    <a:pt x="8350" y="17480"/>
                  </a:lnTo>
                  <a:lnTo>
                    <a:pt x="9799" y="17541"/>
                  </a:lnTo>
                  <a:lnTo>
                    <a:pt x="9770" y="17561"/>
                  </a:lnTo>
                  <a:lnTo>
                    <a:pt x="9719" y="17561"/>
                  </a:lnTo>
                  <a:lnTo>
                    <a:pt x="9668" y="17561"/>
                  </a:lnTo>
                  <a:lnTo>
                    <a:pt x="9637" y="17592"/>
                  </a:lnTo>
                  <a:lnTo>
                    <a:pt x="9790" y="17611"/>
                  </a:lnTo>
                  <a:lnTo>
                    <a:pt x="9740" y="17611"/>
                  </a:lnTo>
                  <a:lnTo>
                    <a:pt x="9688" y="17622"/>
                  </a:lnTo>
                  <a:lnTo>
                    <a:pt x="9637" y="17622"/>
                  </a:lnTo>
                  <a:lnTo>
                    <a:pt x="9597" y="17632"/>
                  </a:lnTo>
                  <a:lnTo>
                    <a:pt x="9547" y="17632"/>
                  </a:lnTo>
                  <a:lnTo>
                    <a:pt x="9506" y="17632"/>
                  </a:lnTo>
                  <a:lnTo>
                    <a:pt x="9465" y="17632"/>
                  </a:lnTo>
                  <a:lnTo>
                    <a:pt x="9414" y="17642"/>
                  </a:lnTo>
                  <a:lnTo>
                    <a:pt x="9364" y="17642"/>
                  </a:lnTo>
                  <a:lnTo>
                    <a:pt x="9324" y="17642"/>
                  </a:lnTo>
                  <a:lnTo>
                    <a:pt x="9283" y="17642"/>
                  </a:lnTo>
                  <a:lnTo>
                    <a:pt x="9233" y="17642"/>
                  </a:lnTo>
                  <a:lnTo>
                    <a:pt x="9192" y="17642"/>
                  </a:lnTo>
                  <a:lnTo>
                    <a:pt x="9151" y="17653"/>
                  </a:lnTo>
                  <a:lnTo>
                    <a:pt x="9101" y="17653"/>
                  </a:lnTo>
                  <a:lnTo>
                    <a:pt x="9061" y="17653"/>
                  </a:lnTo>
                  <a:lnTo>
                    <a:pt x="9010" y="17653"/>
                  </a:lnTo>
                  <a:lnTo>
                    <a:pt x="8969" y="17653"/>
                  </a:lnTo>
                  <a:lnTo>
                    <a:pt x="8918" y="17653"/>
                  </a:lnTo>
                  <a:lnTo>
                    <a:pt x="8868" y="17653"/>
                  </a:lnTo>
                  <a:lnTo>
                    <a:pt x="8827" y="17653"/>
                  </a:lnTo>
                  <a:lnTo>
                    <a:pt x="8777" y="17662"/>
                  </a:lnTo>
                  <a:lnTo>
                    <a:pt x="8735" y="17662"/>
                  </a:lnTo>
                  <a:lnTo>
                    <a:pt x="8685" y="17662"/>
                  </a:lnTo>
                  <a:lnTo>
                    <a:pt x="8645" y="17662"/>
                  </a:lnTo>
                  <a:lnTo>
                    <a:pt x="8594" y="17662"/>
                  </a:lnTo>
                  <a:lnTo>
                    <a:pt x="8554" y="17672"/>
                  </a:lnTo>
                  <a:lnTo>
                    <a:pt x="8512" y="17672"/>
                  </a:lnTo>
                  <a:lnTo>
                    <a:pt x="8462" y="17672"/>
                  </a:lnTo>
                  <a:lnTo>
                    <a:pt x="8422" y="17682"/>
                  </a:lnTo>
                  <a:lnTo>
                    <a:pt x="8371" y="17682"/>
                  </a:lnTo>
                  <a:lnTo>
                    <a:pt x="8331" y="17693"/>
                  </a:lnTo>
                  <a:lnTo>
                    <a:pt x="8350" y="17723"/>
                  </a:lnTo>
                  <a:lnTo>
                    <a:pt x="8361" y="17743"/>
                  </a:lnTo>
                  <a:lnTo>
                    <a:pt x="8392" y="17733"/>
                  </a:lnTo>
                  <a:lnTo>
                    <a:pt x="8432" y="17733"/>
                  </a:lnTo>
                  <a:lnTo>
                    <a:pt x="8472" y="17723"/>
                  </a:lnTo>
                  <a:lnTo>
                    <a:pt x="8512" y="17723"/>
                  </a:lnTo>
                  <a:lnTo>
                    <a:pt x="8543" y="17723"/>
                  </a:lnTo>
                  <a:lnTo>
                    <a:pt x="8584" y="17723"/>
                  </a:lnTo>
                  <a:lnTo>
                    <a:pt x="8615" y="17723"/>
                  </a:lnTo>
                  <a:lnTo>
                    <a:pt x="8665" y="17723"/>
                  </a:lnTo>
                  <a:lnTo>
                    <a:pt x="8695" y="17713"/>
                  </a:lnTo>
                  <a:lnTo>
                    <a:pt x="8735" y="17713"/>
                  </a:lnTo>
                  <a:lnTo>
                    <a:pt x="8777" y="17713"/>
                  </a:lnTo>
                  <a:lnTo>
                    <a:pt x="8817" y="17713"/>
                  </a:lnTo>
                  <a:lnTo>
                    <a:pt x="8857" y="17713"/>
                  </a:lnTo>
                  <a:lnTo>
                    <a:pt x="8899" y="17723"/>
                  </a:lnTo>
                  <a:lnTo>
                    <a:pt x="8939" y="17723"/>
                  </a:lnTo>
                  <a:lnTo>
                    <a:pt x="8979" y="17723"/>
                  </a:lnTo>
                  <a:lnTo>
                    <a:pt x="9010" y="17723"/>
                  </a:lnTo>
                  <a:lnTo>
                    <a:pt x="9050" y="17723"/>
                  </a:lnTo>
                  <a:lnTo>
                    <a:pt x="9090" y="17723"/>
                  </a:lnTo>
                  <a:lnTo>
                    <a:pt x="9131" y="17733"/>
                  </a:lnTo>
                  <a:lnTo>
                    <a:pt x="9172" y="17733"/>
                  </a:lnTo>
                  <a:lnTo>
                    <a:pt x="9212" y="17733"/>
                  </a:lnTo>
                  <a:lnTo>
                    <a:pt x="9252" y="17743"/>
                  </a:lnTo>
                  <a:lnTo>
                    <a:pt x="9293" y="17743"/>
                  </a:lnTo>
                  <a:lnTo>
                    <a:pt x="9324" y="17743"/>
                  </a:lnTo>
                  <a:lnTo>
                    <a:pt x="9364" y="17754"/>
                  </a:lnTo>
                  <a:lnTo>
                    <a:pt x="9395" y="17754"/>
                  </a:lnTo>
                  <a:lnTo>
                    <a:pt x="9435" y="17754"/>
                  </a:lnTo>
                  <a:lnTo>
                    <a:pt x="9475" y="17764"/>
                  </a:lnTo>
                  <a:lnTo>
                    <a:pt x="9506" y="17764"/>
                  </a:lnTo>
                  <a:lnTo>
                    <a:pt x="9536" y="17773"/>
                  </a:lnTo>
                  <a:lnTo>
                    <a:pt x="9577" y="17784"/>
                  </a:lnTo>
                  <a:lnTo>
                    <a:pt x="9536" y="17784"/>
                  </a:lnTo>
                  <a:lnTo>
                    <a:pt x="9486" y="17784"/>
                  </a:lnTo>
                  <a:lnTo>
                    <a:pt x="9456" y="17784"/>
                  </a:lnTo>
                  <a:lnTo>
                    <a:pt x="9414" y="17784"/>
                  </a:lnTo>
                  <a:lnTo>
                    <a:pt x="9364" y="17784"/>
                  </a:lnTo>
                  <a:lnTo>
                    <a:pt x="9324" y="17784"/>
                  </a:lnTo>
                  <a:lnTo>
                    <a:pt x="9293" y="17784"/>
                  </a:lnTo>
                  <a:lnTo>
                    <a:pt x="9252" y="17784"/>
                  </a:lnTo>
                  <a:lnTo>
                    <a:pt x="9202" y="17784"/>
                  </a:lnTo>
                  <a:lnTo>
                    <a:pt x="9172" y="17784"/>
                  </a:lnTo>
                  <a:lnTo>
                    <a:pt x="9131" y="17784"/>
                  </a:lnTo>
                  <a:lnTo>
                    <a:pt x="9090" y="17784"/>
                  </a:lnTo>
                  <a:lnTo>
                    <a:pt x="9050" y="17784"/>
                  </a:lnTo>
                  <a:lnTo>
                    <a:pt x="9010" y="17784"/>
                  </a:lnTo>
                  <a:lnTo>
                    <a:pt x="8979" y="17784"/>
                  </a:lnTo>
                  <a:lnTo>
                    <a:pt x="8939" y="17784"/>
                  </a:lnTo>
                  <a:lnTo>
                    <a:pt x="8899" y="17784"/>
                  </a:lnTo>
                  <a:lnTo>
                    <a:pt x="8857" y="17784"/>
                  </a:lnTo>
                  <a:lnTo>
                    <a:pt x="8817" y="17784"/>
                  </a:lnTo>
                  <a:lnTo>
                    <a:pt x="8787" y="17784"/>
                  </a:lnTo>
                  <a:lnTo>
                    <a:pt x="8735" y="17784"/>
                  </a:lnTo>
                  <a:lnTo>
                    <a:pt x="8695" y="17794"/>
                  </a:lnTo>
                  <a:lnTo>
                    <a:pt x="8665" y="17794"/>
                  </a:lnTo>
                  <a:lnTo>
                    <a:pt x="8624" y="17794"/>
                  </a:lnTo>
                  <a:lnTo>
                    <a:pt x="8584" y="17794"/>
                  </a:lnTo>
                  <a:lnTo>
                    <a:pt x="8543" y="17794"/>
                  </a:lnTo>
                  <a:lnTo>
                    <a:pt x="8503" y="17804"/>
                  </a:lnTo>
                  <a:lnTo>
                    <a:pt x="8462" y="17804"/>
                  </a:lnTo>
                  <a:lnTo>
                    <a:pt x="8411" y="17804"/>
                  </a:lnTo>
                  <a:lnTo>
                    <a:pt x="8371" y="17815"/>
                  </a:lnTo>
                  <a:lnTo>
                    <a:pt x="8340" y="17815"/>
                  </a:lnTo>
                  <a:lnTo>
                    <a:pt x="8300" y="17825"/>
                  </a:lnTo>
                  <a:lnTo>
                    <a:pt x="8280" y="17844"/>
                  </a:lnTo>
                  <a:lnTo>
                    <a:pt x="8310" y="17875"/>
                  </a:lnTo>
                  <a:lnTo>
                    <a:pt x="8350" y="17875"/>
                  </a:lnTo>
                  <a:lnTo>
                    <a:pt x="8411" y="17865"/>
                  </a:lnTo>
                  <a:lnTo>
                    <a:pt x="8432" y="17865"/>
                  </a:lnTo>
                  <a:lnTo>
                    <a:pt x="8462" y="17865"/>
                  </a:lnTo>
                  <a:lnTo>
                    <a:pt x="8493" y="17865"/>
                  </a:lnTo>
                  <a:lnTo>
                    <a:pt x="8523" y="17865"/>
                  </a:lnTo>
                  <a:lnTo>
                    <a:pt x="8543" y="17865"/>
                  </a:lnTo>
                  <a:lnTo>
                    <a:pt x="8573" y="17865"/>
                  </a:lnTo>
                  <a:lnTo>
                    <a:pt x="8604" y="17865"/>
                  </a:lnTo>
                  <a:lnTo>
                    <a:pt x="8634" y="17865"/>
                  </a:lnTo>
                  <a:lnTo>
                    <a:pt x="8665" y="17865"/>
                  </a:lnTo>
                  <a:lnTo>
                    <a:pt x="8695" y="17865"/>
                  </a:lnTo>
                  <a:lnTo>
                    <a:pt x="8726" y="17865"/>
                  </a:lnTo>
                  <a:lnTo>
                    <a:pt x="8756" y="17875"/>
                  </a:lnTo>
                  <a:lnTo>
                    <a:pt x="8777" y="17875"/>
                  </a:lnTo>
                  <a:lnTo>
                    <a:pt x="8807" y="17875"/>
                  </a:lnTo>
                  <a:lnTo>
                    <a:pt x="8838" y="17875"/>
                  </a:lnTo>
                  <a:lnTo>
                    <a:pt x="8857" y="17875"/>
                  </a:lnTo>
                  <a:lnTo>
                    <a:pt x="8888" y="17875"/>
                  </a:lnTo>
                  <a:lnTo>
                    <a:pt x="8918" y="17875"/>
                  </a:lnTo>
                  <a:lnTo>
                    <a:pt x="8949" y="17885"/>
                  </a:lnTo>
                  <a:lnTo>
                    <a:pt x="8979" y="17885"/>
                  </a:lnTo>
                  <a:lnTo>
                    <a:pt x="9019" y="17895"/>
                  </a:lnTo>
                  <a:lnTo>
                    <a:pt x="9080" y="17905"/>
                  </a:lnTo>
                  <a:lnTo>
                    <a:pt x="9131" y="17916"/>
                  </a:lnTo>
                  <a:lnTo>
                    <a:pt x="9181" y="17926"/>
                  </a:lnTo>
                  <a:lnTo>
                    <a:pt x="8127" y="17926"/>
                  </a:lnTo>
                  <a:lnTo>
                    <a:pt x="8117" y="17956"/>
                  </a:lnTo>
                  <a:lnTo>
                    <a:pt x="8098" y="17977"/>
                  </a:lnTo>
                  <a:lnTo>
                    <a:pt x="8077" y="17996"/>
                  </a:lnTo>
                  <a:lnTo>
                    <a:pt x="8077" y="18038"/>
                  </a:lnTo>
                  <a:lnTo>
                    <a:pt x="8117" y="18027"/>
                  </a:lnTo>
                  <a:lnTo>
                    <a:pt x="8169" y="18027"/>
                  </a:lnTo>
                  <a:lnTo>
                    <a:pt x="8209" y="18027"/>
                  </a:lnTo>
                  <a:lnTo>
                    <a:pt x="8260" y="18027"/>
                  </a:lnTo>
                  <a:lnTo>
                    <a:pt x="8310" y="18027"/>
                  </a:lnTo>
                  <a:lnTo>
                    <a:pt x="8350" y="18027"/>
                  </a:lnTo>
                  <a:lnTo>
                    <a:pt x="8401" y="18027"/>
                  </a:lnTo>
                  <a:lnTo>
                    <a:pt x="8452" y="18027"/>
                  </a:lnTo>
                  <a:lnTo>
                    <a:pt x="8503" y="18027"/>
                  </a:lnTo>
                  <a:lnTo>
                    <a:pt x="8543" y="18027"/>
                  </a:lnTo>
                  <a:lnTo>
                    <a:pt x="8594" y="18027"/>
                  </a:lnTo>
                  <a:lnTo>
                    <a:pt x="8645" y="18038"/>
                  </a:lnTo>
                  <a:lnTo>
                    <a:pt x="8685" y="18038"/>
                  </a:lnTo>
                  <a:lnTo>
                    <a:pt x="8735" y="18048"/>
                  </a:lnTo>
                  <a:lnTo>
                    <a:pt x="8787" y="18048"/>
                  </a:lnTo>
                  <a:lnTo>
                    <a:pt x="8838" y="18067"/>
                  </a:lnTo>
                  <a:lnTo>
                    <a:pt x="8838" y="18088"/>
                  </a:lnTo>
                  <a:lnTo>
                    <a:pt x="8016" y="18088"/>
                  </a:lnTo>
                  <a:lnTo>
                    <a:pt x="7986" y="18098"/>
                  </a:lnTo>
                  <a:lnTo>
                    <a:pt x="7965" y="18109"/>
                  </a:lnTo>
                  <a:lnTo>
                    <a:pt x="7936" y="18128"/>
                  </a:lnTo>
                  <a:lnTo>
                    <a:pt x="7915" y="18139"/>
                  </a:lnTo>
                  <a:lnTo>
                    <a:pt x="7864" y="18159"/>
                  </a:lnTo>
                  <a:lnTo>
                    <a:pt x="7814" y="18189"/>
                  </a:lnTo>
                  <a:lnTo>
                    <a:pt x="7763" y="18200"/>
                  </a:lnTo>
                  <a:lnTo>
                    <a:pt x="7713" y="18220"/>
                  </a:lnTo>
                  <a:lnTo>
                    <a:pt x="7662" y="18229"/>
                  </a:lnTo>
                  <a:lnTo>
                    <a:pt x="7610" y="18240"/>
                  </a:lnTo>
                  <a:lnTo>
                    <a:pt x="7580" y="18240"/>
                  </a:lnTo>
                  <a:lnTo>
                    <a:pt x="7551" y="18240"/>
                  </a:lnTo>
                  <a:lnTo>
                    <a:pt x="7530" y="18240"/>
                  </a:lnTo>
                  <a:lnTo>
                    <a:pt x="7499" y="18240"/>
                  </a:lnTo>
                  <a:lnTo>
                    <a:pt x="7469" y="18240"/>
                  </a:lnTo>
                  <a:lnTo>
                    <a:pt x="7448" y="18240"/>
                  </a:lnTo>
                  <a:lnTo>
                    <a:pt x="7418" y="18240"/>
                  </a:lnTo>
                  <a:lnTo>
                    <a:pt x="7387" y="18240"/>
                  </a:lnTo>
                  <a:lnTo>
                    <a:pt x="7368" y="18240"/>
                  </a:lnTo>
                  <a:lnTo>
                    <a:pt x="7337" y="18240"/>
                  </a:lnTo>
                  <a:lnTo>
                    <a:pt x="7307" y="18240"/>
                  </a:lnTo>
                  <a:lnTo>
                    <a:pt x="7286" y="18240"/>
                  </a:lnTo>
                  <a:lnTo>
                    <a:pt x="7256" y="18229"/>
                  </a:lnTo>
                  <a:lnTo>
                    <a:pt x="7225" y="18229"/>
                  </a:lnTo>
                  <a:lnTo>
                    <a:pt x="7206" y="18229"/>
                  </a:lnTo>
                  <a:lnTo>
                    <a:pt x="7175" y="18229"/>
                  </a:lnTo>
                  <a:lnTo>
                    <a:pt x="7145" y="18220"/>
                  </a:lnTo>
                  <a:lnTo>
                    <a:pt x="7114" y="18220"/>
                  </a:lnTo>
                  <a:lnTo>
                    <a:pt x="7084" y="18210"/>
                  </a:lnTo>
                  <a:lnTo>
                    <a:pt x="7053" y="18210"/>
                  </a:lnTo>
                  <a:lnTo>
                    <a:pt x="7033" y="18200"/>
                  </a:lnTo>
                  <a:lnTo>
                    <a:pt x="7002" y="18200"/>
                  </a:lnTo>
                  <a:lnTo>
                    <a:pt x="6973" y="18189"/>
                  </a:lnTo>
                  <a:lnTo>
                    <a:pt x="6952" y="18189"/>
                  </a:lnTo>
                  <a:lnTo>
                    <a:pt x="6922" y="18179"/>
                  </a:lnTo>
                  <a:lnTo>
                    <a:pt x="6891" y="18169"/>
                  </a:lnTo>
                  <a:lnTo>
                    <a:pt x="6861" y="18169"/>
                  </a:lnTo>
                  <a:lnTo>
                    <a:pt x="6840" y="18159"/>
                  </a:lnTo>
                  <a:lnTo>
                    <a:pt x="6811" y="18159"/>
                  </a:lnTo>
                  <a:lnTo>
                    <a:pt x="6780" y="18149"/>
                  </a:lnTo>
                  <a:lnTo>
                    <a:pt x="6750" y="18149"/>
                  </a:lnTo>
                  <a:lnTo>
                    <a:pt x="6729" y="18149"/>
                  </a:lnTo>
                  <a:lnTo>
                    <a:pt x="6699" y="18139"/>
                  </a:lnTo>
                  <a:lnTo>
                    <a:pt x="6668" y="18128"/>
                  </a:lnTo>
                  <a:lnTo>
                    <a:pt x="6638" y="18128"/>
                  </a:lnTo>
                  <a:lnTo>
                    <a:pt x="6618" y="18118"/>
                  </a:lnTo>
                  <a:lnTo>
                    <a:pt x="6567" y="18109"/>
                  </a:lnTo>
                  <a:lnTo>
                    <a:pt x="6516" y="18109"/>
                  </a:lnTo>
                  <a:lnTo>
                    <a:pt x="6455" y="18098"/>
                  </a:lnTo>
                  <a:lnTo>
                    <a:pt x="6405" y="18098"/>
                  </a:lnTo>
                  <a:lnTo>
                    <a:pt x="6354" y="18098"/>
                  </a:lnTo>
                  <a:lnTo>
                    <a:pt x="6314" y="18098"/>
                  </a:lnTo>
                  <a:lnTo>
                    <a:pt x="5705" y="17905"/>
                  </a:lnTo>
                  <a:lnTo>
                    <a:pt x="5635" y="17956"/>
                  </a:lnTo>
                  <a:lnTo>
                    <a:pt x="5604" y="17956"/>
                  </a:lnTo>
                  <a:lnTo>
                    <a:pt x="5584" y="17956"/>
                  </a:lnTo>
                  <a:lnTo>
                    <a:pt x="5553" y="17956"/>
                  </a:lnTo>
                  <a:lnTo>
                    <a:pt x="5524" y="17966"/>
                  </a:lnTo>
                  <a:lnTo>
                    <a:pt x="5493" y="17966"/>
                  </a:lnTo>
                  <a:lnTo>
                    <a:pt x="5463" y="17966"/>
                  </a:lnTo>
                  <a:lnTo>
                    <a:pt x="5432" y="17977"/>
                  </a:lnTo>
                  <a:lnTo>
                    <a:pt x="5402" y="17977"/>
                  </a:lnTo>
                  <a:lnTo>
                    <a:pt x="5371" y="17977"/>
                  </a:lnTo>
                  <a:lnTo>
                    <a:pt x="5341" y="17977"/>
                  </a:lnTo>
                  <a:lnTo>
                    <a:pt x="5311" y="17977"/>
                  </a:lnTo>
                  <a:lnTo>
                    <a:pt x="5280" y="17987"/>
                  </a:lnTo>
                  <a:lnTo>
                    <a:pt x="5259" y="17987"/>
                  </a:lnTo>
                  <a:lnTo>
                    <a:pt x="5229" y="17987"/>
                  </a:lnTo>
                  <a:lnTo>
                    <a:pt x="5199" y="17987"/>
                  </a:lnTo>
                  <a:lnTo>
                    <a:pt x="5168" y="17996"/>
                  </a:lnTo>
                  <a:lnTo>
                    <a:pt x="5139" y="17996"/>
                  </a:lnTo>
                  <a:lnTo>
                    <a:pt x="5118" y="17996"/>
                  </a:lnTo>
                  <a:lnTo>
                    <a:pt x="5087" y="17996"/>
                  </a:lnTo>
                  <a:lnTo>
                    <a:pt x="5057" y="17996"/>
                  </a:lnTo>
                  <a:lnTo>
                    <a:pt x="5027" y="17996"/>
                  </a:lnTo>
                  <a:lnTo>
                    <a:pt x="4996" y="17996"/>
                  </a:lnTo>
                  <a:lnTo>
                    <a:pt x="4966" y="17996"/>
                  </a:lnTo>
                  <a:lnTo>
                    <a:pt x="4946" y="17996"/>
                  </a:lnTo>
                  <a:lnTo>
                    <a:pt x="4916" y="17996"/>
                  </a:lnTo>
                  <a:lnTo>
                    <a:pt x="4885" y="17996"/>
                  </a:lnTo>
                  <a:lnTo>
                    <a:pt x="4855" y="17996"/>
                  </a:lnTo>
                  <a:lnTo>
                    <a:pt x="4824" y="17996"/>
                  </a:lnTo>
                  <a:lnTo>
                    <a:pt x="4794" y="17996"/>
                  </a:lnTo>
                  <a:lnTo>
                    <a:pt x="4763" y="17996"/>
                  </a:lnTo>
                  <a:lnTo>
                    <a:pt x="4733" y="17996"/>
                  </a:lnTo>
                  <a:lnTo>
                    <a:pt x="4712" y="17996"/>
                  </a:lnTo>
                  <a:lnTo>
                    <a:pt x="4693" y="17977"/>
                  </a:lnTo>
                  <a:lnTo>
                    <a:pt x="4682" y="17956"/>
                  </a:lnTo>
                  <a:lnTo>
                    <a:pt x="4712" y="17926"/>
                  </a:lnTo>
                  <a:lnTo>
                    <a:pt x="4752" y="17926"/>
                  </a:lnTo>
                  <a:lnTo>
                    <a:pt x="4794" y="17926"/>
                  </a:lnTo>
                  <a:lnTo>
                    <a:pt x="4844" y="17926"/>
                  </a:lnTo>
                  <a:lnTo>
                    <a:pt x="4895" y="17936"/>
                  </a:lnTo>
                  <a:lnTo>
                    <a:pt x="4935" y="17936"/>
                  </a:lnTo>
                  <a:lnTo>
                    <a:pt x="4975" y="17936"/>
                  </a:lnTo>
                  <a:lnTo>
                    <a:pt x="5027" y="17936"/>
                  </a:lnTo>
                  <a:lnTo>
                    <a:pt x="5078" y="17936"/>
                  </a:lnTo>
                  <a:lnTo>
                    <a:pt x="5118" y="17936"/>
                  </a:lnTo>
                  <a:lnTo>
                    <a:pt x="5158" y="17936"/>
                  </a:lnTo>
                  <a:lnTo>
                    <a:pt x="5209" y="17926"/>
                  </a:lnTo>
                  <a:lnTo>
                    <a:pt x="5250" y="17926"/>
                  </a:lnTo>
                  <a:lnTo>
                    <a:pt x="5290" y="17926"/>
                  </a:lnTo>
                  <a:lnTo>
                    <a:pt x="5341" y="17916"/>
                  </a:lnTo>
                  <a:lnTo>
                    <a:pt x="5381" y="17916"/>
                  </a:lnTo>
                  <a:lnTo>
                    <a:pt x="5432" y="17916"/>
                  </a:lnTo>
                  <a:lnTo>
                    <a:pt x="5432" y="17905"/>
                  </a:lnTo>
                  <a:lnTo>
                    <a:pt x="5402" y="17905"/>
                  </a:lnTo>
                  <a:lnTo>
                    <a:pt x="5362" y="17895"/>
                  </a:lnTo>
                  <a:lnTo>
                    <a:pt x="5330" y="17895"/>
                  </a:lnTo>
                  <a:lnTo>
                    <a:pt x="5301" y="17895"/>
                  </a:lnTo>
                  <a:lnTo>
                    <a:pt x="5280" y="17885"/>
                  </a:lnTo>
                  <a:lnTo>
                    <a:pt x="5250" y="17885"/>
                  </a:lnTo>
                  <a:lnTo>
                    <a:pt x="5219" y="17885"/>
                  </a:lnTo>
                  <a:lnTo>
                    <a:pt x="5189" y="17885"/>
                  </a:lnTo>
                  <a:lnTo>
                    <a:pt x="5158" y="17885"/>
                  </a:lnTo>
                  <a:lnTo>
                    <a:pt x="5128" y="17885"/>
                  </a:lnTo>
                  <a:lnTo>
                    <a:pt x="5097" y="17875"/>
                  </a:lnTo>
                  <a:lnTo>
                    <a:pt x="5078" y="17875"/>
                  </a:lnTo>
                  <a:lnTo>
                    <a:pt x="5017" y="17875"/>
                  </a:lnTo>
                  <a:lnTo>
                    <a:pt x="4966" y="17875"/>
                  </a:lnTo>
                  <a:lnTo>
                    <a:pt x="4946" y="17875"/>
                  </a:lnTo>
                  <a:lnTo>
                    <a:pt x="4916" y="17875"/>
                  </a:lnTo>
                  <a:lnTo>
                    <a:pt x="4885" y="17865"/>
                  </a:lnTo>
                  <a:lnTo>
                    <a:pt x="4864" y="17865"/>
                  </a:lnTo>
                  <a:lnTo>
                    <a:pt x="4804" y="17865"/>
                  </a:lnTo>
                  <a:lnTo>
                    <a:pt x="4763" y="17865"/>
                  </a:lnTo>
                  <a:lnTo>
                    <a:pt x="4733" y="17855"/>
                  </a:lnTo>
                  <a:lnTo>
                    <a:pt x="4702" y="17855"/>
                  </a:lnTo>
                  <a:lnTo>
                    <a:pt x="4672" y="17855"/>
                  </a:lnTo>
                  <a:lnTo>
                    <a:pt x="4651" y="17855"/>
                  </a:lnTo>
                  <a:lnTo>
                    <a:pt x="4621" y="17844"/>
                  </a:lnTo>
                  <a:lnTo>
                    <a:pt x="4601" y="17844"/>
                  </a:lnTo>
                  <a:lnTo>
                    <a:pt x="4571" y="17844"/>
                  </a:lnTo>
                  <a:lnTo>
                    <a:pt x="4540" y="17844"/>
                  </a:lnTo>
                  <a:lnTo>
                    <a:pt x="4540" y="17825"/>
                  </a:lnTo>
                  <a:lnTo>
                    <a:pt x="5219" y="17815"/>
                  </a:lnTo>
                  <a:lnTo>
                    <a:pt x="5168" y="17764"/>
                  </a:lnTo>
                  <a:lnTo>
                    <a:pt x="4399" y="17754"/>
                  </a:lnTo>
                  <a:lnTo>
                    <a:pt x="4399" y="17713"/>
                  </a:lnTo>
                  <a:lnTo>
                    <a:pt x="4428" y="17672"/>
                  </a:lnTo>
                  <a:lnTo>
                    <a:pt x="4388" y="17662"/>
                  </a:lnTo>
                  <a:lnTo>
                    <a:pt x="4348" y="17662"/>
                  </a:lnTo>
                  <a:lnTo>
                    <a:pt x="4307" y="17662"/>
                  </a:lnTo>
                  <a:lnTo>
                    <a:pt x="4266" y="17662"/>
                  </a:lnTo>
                  <a:lnTo>
                    <a:pt x="4216" y="17662"/>
                  </a:lnTo>
                  <a:lnTo>
                    <a:pt x="4186" y="17653"/>
                  </a:lnTo>
                  <a:lnTo>
                    <a:pt x="4165" y="17632"/>
                  </a:lnTo>
                  <a:lnTo>
                    <a:pt x="4155" y="17592"/>
                  </a:lnTo>
                  <a:lnTo>
                    <a:pt x="4115" y="17602"/>
                  </a:lnTo>
                  <a:lnTo>
                    <a:pt x="4074" y="17611"/>
                  </a:lnTo>
                  <a:lnTo>
                    <a:pt x="4033" y="17632"/>
                  </a:lnTo>
                  <a:lnTo>
                    <a:pt x="3993" y="17642"/>
                  </a:lnTo>
                  <a:lnTo>
                    <a:pt x="3953" y="17653"/>
                  </a:lnTo>
                  <a:lnTo>
                    <a:pt x="3911" y="17672"/>
                  </a:lnTo>
                  <a:lnTo>
                    <a:pt x="3871" y="17682"/>
                  </a:lnTo>
                  <a:lnTo>
                    <a:pt x="3831" y="17693"/>
                  </a:lnTo>
                  <a:lnTo>
                    <a:pt x="3791" y="17703"/>
                  </a:lnTo>
                  <a:lnTo>
                    <a:pt x="3740" y="17713"/>
                  </a:lnTo>
                  <a:lnTo>
                    <a:pt x="3699" y="17723"/>
                  </a:lnTo>
                  <a:lnTo>
                    <a:pt x="3659" y="17733"/>
                  </a:lnTo>
                  <a:lnTo>
                    <a:pt x="3618" y="17743"/>
                  </a:lnTo>
                  <a:lnTo>
                    <a:pt x="3577" y="17754"/>
                  </a:lnTo>
                  <a:lnTo>
                    <a:pt x="3537" y="17764"/>
                  </a:lnTo>
                  <a:lnTo>
                    <a:pt x="3496" y="17773"/>
                  </a:lnTo>
                  <a:lnTo>
                    <a:pt x="3456" y="17784"/>
                  </a:lnTo>
                  <a:lnTo>
                    <a:pt x="3405" y="17794"/>
                  </a:lnTo>
                  <a:lnTo>
                    <a:pt x="3364" y="17794"/>
                  </a:lnTo>
                  <a:lnTo>
                    <a:pt x="3324" y="17804"/>
                  </a:lnTo>
                  <a:lnTo>
                    <a:pt x="3284" y="17815"/>
                  </a:lnTo>
                  <a:lnTo>
                    <a:pt x="3233" y="17825"/>
                  </a:lnTo>
                  <a:lnTo>
                    <a:pt x="3192" y="17825"/>
                  </a:lnTo>
                  <a:lnTo>
                    <a:pt x="3152" y="17834"/>
                  </a:lnTo>
                  <a:lnTo>
                    <a:pt x="3112" y="17844"/>
                  </a:lnTo>
                  <a:lnTo>
                    <a:pt x="3061" y="17844"/>
                  </a:lnTo>
                  <a:lnTo>
                    <a:pt x="3020" y="17855"/>
                  </a:lnTo>
                  <a:lnTo>
                    <a:pt x="2979" y="17865"/>
                  </a:lnTo>
                  <a:lnTo>
                    <a:pt x="2939" y="17865"/>
                  </a:lnTo>
                  <a:lnTo>
                    <a:pt x="2889" y="17875"/>
                  </a:lnTo>
                  <a:lnTo>
                    <a:pt x="2847" y="17885"/>
                  </a:lnTo>
                  <a:lnTo>
                    <a:pt x="2807" y="17895"/>
                  </a:lnTo>
                  <a:lnTo>
                    <a:pt x="2767" y="17895"/>
                  </a:lnTo>
                  <a:lnTo>
                    <a:pt x="2716" y="17895"/>
                  </a:lnTo>
                  <a:lnTo>
                    <a:pt x="2676" y="17905"/>
                  </a:lnTo>
                  <a:lnTo>
                    <a:pt x="2635" y="17905"/>
                  </a:lnTo>
                  <a:lnTo>
                    <a:pt x="2584" y="17916"/>
                  </a:lnTo>
                  <a:lnTo>
                    <a:pt x="2544" y="17916"/>
                  </a:lnTo>
                  <a:lnTo>
                    <a:pt x="2504" y="17916"/>
                  </a:lnTo>
                  <a:lnTo>
                    <a:pt x="2452" y="17926"/>
                  </a:lnTo>
                  <a:lnTo>
                    <a:pt x="2412" y="17926"/>
                  </a:lnTo>
                  <a:lnTo>
                    <a:pt x="2371" y="17926"/>
                  </a:lnTo>
                  <a:lnTo>
                    <a:pt x="2321" y="17936"/>
                  </a:lnTo>
                  <a:lnTo>
                    <a:pt x="2281" y="17936"/>
                  </a:lnTo>
                  <a:lnTo>
                    <a:pt x="2229" y="17946"/>
                  </a:lnTo>
                  <a:lnTo>
                    <a:pt x="2189" y="17946"/>
                  </a:lnTo>
                  <a:lnTo>
                    <a:pt x="2149" y="17956"/>
                  </a:lnTo>
                  <a:lnTo>
                    <a:pt x="2098" y="17956"/>
                  </a:lnTo>
                  <a:lnTo>
                    <a:pt x="2058" y="17956"/>
                  </a:lnTo>
                  <a:lnTo>
                    <a:pt x="2016" y="17966"/>
                  </a:lnTo>
                  <a:lnTo>
                    <a:pt x="1966" y="17966"/>
                  </a:lnTo>
                  <a:lnTo>
                    <a:pt x="1926" y="17977"/>
                  </a:lnTo>
                  <a:lnTo>
                    <a:pt x="1885" y="17977"/>
                  </a:lnTo>
                  <a:lnTo>
                    <a:pt x="1835" y="17977"/>
                  </a:lnTo>
                  <a:lnTo>
                    <a:pt x="1793" y="17987"/>
                  </a:lnTo>
                  <a:lnTo>
                    <a:pt x="1753" y="17996"/>
                  </a:lnTo>
                  <a:lnTo>
                    <a:pt x="1713" y="17996"/>
                  </a:lnTo>
                  <a:lnTo>
                    <a:pt x="1662" y="17996"/>
                  </a:lnTo>
                  <a:lnTo>
                    <a:pt x="1621" y="18006"/>
                  </a:lnTo>
                  <a:lnTo>
                    <a:pt x="1571" y="18006"/>
                  </a:lnTo>
                  <a:lnTo>
                    <a:pt x="1530" y="18017"/>
                  </a:lnTo>
                  <a:lnTo>
                    <a:pt x="1490" y="18017"/>
                  </a:lnTo>
                  <a:lnTo>
                    <a:pt x="1449" y="18027"/>
                  </a:lnTo>
                  <a:lnTo>
                    <a:pt x="1409" y="18038"/>
                  </a:lnTo>
                  <a:lnTo>
                    <a:pt x="1409" y="17996"/>
                  </a:lnTo>
                  <a:lnTo>
                    <a:pt x="1429" y="17987"/>
                  </a:lnTo>
                  <a:lnTo>
                    <a:pt x="1459" y="17987"/>
                  </a:lnTo>
                  <a:lnTo>
                    <a:pt x="1490" y="17977"/>
                  </a:lnTo>
                  <a:lnTo>
                    <a:pt x="1520" y="17977"/>
                  </a:lnTo>
                  <a:lnTo>
                    <a:pt x="1551" y="17966"/>
                  </a:lnTo>
                  <a:lnTo>
                    <a:pt x="1581" y="17966"/>
                  </a:lnTo>
                  <a:lnTo>
                    <a:pt x="1611" y="17956"/>
                  </a:lnTo>
                  <a:lnTo>
                    <a:pt x="1652" y="17956"/>
                  </a:lnTo>
                  <a:lnTo>
                    <a:pt x="1682" y="17956"/>
                  </a:lnTo>
                  <a:lnTo>
                    <a:pt x="1713" y="17946"/>
                  </a:lnTo>
                  <a:lnTo>
                    <a:pt x="1743" y="17946"/>
                  </a:lnTo>
                  <a:lnTo>
                    <a:pt x="1774" y="17946"/>
                  </a:lnTo>
                  <a:lnTo>
                    <a:pt x="1804" y="17936"/>
                  </a:lnTo>
                  <a:lnTo>
                    <a:pt x="1835" y="17936"/>
                  </a:lnTo>
                  <a:lnTo>
                    <a:pt x="1875" y="17936"/>
                  </a:lnTo>
                  <a:lnTo>
                    <a:pt x="1905" y="17936"/>
                  </a:lnTo>
                  <a:lnTo>
                    <a:pt x="1936" y="17936"/>
                  </a:lnTo>
                  <a:lnTo>
                    <a:pt x="1966" y="17926"/>
                  </a:lnTo>
                  <a:lnTo>
                    <a:pt x="1997" y="17926"/>
                  </a:lnTo>
                  <a:lnTo>
                    <a:pt x="2027" y="17926"/>
                  </a:lnTo>
                  <a:lnTo>
                    <a:pt x="2047" y="17916"/>
                  </a:lnTo>
                  <a:lnTo>
                    <a:pt x="2077" y="17916"/>
                  </a:lnTo>
                  <a:lnTo>
                    <a:pt x="2108" y="17916"/>
                  </a:lnTo>
                  <a:lnTo>
                    <a:pt x="2149" y="17916"/>
                  </a:lnTo>
                  <a:lnTo>
                    <a:pt x="2169" y="17916"/>
                  </a:lnTo>
                  <a:lnTo>
                    <a:pt x="2199" y="17905"/>
                  </a:lnTo>
                  <a:lnTo>
                    <a:pt x="2229" y="17905"/>
                  </a:lnTo>
                  <a:lnTo>
                    <a:pt x="2260" y="17895"/>
                  </a:lnTo>
                  <a:lnTo>
                    <a:pt x="2281" y="17895"/>
                  </a:lnTo>
                  <a:lnTo>
                    <a:pt x="2311" y="17885"/>
                  </a:lnTo>
                  <a:lnTo>
                    <a:pt x="2340" y="17885"/>
                  </a:lnTo>
                  <a:lnTo>
                    <a:pt x="2371" y="17875"/>
                  </a:lnTo>
                  <a:lnTo>
                    <a:pt x="2321" y="17865"/>
                  </a:lnTo>
                  <a:lnTo>
                    <a:pt x="2270" y="17865"/>
                  </a:lnTo>
                  <a:lnTo>
                    <a:pt x="2220" y="17855"/>
                  </a:lnTo>
                  <a:lnTo>
                    <a:pt x="2178" y="17844"/>
                  </a:lnTo>
                  <a:lnTo>
                    <a:pt x="2128" y="17844"/>
                  </a:lnTo>
                  <a:lnTo>
                    <a:pt x="2088" y="17834"/>
                  </a:lnTo>
                  <a:lnTo>
                    <a:pt x="2047" y="17834"/>
                  </a:lnTo>
                  <a:lnTo>
                    <a:pt x="1997" y="17834"/>
                  </a:lnTo>
                  <a:lnTo>
                    <a:pt x="1955" y="17834"/>
                  </a:lnTo>
                  <a:lnTo>
                    <a:pt x="1905" y="17834"/>
                  </a:lnTo>
                  <a:lnTo>
                    <a:pt x="1865" y="17834"/>
                  </a:lnTo>
                  <a:lnTo>
                    <a:pt x="1824" y="17834"/>
                  </a:lnTo>
                  <a:lnTo>
                    <a:pt x="1774" y="17834"/>
                  </a:lnTo>
                  <a:lnTo>
                    <a:pt x="1733" y="17834"/>
                  </a:lnTo>
                  <a:lnTo>
                    <a:pt x="1692" y="17844"/>
                  </a:lnTo>
                  <a:lnTo>
                    <a:pt x="1652" y="17844"/>
                  </a:lnTo>
                  <a:lnTo>
                    <a:pt x="1602" y="17844"/>
                  </a:lnTo>
                  <a:lnTo>
                    <a:pt x="1560" y="17844"/>
                  </a:lnTo>
                  <a:lnTo>
                    <a:pt x="1510" y="17855"/>
                  </a:lnTo>
                  <a:lnTo>
                    <a:pt x="1469" y="17855"/>
                  </a:lnTo>
                  <a:lnTo>
                    <a:pt x="1419" y="17865"/>
                  </a:lnTo>
                  <a:lnTo>
                    <a:pt x="1379" y="17865"/>
                  </a:lnTo>
                  <a:lnTo>
                    <a:pt x="1337" y="17875"/>
                  </a:lnTo>
                  <a:lnTo>
                    <a:pt x="1287" y="17885"/>
                  </a:lnTo>
                  <a:lnTo>
                    <a:pt x="1236" y="17885"/>
                  </a:lnTo>
                  <a:lnTo>
                    <a:pt x="1196" y="17895"/>
                  </a:lnTo>
                  <a:lnTo>
                    <a:pt x="1145" y="17895"/>
                  </a:lnTo>
                  <a:lnTo>
                    <a:pt x="1105" y="17905"/>
                  </a:lnTo>
                  <a:lnTo>
                    <a:pt x="1053" y="17905"/>
                  </a:lnTo>
                  <a:lnTo>
                    <a:pt x="1013" y="17916"/>
                  </a:lnTo>
                  <a:lnTo>
                    <a:pt x="963" y="17916"/>
                  </a:lnTo>
                  <a:lnTo>
                    <a:pt x="912" y="17926"/>
                  </a:lnTo>
                  <a:lnTo>
                    <a:pt x="902" y="17885"/>
                  </a:lnTo>
                  <a:lnTo>
                    <a:pt x="912" y="17855"/>
                  </a:lnTo>
                  <a:lnTo>
                    <a:pt x="942" y="17834"/>
                  </a:lnTo>
                  <a:lnTo>
                    <a:pt x="983" y="17825"/>
                  </a:lnTo>
                  <a:lnTo>
                    <a:pt x="1034" y="17834"/>
                  </a:lnTo>
                  <a:lnTo>
                    <a:pt x="1074" y="17834"/>
                  </a:lnTo>
                  <a:lnTo>
                    <a:pt x="1125" y="17834"/>
                  </a:lnTo>
                  <a:lnTo>
                    <a:pt x="1175" y="17844"/>
                  </a:lnTo>
                  <a:lnTo>
                    <a:pt x="1217" y="17834"/>
                  </a:lnTo>
                  <a:lnTo>
                    <a:pt x="1267" y="17834"/>
                  </a:lnTo>
                  <a:lnTo>
                    <a:pt x="1318" y="17825"/>
                  </a:lnTo>
                  <a:lnTo>
                    <a:pt x="1368" y="17825"/>
                  </a:lnTo>
                  <a:lnTo>
                    <a:pt x="1409" y="17815"/>
                  </a:lnTo>
                  <a:lnTo>
                    <a:pt x="1459" y="17815"/>
                  </a:lnTo>
                  <a:lnTo>
                    <a:pt x="1499" y="17804"/>
                  </a:lnTo>
                  <a:lnTo>
                    <a:pt x="1551" y="17794"/>
                  </a:lnTo>
                  <a:lnTo>
                    <a:pt x="1591" y="17784"/>
                  </a:lnTo>
                  <a:lnTo>
                    <a:pt x="1642" y="17784"/>
                  </a:lnTo>
                  <a:lnTo>
                    <a:pt x="1692" y="17784"/>
                  </a:lnTo>
                  <a:lnTo>
                    <a:pt x="1733" y="17784"/>
                  </a:lnTo>
                  <a:lnTo>
                    <a:pt x="1703" y="17764"/>
                  </a:lnTo>
                  <a:lnTo>
                    <a:pt x="1672" y="17754"/>
                  </a:lnTo>
                  <a:lnTo>
                    <a:pt x="1631" y="17743"/>
                  </a:lnTo>
                  <a:lnTo>
                    <a:pt x="1602" y="17743"/>
                  </a:lnTo>
                  <a:lnTo>
                    <a:pt x="1571" y="17733"/>
                  </a:lnTo>
                  <a:lnTo>
                    <a:pt x="1541" y="17723"/>
                  </a:lnTo>
                  <a:lnTo>
                    <a:pt x="1499" y="17723"/>
                  </a:lnTo>
                  <a:lnTo>
                    <a:pt x="1469" y="17723"/>
                  </a:lnTo>
                  <a:lnTo>
                    <a:pt x="1429" y="17723"/>
                  </a:lnTo>
                  <a:lnTo>
                    <a:pt x="1398" y="17713"/>
                  </a:lnTo>
                  <a:lnTo>
                    <a:pt x="1368" y="17713"/>
                  </a:lnTo>
                  <a:lnTo>
                    <a:pt x="1337" y="17713"/>
                  </a:lnTo>
                  <a:lnTo>
                    <a:pt x="1297" y="17713"/>
                  </a:lnTo>
                  <a:lnTo>
                    <a:pt x="1267" y="17723"/>
                  </a:lnTo>
                  <a:lnTo>
                    <a:pt x="1236" y="17723"/>
                  </a:lnTo>
                  <a:lnTo>
                    <a:pt x="1206" y="17723"/>
                  </a:lnTo>
                  <a:lnTo>
                    <a:pt x="1165" y="17723"/>
                  </a:lnTo>
                  <a:lnTo>
                    <a:pt x="1125" y="17723"/>
                  </a:lnTo>
                  <a:lnTo>
                    <a:pt x="1095" y="17723"/>
                  </a:lnTo>
                  <a:lnTo>
                    <a:pt x="1064" y="17733"/>
                  </a:lnTo>
                  <a:lnTo>
                    <a:pt x="1024" y="17733"/>
                  </a:lnTo>
                  <a:lnTo>
                    <a:pt x="994" y="17733"/>
                  </a:lnTo>
                  <a:lnTo>
                    <a:pt x="952" y="17733"/>
                  </a:lnTo>
                  <a:lnTo>
                    <a:pt x="922" y="17733"/>
                  </a:lnTo>
                  <a:lnTo>
                    <a:pt x="882" y="17733"/>
                  </a:lnTo>
                  <a:lnTo>
                    <a:pt x="851" y="17733"/>
                  </a:lnTo>
                  <a:lnTo>
                    <a:pt x="811" y="17723"/>
                  </a:lnTo>
                  <a:lnTo>
                    <a:pt x="780" y="17723"/>
                  </a:lnTo>
                  <a:lnTo>
                    <a:pt x="750" y="17723"/>
                  </a:lnTo>
                  <a:lnTo>
                    <a:pt x="719" y="17713"/>
                  </a:lnTo>
                  <a:lnTo>
                    <a:pt x="679" y="17713"/>
                  </a:lnTo>
                  <a:lnTo>
                    <a:pt x="649" y="17703"/>
                  </a:lnTo>
                  <a:lnTo>
                    <a:pt x="668" y="17662"/>
                  </a:lnTo>
                  <a:lnTo>
                    <a:pt x="699" y="17642"/>
                  </a:lnTo>
                  <a:lnTo>
                    <a:pt x="729" y="17642"/>
                  </a:lnTo>
                  <a:lnTo>
                    <a:pt x="760" y="17642"/>
                  </a:lnTo>
                  <a:lnTo>
                    <a:pt x="790" y="17642"/>
                  </a:lnTo>
                  <a:lnTo>
                    <a:pt x="831" y="17662"/>
                  </a:lnTo>
                  <a:lnTo>
                    <a:pt x="862" y="17662"/>
                  </a:lnTo>
                  <a:lnTo>
                    <a:pt x="902" y="17672"/>
                  </a:lnTo>
                  <a:lnTo>
                    <a:pt x="952" y="17672"/>
                  </a:lnTo>
                  <a:lnTo>
                    <a:pt x="1003" y="17672"/>
                  </a:lnTo>
                  <a:lnTo>
                    <a:pt x="1034" y="17672"/>
                  </a:lnTo>
                  <a:lnTo>
                    <a:pt x="1064" y="17672"/>
                  </a:lnTo>
                  <a:lnTo>
                    <a:pt x="1084" y="17672"/>
                  </a:lnTo>
                  <a:lnTo>
                    <a:pt x="1114" y="17672"/>
                  </a:lnTo>
                  <a:lnTo>
                    <a:pt x="1165" y="17672"/>
                  </a:lnTo>
                  <a:lnTo>
                    <a:pt x="1217" y="17672"/>
                  </a:lnTo>
                  <a:lnTo>
                    <a:pt x="1236" y="17662"/>
                  </a:lnTo>
                  <a:lnTo>
                    <a:pt x="1267" y="17662"/>
                  </a:lnTo>
                  <a:lnTo>
                    <a:pt x="1297" y="17662"/>
                  </a:lnTo>
                  <a:lnTo>
                    <a:pt x="1328" y="17662"/>
                  </a:lnTo>
                  <a:lnTo>
                    <a:pt x="1287" y="17632"/>
                  </a:lnTo>
                  <a:lnTo>
                    <a:pt x="1246" y="17611"/>
                  </a:lnTo>
                  <a:lnTo>
                    <a:pt x="1206" y="17592"/>
                  </a:lnTo>
                  <a:lnTo>
                    <a:pt x="1175" y="17581"/>
                  </a:lnTo>
                  <a:lnTo>
                    <a:pt x="1135" y="17561"/>
                  </a:lnTo>
                  <a:lnTo>
                    <a:pt x="1095" y="17541"/>
                  </a:lnTo>
                  <a:lnTo>
                    <a:pt x="1053" y="17531"/>
                  </a:lnTo>
                  <a:lnTo>
                    <a:pt x="1024" y="17520"/>
                  </a:lnTo>
                  <a:lnTo>
                    <a:pt x="973" y="17510"/>
                  </a:lnTo>
                  <a:lnTo>
                    <a:pt x="933" y="17500"/>
                  </a:lnTo>
                  <a:lnTo>
                    <a:pt x="891" y="17491"/>
                  </a:lnTo>
                  <a:lnTo>
                    <a:pt x="851" y="17491"/>
                  </a:lnTo>
                  <a:lnTo>
                    <a:pt x="811" y="17480"/>
                  </a:lnTo>
                  <a:lnTo>
                    <a:pt x="770" y="17480"/>
                  </a:lnTo>
                  <a:lnTo>
                    <a:pt x="729" y="17480"/>
                  </a:lnTo>
                  <a:lnTo>
                    <a:pt x="689" y="17480"/>
                  </a:lnTo>
                  <a:lnTo>
                    <a:pt x="649" y="17470"/>
                  </a:lnTo>
                  <a:lnTo>
                    <a:pt x="598" y="17470"/>
                  </a:lnTo>
                  <a:lnTo>
                    <a:pt x="557" y="17470"/>
                  </a:lnTo>
                  <a:lnTo>
                    <a:pt x="517" y="17470"/>
                  </a:lnTo>
                  <a:lnTo>
                    <a:pt x="477" y="17470"/>
                  </a:lnTo>
                  <a:lnTo>
                    <a:pt x="426" y="17470"/>
                  </a:lnTo>
                  <a:lnTo>
                    <a:pt x="385" y="17470"/>
                  </a:lnTo>
                  <a:lnTo>
                    <a:pt x="344" y="17470"/>
                  </a:lnTo>
                  <a:lnTo>
                    <a:pt x="304" y="17460"/>
                  </a:lnTo>
                  <a:lnTo>
                    <a:pt x="264" y="17460"/>
                  </a:lnTo>
                  <a:lnTo>
                    <a:pt x="212" y="17449"/>
                  </a:lnTo>
                  <a:lnTo>
                    <a:pt x="172" y="17449"/>
                  </a:lnTo>
                  <a:lnTo>
                    <a:pt x="121" y="17439"/>
                  </a:lnTo>
                  <a:lnTo>
                    <a:pt x="92" y="17439"/>
                  </a:lnTo>
                  <a:lnTo>
                    <a:pt x="41" y="17439"/>
                  </a:lnTo>
                  <a:lnTo>
                    <a:pt x="0" y="17430"/>
                  </a:lnTo>
                  <a:lnTo>
                    <a:pt x="0" y="17388"/>
                  </a:lnTo>
                  <a:lnTo>
                    <a:pt x="31" y="17388"/>
                  </a:lnTo>
                  <a:lnTo>
                    <a:pt x="61" y="17388"/>
                  </a:lnTo>
                  <a:lnTo>
                    <a:pt x="81" y="17388"/>
                  </a:lnTo>
                  <a:lnTo>
                    <a:pt x="111" y="17388"/>
                  </a:lnTo>
                  <a:lnTo>
                    <a:pt x="132" y="17388"/>
                  </a:lnTo>
                  <a:lnTo>
                    <a:pt x="162" y="17388"/>
                  </a:lnTo>
                  <a:lnTo>
                    <a:pt x="193" y="17388"/>
                  </a:lnTo>
                  <a:lnTo>
                    <a:pt x="223" y="17399"/>
                  </a:lnTo>
                  <a:lnTo>
                    <a:pt x="254" y="17399"/>
                  </a:lnTo>
                  <a:lnTo>
                    <a:pt x="273" y="17399"/>
                  </a:lnTo>
                  <a:lnTo>
                    <a:pt x="304" y="17399"/>
                  </a:lnTo>
                  <a:lnTo>
                    <a:pt x="334" y="17399"/>
                  </a:lnTo>
                  <a:lnTo>
                    <a:pt x="355" y="17399"/>
                  </a:lnTo>
                  <a:lnTo>
                    <a:pt x="385" y="17409"/>
                  </a:lnTo>
                  <a:lnTo>
                    <a:pt x="416" y="17409"/>
                  </a:lnTo>
                  <a:lnTo>
                    <a:pt x="446" y="17409"/>
                  </a:lnTo>
                  <a:lnTo>
                    <a:pt x="466" y="17409"/>
                  </a:lnTo>
                  <a:lnTo>
                    <a:pt x="496" y="17409"/>
                  </a:lnTo>
                  <a:lnTo>
                    <a:pt x="527" y="17409"/>
                  </a:lnTo>
                  <a:lnTo>
                    <a:pt x="557" y="17409"/>
                  </a:lnTo>
                  <a:lnTo>
                    <a:pt x="578" y="17409"/>
                  </a:lnTo>
                  <a:lnTo>
                    <a:pt x="608" y="17419"/>
                  </a:lnTo>
                  <a:lnTo>
                    <a:pt x="639" y="17419"/>
                  </a:lnTo>
                  <a:lnTo>
                    <a:pt x="668" y="17419"/>
                  </a:lnTo>
                  <a:lnTo>
                    <a:pt x="689" y="17419"/>
                  </a:lnTo>
                  <a:lnTo>
                    <a:pt x="719" y="17419"/>
                  </a:lnTo>
                  <a:lnTo>
                    <a:pt x="750" y="17419"/>
                  </a:lnTo>
                  <a:lnTo>
                    <a:pt x="770" y="17419"/>
                  </a:lnTo>
                  <a:lnTo>
                    <a:pt x="801" y="17419"/>
                  </a:lnTo>
                  <a:lnTo>
                    <a:pt x="831" y="17430"/>
                  </a:lnTo>
                  <a:lnTo>
                    <a:pt x="862" y="17430"/>
                  </a:lnTo>
                  <a:lnTo>
                    <a:pt x="891" y="17430"/>
                  </a:lnTo>
                  <a:lnTo>
                    <a:pt x="851" y="17409"/>
                  </a:lnTo>
                  <a:lnTo>
                    <a:pt x="821" y="17388"/>
                  </a:lnTo>
                  <a:lnTo>
                    <a:pt x="790" y="17358"/>
                  </a:lnTo>
                  <a:lnTo>
                    <a:pt x="760" y="17338"/>
                  </a:lnTo>
                  <a:lnTo>
                    <a:pt x="740" y="17308"/>
                  </a:lnTo>
                  <a:lnTo>
                    <a:pt x="719" y="17277"/>
                  </a:lnTo>
                  <a:lnTo>
                    <a:pt x="689" y="17257"/>
                  </a:lnTo>
                  <a:lnTo>
                    <a:pt x="668" y="17226"/>
                  </a:lnTo>
                  <a:lnTo>
                    <a:pt x="649" y="17196"/>
                  </a:lnTo>
                  <a:lnTo>
                    <a:pt x="628" y="17165"/>
                  </a:lnTo>
                  <a:lnTo>
                    <a:pt x="608" y="17136"/>
                  </a:lnTo>
                  <a:lnTo>
                    <a:pt x="588" y="17104"/>
                  </a:lnTo>
                  <a:lnTo>
                    <a:pt x="578" y="17075"/>
                  </a:lnTo>
                  <a:lnTo>
                    <a:pt x="557" y="17044"/>
                  </a:lnTo>
                  <a:lnTo>
                    <a:pt x="547" y="17014"/>
                  </a:lnTo>
                  <a:lnTo>
                    <a:pt x="537" y="16993"/>
                  </a:lnTo>
                  <a:lnTo>
                    <a:pt x="517" y="16942"/>
                  </a:lnTo>
                  <a:lnTo>
                    <a:pt x="517" y="16902"/>
                  </a:lnTo>
                  <a:lnTo>
                    <a:pt x="506" y="16852"/>
                  </a:lnTo>
                  <a:lnTo>
                    <a:pt x="517" y="16811"/>
                  </a:lnTo>
                  <a:lnTo>
                    <a:pt x="517" y="16770"/>
                  </a:lnTo>
                  <a:lnTo>
                    <a:pt x="517" y="16740"/>
                  </a:lnTo>
                  <a:lnTo>
                    <a:pt x="527" y="16700"/>
                  </a:lnTo>
                  <a:lnTo>
                    <a:pt x="547" y="16659"/>
                  </a:lnTo>
                  <a:lnTo>
                    <a:pt x="557" y="16629"/>
                  </a:lnTo>
                  <a:lnTo>
                    <a:pt x="567" y="16589"/>
                  </a:lnTo>
                  <a:lnTo>
                    <a:pt x="588" y="16558"/>
                  </a:lnTo>
                  <a:lnTo>
                    <a:pt x="608" y="16528"/>
                  </a:lnTo>
                  <a:lnTo>
                    <a:pt x="628" y="16497"/>
                  </a:lnTo>
                  <a:lnTo>
                    <a:pt x="658" y="16467"/>
                  </a:lnTo>
                  <a:lnTo>
                    <a:pt x="689" y="16436"/>
                  </a:lnTo>
                  <a:lnTo>
                    <a:pt x="719" y="16416"/>
                  </a:lnTo>
                  <a:lnTo>
                    <a:pt x="740" y="16385"/>
                  </a:lnTo>
                  <a:lnTo>
                    <a:pt x="770" y="16355"/>
                  </a:lnTo>
                  <a:lnTo>
                    <a:pt x="801" y="16324"/>
                  </a:lnTo>
                  <a:lnTo>
                    <a:pt x="831" y="16305"/>
                  </a:lnTo>
                  <a:lnTo>
                    <a:pt x="862" y="16274"/>
                  </a:lnTo>
                  <a:lnTo>
                    <a:pt x="902" y="16254"/>
                  </a:lnTo>
                  <a:lnTo>
                    <a:pt x="933" y="16223"/>
                  </a:lnTo>
                  <a:lnTo>
                    <a:pt x="963" y="16204"/>
                  </a:lnTo>
                  <a:lnTo>
                    <a:pt x="994" y="16183"/>
                  </a:lnTo>
                  <a:lnTo>
                    <a:pt x="1034" y="16162"/>
                  </a:lnTo>
                  <a:lnTo>
                    <a:pt x="1064" y="16143"/>
                  </a:lnTo>
                  <a:lnTo>
                    <a:pt x="1095" y="16122"/>
                  </a:lnTo>
                  <a:lnTo>
                    <a:pt x="1125" y="16091"/>
                  </a:lnTo>
                  <a:lnTo>
                    <a:pt x="1156" y="16071"/>
                  </a:lnTo>
                  <a:lnTo>
                    <a:pt x="1186" y="16051"/>
                  </a:lnTo>
                  <a:lnTo>
                    <a:pt x="1226" y="16031"/>
                  </a:lnTo>
                  <a:lnTo>
                    <a:pt x="1257" y="16011"/>
                  </a:lnTo>
                  <a:lnTo>
                    <a:pt x="1297" y="15990"/>
                  </a:lnTo>
                  <a:lnTo>
                    <a:pt x="1328" y="15970"/>
                  </a:lnTo>
                  <a:lnTo>
                    <a:pt x="1368" y="15960"/>
                  </a:lnTo>
                  <a:lnTo>
                    <a:pt x="1409" y="15939"/>
                  </a:lnTo>
                  <a:lnTo>
                    <a:pt x="1449" y="15929"/>
                  </a:lnTo>
                  <a:lnTo>
                    <a:pt x="1490" y="15909"/>
                  </a:lnTo>
                  <a:lnTo>
                    <a:pt x="1530" y="15899"/>
                  </a:lnTo>
                  <a:lnTo>
                    <a:pt x="1560" y="15878"/>
                  </a:lnTo>
                  <a:lnTo>
                    <a:pt x="1602" y="15868"/>
                  </a:lnTo>
                  <a:lnTo>
                    <a:pt x="1642" y="15849"/>
                  </a:lnTo>
                  <a:lnTo>
                    <a:pt x="1692" y="15838"/>
                  </a:lnTo>
                  <a:lnTo>
                    <a:pt x="1723" y="15818"/>
                  </a:lnTo>
                  <a:lnTo>
                    <a:pt x="1764" y="15818"/>
                  </a:lnTo>
                  <a:lnTo>
                    <a:pt x="1814" y="15808"/>
                  </a:lnTo>
                  <a:lnTo>
                    <a:pt x="1854" y="15798"/>
                  </a:lnTo>
                  <a:lnTo>
                    <a:pt x="1895" y="15777"/>
                  </a:lnTo>
                  <a:lnTo>
                    <a:pt x="1936" y="15767"/>
                  </a:lnTo>
                  <a:lnTo>
                    <a:pt x="1976" y="15757"/>
                  </a:lnTo>
                  <a:lnTo>
                    <a:pt x="2016" y="15747"/>
                  </a:lnTo>
                  <a:lnTo>
                    <a:pt x="2058" y="15737"/>
                  </a:lnTo>
                  <a:lnTo>
                    <a:pt x="2098" y="15727"/>
                  </a:lnTo>
                  <a:lnTo>
                    <a:pt x="2149" y="15716"/>
                  </a:lnTo>
                  <a:lnTo>
                    <a:pt x="2189" y="15716"/>
                  </a:lnTo>
                  <a:lnTo>
                    <a:pt x="2229" y="15706"/>
                  </a:lnTo>
                  <a:lnTo>
                    <a:pt x="2270" y="15697"/>
                  </a:lnTo>
                  <a:lnTo>
                    <a:pt x="2321" y="15687"/>
                  </a:lnTo>
                  <a:lnTo>
                    <a:pt x="2361" y="15687"/>
                  </a:lnTo>
                  <a:lnTo>
                    <a:pt x="2401" y="15676"/>
                  </a:lnTo>
                  <a:lnTo>
                    <a:pt x="2452" y="15676"/>
                  </a:lnTo>
                  <a:lnTo>
                    <a:pt x="2493" y="15666"/>
                  </a:lnTo>
                  <a:lnTo>
                    <a:pt x="2534" y="15666"/>
                  </a:lnTo>
                  <a:lnTo>
                    <a:pt x="2523" y="15645"/>
                  </a:lnTo>
                  <a:lnTo>
                    <a:pt x="2513" y="15615"/>
                  </a:lnTo>
                  <a:lnTo>
                    <a:pt x="2504" y="15595"/>
                  </a:lnTo>
                  <a:lnTo>
                    <a:pt x="2493" y="15575"/>
                  </a:lnTo>
                  <a:lnTo>
                    <a:pt x="2473" y="15544"/>
                  </a:lnTo>
                  <a:lnTo>
                    <a:pt x="2473" y="15525"/>
                  </a:lnTo>
                  <a:lnTo>
                    <a:pt x="2473" y="15504"/>
                  </a:lnTo>
                  <a:lnTo>
                    <a:pt x="2473" y="15474"/>
                  </a:lnTo>
                  <a:lnTo>
                    <a:pt x="2483" y="15464"/>
                  </a:lnTo>
                  <a:lnTo>
                    <a:pt x="2504" y="15474"/>
                  </a:lnTo>
                  <a:lnTo>
                    <a:pt x="2523" y="15474"/>
                  </a:lnTo>
                  <a:lnTo>
                    <a:pt x="2534" y="15443"/>
                  </a:lnTo>
                  <a:lnTo>
                    <a:pt x="2554" y="15433"/>
                  </a:lnTo>
                  <a:lnTo>
                    <a:pt x="2584" y="15443"/>
                  </a:lnTo>
                  <a:lnTo>
                    <a:pt x="2594" y="15464"/>
                  </a:lnTo>
                  <a:lnTo>
                    <a:pt x="2605" y="15494"/>
                  </a:lnTo>
                  <a:lnTo>
                    <a:pt x="2624" y="15504"/>
                  </a:lnTo>
                  <a:lnTo>
                    <a:pt x="2666" y="15534"/>
                  </a:lnTo>
                  <a:lnTo>
                    <a:pt x="2666" y="15504"/>
                  </a:lnTo>
                  <a:lnTo>
                    <a:pt x="2676" y="15464"/>
                  </a:lnTo>
                  <a:lnTo>
                    <a:pt x="2685" y="15422"/>
                  </a:lnTo>
                  <a:lnTo>
                    <a:pt x="2706" y="15392"/>
                  </a:lnTo>
                  <a:lnTo>
                    <a:pt x="2716" y="15352"/>
                  </a:lnTo>
                  <a:lnTo>
                    <a:pt x="2746" y="15331"/>
                  </a:lnTo>
                  <a:lnTo>
                    <a:pt x="2777" y="15321"/>
                  </a:lnTo>
                  <a:lnTo>
                    <a:pt x="2828" y="15321"/>
                  </a:lnTo>
                  <a:lnTo>
                    <a:pt x="2868" y="15331"/>
                  </a:lnTo>
                  <a:lnTo>
                    <a:pt x="2908" y="15363"/>
                  </a:lnTo>
                  <a:lnTo>
                    <a:pt x="2949" y="15403"/>
                  </a:lnTo>
                  <a:lnTo>
                    <a:pt x="2979" y="15453"/>
                  </a:lnTo>
                  <a:lnTo>
                    <a:pt x="2979" y="15474"/>
                  </a:lnTo>
                  <a:lnTo>
                    <a:pt x="2990" y="15504"/>
                  </a:lnTo>
                  <a:lnTo>
                    <a:pt x="3000" y="15525"/>
                  </a:lnTo>
                  <a:lnTo>
                    <a:pt x="3010" y="15554"/>
                  </a:lnTo>
                  <a:lnTo>
                    <a:pt x="3010" y="15585"/>
                  </a:lnTo>
                  <a:lnTo>
                    <a:pt x="3010" y="15615"/>
                  </a:lnTo>
                  <a:lnTo>
                    <a:pt x="3020" y="15645"/>
                  </a:lnTo>
                  <a:lnTo>
                    <a:pt x="3020" y="15666"/>
                  </a:lnTo>
                  <a:lnTo>
                    <a:pt x="3070" y="15676"/>
                  </a:lnTo>
                  <a:lnTo>
                    <a:pt x="3122" y="15687"/>
                  </a:lnTo>
                  <a:lnTo>
                    <a:pt x="3162" y="15697"/>
                  </a:lnTo>
                  <a:lnTo>
                    <a:pt x="3213" y="15706"/>
                  </a:lnTo>
                  <a:lnTo>
                    <a:pt x="3263" y="15706"/>
                  </a:lnTo>
                  <a:lnTo>
                    <a:pt x="3314" y="15706"/>
                  </a:lnTo>
                  <a:lnTo>
                    <a:pt x="3354" y="15697"/>
                  </a:lnTo>
                  <a:lnTo>
                    <a:pt x="3405" y="15697"/>
                  </a:lnTo>
                  <a:lnTo>
                    <a:pt x="3375" y="15666"/>
                  </a:lnTo>
                  <a:lnTo>
                    <a:pt x="3354" y="15636"/>
                  </a:lnTo>
                  <a:lnTo>
                    <a:pt x="3334" y="15605"/>
                  </a:lnTo>
                  <a:lnTo>
                    <a:pt x="3314" y="15585"/>
                  </a:lnTo>
                  <a:lnTo>
                    <a:pt x="3293" y="15544"/>
                  </a:lnTo>
                  <a:lnTo>
                    <a:pt x="3274" y="15514"/>
                  </a:lnTo>
                  <a:lnTo>
                    <a:pt x="3263" y="15483"/>
                  </a:lnTo>
                  <a:lnTo>
                    <a:pt x="3253" y="15453"/>
                  </a:lnTo>
                  <a:lnTo>
                    <a:pt x="3233" y="15413"/>
                  </a:lnTo>
                  <a:lnTo>
                    <a:pt x="3223" y="15382"/>
                  </a:lnTo>
                  <a:lnTo>
                    <a:pt x="3213" y="15342"/>
                  </a:lnTo>
                  <a:lnTo>
                    <a:pt x="3213" y="15311"/>
                  </a:lnTo>
                  <a:lnTo>
                    <a:pt x="3213" y="15271"/>
                  </a:lnTo>
                  <a:lnTo>
                    <a:pt x="3213" y="15241"/>
                  </a:lnTo>
                  <a:lnTo>
                    <a:pt x="3223" y="15199"/>
                  </a:lnTo>
                  <a:lnTo>
                    <a:pt x="3233" y="15169"/>
                  </a:lnTo>
                  <a:lnTo>
                    <a:pt x="3293" y="15109"/>
                  </a:lnTo>
                  <a:lnTo>
                    <a:pt x="3284" y="15079"/>
                  </a:lnTo>
                  <a:lnTo>
                    <a:pt x="3274" y="15037"/>
                  </a:lnTo>
                  <a:lnTo>
                    <a:pt x="3263" y="15007"/>
                  </a:lnTo>
                  <a:lnTo>
                    <a:pt x="3253" y="14976"/>
                  </a:lnTo>
                  <a:lnTo>
                    <a:pt x="3233" y="14947"/>
                  </a:lnTo>
                  <a:lnTo>
                    <a:pt x="3223" y="14906"/>
                  </a:lnTo>
                  <a:lnTo>
                    <a:pt x="3213" y="14875"/>
                  </a:lnTo>
                  <a:lnTo>
                    <a:pt x="3202" y="14856"/>
                  </a:lnTo>
                  <a:lnTo>
                    <a:pt x="3182" y="14814"/>
                  </a:lnTo>
                  <a:lnTo>
                    <a:pt x="3182" y="14785"/>
                  </a:lnTo>
                  <a:lnTo>
                    <a:pt x="3172" y="14744"/>
                  </a:lnTo>
                  <a:lnTo>
                    <a:pt x="3172" y="14713"/>
                  </a:lnTo>
                  <a:lnTo>
                    <a:pt x="3172" y="14683"/>
                  </a:lnTo>
                  <a:lnTo>
                    <a:pt x="3182" y="14652"/>
                  </a:lnTo>
                  <a:lnTo>
                    <a:pt x="3192" y="14623"/>
                  </a:lnTo>
                  <a:lnTo>
                    <a:pt x="3213" y="14592"/>
                  </a:lnTo>
                  <a:lnTo>
                    <a:pt x="3182" y="14581"/>
                  </a:lnTo>
                  <a:lnTo>
                    <a:pt x="3162" y="14562"/>
                  </a:lnTo>
                  <a:lnTo>
                    <a:pt x="3131" y="14551"/>
                  </a:lnTo>
                  <a:lnTo>
                    <a:pt x="3101" y="14531"/>
                  </a:lnTo>
                  <a:lnTo>
                    <a:pt x="3070" y="14521"/>
                  </a:lnTo>
                  <a:lnTo>
                    <a:pt x="3040" y="14511"/>
                  </a:lnTo>
                  <a:lnTo>
                    <a:pt x="3010" y="14501"/>
                  </a:lnTo>
                  <a:lnTo>
                    <a:pt x="2979" y="14490"/>
                  </a:lnTo>
                  <a:lnTo>
                    <a:pt x="2939" y="14480"/>
                  </a:lnTo>
                  <a:lnTo>
                    <a:pt x="2908" y="14470"/>
                  </a:lnTo>
                  <a:lnTo>
                    <a:pt x="2868" y="14450"/>
                  </a:lnTo>
                  <a:lnTo>
                    <a:pt x="2838" y="14440"/>
                  </a:lnTo>
                  <a:lnTo>
                    <a:pt x="2807" y="14429"/>
                  </a:lnTo>
                  <a:lnTo>
                    <a:pt x="2777" y="14410"/>
                  </a:lnTo>
                  <a:lnTo>
                    <a:pt x="2746" y="14400"/>
                  </a:lnTo>
                  <a:lnTo>
                    <a:pt x="2716" y="14389"/>
                  </a:lnTo>
                  <a:lnTo>
                    <a:pt x="2685" y="14369"/>
                  </a:lnTo>
                  <a:lnTo>
                    <a:pt x="2655" y="14358"/>
                  </a:lnTo>
                  <a:lnTo>
                    <a:pt x="2624" y="14339"/>
                  </a:lnTo>
                  <a:lnTo>
                    <a:pt x="2605" y="14318"/>
                  </a:lnTo>
                  <a:lnTo>
                    <a:pt x="2574" y="14297"/>
                  </a:lnTo>
                  <a:lnTo>
                    <a:pt x="2554" y="14278"/>
                  </a:lnTo>
                  <a:lnTo>
                    <a:pt x="2534" y="14257"/>
                  </a:lnTo>
                  <a:lnTo>
                    <a:pt x="2523" y="14238"/>
                  </a:lnTo>
                  <a:lnTo>
                    <a:pt x="2504" y="14207"/>
                  </a:lnTo>
                  <a:lnTo>
                    <a:pt x="2493" y="14177"/>
                  </a:lnTo>
                  <a:lnTo>
                    <a:pt x="2483" y="14146"/>
                  </a:lnTo>
                  <a:lnTo>
                    <a:pt x="2473" y="14126"/>
                  </a:lnTo>
                  <a:lnTo>
                    <a:pt x="2473" y="14085"/>
                  </a:lnTo>
                  <a:lnTo>
                    <a:pt x="2473" y="14055"/>
                  </a:lnTo>
                  <a:lnTo>
                    <a:pt x="2473" y="14015"/>
                  </a:lnTo>
                  <a:lnTo>
                    <a:pt x="2483" y="13984"/>
                  </a:lnTo>
                  <a:lnTo>
                    <a:pt x="2483" y="13933"/>
                  </a:lnTo>
                  <a:lnTo>
                    <a:pt x="2483" y="13883"/>
                  </a:lnTo>
                  <a:lnTo>
                    <a:pt x="2483" y="13842"/>
                  </a:lnTo>
                  <a:lnTo>
                    <a:pt x="2483" y="13792"/>
                  </a:lnTo>
                  <a:lnTo>
                    <a:pt x="2483" y="13740"/>
                  </a:lnTo>
                  <a:lnTo>
                    <a:pt x="2483" y="13700"/>
                  </a:lnTo>
                  <a:lnTo>
                    <a:pt x="2483" y="13660"/>
                  </a:lnTo>
                  <a:lnTo>
                    <a:pt x="2483" y="13609"/>
                  </a:lnTo>
                  <a:lnTo>
                    <a:pt x="2483" y="13569"/>
                  </a:lnTo>
                  <a:lnTo>
                    <a:pt x="2473" y="13517"/>
                  </a:lnTo>
                  <a:lnTo>
                    <a:pt x="2473" y="13467"/>
                  </a:lnTo>
                  <a:lnTo>
                    <a:pt x="2473" y="13426"/>
                  </a:lnTo>
                  <a:lnTo>
                    <a:pt x="2462" y="13376"/>
                  </a:lnTo>
                  <a:lnTo>
                    <a:pt x="2462" y="13325"/>
                  </a:lnTo>
                  <a:lnTo>
                    <a:pt x="2462" y="13285"/>
                  </a:lnTo>
                  <a:lnTo>
                    <a:pt x="2462" y="13244"/>
                  </a:lnTo>
                  <a:lnTo>
                    <a:pt x="2452" y="13183"/>
                  </a:lnTo>
                  <a:lnTo>
                    <a:pt x="2443" y="13143"/>
                  </a:lnTo>
                  <a:lnTo>
                    <a:pt x="2443" y="13082"/>
                  </a:lnTo>
                  <a:lnTo>
                    <a:pt x="2443" y="13041"/>
                  </a:lnTo>
                  <a:lnTo>
                    <a:pt x="2432" y="12991"/>
                  </a:lnTo>
                  <a:lnTo>
                    <a:pt x="2432" y="12940"/>
                  </a:lnTo>
                  <a:lnTo>
                    <a:pt x="2422" y="12899"/>
                  </a:lnTo>
                  <a:lnTo>
                    <a:pt x="2422" y="12848"/>
                  </a:lnTo>
                  <a:lnTo>
                    <a:pt x="2422" y="12798"/>
                  </a:lnTo>
                  <a:lnTo>
                    <a:pt x="2422" y="12758"/>
                  </a:lnTo>
                  <a:lnTo>
                    <a:pt x="2412" y="12707"/>
                  </a:lnTo>
                  <a:lnTo>
                    <a:pt x="2412" y="12656"/>
                  </a:lnTo>
                  <a:lnTo>
                    <a:pt x="2412" y="12606"/>
                  </a:lnTo>
                  <a:lnTo>
                    <a:pt x="2412" y="12565"/>
                  </a:lnTo>
                  <a:lnTo>
                    <a:pt x="2422" y="12514"/>
                  </a:lnTo>
                  <a:lnTo>
                    <a:pt x="2422" y="12463"/>
                  </a:lnTo>
                  <a:lnTo>
                    <a:pt x="2392" y="12444"/>
                  </a:lnTo>
                  <a:lnTo>
                    <a:pt x="2371" y="12413"/>
                  </a:lnTo>
                  <a:lnTo>
                    <a:pt x="2361" y="12362"/>
                  </a:lnTo>
                  <a:lnTo>
                    <a:pt x="2371" y="12322"/>
                  </a:lnTo>
                  <a:lnTo>
                    <a:pt x="2331" y="12322"/>
                  </a:lnTo>
                  <a:lnTo>
                    <a:pt x="2290" y="12312"/>
                  </a:lnTo>
                  <a:lnTo>
                    <a:pt x="2260" y="12312"/>
                  </a:lnTo>
                  <a:lnTo>
                    <a:pt x="2229" y="12312"/>
                  </a:lnTo>
                  <a:lnTo>
                    <a:pt x="2199" y="12301"/>
                  </a:lnTo>
                  <a:lnTo>
                    <a:pt x="2169" y="12291"/>
                  </a:lnTo>
                  <a:lnTo>
                    <a:pt x="2138" y="12281"/>
                  </a:lnTo>
                  <a:lnTo>
                    <a:pt x="2108" y="12281"/>
                  </a:lnTo>
                  <a:lnTo>
                    <a:pt x="2077" y="12272"/>
                  </a:lnTo>
                  <a:lnTo>
                    <a:pt x="2047" y="12261"/>
                  </a:lnTo>
                  <a:lnTo>
                    <a:pt x="2016" y="12251"/>
                  </a:lnTo>
                  <a:lnTo>
                    <a:pt x="1987" y="12241"/>
                  </a:lnTo>
                  <a:lnTo>
                    <a:pt x="1955" y="12221"/>
                  </a:lnTo>
                  <a:lnTo>
                    <a:pt x="1926" y="12211"/>
                  </a:lnTo>
                  <a:lnTo>
                    <a:pt x="1905" y="12190"/>
                  </a:lnTo>
                  <a:lnTo>
                    <a:pt x="1885" y="12180"/>
                  </a:lnTo>
                  <a:lnTo>
                    <a:pt x="1854" y="12160"/>
                  </a:lnTo>
                  <a:lnTo>
                    <a:pt x="1824" y="12139"/>
                  </a:lnTo>
                  <a:lnTo>
                    <a:pt x="1793" y="12119"/>
                  </a:lnTo>
                  <a:lnTo>
                    <a:pt x="1774" y="12110"/>
                  </a:lnTo>
                  <a:lnTo>
                    <a:pt x="1743" y="12089"/>
                  </a:lnTo>
                  <a:lnTo>
                    <a:pt x="1723" y="12068"/>
                  </a:lnTo>
                  <a:lnTo>
                    <a:pt x="1703" y="12049"/>
                  </a:lnTo>
                  <a:lnTo>
                    <a:pt x="1682" y="12038"/>
                  </a:lnTo>
                  <a:lnTo>
                    <a:pt x="1652" y="12007"/>
                  </a:lnTo>
                  <a:lnTo>
                    <a:pt x="1631" y="11988"/>
                  </a:lnTo>
                  <a:lnTo>
                    <a:pt x="1611" y="11957"/>
                  </a:lnTo>
                  <a:lnTo>
                    <a:pt x="1591" y="11946"/>
                  </a:lnTo>
                  <a:lnTo>
                    <a:pt x="1571" y="11917"/>
                  </a:lnTo>
                  <a:lnTo>
                    <a:pt x="1551" y="11896"/>
                  </a:lnTo>
                  <a:lnTo>
                    <a:pt x="1530" y="11866"/>
                  </a:lnTo>
                  <a:lnTo>
                    <a:pt x="1520" y="11845"/>
                  </a:lnTo>
                  <a:lnTo>
                    <a:pt x="1499" y="11805"/>
                  </a:lnTo>
                  <a:lnTo>
                    <a:pt x="1499" y="11775"/>
                  </a:lnTo>
                  <a:lnTo>
                    <a:pt x="1490" y="11734"/>
                  </a:lnTo>
                  <a:lnTo>
                    <a:pt x="1490" y="11704"/>
                  </a:lnTo>
                  <a:lnTo>
                    <a:pt x="1490" y="11664"/>
                  </a:lnTo>
                  <a:lnTo>
                    <a:pt x="1490" y="11633"/>
                  </a:lnTo>
                  <a:lnTo>
                    <a:pt x="1490" y="11612"/>
                  </a:lnTo>
                  <a:lnTo>
                    <a:pt x="1499" y="11582"/>
                  </a:lnTo>
                  <a:lnTo>
                    <a:pt x="1499" y="11542"/>
                  </a:lnTo>
                  <a:lnTo>
                    <a:pt x="1510" y="11511"/>
                  </a:lnTo>
                  <a:lnTo>
                    <a:pt x="1510" y="11481"/>
                  </a:lnTo>
                  <a:lnTo>
                    <a:pt x="1520" y="11460"/>
                  </a:lnTo>
                  <a:lnTo>
                    <a:pt x="1530" y="11430"/>
                  </a:lnTo>
                  <a:lnTo>
                    <a:pt x="1541" y="11399"/>
                  </a:lnTo>
                  <a:lnTo>
                    <a:pt x="1560" y="11370"/>
                  </a:lnTo>
                  <a:lnTo>
                    <a:pt x="1571" y="11339"/>
                  </a:lnTo>
                  <a:lnTo>
                    <a:pt x="1581" y="11309"/>
                  </a:lnTo>
                  <a:lnTo>
                    <a:pt x="1591" y="11288"/>
                  </a:lnTo>
                  <a:lnTo>
                    <a:pt x="1611" y="11258"/>
                  </a:lnTo>
                  <a:lnTo>
                    <a:pt x="1621" y="11227"/>
                  </a:lnTo>
                  <a:lnTo>
                    <a:pt x="1631" y="11197"/>
                  </a:lnTo>
                  <a:lnTo>
                    <a:pt x="1652" y="11177"/>
                  </a:lnTo>
                  <a:lnTo>
                    <a:pt x="1662" y="11147"/>
                  </a:lnTo>
                  <a:lnTo>
                    <a:pt x="1682" y="11126"/>
                  </a:lnTo>
                  <a:lnTo>
                    <a:pt x="1692" y="11096"/>
                  </a:lnTo>
                  <a:lnTo>
                    <a:pt x="1703" y="11065"/>
                  </a:lnTo>
                  <a:lnTo>
                    <a:pt x="1723" y="11035"/>
                  </a:lnTo>
                  <a:lnTo>
                    <a:pt x="1733" y="11004"/>
                  </a:lnTo>
                  <a:lnTo>
                    <a:pt x="1743" y="10985"/>
                  </a:lnTo>
                  <a:lnTo>
                    <a:pt x="1753" y="10954"/>
                  </a:lnTo>
                  <a:lnTo>
                    <a:pt x="1764" y="10924"/>
                  </a:lnTo>
                  <a:lnTo>
                    <a:pt x="1774" y="10903"/>
                  </a:lnTo>
                  <a:lnTo>
                    <a:pt x="1793" y="10863"/>
                  </a:lnTo>
                  <a:lnTo>
                    <a:pt x="1814" y="10832"/>
                  </a:lnTo>
                  <a:lnTo>
                    <a:pt x="1824" y="10812"/>
                  </a:lnTo>
                  <a:lnTo>
                    <a:pt x="1844" y="10781"/>
                  </a:lnTo>
                  <a:lnTo>
                    <a:pt x="1854" y="10741"/>
                  </a:lnTo>
                  <a:lnTo>
                    <a:pt x="1865" y="10711"/>
                  </a:lnTo>
                  <a:lnTo>
                    <a:pt x="1875" y="10680"/>
                  </a:lnTo>
                  <a:lnTo>
                    <a:pt x="1885" y="10650"/>
                  </a:lnTo>
                  <a:lnTo>
                    <a:pt x="1895" y="10609"/>
                  </a:lnTo>
                  <a:lnTo>
                    <a:pt x="1905" y="10579"/>
                  </a:lnTo>
                  <a:lnTo>
                    <a:pt x="1905" y="10539"/>
                  </a:lnTo>
                  <a:lnTo>
                    <a:pt x="1926" y="10508"/>
                  </a:lnTo>
                  <a:lnTo>
                    <a:pt x="1936" y="10478"/>
                  </a:lnTo>
                  <a:lnTo>
                    <a:pt x="1946" y="10447"/>
                  </a:lnTo>
                  <a:lnTo>
                    <a:pt x="1966" y="10417"/>
                  </a:lnTo>
                  <a:lnTo>
                    <a:pt x="1987" y="10386"/>
                  </a:lnTo>
                  <a:lnTo>
                    <a:pt x="1946" y="10346"/>
                  </a:lnTo>
                  <a:lnTo>
                    <a:pt x="1905" y="10316"/>
                  </a:lnTo>
                  <a:lnTo>
                    <a:pt x="1885" y="10275"/>
                  </a:lnTo>
                  <a:lnTo>
                    <a:pt x="1854" y="10245"/>
                  </a:lnTo>
                  <a:lnTo>
                    <a:pt x="1824" y="10194"/>
                  </a:lnTo>
                  <a:lnTo>
                    <a:pt x="1804" y="10153"/>
                  </a:lnTo>
                  <a:lnTo>
                    <a:pt x="1783" y="10112"/>
                  </a:lnTo>
                  <a:lnTo>
                    <a:pt x="1774" y="10062"/>
                  </a:lnTo>
                  <a:lnTo>
                    <a:pt x="1774" y="10022"/>
                  </a:lnTo>
                  <a:lnTo>
                    <a:pt x="1774" y="9991"/>
                  </a:lnTo>
                  <a:lnTo>
                    <a:pt x="1774" y="9961"/>
                  </a:lnTo>
                  <a:lnTo>
                    <a:pt x="1783" y="9930"/>
                  </a:lnTo>
                  <a:lnTo>
                    <a:pt x="1804" y="9870"/>
                  </a:lnTo>
                  <a:lnTo>
                    <a:pt x="1835" y="9839"/>
                  </a:lnTo>
                  <a:lnTo>
                    <a:pt x="1875" y="9799"/>
                  </a:lnTo>
                  <a:lnTo>
                    <a:pt x="1915" y="9768"/>
                  </a:lnTo>
                  <a:lnTo>
                    <a:pt x="1936" y="9759"/>
                  </a:lnTo>
                  <a:lnTo>
                    <a:pt x="1966" y="9738"/>
                  </a:lnTo>
                  <a:lnTo>
                    <a:pt x="1997" y="9728"/>
                  </a:lnTo>
                  <a:lnTo>
                    <a:pt x="2027" y="9717"/>
                  </a:lnTo>
                  <a:lnTo>
                    <a:pt x="2047" y="9707"/>
                  </a:lnTo>
                  <a:lnTo>
                    <a:pt x="2077" y="9698"/>
                  </a:lnTo>
                  <a:lnTo>
                    <a:pt x="2108" y="9687"/>
                  </a:lnTo>
                  <a:lnTo>
                    <a:pt x="2138" y="9677"/>
                  </a:lnTo>
                  <a:lnTo>
                    <a:pt x="2169" y="9667"/>
                  </a:lnTo>
                  <a:lnTo>
                    <a:pt x="2199" y="9656"/>
                  </a:lnTo>
                  <a:lnTo>
                    <a:pt x="2220" y="9646"/>
                  </a:lnTo>
                  <a:lnTo>
                    <a:pt x="2250" y="9637"/>
                  </a:lnTo>
                  <a:lnTo>
                    <a:pt x="2281" y="9616"/>
                  </a:lnTo>
                  <a:lnTo>
                    <a:pt x="2300" y="9606"/>
                  </a:lnTo>
                  <a:lnTo>
                    <a:pt x="2331" y="9586"/>
                  </a:lnTo>
                  <a:lnTo>
                    <a:pt x="2361" y="9576"/>
                  </a:lnTo>
                  <a:lnTo>
                    <a:pt x="2371" y="9555"/>
                  </a:lnTo>
                  <a:lnTo>
                    <a:pt x="2401" y="9545"/>
                  </a:lnTo>
                  <a:lnTo>
                    <a:pt x="2422" y="9525"/>
                  </a:lnTo>
                  <a:lnTo>
                    <a:pt x="2443" y="9505"/>
                  </a:lnTo>
                  <a:lnTo>
                    <a:pt x="2483" y="9464"/>
                  </a:lnTo>
                  <a:lnTo>
                    <a:pt x="2534" y="9433"/>
                  </a:lnTo>
                  <a:lnTo>
                    <a:pt x="2565" y="9393"/>
                  </a:lnTo>
                  <a:lnTo>
                    <a:pt x="2615" y="9363"/>
                  </a:lnTo>
                  <a:lnTo>
                    <a:pt x="2635" y="9332"/>
                  </a:lnTo>
                  <a:lnTo>
                    <a:pt x="2655" y="9312"/>
                  </a:lnTo>
                  <a:lnTo>
                    <a:pt x="2676" y="9292"/>
                  </a:lnTo>
                  <a:lnTo>
                    <a:pt x="2696" y="9271"/>
                  </a:lnTo>
                  <a:lnTo>
                    <a:pt x="2736" y="9231"/>
                  </a:lnTo>
                  <a:lnTo>
                    <a:pt x="2777" y="9200"/>
                  </a:lnTo>
                  <a:lnTo>
                    <a:pt x="2797" y="9170"/>
                  </a:lnTo>
                  <a:lnTo>
                    <a:pt x="2817" y="9150"/>
                  </a:lnTo>
                  <a:lnTo>
                    <a:pt x="2838" y="9130"/>
                  </a:lnTo>
                  <a:lnTo>
                    <a:pt x="2858" y="9109"/>
                  </a:lnTo>
                  <a:lnTo>
                    <a:pt x="2878" y="9079"/>
                  </a:lnTo>
                  <a:lnTo>
                    <a:pt x="2899" y="9059"/>
                  </a:lnTo>
                  <a:lnTo>
                    <a:pt x="2918" y="9038"/>
                  </a:lnTo>
                  <a:lnTo>
                    <a:pt x="2949" y="9029"/>
                  </a:lnTo>
                  <a:lnTo>
                    <a:pt x="2959" y="8998"/>
                  </a:lnTo>
                  <a:lnTo>
                    <a:pt x="2990" y="8977"/>
                  </a:lnTo>
                  <a:lnTo>
                    <a:pt x="3000" y="8958"/>
                  </a:lnTo>
                  <a:lnTo>
                    <a:pt x="3020" y="8937"/>
                  </a:lnTo>
                  <a:lnTo>
                    <a:pt x="3070" y="8897"/>
                  </a:lnTo>
                  <a:lnTo>
                    <a:pt x="3112" y="8866"/>
                  </a:lnTo>
                  <a:lnTo>
                    <a:pt x="3152" y="8815"/>
                  </a:lnTo>
                  <a:lnTo>
                    <a:pt x="3192" y="8785"/>
                  </a:lnTo>
                  <a:lnTo>
                    <a:pt x="3243" y="8745"/>
                  </a:lnTo>
                  <a:lnTo>
                    <a:pt x="3284" y="8724"/>
                  </a:lnTo>
                  <a:lnTo>
                    <a:pt x="3334" y="8684"/>
                  </a:lnTo>
                  <a:lnTo>
                    <a:pt x="3375" y="8653"/>
                  </a:lnTo>
                  <a:lnTo>
                    <a:pt x="3425" y="8634"/>
                  </a:lnTo>
                  <a:lnTo>
                    <a:pt x="3476" y="8613"/>
                  </a:lnTo>
                  <a:lnTo>
                    <a:pt x="3517" y="8582"/>
                  </a:lnTo>
                  <a:lnTo>
                    <a:pt x="3568" y="8573"/>
                  </a:lnTo>
                  <a:lnTo>
                    <a:pt x="3618" y="8562"/>
                  </a:lnTo>
                  <a:lnTo>
                    <a:pt x="3669" y="8562"/>
                  </a:lnTo>
                  <a:lnTo>
                    <a:pt x="3719" y="8552"/>
                  </a:lnTo>
                  <a:lnTo>
                    <a:pt x="3770" y="8552"/>
                  </a:lnTo>
                  <a:lnTo>
                    <a:pt x="3800" y="8552"/>
                  </a:lnTo>
                  <a:lnTo>
                    <a:pt x="3831" y="8562"/>
                  </a:lnTo>
                  <a:lnTo>
                    <a:pt x="3861" y="8562"/>
                  </a:lnTo>
                  <a:lnTo>
                    <a:pt x="3892" y="8573"/>
                  </a:lnTo>
                  <a:lnTo>
                    <a:pt x="4287" y="8826"/>
                  </a:lnTo>
                  <a:lnTo>
                    <a:pt x="4327" y="8775"/>
                  </a:lnTo>
                  <a:lnTo>
                    <a:pt x="4317" y="8745"/>
                  </a:lnTo>
                  <a:lnTo>
                    <a:pt x="4317" y="8714"/>
                  </a:lnTo>
                  <a:lnTo>
                    <a:pt x="4307" y="8674"/>
                  </a:lnTo>
                  <a:lnTo>
                    <a:pt x="4307" y="8643"/>
                  </a:lnTo>
                  <a:lnTo>
                    <a:pt x="4307" y="8603"/>
                  </a:lnTo>
                  <a:lnTo>
                    <a:pt x="4297" y="8573"/>
                  </a:lnTo>
                  <a:lnTo>
                    <a:pt x="4297" y="8542"/>
                  </a:lnTo>
                  <a:lnTo>
                    <a:pt x="4297" y="8512"/>
                  </a:lnTo>
                  <a:lnTo>
                    <a:pt x="4287" y="8470"/>
                  </a:lnTo>
                  <a:lnTo>
                    <a:pt x="4287" y="8430"/>
                  </a:lnTo>
                  <a:lnTo>
                    <a:pt x="4277" y="8400"/>
                  </a:lnTo>
                  <a:lnTo>
                    <a:pt x="4277" y="8369"/>
                  </a:lnTo>
                  <a:lnTo>
                    <a:pt x="4266" y="8329"/>
                  </a:lnTo>
                  <a:lnTo>
                    <a:pt x="4266" y="8299"/>
                  </a:lnTo>
                  <a:lnTo>
                    <a:pt x="4256" y="8258"/>
                  </a:lnTo>
                  <a:lnTo>
                    <a:pt x="4256" y="8238"/>
                  </a:lnTo>
                  <a:lnTo>
                    <a:pt x="4246" y="8197"/>
                  </a:lnTo>
                  <a:lnTo>
                    <a:pt x="4246" y="8167"/>
                  </a:lnTo>
                  <a:lnTo>
                    <a:pt x="4237" y="8127"/>
                  </a:lnTo>
                  <a:lnTo>
                    <a:pt x="4226" y="8096"/>
                  </a:lnTo>
                  <a:lnTo>
                    <a:pt x="4216" y="8076"/>
                  </a:lnTo>
                  <a:lnTo>
                    <a:pt x="4205" y="8045"/>
                  </a:lnTo>
                  <a:lnTo>
                    <a:pt x="4195" y="8015"/>
                  </a:lnTo>
                  <a:lnTo>
                    <a:pt x="4186" y="7984"/>
                  </a:lnTo>
                  <a:lnTo>
                    <a:pt x="4165" y="7955"/>
                  </a:lnTo>
                  <a:lnTo>
                    <a:pt x="4145" y="7924"/>
                  </a:lnTo>
                  <a:lnTo>
                    <a:pt x="4134" y="7904"/>
                  </a:lnTo>
                  <a:lnTo>
                    <a:pt x="4125" y="7883"/>
                  </a:lnTo>
                  <a:lnTo>
                    <a:pt x="4094" y="7853"/>
                  </a:lnTo>
                  <a:lnTo>
                    <a:pt x="4074" y="7833"/>
                  </a:lnTo>
                  <a:lnTo>
                    <a:pt x="4043" y="7812"/>
                  </a:lnTo>
                  <a:lnTo>
                    <a:pt x="4023" y="7793"/>
                  </a:lnTo>
                  <a:lnTo>
                    <a:pt x="3983" y="7762"/>
                  </a:lnTo>
                  <a:lnTo>
                    <a:pt x="3942" y="7741"/>
                  </a:lnTo>
                  <a:lnTo>
                    <a:pt x="3892" y="7711"/>
                  </a:lnTo>
                  <a:lnTo>
                    <a:pt x="3852" y="7681"/>
                  </a:lnTo>
                  <a:lnTo>
                    <a:pt x="3810" y="7650"/>
                  </a:lnTo>
                  <a:lnTo>
                    <a:pt x="3770" y="7620"/>
                  </a:lnTo>
                  <a:lnTo>
                    <a:pt x="3730" y="7589"/>
                  </a:lnTo>
                  <a:lnTo>
                    <a:pt x="3688" y="7559"/>
                  </a:lnTo>
                  <a:lnTo>
                    <a:pt x="3648" y="7518"/>
                  </a:lnTo>
                  <a:lnTo>
                    <a:pt x="3608" y="7488"/>
                  </a:lnTo>
                  <a:lnTo>
                    <a:pt x="3568" y="7448"/>
                  </a:lnTo>
                  <a:lnTo>
                    <a:pt x="3526" y="7427"/>
                  </a:lnTo>
                  <a:lnTo>
                    <a:pt x="3486" y="7387"/>
                  </a:lnTo>
                  <a:lnTo>
                    <a:pt x="3456" y="7347"/>
                  </a:lnTo>
                  <a:lnTo>
                    <a:pt x="3415" y="7305"/>
                  </a:lnTo>
                  <a:lnTo>
                    <a:pt x="3385" y="7275"/>
                  </a:lnTo>
                  <a:lnTo>
                    <a:pt x="3345" y="7235"/>
                  </a:lnTo>
                  <a:lnTo>
                    <a:pt x="3314" y="7194"/>
                  </a:lnTo>
                  <a:lnTo>
                    <a:pt x="3274" y="7154"/>
                  </a:lnTo>
                  <a:lnTo>
                    <a:pt x="3243" y="7113"/>
                  </a:lnTo>
                  <a:lnTo>
                    <a:pt x="3202" y="7072"/>
                  </a:lnTo>
                  <a:lnTo>
                    <a:pt x="3172" y="7032"/>
                  </a:lnTo>
                  <a:lnTo>
                    <a:pt x="3152" y="6992"/>
                  </a:lnTo>
                  <a:lnTo>
                    <a:pt x="3122" y="6951"/>
                  </a:lnTo>
                  <a:lnTo>
                    <a:pt x="3080" y="6910"/>
                  </a:lnTo>
                  <a:lnTo>
                    <a:pt x="3051" y="6870"/>
                  </a:lnTo>
                  <a:lnTo>
                    <a:pt x="3020" y="6819"/>
                  </a:lnTo>
                  <a:lnTo>
                    <a:pt x="3000" y="6788"/>
                  </a:lnTo>
                  <a:lnTo>
                    <a:pt x="2969" y="6738"/>
                  </a:lnTo>
                  <a:lnTo>
                    <a:pt x="2939" y="6698"/>
                  </a:lnTo>
                  <a:lnTo>
                    <a:pt x="2918" y="6657"/>
                  </a:lnTo>
                  <a:lnTo>
                    <a:pt x="2899" y="6617"/>
                  </a:lnTo>
                  <a:lnTo>
                    <a:pt x="2858" y="6647"/>
                  </a:lnTo>
                  <a:lnTo>
                    <a:pt x="2838" y="6677"/>
                  </a:lnTo>
                  <a:lnTo>
                    <a:pt x="2807" y="6698"/>
                  </a:lnTo>
                  <a:lnTo>
                    <a:pt x="2777" y="6718"/>
                  </a:lnTo>
                  <a:lnTo>
                    <a:pt x="2746" y="6729"/>
                  </a:lnTo>
                  <a:lnTo>
                    <a:pt x="2716" y="6748"/>
                  </a:lnTo>
                  <a:lnTo>
                    <a:pt x="2685" y="6769"/>
                  </a:lnTo>
                  <a:lnTo>
                    <a:pt x="2645" y="6799"/>
                  </a:lnTo>
                  <a:lnTo>
                    <a:pt x="2605" y="6788"/>
                  </a:lnTo>
                  <a:lnTo>
                    <a:pt x="2565" y="6788"/>
                  </a:lnTo>
                  <a:lnTo>
                    <a:pt x="2523" y="6788"/>
                  </a:lnTo>
                  <a:lnTo>
                    <a:pt x="2483" y="6779"/>
                  </a:lnTo>
                  <a:lnTo>
                    <a:pt x="2443" y="6779"/>
                  </a:lnTo>
                  <a:lnTo>
                    <a:pt x="2401" y="6769"/>
                  </a:lnTo>
                  <a:lnTo>
                    <a:pt x="2361" y="6769"/>
                  </a:lnTo>
                  <a:lnTo>
                    <a:pt x="2331" y="6769"/>
                  </a:lnTo>
                  <a:lnTo>
                    <a:pt x="2281" y="6758"/>
                  </a:lnTo>
                  <a:lnTo>
                    <a:pt x="2250" y="6748"/>
                  </a:lnTo>
                  <a:lnTo>
                    <a:pt x="2209" y="6738"/>
                  </a:lnTo>
                  <a:lnTo>
                    <a:pt x="2169" y="6738"/>
                  </a:lnTo>
                  <a:lnTo>
                    <a:pt x="2128" y="6729"/>
                  </a:lnTo>
                  <a:lnTo>
                    <a:pt x="2098" y="6718"/>
                  </a:lnTo>
                  <a:lnTo>
                    <a:pt x="2058" y="6708"/>
                  </a:lnTo>
                  <a:lnTo>
                    <a:pt x="2027" y="6698"/>
                  </a:lnTo>
                  <a:lnTo>
                    <a:pt x="1987" y="6687"/>
                  </a:lnTo>
                  <a:lnTo>
                    <a:pt x="1955" y="6668"/>
                  </a:lnTo>
                  <a:lnTo>
                    <a:pt x="1915" y="6657"/>
                  </a:lnTo>
                  <a:lnTo>
                    <a:pt x="1885" y="6637"/>
                  </a:lnTo>
                  <a:lnTo>
                    <a:pt x="1844" y="6626"/>
                  </a:lnTo>
                  <a:lnTo>
                    <a:pt x="1814" y="6607"/>
                  </a:lnTo>
                  <a:lnTo>
                    <a:pt x="1783" y="6586"/>
                  </a:lnTo>
                  <a:lnTo>
                    <a:pt x="1753" y="6565"/>
                  </a:lnTo>
                  <a:lnTo>
                    <a:pt x="1723" y="6546"/>
                  </a:lnTo>
                  <a:lnTo>
                    <a:pt x="1682" y="6515"/>
                  </a:lnTo>
                  <a:lnTo>
                    <a:pt x="1652" y="6495"/>
                  </a:lnTo>
                  <a:lnTo>
                    <a:pt x="1621" y="6464"/>
                  </a:lnTo>
                  <a:lnTo>
                    <a:pt x="1591" y="6445"/>
                  </a:lnTo>
                  <a:lnTo>
                    <a:pt x="1560" y="6414"/>
                  </a:lnTo>
                  <a:lnTo>
                    <a:pt x="1541" y="6384"/>
                  </a:lnTo>
                  <a:lnTo>
                    <a:pt x="1520" y="6353"/>
                  </a:lnTo>
                  <a:lnTo>
                    <a:pt x="1499" y="6323"/>
                  </a:lnTo>
                  <a:lnTo>
                    <a:pt x="1480" y="6302"/>
                  </a:lnTo>
                  <a:lnTo>
                    <a:pt x="1459" y="6283"/>
                  </a:lnTo>
                  <a:lnTo>
                    <a:pt x="1440" y="6262"/>
                  </a:lnTo>
                  <a:lnTo>
                    <a:pt x="1419" y="6231"/>
                  </a:lnTo>
                  <a:lnTo>
                    <a:pt x="1409" y="6211"/>
                  </a:lnTo>
                  <a:lnTo>
                    <a:pt x="1398" y="6180"/>
                  </a:lnTo>
                  <a:lnTo>
                    <a:pt x="1379" y="6161"/>
                  </a:lnTo>
                  <a:lnTo>
                    <a:pt x="1368" y="6130"/>
                  </a:lnTo>
                  <a:lnTo>
                    <a:pt x="1348" y="6110"/>
                  </a:lnTo>
                  <a:lnTo>
                    <a:pt x="1337" y="6079"/>
                  </a:lnTo>
                  <a:lnTo>
                    <a:pt x="1318" y="6060"/>
                  </a:lnTo>
                  <a:lnTo>
                    <a:pt x="1297" y="6008"/>
                  </a:lnTo>
                  <a:lnTo>
                    <a:pt x="1276" y="5958"/>
                  </a:lnTo>
                  <a:lnTo>
                    <a:pt x="1257" y="5928"/>
                  </a:lnTo>
                  <a:lnTo>
                    <a:pt x="1246" y="5907"/>
                  </a:lnTo>
                  <a:lnTo>
                    <a:pt x="1236" y="5877"/>
                  </a:lnTo>
                  <a:lnTo>
                    <a:pt x="1236" y="5846"/>
                  </a:lnTo>
                  <a:lnTo>
                    <a:pt x="1226" y="5827"/>
                  </a:lnTo>
                  <a:lnTo>
                    <a:pt x="1217" y="5796"/>
                  </a:lnTo>
                  <a:lnTo>
                    <a:pt x="1206" y="5766"/>
                  </a:lnTo>
                  <a:lnTo>
                    <a:pt x="1206" y="5745"/>
                  </a:lnTo>
                  <a:lnTo>
                    <a:pt x="1196" y="5715"/>
                  </a:lnTo>
                  <a:lnTo>
                    <a:pt x="1186" y="5684"/>
                  </a:lnTo>
                  <a:lnTo>
                    <a:pt x="1175" y="5654"/>
                  </a:lnTo>
                  <a:lnTo>
                    <a:pt x="1175" y="5633"/>
                  </a:lnTo>
                  <a:lnTo>
                    <a:pt x="1165" y="5604"/>
                  </a:lnTo>
                  <a:lnTo>
                    <a:pt x="1165" y="5573"/>
                  </a:lnTo>
                  <a:lnTo>
                    <a:pt x="1156" y="5543"/>
                  </a:lnTo>
                  <a:lnTo>
                    <a:pt x="1156" y="5522"/>
                  </a:lnTo>
                  <a:lnTo>
                    <a:pt x="1156" y="5492"/>
                  </a:lnTo>
                  <a:lnTo>
                    <a:pt x="1145" y="5461"/>
                  </a:lnTo>
                  <a:lnTo>
                    <a:pt x="1145" y="5431"/>
                  </a:lnTo>
                  <a:lnTo>
                    <a:pt x="1145" y="5400"/>
                  </a:lnTo>
                  <a:lnTo>
                    <a:pt x="1145" y="5370"/>
                  </a:lnTo>
                  <a:lnTo>
                    <a:pt x="1145" y="5339"/>
                  </a:lnTo>
                  <a:lnTo>
                    <a:pt x="1145" y="5320"/>
                  </a:lnTo>
                  <a:lnTo>
                    <a:pt x="1145" y="5289"/>
                  </a:lnTo>
                  <a:lnTo>
                    <a:pt x="1145" y="5259"/>
                  </a:lnTo>
                  <a:lnTo>
                    <a:pt x="1145" y="5228"/>
                  </a:lnTo>
                  <a:lnTo>
                    <a:pt x="1145" y="5198"/>
                  </a:lnTo>
                  <a:lnTo>
                    <a:pt x="1145" y="5177"/>
                  </a:lnTo>
                  <a:lnTo>
                    <a:pt x="1145" y="5147"/>
                  </a:lnTo>
                  <a:lnTo>
                    <a:pt x="1156" y="5116"/>
                  </a:lnTo>
                  <a:lnTo>
                    <a:pt x="1156" y="5087"/>
                  </a:lnTo>
                  <a:lnTo>
                    <a:pt x="1165" y="5066"/>
                  </a:lnTo>
                  <a:lnTo>
                    <a:pt x="1165" y="5036"/>
                  </a:lnTo>
                  <a:lnTo>
                    <a:pt x="1175" y="5005"/>
                  </a:lnTo>
                  <a:lnTo>
                    <a:pt x="1175" y="4975"/>
                  </a:lnTo>
                  <a:lnTo>
                    <a:pt x="1186" y="4954"/>
                  </a:lnTo>
                  <a:lnTo>
                    <a:pt x="1196" y="4925"/>
                  </a:lnTo>
                  <a:lnTo>
                    <a:pt x="1206" y="4893"/>
                  </a:lnTo>
                  <a:lnTo>
                    <a:pt x="1206" y="4864"/>
                  </a:lnTo>
                  <a:lnTo>
                    <a:pt x="1226" y="4843"/>
                  </a:lnTo>
                  <a:lnTo>
                    <a:pt x="1236" y="4813"/>
                  </a:lnTo>
                  <a:lnTo>
                    <a:pt x="1236" y="4782"/>
                  </a:lnTo>
                  <a:lnTo>
                    <a:pt x="1246" y="4763"/>
                  </a:lnTo>
                  <a:lnTo>
                    <a:pt x="1267" y="4731"/>
                  </a:lnTo>
                  <a:lnTo>
                    <a:pt x="1276" y="4702"/>
                  </a:lnTo>
                  <a:lnTo>
                    <a:pt x="1297" y="4681"/>
                  </a:lnTo>
                  <a:lnTo>
                    <a:pt x="1307" y="4660"/>
                  </a:lnTo>
                  <a:lnTo>
                    <a:pt x="1328" y="4641"/>
                  </a:lnTo>
                  <a:lnTo>
                    <a:pt x="1348" y="4610"/>
                  </a:lnTo>
                  <a:lnTo>
                    <a:pt x="1368" y="4590"/>
                  </a:lnTo>
                  <a:lnTo>
                    <a:pt x="1398" y="4559"/>
                  </a:lnTo>
                  <a:lnTo>
                    <a:pt x="1419" y="4549"/>
                  </a:lnTo>
                  <a:lnTo>
                    <a:pt x="1440" y="4529"/>
                  </a:lnTo>
                  <a:lnTo>
                    <a:pt x="1469" y="4519"/>
                  </a:lnTo>
                  <a:lnTo>
                    <a:pt x="1490" y="4498"/>
                  </a:lnTo>
                  <a:lnTo>
                    <a:pt x="1520" y="4489"/>
                  </a:lnTo>
                  <a:lnTo>
                    <a:pt x="1571" y="4468"/>
                  </a:lnTo>
                  <a:lnTo>
                    <a:pt x="1621" y="4468"/>
                  </a:lnTo>
                  <a:lnTo>
                    <a:pt x="1652" y="4468"/>
                  </a:lnTo>
                  <a:lnTo>
                    <a:pt x="1682" y="4468"/>
                  </a:lnTo>
                  <a:lnTo>
                    <a:pt x="1713" y="4479"/>
                  </a:lnTo>
                  <a:lnTo>
                    <a:pt x="1743" y="4489"/>
                  </a:lnTo>
                  <a:lnTo>
                    <a:pt x="1774" y="4468"/>
                  </a:lnTo>
                  <a:lnTo>
                    <a:pt x="1793" y="4437"/>
                  </a:lnTo>
                  <a:lnTo>
                    <a:pt x="1804" y="4397"/>
                  </a:lnTo>
                  <a:lnTo>
                    <a:pt x="1814" y="4367"/>
                  </a:lnTo>
                  <a:lnTo>
                    <a:pt x="1814" y="4317"/>
                  </a:lnTo>
                  <a:lnTo>
                    <a:pt x="1824" y="4266"/>
                  </a:lnTo>
                  <a:lnTo>
                    <a:pt x="1824" y="4225"/>
                  </a:lnTo>
                  <a:lnTo>
                    <a:pt x="1835" y="4195"/>
                  </a:lnTo>
                  <a:lnTo>
                    <a:pt x="1783" y="4205"/>
                  </a:lnTo>
                  <a:lnTo>
                    <a:pt x="1733" y="4205"/>
                  </a:lnTo>
                  <a:lnTo>
                    <a:pt x="1682" y="4205"/>
                  </a:lnTo>
                  <a:lnTo>
                    <a:pt x="1642" y="4205"/>
                  </a:lnTo>
                  <a:lnTo>
                    <a:pt x="1591" y="4195"/>
                  </a:lnTo>
                  <a:lnTo>
                    <a:pt x="1560" y="4164"/>
                  </a:lnTo>
                  <a:lnTo>
                    <a:pt x="1541" y="4144"/>
                  </a:lnTo>
                  <a:lnTo>
                    <a:pt x="1530" y="4134"/>
                  </a:lnTo>
                  <a:lnTo>
                    <a:pt x="1520" y="4103"/>
                  </a:lnTo>
                  <a:lnTo>
                    <a:pt x="1520" y="4083"/>
                  </a:lnTo>
                  <a:lnTo>
                    <a:pt x="1510" y="4052"/>
                  </a:lnTo>
                  <a:lnTo>
                    <a:pt x="1510" y="4023"/>
                  </a:lnTo>
                  <a:lnTo>
                    <a:pt x="1510" y="3991"/>
                  </a:lnTo>
                  <a:lnTo>
                    <a:pt x="1510" y="3962"/>
                  </a:lnTo>
                  <a:lnTo>
                    <a:pt x="1520" y="3911"/>
                  </a:lnTo>
                  <a:lnTo>
                    <a:pt x="1541" y="3860"/>
                  </a:lnTo>
                  <a:lnTo>
                    <a:pt x="1551" y="3810"/>
                  </a:lnTo>
                  <a:lnTo>
                    <a:pt x="1571" y="3759"/>
                  </a:lnTo>
                  <a:lnTo>
                    <a:pt x="1591" y="3718"/>
                  </a:lnTo>
                  <a:lnTo>
                    <a:pt x="1621" y="3667"/>
                  </a:lnTo>
                  <a:lnTo>
                    <a:pt x="1571" y="3648"/>
                  </a:lnTo>
                  <a:lnTo>
                    <a:pt x="1530" y="3638"/>
                  </a:lnTo>
                  <a:lnTo>
                    <a:pt x="1480" y="3627"/>
                  </a:lnTo>
                  <a:lnTo>
                    <a:pt x="1440" y="3617"/>
                  </a:lnTo>
                  <a:lnTo>
                    <a:pt x="1398" y="3596"/>
                  </a:lnTo>
                  <a:lnTo>
                    <a:pt x="1358" y="3577"/>
                  </a:lnTo>
                  <a:lnTo>
                    <a:pt x="1318" y="3546"/>
                  </a:lnTo>
                  <a:lnTo>
                    <a:pt x="1297" y="3505"/>
                  </a:lnTo>
                  <a:lnTo>
                    <a:pt x="1276" y="3465"/>
                  </a:lnTo>
                  <a:lnTo>
                    <a:pt x="1276" y="3425"/>
                  </a:lnTo>
                  <a:lnTo>
                    <a:pt x="1276" y="3384"/>
                  </a:lnTo>
                  <a:lnTo>
                    <a:pt x="1287" y="3354"/>
                  </a:lnTo>
                  <a:lnTo>
                    <a:pt x="1297" y="3323"/>
                  </a:lnTo>
                  <a:lnTo>
                    <a:pt x="1318" y="3293"/>
                  </a:lnTo>
                  <a:lnTo>
                    <a:pt x="1337" y="3262"/>
                  </a:lnTo>
                  <a:lnTo>
                    <a:pt x="1368" y="3242"/>
                  </a:lnTo>
                  <a:lnTo>
                    <a:pt x="1388" y="3211"/>
                  </a:lnTo>
                  <a:lnTo>
                    <a:pt x="1409" y="3181"/>
                  </a:lnTo>
                  <a:lnTo>
                    <a:pt x="1440" y="3150"/>
                  </a:lnTo>
                  <a:lnTo>
                    <a:pt x="1469" y="3131"/>
                  </a:lnTo>
                  <a:lnTo>
                    <a:pt x="1490" y="3100"/>
                  </a:lnTo>
                  <a:lnTo>
                    <a:pt x="1520" y="3080"/>
                  </a:lnTo>
                  <a:lnTo>
                    <a:pt x="1541" y="3049"/>
                  </a:lnTo>
                  <a:lnTo>
                    <a:pt x="1560" y="3030"/>
                  </a:lnTo>
                  <a:lnTo>
                    <a:pt x="1520" y="3009"/>
                  </a:lnTo>
                  <a:lnTo>
                    <a:pt x="1490" y="2988"/>
                  </a:lnTo>
                  <a:lnTo>
                    <a:pt x="1469" y="2969"/>
                  </a:lnTo>
                  <a:lnTo>
                    <a:pt x="1449" y="2938"/>
                  </a:lnTo>
                  <a:lnTo>
                    <a:pt x="1440" y="2908"/>
                  </a:lnTo>
                  <a:lnTo>
                    <a:pt x="1429" y="2877"/>
                  </a:lnTo>
                  <a:lnTo>
                    <a:pt x="1409" y="2847"/>
                  </a:lnTo>
                  <a:lnTo>
                    <a:pt x="1409" y="2816"/>
                  </a:lnTo>
                  <a:lnTo>
                    <a:pt x="1409" y="2765"/>
                  </a:lnTo>
                  <a:lnTo>
                    <a:pt x="1419" y="2736"/>
                  </a:lnTo>
                  <a:lnTo>
                    <a:pt x="1429" y="2695"/>
                  </a:lnTo>
                  <a:lnTo>
                    <a:pt x="1449" y="2664"/>
                  </a:lnTo>
                  <a:lnTo>
                    <a:pt x="1459" y="2624"/>
                  </a:lnTo>
                  <a:lnTo>
                    <a:pt x="1480" y="2593"/>
                  </a:lnTo>
                  <a:lnTo>
                    <a:pt x="1510" y="2563"/>
                  </a:lnTo>
                  <a:lnTo>
                    <a:pt x="1541" y="2532"/>
                  </a:lnTo>
                  <a:lnTo>
                    <a:pt x="1560" y="2492"/>
                  </a:lnTo>
                  <a:lnTo>
                    <a:pt x="1591" y="2462"/>
                  </a:lnTo>
                  <a:lnTo>
                    <a:pt x="1621" y="2431"/>
                  </a:lnTo>
                  <a:lnTo>
                    <a:pt x="1652" y="2412"/>
                  </a:lnTo>
                  <a:lnTo>
                    <a:pt x="1682" y="2381"/>
                  </a:lnTo>
                  <a:lnTo>
                    <a:pt x="1713" y="2361"/>
                  </a:lnTo>
                  <a:lnTo>
                    <a:pt x="1743" y="2340"/>
                  </a:lnTo>
                  <a:lnTo>
                    <a:pt x="1774" y="2320"/>
                  </a:lnTo>
                  <a:lnTo>
                    <a:pt x="1753" y="2290"/>
                  </a:lnTo>
                  <a:lnTo>
                    <a:pt x="1743" y="2269"/>
                  </a:lnTo>
                  <a:lnTo>
                    <a:pt x="1733" y="2248"/>
                  </a:lnTo>
                  <a:lnTo>
                    <a:pt x="1733" y="2219"/>
                  </a:lnTo>
                  <a:lnTo>
                    <a:pt x="1733" y="2168"/>
                  </a:lnTo>
                  <a:lnTo>
                    <a:pt x="1753" y="2117"/>
                  </a:lnTo>
                  <a:lnTo>
                    <a:pt x="1764" y="2077"/>
                  </a:lnTo>
                  <a:lnTo>
                    <a:pt x="1793" y="2025"/>
                  </a:lnTo>
                  <a:lnTo>
                    <a:pt x="1814" y="1975"/>
                  </a:lnTo>
                  <a:lnTo>
                    <a:pt x="1835" y="1935"/>
                  </a:lnTo>
                  <a:lnTo>
                    <a:pt x="1854" y="1914"/>
                  </a:lnTo>
                  <a:lnTo>
                    <a:pt x="1885" y="1894"/>
                  </a:lnTo>
                  <a:lnTo>
                    <a:pt x="1895" y="1863"/>
                  </a:lnTo>
                  <a:lnTo>
                    <a:pt x="1926" y="1844"/>
                  </a:lnTo>
                  <a:lnTo>
                    <a:pt x="1946" y="1823"/>
                  </a:lnTo>
                  <a:lnTo>
                    <a:pt x="1976" y="1803"/>
                  </a:lnTo>
                  <a:lnTo>
                    <a:pt x="1997" y="1793"/>
                  </a:lnTo>
                  <a:lnTo>
                    <a:pt x="2027" y="1773"/>
                  </a:lnTo>
                  <a:lnTo>
                    <a:pt x="2047" y="1752"/>
                  </a:lnTo>
                  <a:lnTo>
                    <a:pt x="2077" y="1732"/>
                  </a:lnTo>
                  <a:lnTo>
                    <a:pt x="2108" y="1722"/>
                  </a:lnTo>
                  <a:lnTo>
                    <a:pt x="2138" y="1712"/>
                  </a:lnTo>
                  <a:lnTo>
                    <a:pt x="2169" y="1691"/>
                  </a:lnTo>
                  <a:lnTo>
                    <a:pt x="2199" y="1691"/>
                  </a:lnTo>
                  <a:lnTo>
                    <a:pt x="2229" y="1691"/>
                  </a:lnTo>
                  <a:lnTo>
                    <a:pt x="2260" y="1691"/>
                  </a:lnTo>
                  <a:lnTo>
                    <a:pt x="2260" y="1651"/>
                  </a:lnTo>
                  <a:lnTo>
                    <a:pt x="2260" y="1621"/>
                  </a:lnTo>
                  <a:lnTo>
                    <a:pt x="2260" y="1590"/>
                  </a:lnTo>
                  <a:lnTo>
                    <a:pt x="2270" y="1560"/>
                  </a:lnTo>
                  <a:lnTo>
                    <a:pt x="2290" y="1510"/>
                  </a:lnTo>
                  <a:lnTo>
                    <a:pt x="2321" y="1468"/>
                  </a:lnTo>
                  <a:lnTo>
                    <a:pt x="2351" y="1428"/>
                  </a:lnTo>
                  <a:lnTo>
                    <a:pt x="2392" y="1388"/>
                  </a:lnTo>
                  <a:lnTo>
                    <a:pt x="2412" y="1367"/>
                  </a:lnTo>
                  <a:lnTo>
                    <a:pt x="2443" y="1348"/>
                  </a:lnTo>
                  <a:lnTo>
                    <a:pt x="2462" y="1337"/>
                  </a:lnTo>
                  <a:lnTo>
                    <a:pt x="2493" y="1316"/>
                  </a:lnTo>
                  <a:lnTo>
                    <a:pt x="2513" y="1306"/>
                  </a:lnTo>
                  <a:lnTo>
                    <a:pt x="2534" y="1287"/>
                  </a:lnTo>
                  <a:lnTo>
                    <a:pt x="2554" y="1266"/>
                  </a:lnTo>
                  <a:lnTo>
                    <a:pt x="2584" y="1256"/>
                  </a:lnTo>
                  <a:lnTo>
                    <a:pt x="2624" y="1215"/>
                  </a:lnTo>
                  <a:lnTo>
                    <a:pt x="2666" y="1184"/>
                  </a:lnTo>
                  <a:lnTo>
                    <a:pt x="2696" y="1144"/>
                  </a:lnTo>
                  <a:lnTo>
                    <a:pt x="2727" y="1094"/>
                  </a:lnTo>
                  <a:lnTo>
                    <a:pt x="2727" y="1064"/>
                  </a:lnTo>
                  <a:lnTo>
                    <a:pt x="2736" y="1043"/>
                  </a:lnTo>
                  <a:lnTo>
                    <a:pt x="2746" y="1013"/>
                  </a:lnTo>
                  <a:lnTo>
                    <a:pt x="2746" y="982"/>
                  </a:lnTo>
                  <a:lnTo>
                    <a:pt x="2767" y="952"/>
                  </a:lnTo>
                  <a:lnTo>
                    <a:pt x="2787" y="921"/>
                  </a:lnTo>
                  <a:lnTo>
                    <a:pt x="2817" y="891"/>
                  </a:lnTo>
                  <a:lnTo>
                    <a:pt x="2847" y="871"/>
                  </a:lnTo>
                  <a:lnTo>
                    <a:pt x="2868" y="841"/>
                  </a:lnTo>
                  <a:lnTo>
                    <a:pt x="2899" y="820"/>
                  </a:lnTo>
                  <a:lnTo>
                    <a:pt x="2918" y="810"/>
                  </a:lnTo>
                  <a:lnTo>
                    <a:pt x="2949" y="790"/>
                  </a:lnTo>
                  <a:lnTo>
                    <a:pt x="2979" y="759"/>
                  </a:lnTo>
                  <a:lnTo>
                    <a:pt x="3000" y="739"/>
                  </a:lnTo>
                  <a:lnTo>
                    <a:pt x="3020" y="709"/>
                  </a:lnTo>
                  <a:lnTo>
                    <a:pt x="3051" y="688"/>
                  </a:lnTo>
                  <a:lnTo>
                    <a:pt x="3070" y="658"/>
                  </a:lnTo>
                  <a:lnTo>
                    <a:pt x="3091" y="637"/>
                  </a:lnTo>
                  <a:lnTo>
                    <a:pt x="3112" y="597"/>
                  </a:lnTo>
                  <a:lnTo>
                    <a:pt x="3131" y="567"/>
                  </a:lnTo>
                  <a:lnTo>
                    <a:pt x="3141" y="536"/>
                  </a:lnTo>
                  <a:lnTo>
                    <a:pt x="3172" y="516"/>
                  </a:lnTo>
                  <a:lnTo>
                    <a:pt x="3192" y="506"/>
                  </a:lnTo>
                  <a:lnTo>
                    <a:pt x="3223" y="496"/>
                  </a:lnTo>
                  <a:lnTo>
                    <a:pt x="3243" y="486"/>
                  </a:lnTo>
                  <a:lnTo>
                    <a:pt x="3274" y="475"/>
                  </a:lnTo>
                  <a:lnTo>
                    <a:pt x="3303" y="465"/>
                  </a:lnTo>
                  <a:lnTo>
                    <a:pt x="3334" y="465"/>
                  </a:lnTo>
                  <a:lnTo>
                    <a:pt x="3354" y="456"/>
                  </a:lnTo>
                  <a:lnTo>
                    <a:pt x="3385" y="456"/>
                  </a:lnTo>
                  <a:lnTo>
                    <a:pt x="3415" y="456"/>
                  </a:lnTo>
                  <a:lnTo>
                    <a:pt x="3446" y="456"/>
                  </a:lnTo>
                  <a:lnTo>
                    <a:pt x="3465" y="456"/>
                  </a:lnTo>
                  <a:lnTo>
                    <a:pt x="3496" y="456"/>
                  </a:lnTo>
                  <a:lnTo>
                    <a:pt x="3517" y="465"/>
                  </a:lnTo>
                  <a:lnTo>
                    <a:pt x="3547" y="475"/>
                  </a:lnTo>
                  <a:lnTo>
                    <a:pt x="3587" y="486"/>
                  </a:lnTo>
                  <a:lnTo>
                    <a:pt x="3618" y="496"/>
                  </a:lnTo>
                  <a:lnTo>
                    <a:pt x="3659" y="506"/>
                  </a:lnTo>
                  <a:lnTo>
                    <a:pt x="3688" y="536"/>
                  </a:lnTo>
                  <a:lnTo>
                    <a:pt x="3719" y="557"/>
                  </a:lnTo>
                  <a:lnTo>
                    <a:pt x="3749" y="587"/>
                  </a:lnTo>
                  <a:lnTo>
                    <a:pt x="3780" y="618"/>
                  </a:lnTo>
                  <a:lnTo>
                    <a:pt x="3810" y="648"/>
                  </a:lnTo>
                  <a:lnTo>
                    <a:pt x="3831" y="608"/>
                  </a:lnTo>
                  <a:lnTo>
                    <a:pt x="3852" y="567"/>
                  </a:lnTo>
                  <a:lnTo>
                    <a:pt x="3881" y="526"/>
                  </a:lnTo>
                  <a:lnTo>
                    <a:pt x="3911" y="506"/>
                  </a:lnTo>
                  <a:lnTo>
                    <a:pt x="3942" y="465"/>
                  </a:lnTo>
                  <a:lnTo>
                    <a:pt x="3972" y="425"/>
                  </a:lnTo>
                  <a:lnTo>
                    <a:pt x="4003" y="385"/>
                  </a:lnTo>
                  <a:lnTo>
                    <a:pt x="4033" y="354"/>
                  </a:lnTo>
                  <a:lnTo>
                    <a:pt x="4064" y="324"/>
                  </a:lnTo>
                  <a:lnTo>
                    <a:pt x="4104" y="293"/>
                  </a:lnTo>
                  <a:lnTo>
                    <a:pt x="4134" y="263"/>
                  </a:lnTo>
                  <a:lnTo>
                    <a:pt x="4176" y="232"/>
                  </a:lnTo>
                  <a:lnTo>
                    <a:pt x="4216" y="202"/>
                  </a:lnTo>
                  <a:lnTo>
                    <a:pt x="4256" y="172"/>
                  </a:lnTo>
                  <a:lnTo>
                    <a:pt x="4297" y="141"/>
                  </a:lnTo>
                  <a:lnTo>
                    <a:pt x="4338" y="120"/>
                  </a:lnTo>
                  <a:lnTo>
                    <a:pt x="4368" y="90"/>
                  </a:lnTo>
                  <a:lnTo>
                    <a:pt x="4409" y="70"/>
                  </a:lnTo>
                  <a:lnTo>
                    <a:pt x="4449" y="50"/>
                  </a:lnTo>
                  <a:lnTo>
                    <a:pt x="4489" y="40"/>
                  </a:lnTo>
                  <a:lnTo>
                    <a:pt x="4540" y="19"/>
                  </a:lnTo>
                  <a:lnTo>
                    <a:pt x="4581" y="9"/>
                  </a:lnTo>
                  <a:lnTo>
                    <a:pt x="4632" y="0"/>
                  </a:lnTo>
                  <a:lnTo>
                    <a:pt x="4672" y="0"/>
                  </a:lnTo>
                  <a:lnTo>
                    <a:pt x="4712" y="0"/>
                  </a:lnTo>
                  <a:lnTo>
                    <a:pt x="4763" y="0"/>
                  </a:lnTo>
                  <a:lnTo>
                    <a:pt x="4804" y="0"/>
                  </a:lnTo>
                  <a:lnTo>
                    <a:pt x="4844" y="9"/>
                  </a:lnTo>
                  <a:lnTo>
                    <a:pt x="4895" y="19"/>
                  </a:lnTo>
                  <a:lnTo>
                    <a:pt x="4935" y="30"/>
                  </a:lnTo>
                  <a:lnTo>
                    <a:pt x="4975" y="40"/>
                  </a:lnTo>
                  <a:lnTo>
                    <a:pt x="5027" y="7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06" name="Freeform 305"/>
            <p:cNvSpPr>
              <a:spLocks/>
            </p:cNvSpPr>
            <p:nvPr/>
          </p:nvSpPr>
          <p:spPr bwMode="auto">
            <a:xfrm>
              <a:off x="954" y="1262"/>
              <a:ext cx="951" cy="675"/>
            </a:xfrm>
            <a:custGeom>
              <a:avLst/>
              <a:gdLst>
                <a:gd name="T0" fmla="*/ 3719 w 6658"/>
                <a:gd name="T1" fmla="*/ 385 h 4723"/>
                <a:gd name="T2" fmla="*/ 4114 w 6658"/>
                <a:gd name="T3" fmla="*/ 193 h 4723"/>
                <a:gd name="T4" fmla="*/ 4389 w 6658"/>
                <a:gd name="T5" fmla="*/ 467 h 4723"/>
                <a:gd name="T6" fmla="*/ 4753 w 6658"/>
                <a:gd name="T7" fmla="*/ 507 h 4723"/>
                <a:gd name="T8" fmla="*/ 4885 w 6658"/>
                <a:gd name="T9" fmla="*/ 912 h 4723"/>
                <a:gd name="T10" fmla="*/ 5331 w 6658"/>
                <a:gd name="T11" fmla="*/ 811 h 4723"/>
                <a:gd name="T12" fmla="*/ 5401 w 6658"/>
                <a:gd name="T13" fmla="*/ 1196 h 4723"/>
                <a:gd name="T14" fmla="*/ 5665 w 6658"/>
                <a:gd name="T15" fmla="*/ 1156 h 4723"/>
                <a:gd name="T16" fmla="*/ 6019 w 6658"/>
                <a:gd name="T17" fmla="*/ 1216 h 4723"/>
                <a:gd name="T18" fmla="*/ 6284 w 6658"/>
                <a:gd name="T19" fmla="*/ 1510 h 4723"/>
                <a:gd name="T20" fmla="*/ 6284 w 6658"/>
                <a:gd name="T21" fmla="*/ 1855 h 4723"/>
                <a:gd name="T22" fmla="*/ 6618 w 6658"/>
                <a:gd name="T23" fmla="*/ 2220 h 4723"/>
                <a:gd name="T24" fmla="*/ 6406 w 6658"/>
                <a:gd name="T25" fmla="*/ 2696 h 4723"/>
                <a:gd name="T26" fmla="*/ 6364 w 6658"/>
                <a:gd name="T27" fmla="*/ 3081 h 4723"/>
                <a:gd name="T28" fmla="*/ 5888 w 6658"/>
                <a:gd name="T29" fmla="*/ 3405 h 4723"/>
                <a:gd name="T30" fmla="*/ 5746 w 6658"/>
                <a:gd name="T31" fmla="*/ 3568 h 4723"/>
                <a:gd name="T32" fmla="*/ 5695 w 6658"/>
                <a:gd name="T33" fmla="*/ 3173 h 4723"/>
                <a:gd name="T34" fmla="*/ 5726 w 6658"/>
                <a:gd name="T35" fmla="*/ 2757 h 4723"/>
                <a:gd name="T36" fmla="*/ 5685 w 6658"/>
                <a:gd name="T37" fmla="*/ 2574 h 4723"/>
                <a:gd name="T38" fmla="*/ 5341 w 6658"/>
                <a:gd name="T39" fmla="*/ 2382 h 4723"/>
                <a:gd name="T40" fmla="*/ 5148 w 6658"/>
                <a:gd name="T41" fmla="*/ 2685 h 4723"/>
                <a:gd name="T42" fmla="*/ 4793 w 6658"/>
                <a:gd name="T43" fmla="*/ 2402 h 4723"/>
                <a:gd name="T44" fmla="*/ 4469 w 6658"/>
                <a:gd name="T45" fmla="*/ 2564 h 4723"/>
                <a:gd name="T46" fmla="*/ 4216 w 6658"/>
                <a:gd name="T47" fmla="*/ 2332 h 4723"/>
                <a:gd name="T48" fmla="*/ 3902 w 6658"/>
                <a:gd name="T49" fmla="*/ 2483 h 4723"/>
                <a:gd name="T50" fmla="*/ 3719 w 6658"/>
                <a:gd name="T51" fmla="*/ 2615 h 4723"/>
                <a:gd name="T52" fmla="*/ 3476 w 6658"/>
                <a:gd name="T53" fmla="*/ 2939 h 4723"/>
                <a:gd name="T54" fmla="*/ 3081 w 6658"/>
                <a:gd name="T55" fmla="*/ 2990 h 4723"/>
                <a:gd name="T56" fmla="*/ 2818 w 6658"/>
                <a:gd name="T57" fmla="*/ 2818 h 4723"/>
                <a:gd name="T58" fmla="*/ 2554 w 6658"/>
                <a:gd name="T59" fmla="*/ 3101 h 4723"/>
                <a:gd name="T60" fmla="*/ 2372 w 6658"/>
                <a:gd name="T61" fmla="*/ 2847 h 4723"/>
                <a:gd name="T62" fmla="*/ 2068 w 6658"/>
                <a:gd name="T63" fmla="*/ 3070 h 4723"/>
                <a:gd name="T64" fmla="*/ 1702 w 6658"/>
                <a:gd name="T65" fmla="*/ 2980 h 4723"/>
                <a:gd name="T66" fmla="*/ 1399 w 6658"/>
                <a:gd name="T67" fmla="*/ 3274 h 4723"/>
                <a:gd name="T68" fmla="*/ 1490 w 6658"/>
                <a:gd name="T69" fmla="*/ 3659 h 4723"/>
                <a:gd name="T70" fmla="*/ 1176 w 6658"/>
                <a:gd name="T71" fmla="*/ 3892 h 4723"/>
                <a:gd name="T72" fmla="*/ 1267 w 6658"/>
                <a:gd name="T73" fmla="*/ 4317 h 4723"/>
                <a:gd name="T74" fmla="*/ 932 w 6658"/>
                <a:gd name="T75" fmla="*/ 4672 h 4723"/>
                <a:gd name="T76" fmla="*/ 831 w 6658"/>
                <a:gd name="T77" fmla="*/ 4540 h 4723"/>
                <a:gd name="T78" fmla="*/ 507 w 6658"/>
                <a:gd name="T79" fmla="*/ 4439 h 4723"/>
                <a:gd name="T80" fmla="*/ 629 w 6658"/>
                <a:gd name="T81" fmla="*/ 4054 h 4723"/>
                <a:gd name="T82" fmla="*/ 396 w 6658"/>
                <a:gd name="T83" fmla="*/ 4003 h 4723"/>
                <a:gd name="T84" fmla="*/ 324 w 6658"/>
                <a:gd name="T85" fmla="*/ 3648 h 4723"/>
                <a:gd name="T86" fmla="*/ 415 w 6658"/>
                <a:gd name="T87" fmla="*/ 3425 h 4723"/>
                <a:gd name="T88" fmla="*/ 0 w 6658"/>
                <a:gd name="T89" fmla="*/ 3314 h 4723"/>
                <a:gd name="T90" fmla="*/ 425 w 6658"/>
                <a:gd name="T91" fmla="*/ 2939 h 4723"/>
                <a:gd name="T92" fmla="*/ 314 w 6658"/>
                <a:gd name="T93" fmla="*/ 2838 h 4723"/>
                <a:gd name="T94" fmla="*/ 234 w 6658"/>
                <a:gd name="T95" fmla="*/ 2473 h 4723"/>
                <a:gd name="T96" fmla="*/ 740 w 6658"/>
                <a:gd name="T97" fmla="*/ 2311 h 4723"/>
                <a:gd name="T98" fmla="*/ 456 w 6658"/>
                <a:gd name="T99" fmla="*/ 2088 h 4723"/>
                <a:gd name="T100" fmla="*/ 690 w 6658"/>
                <a:gd name="T101" fmla="*/ 1764 h 4723"/>
                <a:gd name="T102" fmla="*/ 1044 w 6658"/>
                <a:gd name="T103" fmla="*/ 1794 h 4723"/>
                <a:gd name="T104" fmla="*/ 983 w 6658"/>
                <a:gd name="T105" fmla="*/ 1531 h 4723"/>
                <a:gd name="T106" fmla="*/ 1328 w 6658"/>
                <a:gd name="T107" fmla="*/ 1318 h 4723"/>
                <a:gd name="T108" fmla="*/ 1368 w 6658"/>
                <a:gd name="T109" fmla="*/ 1156 h 4723"/>
                <a:gd name="T110" fmla="*/ 1601 w 6658"/>
                <a:gd name="T111" fmla="*/ 872 h 4723"/>
                <a:gd name="T112" fmla="*/ 1763 w 6658"/>
                <a:gd name="T113" fmla="*/ 578 h 4723"/>
                <a:gd name="T114" fmla="*/ 2280 w 6658"/>
                <a:gd name="T115" fmla="*/ 538 h 4723"/>
                <a:gd name="T116" fmla="*/ 2564 w 6658"/>
                <a:gd name="T117" fmla="*/ 538 h 4723"/>
                <a:gd name="T118" fmla="*/ 2848 w 6658"/>
                <a:gd name="T119" fmla="*/ 213 h 4723"/>
                <a:gd name="T120" fmla="*/ 3222 w 6658"/>
                <a:gd name="T121" fmla="*/ 21 h 472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658"/>
                <a:gd name="T184" fmla="*/ 0 h 4723"/>
                <a:gd name="T185" fmla="*/ 6658 w 6658"/>
                <a:gd name="T186" fmla="*/ 4723 h 472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658" h="4723">
                  <a:moveTo>
                    <a:pt x="3598" y="143"/>
                  </a:moveTo>
                  <a:lnTo>
                    <a:pt x="3607" y="183"/>
                  </a:lnTo>
                  <a:lnTo>
                    <a:pt x="3618" y="223"/>
                  </a:lnTo>
                  <a:lnTo>
                    <a:pt x="3607" y="254"/>
                  </a:lnTo>
                  <a:lnTo>
                    <a:pt x="3607" y="294"/>
                  </a:lnTo>
                  <a:lnTo>
                    <a:pt x="3598" y="324"/>
                  </a:lnTo>
                  <a:lnTo>
                    <a:pt x="3598" y="366"/>
                  </a:lnTo>
                  <a:lnTo>
                    <a:pt x="3598" y="395"/>
                  </a:lnTo>
                  <a:lnTo>
                    <a:pt x="3628" y="426"/>
                  </a:lnTo>
                  <a:lnTo>
                    <a:pt x="3649" y="426"/>
                  </a:lnTo>
                  <a:lnTo>
                    <a:pt x="3679" y="416"/>
                  </a:lnTo>
                  <a:lnTo>
                    <a:pt x="3699" y="395"/>
                  </a:lnTo>
                  <a:lnTo>
                    <a:pt x="3719" y="385"/>
                  </a:lnTo>
                  <a:lnTo>
                    <a:pt x="3729" y="355"/>
                  </a:lnTo>
                  <a:lnTo>
                    <a:pt x="3750" y="334"/>
                  </a:lnTo>
                  <a:lnTo>
                    <a:pt x="3750" y="305"/>
                  </a:lnTo>
                  <a:lnTo>
                    <a:pt x="3771" y="284"/>
                  </a:lnTo>
                  <a:lnTo>
                    <a:pt x="3800" y="274"/>
                  </a:lnTo>
                  <a:lnTo>
                    <a:pt x="3841" y="263"/>
                  </a:lnTo>
                  <a:lnTo>
                    <a:pt x="3872" y="244"/>
                  </a:lnTo>
                  <a:lnTo>
                    <a:pt x="3912" y="233"/>
                  </a:lnTo>
                  <a:lnTo>
                    <a:pt x="3952" y="213"/>
                  </a:lnTo>
                  <a:lnTo>
                    <a:pt x="3994" y="213"/>
                  </a:lnTo>
                  <a:lnTo>
                    <a:pt x="4034" y="203"/>
                  </a:lnTo>
                  <a:lnTo>
                    <a:pt x="4074" y="203"/>
                  </a:lnTo>
                  <a:lnTo>
                    <a:pt x="4114" y="193"/>
                  </a:lnTo>
                  <a:lnTo>
                    <a:pt x="4156" y="193"/>
                  </a:lnTo>
                  <a:lnTo>
                    <a:pt x="4196" y="193"/>
                  </a:lnTo>
                  <a:lnTo>
                    <a:pt x="4236" y="203"/>
                  </a:lnTo>
                  <a:lnTo>
                    <a:pt x="4277" y="203"/>
                  </a:lnTo>
                  <a:lnTo>
                    <a:pt x="4318" y="223"/>
                  </a:lnTo>
                  <a:lnTo>
                    <a:pt x="4347" y="233"/>
                  </a:lnTo>
                  <a:lnTo>
                    <a:pt x="4389" y="263"/>
                  </a:lnTo>
                  <a:lnTo>
                    <a:pt x="4408" y="294"/>
                  </a:lnTo>
                  <a:lnTo>
                    <a:pt x="4419" y="355"/>
                  </a:lnTo>
                  <a:lnTo>
                    <a:pt x="4408" y="376"/>
                  </a:lnTo>
                  <a:lnTo>
                    <a:pt x="4398" y="406"/>
                  </a:lnTo>
                  <a:lnTo>
                    <a:pt x="4398" y="436"/>
                  </a:lnTo>
                  <a:lnTo>
                    <a:pt x="4389" y="467"/>
                  </a:lnTo>
                  <a:lnTo>
                    <a:pt x="4378" y="507"/>
                  </a:lnTo>
                  <a:lnTo>
                    <a:pt x="4378" y="547"/>
                  </a:lnTo>
                  <a:lnTo>
                    <a:pt x="4389" y="568"/>
                  </a:lnTo>
                  <a:lnTo>
                    <a:pt x="4408" y="578"/>
                  </a:lnTo>
                  <a:lnTo>
                    <a:pt x="4439" y="578"/>
                  </a:lnTo>
                  <a:lnTo>
                    <a:pt x="4480" y="588"/>
                  </a:lnTo>
                  <a:lnTo>
                    <a:pt x="4509" y="557"/>
                  </a:lnTo>
                  <a:lnTo>
                    <a:pt x="4540" y="538"/>
                  </a:lnTo>
                  <a:lnTo>
                    <a:pt x="4581" y="528"/>
                  </a:lnTo>
                  <a:lnTo>
                    <a:pt x="4621" y="517"/>
                  </a:lnTo>
                  <a:lnTo>
                    <a:pt x="4673" y="507"/>
                  </a:lnTo>
                  <a:lnTo>
                    <a:pt x="4713" y="507"/>
                  </a:lnTo>
                  <a:lnTo>
                    <a:pt x="4753" y="507"/>
                  </a:lnTo>
                  <a:lnTo>
                    <a:pt x="4804" y="517"/>
                  </a:lnTo>
                  <a:lnTo>
                    <a:pt x="4844" y="547"/>
                  </a:lnTo>
                  <a:lnTo>
                    <a:pt x="4875" y="578"/>
                  </a:lnTo>
                  <a:lnTo>
                    <a:pt x="4896" y="599"/>
                  </a:lnTo>
                  <a:lnTo>
                    <a:pt x="4905" y="629"/>
                  </a:lnTo>
                  <a:lnTo>
                    <a:pt x="4915" y="649"/>
                  </a:lnTo>
                  <a:lnTo>
                    <a:pt x="4936" y="690"/>
                  </a:lnTo>
                  <a:lnTo>
                    <a:pt x="4936" y="730"/>
                  </a:lnTo>
                  <a:lnTo>
                    <a:pt x="4925" y="770"/>
                  </a:lnTo>
                  <a:lnTo>
                    <a:pt x="4905" y="811"/>
                  </a:lnTo>
                  <a:lnTo>
                    <a:pt x="4885" y="852"/>
                  </a:lnTo>
                  <a:lnTo>
                    <a:pt x="4875" y="881"/>
                  </a:lnTo>
                  <a:lnTo>
                    <a:pt x="4885" y="912"/>
                  </a:lnTo>
                  <a:lnTo>
                    <a:pt x="4905" y="923"/>
                  </a:lnTo>
                  <a:lnTo>
                    <a:pt x="4936" y="933"/>
                  </a:lnTo>
                  <a:lnTo>
                    <a:pt x="4976" y="942"/>
                  </a:lnTo>
                  <a:lnTo>
                    <a:pt x="4997" y="902"/>
                  </a:lnTo>
                  <a:lnTo>
                    <a:pt x="5027" y="881"/>
                  </a:lnTo>
                  <a:lnTo>
                    <a:pt x="5058" y="852"/>
                  </a:lnTo>
                  <a:lnTo>
                    <a:pt x="5098" y="822"/>
                  </a:lnTo>
                  <a:lnTo>
                    <a:pt x="5138" y="801"/>
                  </a:lnTo>
                  <a:lnTo>
                    <a:pt x="5189" y="791"/>
                  </a:lnTo>
                  <a:lnTo>
                    <a:pt x="5230" y="780"/>
                  </a:lnTo>
                  <a:lnTo>
                    <a:pt x="5281" y="780"/>
                  </a:lnTo>
                  <a:lnTo>
                    <a:pt x="5300" y="791"/>
                  </a:lnTo>
                  <a:lnTo>
                    <a:pt x="5331" y="811"/>
                  </a:lnTo>
                  <a:lnTo>
                    <a:pt x="5361" y="822"/>
                  </a:lnTo>
                  <a:lnTo>
                    <a:pt x="5392" y="831"/>
                  </a:lnTo>
                  <a:lnTo>
                    <a:pt x="5412" y="852"/>
                  </a:lnTo>
                  <a:lnTo>
                    <a:pt x="5432" y="872"/>
                  </a:lnTo>
                  <a:lnTo>
                    <a:pt x="5443" y="902"/>
                  </a:lnTo>
                  <a:lnTo>
                    <a:pt x="5453" y="933"/>
                  </a:lnTo>
                  <a:lnTo>
                    <a:pt x="5453" y="984"/>
                  </a:lnTo>
                  <a:lnTo>
                    <a:pt x="5443" y="1034"/>
                  </a:lnTo>
                  <a:lnTo>
                    <a:pt x="5432" y="1064"/>
                  </a:lnTo>
                  <a:lnTo>
                    <a:pt x="5432" y="1085"/>
                  </a:lnTo>
                  <a:lnTo>
                    <a:pt x="5422" y="1115"/>
                  </a:lnTo>
                  <a:lnTo>
                    <a:pt x="5412" y="1146"/>
                  </a:lnTo>
                  <a:lnTo>
                    <a:pt x="5401" y="1196"/>
                  </a:lnTo>
                  <a:lnTo>
                    <a:pt x="5412" y="1236"/>
                  </a:lnTo>
                  <a:lnTo>
                    <a:pt x="5412" y="1247"/>
                  </a:lnTo>
                  <a:lnTo>
                    <a:pt x="5432" y="1268"/>
                  </a:lnTo>
                  <a:lnTo>
                    <a:pt x="5453" y="1277"/>
                  </a:lnTo>
                  <a:lnTo>
                    <a:pt x="5483" y="1287"/>
                  </a:lnTo>
                  <a:lnTo>
                    <a:pt x="5503" y="1257"/>
                  </a:lnTo>
                  <a:lnTo>
                    <a:pt x="5514" y="1226"/>
                  </a:lnTo>
                  <a:lnTo>
                    <a:pt x="5533" y="1216"/>
                  </a:lnTo>
                  <a:lnTo>
                    <a:pt x="5554" y="1196"/>
                  </a:lnTo>
                  <a:lnTo>
                    <a:pt x="5574" y="1186"/>
                  </a:lnTo>
                  <a:lnTo>
                    <a:pt x="5605" y="1165"/>
                  </a:lnTo>
                  <a:lnTo>
                    <a:pt x="5634" y="1156"/>
                  </a:lnTo>
                  <a:lnTo>
                    <a:pt x="5665" y="1156"/>
                  </a:lnTo>
                  <a:lnTo>
                    <a:pt x="5685" y="1146"/>
                  </a:lnTo>
                  <a:lnTo>
                    <a:pt x="5706" y="1146"/>
                  </a:lnTo>
                  <a:lnTo>
                    <a:pt x="5737" y="1146"/>
                  </a:lnTo>
                  <a:lnTo>
                    <a:pt x="5767" y="1146"/>
                  </a:lnTo>
                  <a:lnTo>
                    <a:pt x="5796" y="1146"/>
                  </a:lnTo>
                  <a:lnTo>
                    <a:pt x="5828" y="1156"/>
                  </a:lnTo>
                  <a:lnTo>
                    <a:pt x="5848" y="1156"/>
                  </a:lnTo>
                  <a:lnTo>
                    <a:pt x="5878" y="1165"/>
                  </a:lnTo>
                  <a:lnTo>
                    <a:pt x="5908" y="1176"/>
                  </a:lnTo>
                  <a:lnTo>
                    <a:pt x="5939" y="1186"/>
                  </a:lnTo>
                  <a:lnTo>
                    <a:pt x="5969" y="1196"/>
                  </a:lnTo>
                  <a:lnTo>
                    <a:pt x="6000" y="1207"/>
                  </a:lnTo>
                  <a:lnTo>
                    <a:pt x="6019" y="1216"/>
                  </a:lnTo>
                  <a:lnTo>
                    <a:pt x="6050" y="1226"/>
                  </a:lnTo>
                  <a:lnTo>
                    <a:pt x="6080" y="1247"/>
                  </a:lnTo>
                  <a:lnTo>
                    <a:pt x="6111" y="1257"/>
                  </a:lnTo>
                  <a:lnTo>
                    <a:pt x="6131" y="1277"/>
                  </a:lnTo>
                  <a:lnTo>
                    <a:pt x="6162" y="1287"/>
                  </a:lnTo>
                  <a:lnTo>
                    <a:pt x="6183" y="1308"/>
                  </a:lnTo>
                  <a:lnTo>
                    <a:pt x="6202" y="1338"/>
                  </a:lnTo>
                  <a:lnTo>
                    <a:pt x="6223" y="1358"/>
                  </a:lnTo>
                  <a:lnTo>
                    <a:pt x="6242" y="1388"/>
                  </a:lnTo>
                  <a:lnTo>
                    <a:pt x="6263" y="1409"/>
                  </a:lnTo>
                  <a:lnTo>
                    <a:pt x="6284" y="1440"/>
                  </a:lnTo>
                  <a:lnTo>
                    <a:pt x="6284" y="1470"/>
                  </a:lnTo>
                  <a:lnTo>
                    <a:pt x="6284" y="1510"/>
                  </a:lnTo>
                  <a:lnTo>
                    <a:pt x="6294" y="1541"/>
                  </a:lnTo>
                  <a:lnTo>
                    <a:pt x="6303" y="1571"/>
                  </a:lnTo>
                  <a:lnTo>
                    <a:pt x="6303" y="1602"/>
                  </a:lnTo>
                  <a:lnTo>
                    <a:pt x="6303" y="1632"/>
                  </a:lnTo>
                  <a:lnTo>
                    <a:pt x="6294" y="1663"/>
                  </a:lnTo>
                  <a:lnTo>
                    <a:pt x="6284" y="1703"/>
                  </a:lnTo>
                  <a:lnTo>
                    <a:pt x="6233" y="1713"/>
                  </a:lnTo>
                  <a:lnTo>
                    <a:pt x="6202" y="1743"/>
                  </a:lnTo>
                  <a:lnTo>
                    <a:pt x="6183" y="1774"/>
                  </a:lnTo>
                  <a:lnTo>
                    <a:pt x="6192" y="1814"/>
                  </a:lnTo>
                  <a:lnTo>
                    <a:pt x="6202" y="1844"/>
                  </a:lnTo>
                  <a:lnTo>
                    <a:pt x="6242" y="1855"/>
                  </a:lnTo>
                  <a:lnTo>
                    <a:pt x="6284" y="1855"/>
                  </a:lnTo>
                  <a:lnTo>
                    <a:pt x="6324" y="1855"/>
                  </a:lnTo>
                  <a:lnTo>
                    <a:pt x="6355" y="1875"/>
                  </a:lnTo>
                  <a:lnTo>
                    <a:pt x="6385" y="1895"/>
                  </a:lnTo>
                  <a:lnTo>
                    <a:pt x="6415" y="1926"/>
                  </a:lnTo>
                  <a:lnTo>
                    <a:pt x="6456" y="1956"/>
                  </a:lnTo>
                  <a:lnTo>
                    <a:pt x="6476" y="1987"/>
                  </a:lnTo>
                  <a:lnTo>
                    <a:pt x="6507" y="2017"/>
                  </a:lnTo>
                  <a:lnTo>
                    <a:pt x="6526" y="2048"/>
                  </a:lnTo>
                  <a:lnTo>
                    <a:pt x="6557" y="2078"/>
                  </a:lnTo>
                  <a:lnTo>
                    <a:pt x="6568" y="2109"/>
                  </a:lnTo>
                  <a:lnTo>
                    <a:pt x="6587" y="2149"/>
                  </a:lnTo>
                  <a:lnTo>
                    <a:pt x="6597" y="2189"/>
                  </a:lnTo>
                  <a:lnTo>
                    <a:pt x="6618" y="2220"/>
                  </a:lnTo>
                  <a:lnTo>
                    <a:pt x="6628" y="2260"/>
                  </a:lnTo>
                  <a:lnTo>
                    <a:pt x="6638" y="2301"/>
                  </a:lnTo>
                  <a:lnTo>
                    <a:pt x="6648" y="2341"/>
                  </a:lnTo>
                  <a:lnTo>
                    <a:pt x="6658" y="2382"/>
                  </a:lnTo>
                  <a:lnTo>
                    <a:pt x="6658" y="2433"/>
                  </a:lnTo>
                  <a:lnTo>
                    <a:pt x="6648" y="2473"/>
                  </a:lnTo>
                  <a:lnTo>
                    <a:pt x="6628" y="2513"/>
                  </a:lnTo>
                  <a:lnTo>
                    <a:pt x="6597" y="2554"/>
                  </a:lnTo>
                  <a:lnTo>
                    <a:pt x="6557" y="2584"/>
                  </a:lnTo>
                  <a:lnTo>
                    <a:pt x="6526" y="2615"/>
                  </a:lnTo>
                  <a:lnTo>
                    <a:pt x="6486" y="2645"/>
                  </a:lnTo>
                  <a:lnTo>
                    <a:pt x="6456" y="2675"/>
                  </a:lnTo>
                  <a:lnTo>
                    <a:pt x="6406" y="2696"/>
                  </a:lnTo>
                  <a:lnTo>
                    <a:pt x="6375" y="2727"/>
                  </a:lnTo>
                  <a:lnTo>
                    <a:pt x="6355" y="2757"/>
                  </a:lnTo>
                  <a:lnTo>
                    <a:pt x="6345" y="2797"/>
                  </a:lnTo>
                  <a:lnTo>
                    <a:pt x="6334" y="2828"/>
                  </a:lnTo>
                  <a:lnTo>
                    <a:pt x="6355" y="2868"/>
                  </a:lnTo>
                  <a:lnTo>
                    <a:pt x="6355" y="2898"/>
                  </a:lnTo>
                  <a:lnTo>
                    <a:pt x="6375" y="2919"/>
                  </a:lnTo>
                  <a:lnTo>
                    <a:pt x="6395" y="2950"/>
                  </a:lnTo>
                  <a:lnTo>
                    <a:pt x="6425" y="2990"/>
                  </a:lnTo>
                  <a:lnTo>
                    <a:pt x="6415" y="3000"/>
                  </a:lnTo>
                  <a:lnTo>
                    <a:pt x="6395" y="3030"/>
                  </a:lnTo>
                  <a:lnTo>
                    <a:pt x="6385" y="3051"/>
                  </a:lnTo>
                  <a:lnTo>
                    <a:pt x="6364" y="3081"/>
                  </a:lnTo>
                  <a:lnTo>
                    <a:pt x="6334" y="3121"/>
                  </a:lnTo>
                  <a:lnTo>
                    <a:pt x="6303" y="3162"/>
                  </a:lnTo>
                  <a:lnTo>
                    <a:pt x="6253" y="3192"/>
                  </a:lnTo>
                  <a:lnTo>
                    <a:pt x="6212" y="3223"/>
                  </a:lnTo>
                  <a:lnTo>
                    <a:pt x="6172" y="3253"/>
                  </a:lnTo>
                  <a:lnTo>
                    <a:pt x="6131" y="3293"/>
                  </a:lnTo>
                  <a:lnTo>
                    <a:pt x="6101" y="3304"/>
                  </a:lnTo>
                  <a:lnTo>
                    <a:pt x="6080" y="3314"/>
                  </a:lnTo>
                  <a:lnTo>
                    <a:pt x="6050" y="3324"/>
                  </a:lnTo>
                  <a:lnTo>
                    <a:pt x="6030" y="3335"/>
                  </a:lnTo>
                  <a:lnTo>
                    <a:pt x="5990" y="3354"/>
                  </a:lnTo>
                  <a:lnTo>
                    <a:pt x="5939" y="3385"/>
                  </a:lnTo>
                  <a:lnTo>
                    <a:pt x="5888" y="3405"/>
                  </a:lnTo>
                  <a:lnTo>
                    <a:pt x="5848" y="3436"/>
                  </a:lnTo>
                  <a:lnTo>
                    <a:pt x="5807" y="3466"/>
                  </a:lnTo>
                  <a:lnTo>
                    <a:pt x="5767" y="3486"/>
                  </a:lnTo>
                  <a:lnTo>
                    <a:pt x="5756" y="3507"/>
                  </a:lnTo>
                  <a:lnTo>
                    <a:pt x="5767" y="3527"/>
                  </a:lnTo>
                  <a:lnTo>
                    <a:pt x="5767" y="3547"/>
                  </a:lnTo>
                  <a:lnTo>
                    <a:pt x="5796" y="3558"/>
                  </a:lnTo>
                  <a:lnTo>
                    <a:pt x="5838" y="3558"/>
                  </a:lnTo>
                  <a:lnTo>
                    <a:pt x="5807" y="3689"/>
                  </a:lnTo>
                  <a:lnTo>
                    <a:pt x="5787" y="3659"/>
                  </a:lnTo>
                  <a:lnTo>
                    <a:pt x="5777" y="3628"/>
                  </a:lnTo>
                  <a:lnTo>
                    <a:pt x="5756" y="3598"/>
                  </a:lnTo>
                  <a:lnTo>
                    <a:pt x="5746" y="3568"/>
                  </a:lnTo>
                  <a:lnTo>
                    <a:pt x="5737" y="3537"/>
                  </a:lnTo>
                  <a:lnTo>
                    <a:pt x="5726" y="3507"/>
                  </a:lnTo>
                  <a:lnTo>
                    <a:pt x="5716" y="3486"/>
                  </a:lnTo>
                  <a:lnTo>
                    <a:pt x="5716" y="3456"/>
                  </a:lnTo>
                  <a:lnTo>
                    <a:pt x="5706" y="3425"/>
                  </a:lnTo>
                  <a:lnTo>
                    <a:pt x="5695" y="3396"/>
                  </a:lnTo>
                  <a:lnTo>
                    <a:pt x="5695" y="3354"/>
                  </a:lnTo>
                  <a:lnTo>
                    <a:pt x="5695" y="3324"/>
                  </a:lnTo>
                  <a:lnTo>
                    <a:pt x="5695" y="3293"/>
                  </a:lnTo>
                  <a:lnTo>
                    <a:pt x="5695" y="3263"/>
                  </a:lnTo>
                  <a:lnTo>
                    <a:pt x="5695" y="3234"/>
                  </a:lnTo>
                  <a:lnTo>
                    <a:pt x="5695" y="3203"/>
                  </a:lnTo>
                  <a:lnTo>
                    <a:pt x="5695" y="3173"/>
                  </a:lnTo>
                  <a:lnTo>
                    <a:pt x="5695" y="3142"/>
                  </a:lnTo>
                  <a:lnTo>
                    <a:pt x="5695" y="3101"/>
                  </a:lnTo>
                  <a:lnTo>
                    <a:pt x="5695" y="3070"/>
                  </a:lnTo>
                  <a:lnTo>
                    <a:pt x="5695" y="3041"/>
                  </a:lnTo>
                  <a:lnTo>
                    <a:pt x="5695" y="3000"/>
                  </a:lnTo>
                  <a:lnTo>
                    <a:pt x="5695" y="2980"/>
                  </a:lnTo>
                  <a:lnTo>
                    <a:pt x="5706" y="2950"/>
                  </a:lnTo>
                  <a:lnTo>
                    <a:pt x="5706" y="2908"/>
                  </a:lnTo>
                  <a:lnTo>
                    <a:pt x="5706" y="2878"/>
                  </a:lnTo>
                  <a:lnTo>
                    <a:pt x="5716" y="2838"/>
                  </a:lnTo>
                  <a:lnTo>
                    <a:pt x="5716" y="2818"/>
                  </a:lnTo>
                  <a:lnTo>
                    <a:pt x="5716" y="2787"/>
                  </a:lnTo>
                  <a:lnTo>
                    <a:pt x="5726" y="2757"/>
                  </a:lnTo>
                  <a:lnTo>
                    <a:pt x="5726" y="2727"/>
                  </a:lnTo>
                  <a:lnTo>
                    <a:pt x="5737" y="2696"/>
                  </a:lnTo>
                  <a:lnTo>
                    <a:pt x="5777" y="2685"/>
                  </a:lnTo>
                  <a:lnTo>
                    <a:pt x="5828" y="2666"/>
                  </a:lnTo>
                  <a:lnTo>
                    <a:pt x="5868" y="2635"/>
                  </a:lnTo>
                  <a:lnTo>
                    <a:pt x="5908" y="2605"/>
                  </a:lnTo>
                  <a:lnTo>
                    <a:pt x="5908" y="2564"/>
                  </a:lnTo>
                  <a:lnTo>
                    <a:pt x="5868" y="2564"/>
                  </a:lnTo>
                  <a:lnTo>
                    <a:pt x="5838" y="2574"/>
                  </a:lnTo>
                  <a:lnTo>
                    <a:pt x="5796" y="2574"/>
                  </a:lnTo>
                  <a:lnTo>
                    <a:pt x="5767" y="2574"/>
                  </a:lnTo>
                  <a:lnTo>
                    <a:pt x="5726" y="2574"/>
                  </a:lnTo>
                  <a:lnTo>
                    <a:pt x="5685" y="2574"/>
                  </a:lnTo>
                  <a:lnTo>
                    <a:pt x="5655" y="2564"/>
                  </a:lnTo>
                  <a:lnTo>
                    <a:pt x="5615" y="2564"/>
                  </a:lnTo>
                  <a:lnTo>
                    <a:pt x="5574" y="2544"/>
                  </a:lnTo>
                  <a:lnTo>
                    <a:pt x="5544" y="2534"/>
                  </a:lnTo>
                  <a:lnTo>
                    <a:pt x="5514" y="2523"/>
                  </a:lnTo>
                  <a:lnTo>
                    <a:pt x="5483" y="2513"/>
                  </a:lnTo>
                  <a:lnTo>
                    <a:pt x="5453" y="2483"/>
                  </a:lnTo>
                  <a:lnTo>
                    <a:pt x="5422" y="2463"/>
                  </a:lnTo>
                  <a:lnTo>
                    <a:pt x="5392" y="2443"/>
                  </a:lnTo>
                  <a:lnTo>
                    <a:pt x="5382" y="2412"/>
                  </a:lnTo>
                  <a:lnTo>
                    <a:pt x="5361" y="2392"/>
                  </a:lnTo>
                  <a:lnTo>
                    <a:pt x="5351" y="2382"/>
                  </a:lnTo>
                  <a:lnTo>
                    <a:pt x="5341" y="2382"/>
                  </a:lnTo>
                  <a:lnTo>
                    <a:pt x="5321" y="2392"/>
                  </a:lnTo>
                  <a:lnTo>
                    <a:pt x="5290" y="2412"/>
                  </a:lnTo>
                  <a:lnTo>
                    <a:pt x="5270" y="2412"/>
                  </a:lnTo>
                  <a:lnTo>
                    <a:pt x="5250" y="2433"/>
                  </a:lnTo>
                  <a:lnTo>
                    <a:pt x="5250" y="2473"/>
                  </a:lnTo>
                  <a:lnTo>
                    <a:pt x="5250" y="2504"/>
                  </a:lnTo>
                  <a:lnTo>
                    <a:pt x="5250" y="2534"/>
                  </a:lnTo>
                  <a:lnTo>
                    <a:pt x="5250" y="2574"/>
                  </a:lnTo>
                  <a:lnTo>
                    <a:pt x="5250" y="2605"/>
                  </a:lnTo>
                  <a:lnTo>
                    <a:pt x="5230" y="2635"/>
                  </a:lnTo>
                  <a:lnTo>
                    <a:pt x="5209" y="2666"/>
                  </a:lnTo>
                  <a:lnTo>
                    <a:pt x="5178" y="2675"/>
                  </a:lnTo>
                  <a:lnTo>
                    <a:pt x="5148" y="2685"/>
                  </a:lnTo>
                  <a:lnTo>
                    <a:pt x="5108" y="2685"/>
                  </a:lnTo>
                  <a:lnTo>
                    <a:pt x="5077" y="2685"/>
                  </a:lnTo>
                  <a:lnTo>
                    <a:pt x="5037" y="2675"/>
                  </a:lnTo>
                  <a:lnTo>
                    <a:pt x="5007" y="2666"/>
                  </a:lnTo>
                  <a:lnTo>
                    <a:pt x="4976" y="2656"/>
                  </a:lnTo>
                  <a:lnTo>
                    <a:pt x="4946" y="2645"/>
                  </a:lnTo>
                  <a:lnTo>
                    <a:pt x="4905" y="2615"/>
                  </a:lnTo>
                  <a:lnTo>
                    <a:pt x="4875" y="2584"/>
                  </a:lnTo>
                  <a:lnTo>
                    <a:pt x="4854" y="2554"/>
                  </a:lnTo>
                  <a:lnTo>
                    <a:pt x="4835" y="2523"/>
                  </a:lnTo>
                  <a:lnTo>
                    <a:pt x="4814" y="2483"/>
                  </a:lnTo>
                  <a:lnTo>
                    <a:pt x="4804" y="2443"/>
                  </a:lnTo>
                  <a:lnTo>
                    <a:pt x="4793" y="2402"/>
                  </a:lnTo>
                  <a:lnTo>
                    <a:pt x="4804" y="2372"/>
                  </a:lnTo>
                  <a:lnTo>
                    <a:pt x="4763" y="2361"/>
                  </a:lnTo>
                  <a:lnTo>
                    <a:pt x="4732" y="2361"/>
                  </a:lnTo>
                  <a:lnTo>
                    <a:pt x="4703" y="2372"/>
                  </a:lnTo>
                  <a:lnTo>
                    <a:pt x="4682" y="2392"/>
                  </a:lnTo>
                  <a:lnTo>
                    <a:pt x="4662" y="2402"/>
                  </a:lnTo>
                  <a:lnTo>
                    <a:pt x="4642" y="2433"/>
                  </a:lnTo>
                  <a:lnTo>
                    <a:pt x="4631" y="2463"/>
                  </a:lnTo>
                  <a:lnTo>
                    <a:pt x="4612" y="2494"/>
                  </a:lnTo>
                  <a:lnTo>
                    <a:pt x="4570" y="2523"/>
                  </a:lnTo>
                  <a:lnTo>
                    <a:pt x="4530" y="2554"/>
                  </a:lnTo>
                  <a:lnTo>
                    <a:pt x="4500" y="2564"/>
                  </a:lnTo>
                  <a:lnTo>
                    <a:pt x="4469" y="2564"/>
                  </a:lnTo>
                  <a:lnTo>
                    <a:pt x="4429" y="2544"/>
                  </a:lnTo>
                  <a:lnTo>
                    <a:pt x="4389" y="2523"/>
                  </a:lnTo>
                  <a:lnTo>
                    <a:pt x="4358" y="2513"/>
                  </a:lnTo>
                  <a:lnTo>
                    <a:pt x="4337" y="2504"/>
                  </a:lnTo>
                  <a:lnTo>
                    <a:pt x="4318" y="2483"/>
                  </a:lnTo>
                  <a:lnTo>
                    <a:pt x="4307" y="2473"/>
                  </a:lnTo>
                  <a:lnTo>
                    <a:pt x="4287" y="2422"/>
                  </a:lnTo>
                  <a:lnTo>
                    <a:pt x="4287" y="2372"/>
                  </a:lnTo>
                  <a:lnTo>
                    <a:pt x="4277" y="2332"/>
                  </a:lnTo>
                  <a:lnTo>
                    <a:pt x="4267" y="2311"/>
                  </a:lnTo>
                  <a:lnTo>
                    <a:pt x="4246" y="2311"/>
                  </a:lnTo>
                  <a:lnTo>
                    <a:pt x="4236" y="2311"/>
                  </a:lnTo>
                  <a:lnTo>
                    <a:pt x="4216" y="2332"/>
                  </a:lnTo>
                  <a:lnTo>
                    <a:pt x="4185" y="2351"/>
                  </a:lnTo>
                  <a:lnTo>
                    <a:pt x="4166" y="2372"/>
                  </a:lnTo>
                  <a:lnTo>
                    <a:pt x="4156" y="2402"/>
                  </a:lnTo>
                  <a:lnTo>
                    <a:pt x="4135" y="2422"/>
                  </a:lnTo>
                  <a:lnTo>
                    <a:pt x="4114" y="2452"/>
                  </a:lnTo>
                  <a:lnTo>
                    <a:pt x="4095" y="2463"/>
                  </a:lnTo>
                  <a:lnTo>
                    <a:pt x="4074" y="2483"/>
                  </a:lnTo>
                  <a:lnTo>
                    <a:pt x="4054" y="2504"/>
                  </a:lnTo>
                  <a:lnTo>
                    <a:pt x="4023" y="2513"/>
                  </a:lnTo>
                  <a:lnTo>
                    <a:pt x="3973" y="2513"/>
                  </a:lnTo>
                  <a:lnTo>
                    <a:pt x="3943" y="2504"/>
                  </a:lnTo>
                  <a:lnTo>
                    <a:pt x="3912" y="2494"/>
                  </a:lnTo>
                  <a:lnTo>
                    <a:pt x="3902" y="2483"/>
                  </a:lnTo>
                  <a:lnTo>
                    <a:pt x="3872" y="2452"/>
                  </a:lnTo>
                  <a:lnTo>
                    <a:pt x="3861" y="2433"/>
                  </a:lnTo>
                  <a:lnTo>
                    <a:pt x="3841" y="2402"/>
                  </a:lnTo>
                  <a:lnTo>
                    <a:pt x="3831" y="2372"/>
                  </a:lnTo>
                  <a:lnTo>
                    <a:pt x="3790" y="2382"/>
                  </a:lnTo>
                  <a:lnTo>
                    <a:pt x="3760" y="2402"/>
                  </a:lnTo>
                  <a:lnTo>
                    <a:pt x="3750" y="2433"/>
                  </a:lnTo>
                  <a:lnTo>
                    <a:pt x="3740" y="2463"/>
                  </a:lnTo>
                  <a:lnTo>
                    <a:pt x="3719" y="2483"/>
                  </a:lnTo>
                  <a:lnTo>
                    <a:pt x="3719" y="2513"/>
                  </a:lnTo>
                  <a:lnTo>
                    <a:pt x="3719" y="2544"/>
                  </a:lnTo>
                  <a:lnTo>
                    <a:pt x="3719" y="2584"/>
                  </a:lnTo>
                  <a:lnTo>
                    <a:pt x="3719" y="2615"/>
                  </a:lnTo>
                  <a:lnTo>
                    <a:pt x="3710" y="2645"/>
                  </a:lnTo>
                  <a:lnTo>
                    <a:pt x="3710" y="2675"/>
                  </a:lnTo>
                  <a:lnTo>
                    <a:pt x="3699" y="2706"/>
                  </a:lnTo>
                  <a:lnTo>
                    <a:pt x="3689" y="2736"/>
                  </a:lnTo>
                  <a:lnTo>
                    <a:pt x="3679" y="2767"/>
                  </a:lnTo>
                  <a:lnTo>
                    <a:pt x="3649" y="2797"/>
                  </a:lnTo>
                  <a:lnTo>
                    <a:pt x="3628" y="2828"/>
                  </a:lnTo>
                  <a:lnTo>
                    <a:pt x="3598" y="2838"/>
                  </a:lnTo>
                  <a:lnTo>
                    <a:pt x="3578" y="2868"/>
                  </a:lnTo>
                  <a:lnTo>
                    <a:pt x="3557" y="2889"/>
                  </a:lnTo>
                  <a:lnTo>
                    <a:pt x="3527" y="2908"/>
                  </a:lnTo>
                  <a:lnTo>
                    <a:pt x="3506" y="2919"/>
                  </a:lnTo>
                  <a:lnTo>
                    <a:pt x="3476" y="2939"/>
                  </a:lnTo>
                  <a:lnTo>
                    <a:pt x="3456" y="2950"/>
                  </a:lnTo>
                  <a:lnTo>
                    <a:pt x="3426" y="2969"/>
                  </a:lnTo>
                  <a:lnTo>
                    <a:pt x="3405" y="2969"/>
                  </a:lnTo>
                  <a:lnTo>
                    <a:pt x="3375" y="2980"/>
                  </a:lnTo>
                  <a:lnTo>
                    <a:pt x="3344" y="2990"/>
                  </a:lnTo>
                  <a:lnTo>
                    <a:pt x="3314" y="3000"/>
                  </a:lnTo>
                  <a:lnTo>
                    <a:pt x="3283" y="3000"/>
                  </a:lnTo>
                  <a:lnTo>
                    <a:pt x="3264" y="3009"/>
                  </a:lnTo>
                  <a:lnTo>
                    <a:pt x="3233" y="3020"/>
                  </a:lnTo>
                  <a:lnTo>
                    <a:pt x="3203" y="3030"/>
                  </a:lnTo>
                  <a:lnTo>
                    <a:pt x="3162" y="3020"/>
                  </a:lnTo>
                  <a:lnTo>
                    <a:pt x="3121" y="3009"/>
                  </a:lnTo>
                  <a:lnTo>
                    <a:pt x="3081" y="2990"/>
                  </a:lnTo>
                  <a:lnTo>
                    <a:pt x="3050" y="2969"/>
                  </a:lnTo>
                  <a:lnTo>
                    <a:pt x="3010" y="2939"/>
                  </a:lnTo>
                  <a:lnTo>
                    <a:pt x="2980" y="2908"/>
                  </a:lnTo>
                  <a:lnTo>
                    <a:pt x="2959" y="2868"/>
                  </a:lnTo>
                  <a:lnTo>
                    <a:pt x="2949" y="2838"/>
                  </a:lnTo>
                  <a:lnTo>
                    <a:pt x="2939" y="2807"/>
                  </a:lnTo>
                  <a:lnTo>
                    <a:pt x="2939" y="2787"/>
                  </a:lnTo>
                  <a:lnTo>
                    <a:pt x="2929" y="2757"/>
                  </a:lnTo>
                  <a:lnTo>
                    <a:pt x="2909" y="2736"/>
                  </a:lnTo>
                  <a:lnTo>
                    <a:pt x="2878" y="2746"/>
                  </a:lnTo>
                  <a:lnTo>
                    <a:pt x="2848" y="2767"/>
                  </a:lnTo>
                  <a:lnTo>
                    <a:pt x="2827" y="2787"/>
                  </a:lnTo>
                  <a:lnTo>
                    <a:pt x="2818" y="2818"/>
                  </a:lnTo>
                  <a:lnTo>
                    <a:pt x="2797" y="2838"/>
                  </a:lnTo>
                  <a:lnTo>
                    <a:pt x="2787" y="2858"/>
                  </a:lnTo>
                  <a:lnTo>
                    <a:pt x="2777" y="2889"/>
                  </a:lnTo>
                  <a:lnTo>
                    <a:pt x="2766" y="2919"/>
                  </a:lnTo>
                  <a:lnTo>
                    <a:pt x="2747" y="2950"/>
                  </a:lnTo>
                  <a:lnTo>
                    <a:pt x="2726" y="2969"/>
                  </a:lnTo>
                  <a:lnTo>
                    <a:pt x="2716" y="3000"/>
                  </a:lnTo>
                  <a:lnTo>
                    <a:pt x="2696" y="3020"/>
                  </a:lnTo>
                  <a:lnTo>
                    <a:pt x="2675" y="3041"/>
                  </a:lnTo>
                  <a:lnTo>
                    <a:pt x="2655" y="3061"/>
                  </a:lnTo>
                  <a:lnTo>
                    <a:pt x="2625" y="3081"/>
                  </a:lnTo>
                  <a:lnTo>
                    <a:pt x="2604" y="3101"/>
                  </a:lnTo>
                  <a:lnTo>
                    <a:pt x="2554" y="3101"/>
                  </a:lnTo>
                  <a:lnTo>
                    <a:pt x="2524" y="3112"/>
                  </a:lnTo>
                  <a:lnTo>
                    <a:pt x="2493" y="3121"/>
                  </a:lnTo>
                  <a:lnTo>
                    <a:pt x="2463" y="3131"/>
                  </a:lnTo>
                  <a:lnTo>
                    <a:pt x="2442" y="3121"/>
                  </a:lnTo>
                  <a:lnTo>
                    <a:pt x="2412" y="3121"/>
                  </a:lnTo>
                  <a:lnTo>
                    <a:pt x="2381" y="3101"/>
                  </a:lnTo>
                  <a:lnTo>
                    <a:pt x="2362" y="3070"/>
                  </a:lnTo>
                  <a:lnTo>
                    <a:pt x="2341" y="3041"/>
                  </a:lnTo>
                  <a:lnTo>
                    <a:pt x="2341" y="3000"/>
                  </a:lnTo>
                  <a:lnTo>
                    <a:pt x="2351" y="2959"/>
                  </a:lnTo>
                  <a:lnTo>
                    <a:pt x="2362" y="2929"/>
                  </a:lnTo>
                  <a:lnTo>
                    <a:pt x="2372" y="2878"/>
                  </a:lnTo>
                  <a:lnTo>
                    <a:pt x="2372" y="2847"/>
                  </a:lnTo>
                  <a:lnTo>
                    <a:pt x="2362" y="2838"/>
                  </a:lnTo>
                  <a:lnTo>
                    <a:pt x="2351" y="2818"/>
                  </a:lnTo>
                  <a:lnTo>
                    <a:pt x="2331" y="2807"/>
                  </a:lnTo>
                  <a:lnTo>
                    <a:pt x="2301" y="2797"/>
                  </a:lnTo>
                  <a:lnTo>
                    <a:pt x="2261" y="2818"/>
                  </a:lnTo>
                  <a:lnTo>
                    <a:pt x="2240" y="2847"/>
                  </a:lnTo>
                  <a:lnTo>
                    <a:pt x="2219" y="2898"/>
                  </a:lnTo>
                  <a:lnTo>
                    <a:pt x="2209" y="2939"/>
                  </a:lnTo>
                  <a:lnTo>
                    <a:pt x="2200" y="2980"/>
                  </a:lnTo>
                  <a:lnTo>
                    <a:pt x="2179" y="3020"/>
                  </a:lnTo>
                  <a:lnTo>
                    <a:pt x="2149" y="3051"/>
                  </a:lnTo>
                  <a:lnTo>
                    <a:pt x="2118" y="3070"/>
                  </a:lnTo>
                  <a:lnTo>
                    <a:pt x="2068" y="3070"/>
                  </a:lnTo>
                  <a:lnTo>
                    <a:pt x="2027" y="3070"/>
                  </a:lnTo>
                  <a:lnTo>
                    <a:pt x="1977" y="3070"/>
                  </a:lnTo>
                  <a:lnTo>
                    <a:pt x="1946" y="3061"/>
                  </a:lnTo>
                  <a:lnTo>
                    <a:pt x="1906" y="3051"/>
                  </a:lnTo>
                  <a:lnTo>
                    <a:pt x="1875" y="3030"/>
                  </a:lnTo>
                  <a:lnTo>
                    <a:pt x="1845" y="3000"/>
                  </a:lnTo>
                  <a:lnTo>
                    <a:pt x="1834" y="2969"/>
                  </a:lnTo>
                  <a:lnTo>
                    <a:pt x="1824" y="2919"/>
                  </a:lnTo>
                  <a:lnTo>
                    <a:pt x="1794" y="2898"/>
                  </a:lnTo>
                  <a:lnTo>
                    <a:pt x="1754" y="2908"/>
                  </a:lnTo>
                  <a:lnTo>
                    <a:pt x="1733" y="2929"/>
                  </a:lnTo>
                  <a:lnTo>
                    <a:pt x="1712" y="2950"/>
                  </a:lnTo>
                  <a:lnTo>
                    <a:pt x="1702" y="2980"/>
                  </a:lnTo>
                  <a:lnTo>
                    <a:pt x="1683" y="3020"/>
                  </a:lnTo>
                  <a:lnTo>
                    <a:pt x="1672" y="3070"/>
                  </a:lnTo>
                  <a:lnTo>
                    <a:pt x="1652" y="3112"/>
                  </a:lnTo>
                  <a:lnTo>
                    <a:pt x="1642" y="3152"/>
                  </a:lnTo>
                  <a:lnTo>
                    <a:pt x="1622" y="3162"/>
                  </a:lnTo>
                  <a:lnTo>
                    <a:pt x="1591" y="3173"/>
                  </a:lnTo>
                  <a:lnTo>
                    <a:pt x="1561" y="3182"/>
                  </a:lnTo>
                  <a:lnTo>
                    <a:pt x="1531" y="3192"/>
                  </a:lnTo>
                  <a:lnTo>
                    <a:pt x="1490" y="3173"/>
                  </a:lnTo>
                  <a:lnTo>
                    <a:pt x="1460" y="3173"/>
                  </a:lnTo>
                  <a:lnTo>
                    <a:pt x="1439" y="3203"/>
                  </a:lnTo>
                  <a:lnTo>
                    <a:pt x="1419" y="3243"/>
                  </a:lnTo>
                  <a:lnTo>
                    <a:pt x="1399" y="3274"/>
                  </a:lnTo>
                  <a:lnTo>
                    <a:pt x="1409" y="3314"/>
                  </a:lnTo>
                  <a:lnTo>
                    <a:pt x="1439" y="3345"/>
                  </a:lnTo>
                  <a:lnTo>
                    <a:pt x="1470" y="3396"/>
                  </a:lnTo>
                  <a:lnTo>
                    <a:pt x="1479" y="3415"/>
                  </a:lnTo>
                  <a:lnTo>
                    <a:pt x="1490" y="3446"/>
                  </a:lnTo>
                  <a:lnTo>
                    <a:pt x="1490" y="3476"/>
                  </a:lnTo>
                  <a:lnTo>
                    <a:pt x="1500" y="3497"/>
                  </a:lnTo>
                  <a:lnTo>
                    <a:pt x="1500" y="3527"/>
                  </a:lnTo>
                  <a:lnTo>
                    <a:pt x="1500" y="3558"/>
                  </a:lnTo>
                  <a:lnTo>
                    <a:pt x="1500" y="3577"/>
                  </a:lnTo>
                  <a:lnTo>
                    <a:pt x="1500" y="3608"/>
                  </a:lnTo>
                  <a:lnTo>
                    <a:pt x="1490" y="3638"/>
                  </a:lnTo>
                  <a:lnTo>
                    <a:pt x="1490" y="3659"/>
                  </a:lnTo>
                  <a:lnTo>
                    <a:pt x="1479" y="3689"/>
                  </a:lnTo>
                  <a:lnTo>
                    <a:pt x="1479" y="3720"/>
                  </a:lnTo>
                  <a:lnTo>
                    <a:pt x="1460" y="3749"/>
                  </a:lnTo>
                  <a:lnTo>
                    <a:pt x="1439" y="3770"/>
                  </a:lnTo>
                  <a:lnTo>
                    <a:pt x="1409" y="3791"/>
                  </a:lnTo>
                  <a:lnTo>
                    <a:pt x="1378" y="3810"/>
                  </a:lnTo>
                  <a:lnTo>
                    <a:pt x="1348" y="3810"/>
                  </a:lnTo>
                  <a:lnTo>
                    <a:pt x="1317" y="3831"/>
                  </a:lnTo>
                  <a:lnTo>
                    <a:pt x="1287" y="3841"/>
                  </a:lnTo>
                  <a:lnTo>
                    <a:pt x="1256" y="3851"/>
                  </a:lnTo>
                  <a:lnTo>
                    <a:pt x="1226" y="3861"/>
                  </a:lnTo>
                  <a:lnTo>
                    <a:pt x="1197" y="3871"/>
                  </a:lnTo>
                  <a:lnTo>
                    <a:pt x="1176" y="3892"/>
                  </a:lnTo>
                  <a:lnTo>
                    <a:pt x="1176" y="3911"/>
                  </a:lnTo>
                  <a:lnTo>
                    <a:pt x="1176" y="3932"/>
                  </a:lnTo>
                  <a:lnTo>
                    <a:pt x="1186" y="3962"/>
                  </a:lnTo>
                  <a:lnTo>
                    <a:pt x="1197" y="3972"/>
                  </a:lnTo>
                  <a:lnTo>
                    <a:pt x="1216" y="3993"/>
                  </a:lnTo>
                  <a:lnTo>
                    <a:pt x="1237" y="4014"/>
                  </a:lnTo>
                  <a:lnTo>
                    <a:pt x="1267" y="4044"/>
                  </a:lnTo>
                  <a:lnTo>
                    <a:pt x="1267" y="4084"/>
                  </a:lnTo>
                  <a:lnTo>
                    <a:pt x="1277" y="4134"/>
                  </a:lnTo>
                  <a:lnTo>
                    <a:pt x="1277" y="4186"/>
                  </a:lnTo>
                  <a:lnTo>
                    <a:pt x="1277" y="4237"/>
                  </a:lnTo>
                  <a:lnTo>
                    <a:pt x="1267" y="4277"/>
                  </a:lnTo>
                  <a:lnTo>
                    <a:pt x="1267" y="4317"/>
                  </a:lnTo>
                  <a:lnTo>
                    <a:pt x="1256" y="4368"/>
                  </a:lnTo>
                  <a:lnTo>
                    <a:pt x="1256" y="4418"/>
                  </a:lnTo>
                  <a:lnTo>
                    <a:pt x="1237" y="4449"/>
                  </a:lnTo>
                  <a:lnTo>
                    <a:pt x="1226" y="4500"/>
                  </a:lnTo>
                  <a:lnTo>
                    <a:pt x="1197" y="4540"/>
                  </a:lnTo>
                  <a:lnTo>
                    <a:pt x="1176" y="4580"/>
                  </a:lnTo>
                  <a:lnTo>
                    <a:pt x="1155" y="4611"/>
                  </a:lnTo>
                  <a:lnTo>
                    <a:pt x="1125" y="4651"/>
                  </a:lnTo>
                  <a:lnTo>
                    <a:pt x="1094" y="4683"/>
                  </a:lnTo>
                  <a:lnTo>
                    <a:pt x="1054" y="4723"/>
                  </a:lnTo>
                  <a:lnTo>
                    <a:pt x="1003" y="4712"/>
                  </a:lnTo>
                  <a:lnTo>
                    <a:pt x="963" y="4702"/>
                  </a:lnTo>
                  <a:lnTo>
                    <a:pt x="932" y="4672"/>
                  </a:lnTo>
                  <a:lnTo>
                    <a:pt x="922" y="4632"/>
                  </a:lnTo>
                  <a:lnTo>
                    <a:pt x="932" y="4601"/>
                  </a:lnTo>
                  <a:lnTo>
                    <a:pt x="943" y="4580"/>
                  </a:lnTo>
                  <a:lnTo>
                    <a:pt x="953" y="4550"/>
                  </a:lnTo>
                  <a:lnTo>
                    <a:pt x="963" y="4520"/>
                  </a:lnTo>
                  <a:lnTo>
                    <a:pt x="953" y="4489"/>
                  </a:lnTo>
                  <a:lnTo>
                    <a:pt x="953" y="4469"/>
                  </a:lnTo>
                  <a:lnTo>
                    <a:pt x="943" y="4449"/>
                  </a:lnTo>
                  <a:lnTo>
                    <a:pt x="922" y="4429"/>
                  </a:lnTo>
                  <a:lnTo>
                    <a:pt x="892" y="4439"/>
                  </a:lnTo>
                  <a:lnTo>
                    <a:pt x="861" y="4469"/>
                  </a:lnTo>
                  <a:lnTo>
                    <a:pt x="841" y="4500"/>
                  </a:lnTo>
                  <a:lnTo>
                    <a:pt x="831" y="4540"/>
                  </a:lnTo>
                  <a:lnTo>
                    <a:pt x="801" y="4571"/>
                  </a:lnTo>
                  <a:lnTo>
                    <a:pt x="781" y="4601"/>
                  </a:lnTo>
                  <a:lnTo>
                    <a:pt x="740" y="4611"/>
                  </a:lnTo>
                  <a:lnTo>
                    <a:pt x="699" y="4632"/>
                  </a:lnTo>
                  <a:lnTo>
                    <a:pt x="669" y="4622"/>
                  </a:lnTo>
                  <a:lnTo>
                    <a:pt x="629" y="4622"/>
                  </a:lnTo>
                  <a:lnTo>
                    <a:pt x="598" y="4611"/>
                  </a:lnTo>
                  <a:lnTo>
                    <a:pt x="578" y="4591"/>
                  </a:lnTo>
                  <a:lnTo>
                    <a:pt x="547" y="4571"/>
                  </a:lnTo>
                  <a:lnTo>
                    <a:pt x="527" y="4540"/>
                  </a:lnTo>
                  <a:lnTo>
                    <a:pt x="517" y="4510"/>
                  </a:lnTo>
                  <a:lnTo>
                    <a:pt x="517" y="4479"/>
                  </a:lnTo>
                  <a:lnTo>
                    <a:pt x="507" y="4439"/>
                  </a:lnTo>
                  <a:lnTo>
                    <a:pt x="507" y="4409"/>
                  </a:lnTo>
                  <a:lnTo>
                    <a:pt x="507" y="4368"/>
                  </a:lnTo>
                  <a:lnTo>
                    <a:pt x="507" y="4338"/>
                  </a:lnTo>
                  <a:lnTo>
                    <a:pt x="507" y="4307"/>
                  </a:lnTo>
                  <a:lnTo>
                    <a:pt x="517" y="4277"/>
                  </a:lnTo>
                  <a:lnTo>
                    <a:pt x="517" y="4246"/>
                  </a:lnTo>
                  <a:lnTo>
                    <a:pt x="527" y="4216"/>
                  </a:lnTo>
                  <a:lnTo>
                    <a:pt x="537" y="4186"/>
                  </a:lnTo>
                  <a:lnTo>
                    <a:pt x="547" y="4155"/>
                  </a:lnTo>
                  <a:lnTo>
                    <a:pt x="568" y="4125"/>
                  </a:lnTo>
                  <a:lnTo>
                    <a:pt x="587" y="4105"/>
                  </a:lnTo>
                  <a:lnTo>
                    <a:pt x="598" y="4075"/>
                  </a:lnTo>
                  <a:lnTo>
                    <a:pt x="629" y="4054"/>
                  </a:lnTo>
                  <a:lnTo>
                    <a:pt x="659" y="4023"/>
                  </a:lnTo>
                  <a:lnTo>
                    <a:pt x="679" y="4014"/>
                  </a:lnTo>
                  <a:lnTo>
                    <a:pt x="679" y="3972"/>
                  </a:lnTo>
                  <a:lnTo>
                    <a:pt x="690" y="3953"/>
                  </a:lnTo>
                  <a:lnTo>
                    <a:pt x="679" y="3922"/>
                  </a:lnTo>
                  <a:lnTo>
                    <a:pt x="659" y="3892"/>
                  </a:lnTo>
                  <a:lnTo>
                    <a:pt x="619" y="3922"/>
                  </a:lnTo>
                  <a:lnTo>
                    <a:pt x="587" y="3943"/>
                  </a:lnTo>
                  <a:lnTo>
                    <a:pt x="547" y="3962"/>
                  </a:lnTo>
                  <a:lnTo>
                    <a:pt x="517" y="3983"/>
                  </a:lnTo>
                  <a:lnTo>
                    <a:pt x="476" y="3993"/>
                  </a:lnTo>
                  <a:lnTo>
                    <a:pt x="436" y="4003"/>
                  </a:lnTo>
                  <a:lnTo>
                    <a:pt x="396" y="4003"/>
                  </a:lnTo>
                  <a:lnTo>
                    <a:pt x="365" y="4014"/>
                  </a:lnTo>
                  <a:lnTo>
                    <a:pt x="324" y="4003"/>
                  </a:lnTo>
                  <a:lnTo>
                    <a:pt x="294" y="3993"/>
                  </a:lnTo>
                  <a:lnTo>
                    <a:pt x="253" y="3972"/>
                  </a:lnTo>
                  <a:lnTo>
                    <a:pt x="243" y="3953"/>
                  </a:lnTo>
                  <a:lnTo>
                    <a:pt x="223" y="3922"/>
                  </a:lnTo>
                  <a:lnTo>
                    <a:pt x="223" y="3892"/>
                  </a:lnTo>
                  <a:lnTo>
                    <a:pt x="223" y="3861"/>
                  </a:lnTo>
                  <a:lnTo>
                    <a:pt x="234" y="3821"/>
                  </a:lnTo>
                  <a:lnTo>
                    <a:pt x="253" y="3780"/>
                  </a:lnTo>
                  <a:lnTo>
                    <a:pt x="274" y="3739"/>
                  </a:lnTo>
                  <a:lnTo>
                    <a:pt x="294" y="3689"/>
                  </a:lnTo>
                  <a:lnTo>
                    <a:pt x="324" y="3648"/>
                  </a:lnTo>
                  <a:lnTo>
                    <a:pt x="355" y="3608"/>
                  </a:lnTo>
                  <a:lnTo>
                    <a:pt x="396" y="3577"/>
                  </a:lnTo>
                  <a:lnTo>
                    <a:pt x="415" y="3558"/>
                  </a:lnTo>
                  <a:lnTo>
                    <a:pt x="436" y="3558"/>
                  </a:lnTo>
                  <a:lnTo>
                    <a:pt x="467" y="3547"/>
                  </a:lnTo>
                  <a:lnTo>
                    <a:pt x="497" y="3547"/>
                  </a:lnTo>
                  <a:lnTo>
                    <a:pt x="507" y="3516"/>
                  </a:lnTo>
                  <a:lnTo>
                    <a:pt x="517" y="3486"/>
                  </a:lnTo>
                  <a:lnTo>
                    <a:pt x="517" y="3456"/>
                  </a:lnTo>
                  <a:lnTo>
                    <a:pt x="517" y="3425"/>
                  </a:lnTo>
                  <a:lnTo>
                    <a:pt x="476" y="3425"/>
                  </a:lnTo>
                  <a:lnTo>
                    <a:pt x="446" y="3425"/>
                  </a:lnTo>
                  <a:lnTo>
                    <a:pt x="415" y="3425"/>
                  </a:lnTo>
                  <a:lnTo>
                    <a:pt x="375" y="3436"/>
                  </a:lnTo>
                  <a:lnTo>
                    <a:pt x="345" y="3436"/>
                  </a:lnTo>
                  <a:lnTo>
                    <a:pt x="304" y="3436"/>
                  </a:lnTo>
                  <a:lnTo>
                    <a:pt x="263" y="3436"/>
                  </a:lnTo>
                  <a:lnTo>
                    <a:pt x="234" y="3446"/>
                  </a:lnTo>
                  <a:lnTo>
                    <a:pt x="192" y="3436"/>
                  </a:lnTo>
                  <a:lnTo>
                    <a:pt x="162" y="3436"/>
                  </a:lnTo>
                  <a:lnTo>
                    <a:pt x="122" y="3425"/>
                  </a:lnTo>
                  <a:lnTo>
                    <a:pt x="91" y="3415"/>
                  </a:lnTo>
                  <a:lnTo>
                    <a:pt x="61" y="3396"/>
                  </a:lnTo>
                  <a:lnTo>
                    <a:pt x="30" y="3365"/>
                  </a:lnTo>
                  <a:lnTo>
                    <a:pt x="20" y="3335"/>
                  </a:lnTo>
                  <a:lnTo>
                    <a:pt x="0" y="3314"/>
                  </a:lnTo>
                  <a:lnTo>
                    <a:pt x="20" y="3263"/>
                  </a:lnTo>
                  <a:lnTo>
                    <a:pt x="30" y="3223"/>
                  </a:lnTo>
                  <a:lnTo>
                    <a:pt x="61" y="3182"/>
                  </a:lnTo>
                  <a:lnTo>
                    <a:pt x="91" y="3162"/>
                  </a:lnTo>
                  <a:lnTo>
                    <a:pt x="122" y="3121"/>
                  </a:lnTo>
                  <a:lnTo>
                    <a:pt x="152" y="3091"/>
                  </a:lnTo>
                  <a:lnTo>
                    <a:pt x="183" y="3061"/>
                  </a:lnTo>
                  <a:lnTo>
                    <a:pt x="223" y="3030"/>
                  </a:lnTo>
                  <a:lnTo>
                    <a:pt x="253" y="3000"/>
                  </a:lnTo>
                  <a:lnTo>
                    <a:pt x="294" y="2990"/>
                  </a:lnTo>
                  <a:lnTo>
                    <a:pt x="335" y="2969"/>
                  </a:lnTo>
                  <a:lnTo>
                    <a:pt x="375" y="2950"/>
                  </a:lnTo>
                  <a:lnTo>
                    <a:pt x="425" y="2939"/>
                  </a:lnTo>
                  <a:lnTo>
                    <a:pt x="467" y="2929"/>
                  </a:lnTo>
                  <a:lnTo>
                    <a:pt x="517" y="2929"/>
                  </a:lnTo>
                  <a:lnTo>
                    <a:pt x="558" y="2929"/>
                  </a:lnTo>
                  <a:lnTo>
                    <a:pt x="558" y="2898"/>
                  </a:lnTo>
                  <a:lnTo>
                    <a:pt x="558" y="2868"/>
                  </a:lnTo>
                  <a:lnTo>
                    <a:pt x="568" y="2838"/>
                  </a:lnTo>
                  <a:lnTo>
                    <a:pt x="587" y="2818"/>
                  </a:lnTo>
                  <a:lnTo>
                    <a:pt x="547" y="2797"/>
                  </a:lnTo>
                  <a:lnTo>
                    <a:pt x="507" y="2807"/>
                  </a:lnTo>
                  <a:lnTo>
                    <a:pt x="456" y="2807"/>
                  </a:lnTo>
                  <a:lnTo>
                    <a:pt x="415" y="2828"/>
                  </a:lnTo>
                  <a:lnTo>
                    <a:pt x="365" y="2838"/>
                  </a:lnTo>
                  <a:lnTo>
                    <a:pt x="314" y="2838"/>
                  </a:lnTo>
                  <a:lnTo>
                    <a:pt x="263" y="2838"/>
                  </a:lnTo>
                  <a:lnTo>
                    <a:pt x="223" y="2828"/>
                  </a:lnTo>
                  <a:lnTo>
                    <a:pt x="183" y="2797"/>
                  </a:lnTo>
                  <a:lnTo>
                    <a:pt x="162" y="2777"/>
                  </a:lnTo>
                  <a:lnTo>
                    <a:pt x="142" y="2746"/>
                  </a:lnTo>
                  <a:lnTo>
                    <a:pt x="142" y="2716"/>
                  </a:lnTo>
                  <a:lnTo>
                    <a:pt x="142" y="2675"/>
                  </a:lnTo>
                  <a:lnTo>
                    <a:pt x="142" y="2645"/>
                  </a:lnTo>
                  <a:lnTo>
                    <a:pt x="152" y="2605"/>
                  </a:lnTo>
                  <a:lnTo>
                    <a:pt x="162" y="2574"/>
                  </a:lnTo>
                  <a:lnTo>
                    <a:pt x="183" y="2534"/>
                  </a:lnTo>
                  <a:lnTo>
                    <a:pt x="203" y="2504"/>
                  </a:lnTo>
                  <a:lnTo>
                    <a:pt x="234" y="2473"/>
                  </a:lnTo>
                  <a:lnTo>
                    <a:pt x="263" y="2443"/>
                  </a:lnTo>
                  <a:lnTo>
                    <a:pt x="294" y="2412"/>
                  </a:lnTo>
                  <a:lnTo>
                    <a:pt x="335" y="2382"/>
                  </a:lnTo>
                  <a:lnTo>
                    <a:pt x="365" y="2361"/>
                  </a:lnTo>
                  <a:lnTo>
                    <a:pt x="406" y="2351"/>
                  </a:lnTo>
                  <a:lnTo>
                    <a:pt x="436" y="2332"/>
                  </a:lnTo>
                  <a:lnTo>
                    <a:pt x="476" y="2311"/>
                  </a:lnTo>
                  <a:lnTo>
                    <a:pt x="517" y="2301"/>
                  </a:lnTo>
                  <a:lnTo>
                    <a:pt x="558" y="2301"/>
                  </a:lnTo>
                  <a:lnTo>
                    <a:pt x="598" y="2290"/>
                  </a:lnTo>
                  <a:lnTo>
                    <a:pt x="648" y="2290"/>
                  </a:lnTo>
                  <a:lnTo>
                    <a:pt x="690" y="2290"/>
                  </a:lnTo>
                  <a:lnTo>
                    <a:pt x="740" y="2311"/>
                  </a:lnTo>
                  <a:lnTo>
                    <a:pt x="740" y="2281"/>
                  </a:lnTo>
                  <a:lnTo>
                    <a:pt x="760" y="2271"/>
                  </a:lnTo>
                  <a:lnTo>
                    <a:pt x="760" y="2240"/>
                  </a:lnTo>
                  <a:lnTo>
                    <a:pt x="760" y="2220"/>
                  </a:lnTo>
                  <a:lnTo>
                    <a:pt x="709" y="2199"/>
                  </a:lnTo>
                  <a:lnTo>
                    <a:pt x="669" y="2179"/>
                  </a:lnTo>
                  <a:lnTo>
                    <a:pt x="619" y="2179"/>
                  </a:lnTo>
                  <a:lnTo>
                    <a:pt x="578" y="2179"/>
                  </a:lnTo>
                  <a:lnTo>
                    <a:pt x="527" y="2168"/>
                  </a:lnTo>
                  <a:lnTo>
                    <a:pt x="497" y="2149"/>
                  </a:lnTo>
                  <a:lnTo>
                    <a:pt x="476" y="2128"/>
                  </a:lnTo>
                  <a:lnTo>
                    <a:pt x="467" y="2118"/>
                  </a:lnTo>
                  <a:lnTo>
                    <a:pt x="456" y="2088"/>
                  </a:lnTo>
                  <a:lnTo>
                    <a:pt x="456" y="2067"/>
                  </a:lnTo>
                  <a:lnTo>
                    <a:pt x="456" y="2037"/>
                  </a:lnTo>
                  <a:lnTo>
                    <a:pt x="467" y="2006"/>
                  </a:lnTo>
                  <a:lnTo>
                    <a:pt x="476" y="1976"/>
                  </a:lnTo>
                  <a:lnTo>
                    <a:pt x="497" y="1956"/>
                  </a:lnTo>
                  <a:lnTo>
                    <a:pt x="517" y="1905"/>
                  </a:lnTo>
                  <a:lnTo>
                    <a:pt x="558" y="1875"/>
                  </a:lnTo>
                  <a:lnTo>
                    <a:pt x="578" y="1844"/>
                  </a:lnTo>
                  <a:lnTo>
                    <a:pt x="598" y="1825"/>
                  </a:lnTo>
                  <a:lnTo>
                    <a:pt x="619" y="1814"/>
                  </a:lnTo>
                  <a:lnTo>
                    <a:pt x="648" y="1794"/>
                  </a:lnTo>
                  <a:lnTo>
                    <a:pt x="669" y="1774"/>
                  </a:lnTo>
                  <a:lnTo>
                    <a:pt x="690" y="1764"/>
                  </a:lnTo>
                  <a:lnTo>
                    <a:pt x="720" y="1743"/>
                  </a:lnTo>
                  <a:lnTo>
                    <a:pt x="750" y="1733"/>
                  </a:lnTo>
                  <a:lnTo>
                    <a:pt x="770" y="1713"/>
                  </a:lnTo>
                  <a:lnTo>
                    <a:pt x="801" y="1693"/>
                  </a:lnTo>
                  <a:lnTo>
                    <a:pt x="831" y="1693"/>
                  </a:lnTo>
                  <a:lnTo>
                    <a:pt x="861" y="1703"/>
                  </a:lnTo>
                  <a:lnTo>
                    <a:pt x="882" y="1713"/>
                  </a:lnTo>
                  <a:lnTo>
                    <a:pt x="913" y="1723"/>
                  </a:lnTo>
                  <a:lnTo>
                    <a:pt x="943" y="1733"/>
                  </a:lnTo>
                  <a:lnTo>
                    <a:pt x="972" y="1764"/>
                  </a:lnTo>
                  <a:lnTo>
                    <a:pt x="1003" y="1774"/>
                  </a:lnTo>
                  <a:lnTo>
                    <a:pt x="1024" y="1783"/>
                  </a:lnTo>
                  <a:lnTo>
                    <a:pt x="1044" y="1794"/>
                  </a:lnTo>
                  <a:lnTo>
                    <a:pt x="1064" y="1794"/>
                  </a:lnTo>
                  <a:lnTo>
                    <a:pt x="1075" y="1774"/>
                  </a:lnTo>
                  <a:lnTo>
                    <a:pt x="1094" y="1754"/>
                  </a:lnTo>
                  <a:lnTo>
                    <a:pt x="1094" y="1733"/>
                  </a:lnTo>
                  <a:lnTo>
                    <a:pt x="1105" y="1713"/>
                  </a:lnTo>
                  <a:lnTo>
                    <a:pt x="1105" y="1693"/>
                  </a:lnTo>
                  <a:lnTo>
                    <a:pt x="1115" y="1663"/>
                  </a:lnTo>
                  <a:lnTo>
                    <a:pt x="1075" y="1652"/>
                  </a:lnTo>
                  <a:lnTo>
                    <a:pt x="1044" y="1632"/>
                  </a:lnTo>
                  <a:lnTo>
                    <a:pt x="1024" y="1611"/>
                  </a:lnTo>
                  <a:lnTo>
                    <a:pt x="1003" y="1592"/>
                  </a:lnTo>
                  <a:lnTo>
                    <a:pt x="983" y="1551"/>
                  </a:lnTo>
                  <a:lnTo>
                    <a:pt x="983" y="1531"/>
                  </a:lnTo>
                  <a:lnTo>
                    <a:pt x="983" y="1490"/>
                  </a:lnTo>
                  <a:lnTo>
                    <a:pt x="1003" y="1459"/>
                  </a:lnTo>
                  <a:lnTo>
                    <a:pt x="1024" y="1419"/>
                  </a:lnTo>
                  <a:lnTo>
                    <a:pt x="1044" y="1388"/>
                  </a:lnTo>
                  <a:lnTo>
                    <a:pt x="1075" y="1358"/>
                  </a:lnTo>
                  <a:lnTo>
                    <a:pt x="1115" y="1328"/>
                  </a:lnTo>
                  <a:lnTo>
                    <a:pt x="1145" y="1297"/>
                  </a:lnTo>
                  <a:lnTo>
                    <a:pt x="1186" y="1277"/>
                  </a:lnTo>
                  <a:lnTo>
                    <a:pt x="1226" y="1268"/>
                  </a:lnTo>
                  <a:lnTo>
                    <a:pt x="1277" y="1268"/>
                  </a:lnTo>
                  <a:lnTo>
                    <a:pt x="1298" y="1287"/>
                  </a:lnTo>
                  <a:lnTo>
                    <a:pt x="1308" y="1308"/>
                  </a:lnTo>
                  <a:lnTo>
                    <a:pt x="1328" y="1318"/>
                  </a:lnTo>
                  <a:lnTo>
                    <a:pt x="1338" y="1328"/>
                  </a:lnTo>
                  <a:lnTo>
                    <a:pt x="1359" y="1318"/>
                  </a:lnTo>
                  <a:lnTo>
                    <a:pt x="1378" y="1318"/>
                  </a:lnTo>
                  <a:lnTo>
                    <a:pt x="1399" y="1318"/>
                  </a:lnTo>
                  <a:lnTo>
                    <a:pt x="1429" y="1308"/>
                  </a:lnTo>
                  <a:lnTo>
                    <a:pt x="1449" y="1277"/>
                  </a:lnTo>
                  <a:lnTo>
                    <a:pt x="1460" y="1257"/>
                  </a:lnTo>
                  <a:lnTo>
                    <a:pt x="1460" y="1226"/>
                  </a:lnTo>
                  <a:lnTo>
                    <a:pt x="1439" y="1207"/>
                  </a:lnTo>
                  <a:lnTo>
                    <a:pt x="1409" y="1196"/>
                  </a:lnTo>
                  <a:lnTo>
                    <a:pt x="1388" y="1186"/>
                  </a:lnTo>
                  <a:lnTo>
                    <a:pt x="1378" y="1165"/>
                  </a:lnTo>
                  <a:lnTo>
                    <a:pt x="1368" y="1156"/>
                  </a:lnTo>
                  <a:lnTo>
                    <a:pt x="1359" y="1125"/>
                  </a:lnTo>
                  <a:lnTo>
                    <a:pt x="1368" y="1095"/>
                  </a:lnTo>
                  <a:lnTo>
                    <a:pt x="1378" y="1064"/>
                  </a:lnTo>
                  <a:lnTo>
                    <a:pt x="1388" y="1024"/>
                  </a:lnTo>
                  <a:lnTo>
                    <a:pt x="1409" y="993"/>
                  </a:lnTo>
                  <a:lnTo>
                    <a:pt x="1429" y="963"/>
                  </a:lnTo>
                  <a:lnTo>
                    <a:pt x="1449" y="923"/>
                  </a:lnTo>
                  <a:lnTo>
                    <a:pt x="1490" y="881"/>
                  </a:lnTo>
                  <a:lnTo>
                    <a:pt x="1510" y="862"/>
                  </a:lnTo>
                  <a:lnTo>
                    <a:pt x="1531" y="852"/>
                  </a:lnTo>
                  <a:lnTo>
                    <a:pt x="1561" y="831"/>
                  </a:lnTo>
                  <a:lnTo>
                    <a:pt x="1591" y="831"/>
                  </a:lnTo>
                  <a:lnTo>
                    <a:pt x="1601" y="872"/>
                  </a:lnTo>
                  <a:lnTo>
                    <a:pt x="1632" y="912"/>
                  </a:lnTo>
                  <a:lnTo>
                    <a:pt x="1642" y="923"/>
                  </a:lnTo>
                  <a:lnTo>
                    <a:pt x="1662" y="933"/>
                  </a:lnTo>
                  <a:lnTo>
                    <a:pt x="1693" y="923"/>
                  </a:lnTo>
                  <a:lnTo>
                    <a:pt x="1723" y="912"/>
                  </a:lnTo>
                  <a:lnTo>
                    <a:pt x="1733" y="862"/>
                  </a:lnTo>
                  <a:lnTo>
                    <a:pt x="1744" y="822"/>
                  </a:lnTo>
                  <a:lnTo>
                    <a:pt x="1733" y="770"/>
                  </a:lnTo>
                  <a:lnTo>
                    <a:pt x="1733" y="719"/>
                  </a:lnTo>
                  <a:lnTo>
                    <a:pt x="1723" y="669"/>
                  </a:lnTo>
                  <a:lnTo>
                    <a:pt x="1733" y="618"/>
                  </a:lnTo>
                  <a:lnTo>
                    <a:pt x="1744" y="588"/>
                  </a:lnTo>
                  <a:lnTo>
                    <a:pt x="1763" y="578"/>
                  </a:lnTo>
                  <a:lnTo>
                    <a:pt x="1784" y="557"/>
                  </a:lnTo>
                  <a:lnTo>
                    <a:pt x="1814" y="538"/>
                  </a:lnTo>
                  <a:lnTo>
                    <a:pt x="1845" y="507"/>
                  </a:lnTo>
                  <a:lnTo>
                    <a:pt x="1885" y="487"/>
                  </a:lnTo>
                  <a:lnTo>
                    <a:pt x="1935" y="467"/>
                  </a:lnTo>
                  <a:lnTo>
                    <a:pt x="1977" y="467"/>
                  </a:lnTo>
                  <a:lnTo>
                    <a:pt x="2027" y="456"/>
                  </a:lnTo>
                  <a:lnTo>
                    <a:pt x="2078" y="456"/>
                  </a:lnTo>
                  <a:lnTo>
                    <a:pt x="2128" y="467"/>
                  </a:lnTo>
                  <a:lnTo>
                    <a:pt x="2169" y="477"/>
                  </a:lnTo>
                  <a:lnTo>
                    <a:pt x="2219" y="487"/>
                  </a:lnTo>
                  <a:lnTo>
                    <a:pt x="2261" y="528"/>
                  </a:lnTo>
                  <a:lnTo>
                    <a:pt x="2280" y="538"/>
                  </a:lnTo>
                  <a:lnTo>
                    <a:pt x="2301" y="568"/>
                  </a:lnTo>
                  <a:lnTo>
                    <a:pt x="2320" y="588"/>
                  </a:lnTo>
                  <a:lnTo>
                    <a:pt x="2341" y="608"/>
                  </a:lnTo>
                  <a:lnTo>
                    <a:pt x="2372" y="649"/>
                  </a:lnTo>
                  <a:lnTo>
                    <a:pt x="2412" y="679"/>
                  </a:lnTo>
                  <a:lnTo>
                    <a:pt x="2432" y="679"/>
                  </a:lnTo>
                  <a:lnTo>
                    <a:pt x="2453" y="679"/>
                  </a:lnTo>
                  <a:lnTo>
                    <a:pt x="2484" y="669"/>
                  </a:lnTo>
                  <a:lnTo>
                    <a:pt x="2513" y="649"/>
                  </a:lnTo>
                  <a:lnTo>
                    <a:pt x="2524" y="618"/>
                  </a:lnTo>
                  <a:lnTo>
                    <a:pt x="2534" y="588"/>
                  </a:lnTo>
                  <a:lnTo>
                    <a:pt x="2543" y="568"/>
                  </a:lnTo>
                  <a:lnTo>
                    <a:pt x="2564" y="538"/>
                  </a:lnTo>
                  <a:lnTo>
                    <a:pt x="2585" y="507"/>
                  </a:lnTo>
                  <a:lnTo>
                    <a:pt x="2595" y="477"/>
                  </a:lnTo>
                  <a:lnTo>
                    <a:pt x="2615" y="446"/>
                  </a:lnTo>
                  <a:lnTo>
                    <a:pt x="2635" y="426"/>
                  </a:lnTo>
                  <a:lnTo>
                    <a:pt x="2655" y="395"/>
                  </a:lnTo>
                  <a:lnTo>
                    <a:pt x="2675" y="376"/>
                  </a:lnTo>
                  <a:lnTo>
                    <a:pt x="2696" y="345"/>
                  </a:lnTo>
                  <a:lnTo>
                    <a:pt x="2726" y="324"/>
                  </a:lnTo>
                  <a:lnTo>
                    <a:pt x="2747" y="294"/>
                  </a:lnTo>
                  <a:lnTo>
                    <a:pt x="2777" y="274"/>
                  </a:lnTo>
                  <a:lnTo>
                    <a:pt x="2797" y="254"/>
                  </a:lnTo>
                  <a:lnTo>
                    <a:pt x="2827" y="233"/>
                  </a:lnTo>
                  <a:lnTo>
                    <a:pt x="2848" y="213"/>
                  </a:lnTo>
                  <a:lnTo>
                    <a:pt x="2878" y="193"/>
                  </a:lnTo>
                  <a:lnTo>
                    <a:pt x="2898" y="162"/>
                  </a:lnTo>
                  <a:lnTo>
                    <a:pt x="2929" y="152"/>
                  </a:lnTo>
                  <a:lnTo>
                    <a:pt x="2959" y="122"/>
                  </a:lnTo>
                  <a:lnTo>
                    <a:pt x="2990" y="112"/>
                  </a:lnTo>
                  <a:lnTo>
                    <a:pt x="3020" y="101"/>
                  </a:lnTo>
                  <a:lnTo>
                    <a:pt x="3050" y="82"/>
                  </a:lnTo>
                  <a:lnTo>
                    <a:pt x="3081" y="71"/>
                  </a:lnTo>
                  <a:lnTo>
                    <a:pt x="3102" y="51"/>
                  </a:lnTo>
                  <a:lnTo>
                    <a:pt x="3132" y="40"/>
                  </a:lnTo>
                  <a:lnTo>
                    <a:pt x="3162" y="31"/>
                  </a:lnTo>
                  <a:lnTo>
                    <a:pt x="3193" y="21"/>
                  </a:lnTo>
                  <a:lnTo>
                    <a:pt x="3222" y="21"/>
                  </a:lnTo>
                  <a:lnTo>
                    <a:pt x="3253" y="10"/>
                  </a:lnTo>
                  <a:lnTo>
                    <a:pt x="3283" y="10"/>
                  </a:lnTo>
                  <a:lnTo>
                    <a:pt x="3334" y="0"/>
                  </a:lnTo>
                  <a:lnTo>
                    <a:pt x="3384" y="0"/>
                  </a:lnTo>
                  <a:lnTo>
                    <a:pt x="3426" y="10"/>
                  </a:lnTo>
                  <a:lnTo>
                    <a:pt x="3466" y="31"/>
                  </a:lnTo>
                  <a:lnTo>
                    <a:pt x="3496" y="51"/>
                  </a:lnTo>
                  <a:lnTo>
                    <a:pt x="3537" y="82"/>
                  </a:lnTo>
                  <a:lnTo>
                    <a:pt x="3567" y="112"/>
                  </a:lnTo>
                  <a:lnTo>
                    <a:pt x="3598" y="143"/>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07" name="Freeform 306"/>
            <p:cNvSpPr>
              <a:spLocks/>
            </p:cNvSpPr>
            <p:nvPr/>
          </p:nvSpPr>
          <p:spPr bwMode="auto">
            <a:xfrm>
              <a:off x="954" y="1262"/>
              <a:ext cx="951" cy="675"/>
            </a:xfrm>
            <a:custGeom>
              <a:avLst/>
              <a:gdLst>
                <a:gd name="T0" fmla="*/ 3719 w 6658"/>
                <a:gd name="T1" fmla="*/ 385 h 4723"/>
                <a:gd name="T2" fmla="*/ 4114 w 6658"/>
                <a:gd name="T3" fmla="*/ 193 h 4723"/>
                <a:gd name="T4" fmla="*/ 4389 w 6658"/>
                <a:gd name="T5" fmla="*/ 467 h 4723"/>
                <a:gd name="T6" fmla="*/ 4753 w 6658"/>
                <a:gd name="T7" fmla="*/ 507 h 4723"/>
                <a:gd name="T8" fmla="*/ 4885 w 6658"/>
                <a:gd name="T9" fmla="*/ 912 h 4723"/>
                <a:gd name="T10" fmla="*/ 5331 w 6658"/>
                <a:gd name="T11" fmla="*/ 811 h 4723"/>
                <a:gd name="T12" fmla="*/ 5401 w 6658"/>
                <a:gd name="T13" fmla="*/ 1196 h 4723"/>
                <a:gd name="T14" fmla="*/ 5665 w 6658"/>
                <a:gd name="T15" fmla="*/ 1156 h 4723"/>
                <a:gd name="T16" fmla="*/ 6019 w 6658"/>
                <a:gd name="T17" fmla="*/ 1216 h 4723"/>
                <a:gd name="T18" fmla="*/ 6284 w 6658"/>
                <a:gd name="T19" fmla="*/ 1510 h 4723"/>
                <a:gd name="T20" fmla="*/ 6284 w 6658"/>
                <a:gd name="T21" fmla="*/ 1855 h 4723"/>
                <a:gd name="T22" fmla="*/ 6618 w 6658"/>
                <a:gd name="T23" fmla="*/ 2220 h 4723"/>
                <a:gd name="T24" fmla="*/ 6406 w 6658"/>
                <a:gd name="T25" fmla="*/ 2696 h 4723"/>
                <a:gd name="T26" fmla="*/ 6364 w 6658"/>
                <a:gd name="T27" fmla="*/ 3081 h 4723"/>
                <a:gd name="T28" fmla="*/ 5888 w 6658"/>
                <a:gd name="T29" fmla="*/ 3405 h 4723"/>
                <a:gd name="T30" fmla="*/ 5746 w 6658"/>
                <a:gd name="T31" fmla="*/ 3568 h 4723"/>
                <a:gd name="T32" fmla="*/ 5695 w 6658"/>
                <a:gd name="T33" fmla="*/ 3173 h 4723"/>
                <a:gd name="T34" fmla="*/ 5726 w 6658"/>
                <a:gd name="T35" fmla="*/ 2757 h 4723"/>
                <a:gd name="T36" fmla="*/ 5685 w 6658"/>
                <a:gd name="T37" fmla="*/ 2574 h 4723"/>
                <a:gd name="T38" fmla="*/ 5341 w 6658"/>
                <a:gd name="T39" fmla="*/ 2382 h 4723"/>
                <a:gd name="T40" fmla="*/ 5148 w 6658"/>
                <a:gd name="T41" fmla="*/ 2685 h 4723"/>
                <a:gd name="T42" fmla="*/ 4793 w 6658"/>
                <a:gd name="T43" fmla="*/ 2402 h 4723"/>
                <a:gd name="T44" fmla="*/ 4469 w 6658"/>
                <a:gd name="T45" fmla="*/ 2564 h 4723"/>
                <a:gd name="T46" fmla="*/ 4216 w 6658"/>
                <a:gd name="T47" fmla="*/ 2332 h 4723"/>
                <a:gd name="T48" fmla="*/ 3902 w 6658"/>
                <a:gd name="T49" fmla="*/ 2483 h 4723"/>
                <a:gd name="T50" fmla="*/ 3719 w 6658"/>
                <a:gd name="T51" fmla="*/ 2615 h 4723"/>
                <a:gd name="T52" fmla="*/ 3476 w 6658"/>
                <a:gd name="T53" fmla="*/ 2939 h 4723"/>
                <a:gd name="T54" fmla="*/ 3081 w 6658"/>
                <a:gd name="T55" fmla="*/ 2990 h 4723"/>
                <a:gd name="T56" fmla="*/ 2818 w 6658"/>
                <a:gd name="T57" fmla="*/ 2818 h 4723"/>
                <a:gd name="T58" fmla="*/ 2554 w 6658"/>
                <a:gd name="T59" fmla="*/ 3101 h 4723"/>
                <a:gd name="T60" fmla="*/ 2372 w 6658"/>
                <a:gd name="T61" fmla="*/ 2847 h 4723"/>
                <a:gd name="T62" fmla="*/ 2068 w 6658"/>
                <a:gd name="T63" fmla="*/ 3070 h 4723"/>
                <a:gd name="T64" fmla="*/ 1702 w 6658"/>
                <a:gd name="T65" fmla="*/ 2980 h 4723"/>
                <a:gd name="T66" fmla="*/ 1399 w 6658"/>
                <a:gd name="T67" fmla="*/ 3274 h 4723"/>
                <a:gd name="T68" fmla="*/ 1490 w 6658"/>
                <a:gd name="T69" fmla="*/ 3659 h 4723"/>
                <a:gd name="T70" fmla="*/ 1176 w 6658"/>
                <a:gd name="T71" fmla="*/ 3892 h 4723"/>
                <a:gd name="T72" fmla="*/ 1267 w 6658"/>
                <a:gd name="T73" fmla="*/ 4317 h 4723"/>
                <a:gd name="T74" fmla="*/ 932 w 6658"/>
                <a:gd name="T75" fmla="*/ 4672 h 4723"/>
                <a:gd name="T76" fmla="*/ 831 w 6658"/>
                <a:gd name="T77" fmla="*/ 4540 h 4723"/>
                <a:gd name="T78" fmla="*/ 507 w 6658"/>
                <a:gd name="T79" fmla="*/ 4439 h 4723"/>
                <a:gd name="T80" fmla="*/ 629 w 6658"/>
                <a:gd name="T81" fmla="*/ 4054 h 4723"/>
                <a:gd name="T82" fmla="*/ 396 w 6658"/>
                <a:gd name="T83" fmla="*/ 4003 h 4723"/>
                <a:gd name="T84" fmla="*/ 324 w 6658"/>
                <a:gd name="T85" fmla="*/ 3648 h 4723"/>
                <a:gd name="T86" fmla="*/ 415 w 6658"/>
                <a:gd name="T87" fmla="*/ 3425 h 4723"/>
                <a:gd name="T88" fmla="*/ 0 w 6658"/>
                <a:gd name="T89" fmla="*/ 3314 h 4723"/>
                <a:gd name="T90" fmla="*/ 425 w 6658"/>
                <a:gd name="T91" fmla="*/ 2939 h 4723"/>
                <a:gd name="T92" fmla="*/ 314 w 6658"/>
                <a:gd name="T93" fmla="*/ 2838 h 4723"/>
                <a:gd name="T94" fmla="*/ 234 w 6658"/>
                <a:gd name="T95" fmla="*/ 2473 h 4723"/>
                <a:gd name="T96" fmla="*/ 740 w 6658"/>
                <a:gd name="T97" fmla="*/ 2311 h 4723"/>
                <a:gd name="T98" fmla="*/ 456 w 6658"/>
                <a:gd name="T99" fmla="*/ 2088 h 4723"/>
                <a:gd name="T100" fmla="*/ 690 w 6658"/>
                <a:gd name="T101" fmla="*/ 1764 h 4723"/>
                <a:gd name="T102" fmla="*/ 1044 w 6658"/>
                <a:gd name="T103" fmla="*/ 1794 h 4723"/>
                <a:gd name="T104" fmla="*/ 983 w 6658"/>
                <a:gd name="T105" fmla="*/ 1531 h 4723"/>
                <a:gd name="T106" fmla="*/ 1328 w 6658"/>
                <a:gd name="T107" fmla="*/ 1318 h 4723"/>
                <a:gd name="T108" fmla="*/ 1368 w 6658"/>
                <a:gd name="T109" fmla="*/ 1156 h 4723"/>
                <a:gd name="T110" fmla="*/ 1601 w 6658"/>
                <a:gd name="T111" fmla="*/ 872 h 4723"/>
                <a:gd name="T112" fmla="*/ 1763 w 6658"/>
                <a:gd name="T113" fmla="*/ 578 h 4723"/>
                <a:gd name="T114" fmla="*/ 2280 w 6658"/>
                <a:gd name="T115" fmla="*/ 538 h 4723"/>
                <a:gd name="T116" fmla="*/ 2564 w 6658"/>
                <a:gd name="T117" fmla="*/ 538 h 4723"/>
                <a:gd name="T118" fmla="*/ 2848 w 6658"/>
                <a:gd name="T119" fmla="*/ 213 h 4723"/>
                <a:gd name="T120" fmla="*/ 3222 w 6658"/>
                <a:gd name="T121" fmla="*/ 21 h 472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658"/>
                <a:gd name="T184" fmla="*/ 0 h 4723"/>
                <a:gd name="T185" fmla="*/ 6658 w 6658"/>
                <a:gd name="T186" fmla="*/ 4723 h 472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658" h="4723">
                  <a:moveTo>
                    <a:pt x="3598" y="143"/>
                  </a:moveTo>
                  <a:lnTo>
                    <a:pt x="3607" y="183"/>
                  </a:lnTo>
                  <a:lnTo>
                    <a:pt x="3618" y="223"/>
                  </a:lnTo>
                  <a:lnTo>
                    <a:pt x="3607" y="254"/>
                  </a:lnTo>
                  <a:lnTo>
                    <a:pt x="3607" y="294"/>
                  </a:lnTo>
                  <a:lnTo>
                    <a:pt x="3598" y="324"/>
                  </a:lnTo>
                  <a:lnTo>
                    <a:pt x="3598" y="366"/>
                  </a:lnTo>
                  <a:lnTo>
                    <a:pt x="3598" y="395"/>
                  </a:lnTo>
                  <a:lnTo>
                    <a:pt x="3628" y="426"/>
                  </a:lnTo>
                  <a:lnTo>
                    <a:pt x="3649" y="426"/>
                  </a:lnTo>
                  <a:lnTo>
                    <a:pt x="3679" y="416"/>
                  </a:lnTo>
                  <a:lnTo>
                    <a:pt x="3699" y="395"/>
                  </a:lnTo>
                  <a:lnTo>
                    <a:pt x="3719" y="385"/>
                  </a:lnTo>
                  <a:lnTo>
                    <a:pt x="3729" y="355"/>
                  </a:lnTo>
                  <a:lnTo>
                    <a:pt x="3750" y="334"/>
                  </a:lnTo>
                  <a:lnTo>
                    <a:pt x="3750" y="305"/>
                  </a:lnTo>
                  <a:lnTo>
                    <a:pt x="3771" y="284"/>
                  </a:lnTo>
                  <a:lnTo>
                    <a:pt x="3800" y="274"/>
                  </a:lnTo>
                  <a:lnTo>
                    <a:pt x="3841" y="263"/>
                  </a:lnTo>
                  <a:lnTo>
                    <a:pt x="3872" y="244"/>
                  </a:lnTo>
                  <a:lnTo>
                    <a:pt x="3912" y="233"/>
                  </a:lnTo>
                  <a:lnTo>
                    <a:pt x="3952" y="213"/>
                  </a:lnTo>
                  <a:lnTo>
                    <a:pt x="3994" y="213"/>
                  </a:lnTo>
                  <a:lnTo>
                    <a:pt x="4034" y="203"/>
                  </a:lnTo>
                  <a:lnTo>
                    <a:pt x="4074" y="203"/>
                  </a:lnTo>
                  <a:lnTo>
                    <a:pt x="4114" y="193"/>
                  </a:lnTo>
                  <a:lnTo>
                    <a:pt x="4156" y="193"/>
                  </a:lnTo>
                  <a:lnTo>
                    <a:pt x="4196" y="193"/>
                  </a:lnTo>
                  <a:lnTo>
                    <a:pt x="4236" y="203"/>
                  </a:lnTo>
                  <a:lnTo>
                    <a:pt x="4277" y="203"/>
                  </a:lnTo>
                  <a:lnTo>
                    <a:pt x="4318" y="223"/>
                  </a:lnTo>
                  <a:lnTo>
                    <a:pt x="4347" y="233"/>
                  </a:lnTo>
                  <a:lnTo>
                    <a:pt x="4389" y="263"/>
                  </a:lnTo>
                  <a:lnTo>
                    <a:pt x="4408" y="294"/>
                  </a:lnTo>
                  <a:lnTo>
                    <a:pt x="4419" y="355"/>
                  </a:lnTo>
                  <a:lnTo>
                    <a:pt x="4408" y="376"/>
                  </a:lnTo>
                  <a:lnTo>
                    <a:pt x="4398" y="406"/>
                  </a:lnTo>
                  <a:lnTo>
                    <a:pt x="4398" y="436"/>
                  </a:lnTo>
                  <a:lnTo>
                    <a:pt x="4389" y="467"/>
                  </a:lnTo>
                  <a:lnTo>
                    <a:pt x="4378" y="507"/>
                  </a:lnTo>
                  <a:lnTo>
                    <a:pt x="4378" y="547"/>
                  </a:lnTo>
                  <a:lnTo>
                    <a:pt x="4389" y="568"/>
                  </a:lnTo>
                  <a:lnTo>
                    <a:pt x="4408" y="578"/>
                  </a:lnTo>
                  <a:lnTo>
                    <a:pt x="4439" y="578"/>
                  </a:lnTo>
                  <a:lnTo>
                    <a:pt x="4480" y="588"/>
                  </a:lnTo>
                  <a:lnTo>
                    <a:pt x="4509" y="557"/>
                  </a:lnTo>
                  <a:lnTo>
                    <a:pt x="4540" y="538"/>
                  </a:lnTo>
                  <a:lnTo>
                    <a:pt x="4581" y="528"/>
                  </a:lnTo>
                  <a:lnTo>
                    <a:pt x="4621" y="517"/>
                  </a:lnTo>
                  <a:lnTo>
                    <a:pt x="4673" y="507"/>
                  </a:lnTo>
                  <a:lnTo>
                    <a:pt x="4713" y="507"/>
                  </a:lnTo>
                  <a:lnTo>
                    <a:pt x="4753" y="507"/>
                  </a:lnTo>
                  <a:lnTo>
                    <a:pt x="4804" y="517"/>
                  </a:lnTo>
                  <a:lnTo>
                    <a:pt x="4844" y="547"/>
                  </a:lnTo>
                  <a:lnTo>
                    <a:pt x="4875" y="578"/>
                  </a:lnTo>
                  <a:lnTo>
                    <a:pt x="4896" y="599"/>
                  </a:lnTo>
                  <a:lnTo>
                    <a:pt x="4905" y="629"/>
                  </a:lnTo>
                  <a:lnTo>
                    <a:pt x="4915" y="649"/>
                  </a:lnTo>
                  <a:lnTo>
                    <a:pt x="4936" y="690"/>
                  </a:lnTo>
                  <a:lnTo>
                    <a:pt x="4936" y="730"/>
                  </a:lnTo>
                  <a:lnTo>
                    <a:pt x="4925" y="770"/>
                  </a:lnTo>
                  <a:lnTo>
                    <a:pt x="4905" y="811"/>
                  </a:lnTo>
                  <a:lnTo>
                    <a:pt x="4885" y="852"/>
                  </a:lnTo>
                  <a:lnTo>
                    <a:pt x="4875" y="881"/>
                  </a:lnTo>
                  <a:lnTo>
                    <a:pt x="4885" y="912"/>
                  </a:lnTo>
                  <a:lnTo>
                    <a:pt x="4905" y="923"/>
                  </a:lnTo>
                  <a:lnTo>
                    <a:pt x="4936" y="933"/>
                  </a:lnTo>
                  <a:lnTo>
                    <a:pt x="4976" y="942"/>
                  </a:lnTo>
                  <a:lnTo>
                    <a:pt x="4997" y="902"/>
                  </a:lnTo>
                  <a:lnTo>
                    <a:pt x="5027" y="881"/>
                  </a:lnTo>
                  <a:lnTo>
                    <a:pt x="5058" y="852"/>
                  </a:lnTo>
                  <a:lnTo>
                    <a:pt x="5098" y="822"/>
                  </a:lnTo>
                  <a:lnTo>
                    <a:pt x="5138" y="801"/>
                  </a:lnTo>
                  <a:lnTo>
                    <a:pt x="5189" y="791"/>
                  </a:lnTo>
                  <a:lnTo>
                    <a:pt x="5230" y="780"/>
                  </a:lnTo>
                  <a:lnTo>
                    <a:pt x="5281" y="780"/>
                  </a:lnTo>
                  <a:lnTo>
                    <a:pt x="5300" y="791"/>
                  </a:lnTo>
                  <a:lnTo>
                    <a:pt x="5331" y="811"/>
                  </a:lnTo>
                  <a:lnTo>
                    <a:pt x="5361" y="822"/>
                  </a:lnTo>
                  <a:lnTo>
                    <a:pt x="5392" y="831"/>
                  </a:lnTo>
                  <a:lnTo>
                    <a:pt x="5412" y="852"/>
                  </a:lnTo>
                  <a:lnTo>
                    <a:pt x="5432" y="872"/>
                  </a:lnTo>
                  <a:lnTo>
                    <a:pt x="5443" y="902"/>
                  </a:lnTo>
                  <a:lnTo>
                    <a:pt x="5453" y="933"/>
                  </a:lnTo>
                  <a:lnTo>
                    <a:pt x="5453" y="984"/>
                  </a:lnTo>
                  <a:lnTo>
                    <a:pt x="5443" y="1034"/>
                  </a:lnTo>
                  <a:lnTo>
                    <a:pt x="5432" y="1064"/>
                  </a:lnTo>
                  <a:lnTo>
                    <a:pt x="5432" y="1085"/>
                  </a:lnTo>
                  <a:lnTo>
                    <a:pt x="5422" y="1115"/>
                  </a:lnTo>
                  <a:lnTo>
                    <a:pt x="5412" y="1146"/>
                  </a:lnTo>
                  <a:lnTo>
                    <a:pt x="5401" y="1196"/>
                  </a:lnTo>
                  <a:lnTo>
                    <a:pt x="5412" y="1236"/>
                  </a:lnTo>
                  <a:lnTo>
                    <a:pt x="5412" y="1247"/>
                  </a:lnTo>
                  <a:lnTo>
                    <a:pt x="5432" y="1268"/>
                  </a:lnTo>
                  <a:lnTo>
                    <a:pt x="5453" y="1277"/>
                  </a:lnTo>
                  <a:lnTo>
                    <a:pt x="5483" y="1287"/>
                  </a:lnTo>
                  <a:lnTo>
                    <a:pt x="5503" y="1257"/>
                  </a:lnTo>
                  <a:lnTo>
                    <a:pt x="5514" y="1226"/>
                  </a:lnTo>
                  <a:lnTo>
                    <a:pt x="5533" y="1216"/>
                  </a:lnTo>
                  <a:lnTo>
                    <a:pt x="5554" y="1196"/>
                  </a:lnTo>
                  <a:lnTo>
                    <a:pt x="5574" y="1186"/>
                  </a:lnTo>
                  <a:lnTo>
                    <a:pt x="5605" y="1165"/>
                  </a:lnTo>
                  <a:lnTo>
                    <a:pt x="5634" y="1156"/>
                  </a:lnTo>
                  <a:lnTo>
                    <a:pt x="5665" y="1156"/>
                  </a:lnTo>
                  <a:lnTo>
                    <a:pt x="5685" y="1146"/>
                  </a:lnTo>
                  <a:lnTo>
                    <a:pt x="5706" y="1146"/>
                  </a:lnTo>
                  <a:lnTo>
                    <a:pt x="5737" y="1146"/>
                  </a:lnTo>
                  <a:lnTo>
                    <a:pt x="5767" y="1146"/>
                  </a:lnTo>
                  <a:lnTo>
                    <a:pt x="5796" y="1146"/>
                  </a:lnTo>
                  <a:lnTo>
                    <a:pt x="5828" y="1156"/>
                  </a:lnTo>
                  <a:lnTo>
                    <a:pt x="5848" y="1156"/>
                  </a:lnTo>
                  <a:lnTo>
                    <a:pt x="5878" y="1165"/>
                  </a:lnTo>
                  <a:lnTo>
                    <a:pt x="5908" y="1176"/>
                  </a:lnTo>
                  <a:lnTo>
                    <a:pt x="5939" y="1186"/>
                  </a:lnTo>
                  <a:lnTo>
                    <a:pt x="5969" y="1196"/>
                  </a:lnTo>
                  <a:lnTo>
                    <a:pt x="6000" y="1207"/>
                  </a:lnTo>
                  <a:lnTo>
                    <a:pt x="6019" y="1216"/>
                  </a:lnTo>
                  <a:lnTo>
                    <a:pt x="6050" y="1226"/>
                  </a:lnTo>
                  <a:lnTo>
                    <a:pt x="6080" y="1247"/>
                  </a:lnTo>
                  <a:lnTo>
                    <a:pt x="6111" y="1257"/>
                  </a:lnTo>
                  <a:lnTo>
                    <a:pt x="6131" y="1277"/>
                  </a:lnTo>
                  <a:lnTo>
                    <a:pt x="6162" y="1287"/>
                  </a:lnTo>
                  <a:lnTo>
                    <a:pt x="6183" y="1308"/>
                  </a:lnTo>
                  <a:lnTo>
                    <a:pt x="6202" y="1338"/>
                  </a:lnTo>
                  <a:lnTo>
                    <a:pt x="6223" y="1358"/>
                  </a:lnTo>
                  <a:lnTo>
                    <a:pt x="6242" y="1388"/>
                  </a:lnTo>
                  <a:lnTo>
                    <a:pt x="6263" y="1409"/>
                  </a:lnTo>
                  <a:lnTo>
                    <a:pt x="6284" y="1440"/>
                  </a:lnTo>
                  <a:lnTo>
                    <a:pt x="6284" y="1470"/>
                  </a:lnTo>
                  <a:lnTo>
                    <a:pt x="6284" y="1510"/>
                  </a:lnTo>
                  <a:lnTo>
                    <a:pt x="6294" y="1541"/>
                  </a:lnTo>
                  <a:lnTo>
                    <a:pt x="6303" y="1571"/>
                  </a:lnTo>
                  <a:lnTo>
                    <a:pt x="6303" y="1602"/>
                  </a:lnTo>
                  <a:lnTo>
                    <a:pt x="6303" y="1632"/>
                  </a:lnTo>
                  <a:lnTo>
                    <a:pt x="6294" y="1663"/>
                  </a:lnTo>
                  <a:lnTo>
                    <a:pt x="6284" y="1703"/>
                  </a:lnTo>
                  <a:lnTo>
                    <a:pt x="6233" y="1713"/>
                  </a:lnTo>
                  <a:lnTo>
                    <a:pt x="6202" y="1743"/>
                  </a:lnTo>
                  <a:lnTo>
                    <a:pt x="6183" y="1774"/>
                  </a:lnTo>
                  <a:lnTo>
                    <a:pt x="6192" y="1814"/>
                  </a:lnTo>
                  <a:lnTo>
                    <a:pt x="6202" y="1844"/>
                  </a:lnTo>
                  <a:lnTo>
                    <a:pt x="6242" y="1855"/>
                  </a:lnTo>
                  <a:lnTo>
                    <a:pt x="6284" y="1855"/>
                  </a:lnTo>
                  <a:lnTo>
                    <a:pt x="6324" y="1855"/>
                  </a:lnTo>
                  <a:lnTo>
                    <a:pt x="6355" y="1875"/>
                  </a:lnTo>
                  <a:lnTo>
                    <a:pt x="6385" y="1895"/>
                  </a:lnTo>
                  <a:lnTo>
                    <a:pt x="6415" y="1926"/>
                  </a:lnTo>
                  <a:lnTo>
                    <a:pt x="6456" y="1956"/>
                  </a:lnTo>
                  <a:lnTo>
                    <a:pt x="6476" y="1987"/>
                  </a:lnTo>
                  <a:lnTo>
                    <a:pt x="6507" y="2017"/>
                  </a:lnTo>
                  <a:lnTo>
                    <a:pt x="6526" y="2048"/>
                  </a:lnTo>
                  <a:lnTo>
                    <a:pt x="6557" y="2078"/>
                  </a:lnTo>
                  <a:lnTo>
                    <a:pt x="6568" y="2109"/>
                  </a:lnTo>
                  <a:lnTo>
                    <a:pt x="6587" y="2149"/>
                  </a:lnTo>
                  <a:lnTo>
                    <a:pt x="6597" y="2189"/>
                  </a:lnTo>
                  <a:lnTo>
                    <a:pt x="6618" y="2220"/>
                  </a:lnTo>
                  <a:lnTo>
                    <a:pt x="6628" y="2260"/>
                  </a:lnTo>
                  <a:lnTo>
                    <a:pt x="6638" y="2301"/>
                  </a:lnTo>
                  <a:lnTo>
                    <a:pt x="6648" y="2341"/>
                  </a:lnTo>
                  <a:lnTo>
                    <a:pt x="6658" y="2382"/>
                  </a:lnTo>
                  <a:lnTo>
                    <a:pt x="6658" y="2433"/>
                  </a:lnTo>
                  <a:lnTo>
                    <a:pt x="6648" y="2473"/>
                  </a:lnTo>
                  <a:lnTo>
                    <a:pt x="6628" y="2513"/>
                  </a:lnTo>
                  <a:lnTo>
                    <a:pt x="6597" y="2554"/>
                  </a:lnTo>
                  <a:lnTo>
                    <a:pt x="6557" y="2584"/>
                  </a:lnTo>
                  <a:lnTo>
                    <a:pt x="6526" y="2615"/>
                  </a:lnTo>
                  <a:lnTo>
                    <a:pt x="6486" y="2645"/>
                  </a:lnTo>
                  <a:lnTo>
                    <a:pt x="6456" y="2675"/>
                  </a:lnTo>
                  <a:lnTo>
                    <a:pt x="6406" y="2696"/>
                  </a:lnTo>
                  <a:lnTo>
                    <a:pt x="6375" y="2727"/>
                  </a:lnTo>
                  <a:lnTo>
                    <a:pt x="6355" y="2757"/>
                  </a:lnTo>
                  <a:lnTo>
                    <a:pt x="6345" y="2797"/>
                  </a:lnTo>
                  <a:lnTo>
                    <a:pt x="6334" y="2828"/>
                  </a:lnTo>
                  <a:lnTo>
                    <a:pt x="6355" y="2868"/>
                  </a:lnTo>
                  <a:lnTo>
                    <a:pt x="6355" y="2898"/>
                  </a:lnTo>
                  <a:lnTo>
                    <a:pt x="6375" y="2919"/>
                  </a:lnTo>
                  <a:lnTo>
                    <a:pt x="6395" y="2950"/>
                  </a:lnTo>
                  <a:lnTo>
                    <a:pt x="6425" y="2990"/>
                  </a:lnTo>
                  <a:lnTo>
                    <a:pt x="6415" y="3000"/>
                  </a:lnTo>
                  <a:lnTo>
                    <a:pt x="6395" y="3030"/>
                  </a:lnTo>
                  <a:lnTo>
                    <a:pt x="6385" y="3051"/>
                  </a:lnTo>
                  <a:lnTo>
                    <a:pt x="6364" y="3081"/>
                  </a:lnTo>
                  <a:lnTo>
                    <a:pt x="6334" y="3121"/>
                  </a:lnTo>
                  <a:lnTo>
                    <a:pt x="6303" y="3162"/>
                  </a:lnTo>
                  <a:lnTo>
                    <a:pt x="6253" y="3192"/>
                  </a:lnTo>
                  <a:lnTo>
                    <a:pt x="6212" y="3223"/>
                  </a:lnTo>
                  <a:lnTo>
                    <a:pt x="6172" y="3253"/>
                  </a:lnTo>
                  <a:lnTo>
                    <a:pt x="6131" y="3293"/>
                  </a:lnTo>
                  <a:lnTo>
                    <a:pt x="6101" y="3304"/>
                  </a:lnTo>
                  <a:lnTo>
                    <a:pt x="6080" y="3314"/>
                  </a:lnTo>
                  <a:lnTo>
                    <a:pt x="6050" y="3324"/>
                  </a:lnTo>
                  <a:lnTo>
                    <a:pt x="6030" y="3335"/>
                  </a:lnTo>
                  <a:lnTo>
                    <a:pt x="5990" y="3354"/>
                  </a:lnTo>
                  <a:lnTo>
                    <a:pt x="5939" y="3385"/>
                  </a:lnTo>
                  <a:lnTo>
                    <a:pt x="5888" y="3405"/>
                  </a:lnTo>
                  <a:lnTo>
                    <a:pt x="5848" y="3436"/>
                  </a:lnTo>
                  <a:lnTo>
                    <a:pt x="5807" y="3466"/>
                  </a:lnTo>
                  <a:lnTo>
                    <a:pt x="5767" y="3486"/>
                  </a:lnTo>
                  <a:lnTo>
                    <a:pt x="5756" y="3507"/>
                  </a:lnTo>
                  <a:lnTo>
                    <a:pt x="5767" y="3527"/>
                  </a:lnTo>
                  <a:lnTo>
                    <a:pt x="5767" y="3547"/>
                  </a:lnTo>
                  <a:lnTo>
                    <a:pt x="5796" y="3558"/>
                  </a:lnTo>
                  <a:lnTo>
                    <a:pt x="5838" y="3558"/>
                  </a:lnTo>
                  <a:lnTo>
                    <a:pt x="5807" y="3689"/>
                  </a:lnTo>
                  <a:lnTo>
                    <a:pt x="5787" y="3659"/>
                  </a:lnTo>
                  <a:lnTo>
                    <a:pt x="5777" y="3628"/>
                  </a:lnTo>
                  <a:lnTo>
                    <a:pt x="5756" y="3598"/>
                  </a:lnTo>
                  <a:lnTo>
                    <a:pt x="5746" y="3568"/>
                  </a:lnTo>
                  <a:lnTo>
                    <a:pt x="5737" y="3537"/>
                  </a:lnTo>
                  <a:lnTo>
                    <a:pt x="5726" y="3507"/>
                  </a:lnTo>
                  <a:lnTo>
                    <a:pt x="5716" y="3486"/>
                  </a:lnTo>
                  <a:lnTo>
                    <a:pt x="5716" y="3456"/>
                  </a:lnTo>
                  <a:lnTo>
                    <a:pt x="5706" y="3425"/>
                  </a:lnTo>
                  <a:lnTo>
                    <a:pt x="5695" y="3396"/>
                  </a:lnTo>
                  <a:lnTo>
                    <a:pt x="5695" y="3354"/>
                  </a:lnTo>
                  <a:lnTo>
                    <a:pt x="5695" y="3324"/>
                  </a:lnTo>
                  <a:lnTo>
                    <a:pt x="5695" y="3293"/>
                  </a:lnTo>
                  <a:lnTo>
                    <a:pt x="5695" y="3263"/>
                  </a:lnTo>
                  <a:lnTo>
                    <a:pt x="5695" y="3234"/>
                  </a:lnTo>
                  <a:lnTo>
                    <a:pt x="5695" y="3203"/>
                  </a:lnTo>
                  <a:lnTo>
                    <a:pt x="5695" y="3173"/>
                  </a:lnTo>
                  <a:lnTo>
                    <a:pt x="5695" y="3142"/>
                  </a:lnTo>
                  <a:lnTo>
                    <a:pt x="5695" y="3101"/>
                  </a:lnTo>
                  <a:lnTo>
                    <a:pt x="5695" y="3070"/>
                  </a:lnTo>
                  <a:lnTo>
                    <a:pt x="5695" y="3041"/>
                  </a:lnTo>
                  <a:lnTo>
                    <a:pt x="5695" y="3000"/>
                  </a:lnTo>
                  <a:lnTo>
                    <a:pt x="5695" y="2980"/>
                  </a:lnTo>
                  <a:lnTo>
                    <a:pt x="5706" y="2950"/>
                  </a:lnTo>
                  <a:lnTo>
                    <a:pt x="5706" y="2908"/>
                  </a:lnTo>
                  <a:lnTo>
                    <a:pt x="5706" y="2878"/>
                  </a:lnTo>
                  <a:lnTo>
                    <a:pt x="5716" y="2838"/>
                  </a:lnTo>
                  <a:lnTo>
                    <a:pt x="5716" y="2818"/>
                  </a:lnTo>
                  <a:lnTo>
                    <a:pt x="5716" y="2787"/>
                  </a:lnTo>
                  <a:lnTo>
                    <a:pt x="5726" y="2757"/>
                  </a:lnTo>
                  <a:lnTo>
                    <a:pt x="5726" y="2727"/>
                  </a:lnTo>
                  <a:lnTo>
                    <a:pt x="5737" y="2696"/>
                  </a:lnTo>
                  <a:lnTo>
                    <a:pt x="5777" y="2685"/>
                  </a:lnTo>
                  <a:lnTo>
                    <a:pt x="5828" y="2666"/>
                  </a:lnTo>
                  <a:lnTo>
                    <a:pt x="5868" y="2635"/>
                  </a:lnTo>
                  <a:lnTo>
                    <a:pt x="5908" y="2605"/>
                  </a:lnTo>
                  <a:lnTo>
                    <a:pt x="5908" y="2564"/>
                  </a:lnTo>
                  <a:lnTo>
                    <a:pt x="5868" y="2564"/>
                  </a:lnTo>
                  <a:lnTo>
                    <a:pt x="5838" y="2574"/>
                  </a:lnTo>
                  <a:lnTo>
                    <a:pt x="5796" y="2574"/>
                  </a:lnTo>
                  <a:lnTo>
                    <a:pt x="5767" y="2574"/>
                  </a:lnTo>
                  <a:lnTo>
                    <a:pt x="5726" y="2574"/>
                  </a:lnTo>
                  <a:lnTo>
                    <a:pt x="5685" y="2574"/>
                  </a:lnTo>
                  <a:lnTo>
                    <a:pt x="5655" y="2564"/>
                  </a:lnTo>
                  <a:lnTo>
                    <a:pt x="5615" y="2564"/>
                  </a:lnTo>
                  <a:lnTo>
                    <a:pt x="5574" y="2544"/>
                  </a:lnTo>
                  <a:lnTo>
                    <a:pt x="5544" y="2534"/>
                  </a:lnTo>
                  <a:lnTo>
                    <a:pt x="5514" y="2523"/>
                  </a:lnTo>
                  <a:lnTo>
                    <a:pt x="5483" y="2513"/>
                  </a:lnTo>
                  <a:lnTo>
                    <a:pt x="5453" y="2483"/>
                  </a:lnTo>
                  <a:lnTo>
                    <a:pt x="5422" y="2463"/>
                  </a:lnTo>
                  <a:lnTo>
                    <a:pt x="5392" y="2443"/>
                  </a:lnTo>
                  <a:lnTo>
                    <a:pt x="5382" y="2412"/>
                  </a:lnTo>
                  <a:lnTo>
                    <a:pt x="5361" y="2392"/>
                  </a:lnTo>
                  <a:lnTo>
                    <a:pt x="5351" y="2382"/>
                  </a:lnTo>
                  <a:lnTo>
                    <a:pt x="5341" y="2382"/>
                  </a:lnTo>
                  <a:lnTo>
                    <a:pt x="5321" y="2392"/>
                  </a:lnTo>
                  <a:lnTo>
                    <a:pt x="5290" y="2412"/>
                  </a:lnTo>
                  <a:lnTo>
                    <a:pt x="5270" y="2412"/>
                  </a:lnTo>
                  <a:lnTo>
                    <a:pt x="5250" y="2433"/>
                  </a:lnTo>
                  <a:lnTo>
                    <a:pt x="5250" y="2473"/>
                  </a:lnTo>
                  <a:lnTo>
                    <a:pt x="5250" y="2504"/>
                  </a:lnTo>
                  <a:lnTo>
                    <a:pt x="5250" y="2534"/>
                  </a:lnTo>
                  <a:lnTo>
                    <a:pt x="5250" y="2574"/>
                  </a:lnTo>
                  <a:lnTo>
                    <a:pt x="5250" y="2605"/>
                  </a:lnTo>
                  <a:lnTo>
                    <a:pt x="5230" y="2635"/>
                  </a:lnTo>
                  <a:lnTo>
                    <a:pt x="5209" y="2666"/>
                  </a:lnTo>
                  <a:lnTo>
                    <a:pt x="5178" y="2675"/>
                  </a:lnTo>
                  <a:lnTo>
                    <a:pt x="5148" y="2685"/>
                  </a:lnTo>
                  <a:lnTo>
                    <a:pt x="5108" y="2685"/>
                  </a:lnTo>
                  <a:lnTo>
                    <a:pt x="5077" y="2685"/>
                  </a:lnTo>
                  <a:lnTo>
                    <a:pt x="5037" y="2675"/>
                  </a:lnTo>
                  <a:lnTo>
                    <a:pt x="5007" y="2666"/>
                  </a:lnTo>
                  <a:lnTo>
                    <a:pt x="4976" y="2656"/>
                  </a:lnTo>
                  <a:lnTo>
                    <a:pt x="4946" y="2645"/>
                  </a:lnTo>
                  <a:lnTo>
                    <a:pt x="4905" y="2615"/>
                  </a:lnTo>
                  <a:lnTo>
                    <a:pt x="4875" y="2584"/>
                  </a:lnTo>
                  <a:lnTo>
                    <a:pt x="4854" y="2554"/>
                  </a:lnTo>
                  <a:lnTo>
                    <a:pt x="4835" y="2523"/>
                  </a:lnTo>
                  <a:lnTo>
                    <a:pt x="4814" y="2483"/>
                  </a:lnTo>
                  <a:lnTo>
                    <a:pt x="4804" y="2443"/>
                  </a:lnTo>
                  <a:lnTo>
                    <a:pt x="4793" y="2402"/>
                  </a:lnTo>
                  <a:lnTo>
                    <a:pt x="4804" y="2372"/>
                  </a:lnTo>
                  <a:lnTo>
                    <a:pt x="4763" y="2361"/>
                  </a:lnTo>
                  <a:lnTo>
                    <a:pt x="4732" y="2361"/>
                  </a:lnTo>
                  <a:lnTo>
                    <a:pt x="4703" y="2372"/>
                  </a:lnTo>
                  <a:lnTo>
                    <a:pt x="4682" y="2392"/>
                  </a:lnTo>
                  <a:lnTo>
                    <a:pt x="4662" y="2402"/>
                  </a:lnTo>
                  <a:lnTo>
                    <a:pt x="4642" y="2433"/>
                  </a:lnTo>
                  <a:lnTo>
                    <a:pt x="4631" y="2463"/>
                  </a:lnTo>
                  <a:lnTo>
                    <a:pt x="4612" y="2494"/>
                  </a:lnTo>
                  <a:lnTo>
                    <a:pt x="4570" y="2523"/>
                  </a:lnTo>
                  <a:lnTo>
                    <a:pt x="4530" y="2554"/>
                  </a:lnTo>
                  <a:lnTo>
                    <a:pt x="4500" y="2564"/>
                  </a:lnTo>
                  <a:lnTo>
                    <a:pt x="4469" y="2564"/>
                  </a:lnTo>
                  <a:lnTo>
                    <a:pt x="4429" y="2544"/>
                  </a:lnTo>
                  <a:lnTo>
                    <a:pt x="4389" y="2523"/>
                  </a:lnTo>
                  <a:lnTo>
                    <a:pt x="4358" y="2513"/>
                  </a:lnTo>
                  <a:lnTo>
                    <a:pt x="4337" y="2504"/>
                  </a:lnTo>
                  <a:lnTo>
                    <a:pt x="4318" y="2483"/>
                  </a:lnTo>
                  <a:lnTo>
                    <a:pt x="4307" y="2473"/>
                  </a:lnTo>
                  <a:lnTo>
                    <a:pt x="4287" y="2422"/>
                  </a:lnTo>
                  <a:lnTo>
                    <a:pt x="4287" y="2372"/>
                  </a:lnTo>
                  <a:lnTo>
                    <a:pt x="4277" y="2332"/>
                  </a:lnTo>
                  <a:lnTo>
                    <a:pt x="4267" y="2311"/>
                  </a:lnTo>
                  <a:lnTo>
                    <a:pt x="4246" y="2311"/>
                  </a:lnTo>
                  <a:lnTo>
                    <a:pt x="4236" y="2311"/>
                  </a:lnTo>
                  <a:lnTo>
                    <a:pt x="4216" y="2332"/>
                  </a:lnTo>
                  <a:lnTo>
                    <a:pt x="4185" y="2351"/>
                  </a:lnTo>
                  <a:lnTo>
                    <a:pt x="4166" y="2372"/>
                  </a:lnTo>
                  <a:lnTo>
                    <a:pt x="4156" y="2402"/>
                  </a:lnTo>
                  <a:lnTo>
                    <a:pt x="4135" y="2422"/>
                  </a:lnTo>
                  <a:lnTo>
                    <a:pt x="4114" y="2452"/>
                  </a:lnTo>
                  <a:lnTo>
                    <a:pt x="4095" y="2463"/>
                  </a:lnTo>
                  <a:lnTo>
                    <a:pt x="4074" y="2483"/>
                  </a:lnTo>
                  <a:lnTo>
                    <a:pt x="4054" y="2504"/>
                  </a:lnTo>
                  <a:lnTo>
                    <a:pt x="4023" y="2513"/>
                  </a:lnTo>
                  <a:lnTo>
                    <a:pt x="3973" y="2513"/>
                  </a:lnTo>
                  <a:lnTo>
                    <a:pt x="3943" y="2504"/>
                  </a:lnTo>
                  <a:lnTo>
                    <a:pt x="3912" y="2494"/>
                  </a:lnTo>
                  <a:lnTo>
                    <a:pt x="3902" y="2483"/>
                  </a:lnTo>
                  <a:lnTo>
                    <a:pt x="3872" y="2452"/>
                  </a:lnTo>
                  <a:lnTo>
                    <a:pt x="3861" y="2433"/>
                  </a:lnTo>
                  <a:lnTo>
                    <a:pt x="3841" y="2402"/>
                  </a:lnTo>
                  <a:lnTo>
                    <a:pt x="3831" y="2372"/>
                  </a:lnTo>
                  <a:lnTo>
                    <a:pt x="3790" y="2382"/>
                  </a:lnTo>
                  <a:lnTo>
                    <a:pt x="3760" y="2402"/>
                  </a:lnTo>
                  <a:lnTo>
                    <a:pt x="3750" y="2433"/>
                  </a:lnTo>
                  <a:lnTo>
                    <a:pt x="3740" y="2463"/>
                  </a:lnTo>
                  <a:lnTo>
                    <a:pt x="3719" y="2483"/>
                  </a:lnTo>
                  <a:lnTo>
                    <a:pt x="3719" y="2513"/>
                  </a:lnTo>
                  <a:lnTo>
                    <a:pt x="3719" y="2544"/>
                  </a:lnTo>
                  <a:lnTo>
                    <a:pt x="3719" y="2584"/>
                  </a:lnTo>
                  <a:lnTo>
                    <a:pt x="3719" y="2615"/>
                  </a:lnTo>
                  <a:lnTo>
                    <a:pt x="3710" y="2645"/>
                  </a:lnTo>
                  <a:lnTo>
                    <a:pt x="3710" y="2675"/>
                  </a:lnTo>
                  <a:lnTo>
                    <a:pt x="3699" y="2706"/>
                  </a:lnTo>
                  <a:lnTo>
                    <a:pt x="3689" y="2736"/>
                  </a:lnTo>
                  <a:lnTo>
                    <a:pt x="3679" y="2767"/>
                  </a:lnTo>
                  <a:lnTo>
                    <a:pt x="3649" y="2797"/>
                  </a:lnTo>
                  <a:lnTo>
                    <a:pt x="3628" y="2828"/>
                  </a:lnTo>
                  <a:lnTo>
                    <a:pt x="3598" y="2838"/>
                  </a:lnTo>
                  <a:lnTo>
                    <a:pt x="3578" y="2868"/>
                  </a:lnTo>
                  <a:lnTo>
                    <a:pt x="3557" y="2889"/>
                  </a:lnTo>
                  <a:lnTo>
                    <a:pt x="3527" y="2908"/>
                  </a:lnTo>
                  <a:lnTo>
                    <a:pt x="3506" y="2919"/>
                  </a:lnTo>
                  <a:lnTo>
                    <a:pt x="3476" y="2939"/>
                  </a:lnTo>
                  <a:lnTo>
                    <a:pt x="3456" y="2950"/>
                  </a:lnTo>
                  <a:lnTo>
                    <a:pt x="3426" y="2969"/>
                  </a:lnTo>
                  <a:lnTo>
                    <a:pt x="3405" y="2969"/>
                  </a:lnTo>
                  <a:lnTo>
                    <a:pt x="3375" y="2980"/>
                  </a:lnTo>
                  <a:lnTo>
                    <a:pt x="3344" y="2990"/>
                  </a:lnTo>
                  <a:lnTo>
                    <a:pt x="3314" y="3000"/>
                  </a:lnTo>
                  <a:lnTo>
                    <a:pt x="3283" y="3000"/>
                  </a:lnTo>
                  <a:lnTo>
                    <a:pt x="3264" y="3009"/>
                  </a:lnTo>
                  <a:lnTo>
                    <a:pt x="3233" y="3020"/>
                  </a:lnTo>
                  <a:lnTo>
                    <a:pt x="3203" y="3030"/>
                  </a:lnTo>
                  <a:lnTo>
                    <a:pt x="3162" y="3020"/>
                  </a:lnTo>
                  <a:lnTo>
                    <a:pt x="3121" y="3009"/>
                  </a:lnTo>
                  <a:lnTo>
                    <a:pt x="3081" y="2990"/>
                  </a:lnTo>
                  <a:lnTo>
                    <a:pt x="3050" y="2969"/>
                  </a:lnTo>
                  <a:lnTo>
                    <a:pt x="3010" y="2939"/>
                  </a:lnTo>
                  <a:lnTo>
                    <a:pt x="2980" y="2908"/>
                  </a:lnTo>
                  <a:lnTo>
                    <a:pt x="2959" y="2868"/>
                  </a:lnTo>
                  <a:lnTo>
                    <a:pt x="2949" y="2838"/>
                  </a:lnTo>
                  <a:lnTo>
                    <a:pt x="2939" y="2807"/>
                  </a:lnTo>
                  <a:lnTo>
                    <a:pt x="2939" y="2787"/>
                  </a:lnTo>
                  <a:lnTo>
                    <a:pt x="2929" y="2757"/>
                  </a:lnTo>
                  <a:lnTo>
                    <a:pt x="2909" y="2736"/>
                  </a:lnTo>
                  <a:lnTo>
                    <a:pt x="2878" y="2746"/>
                  </a:lnTo>
                  <a:lnTo>
                    <a:pt x="2848" y="2767"/>
                  </a:lnTo>
                  <a:lnTo>
                    <a:pt x="2827" y="2787"/>
                  </a:lnTo>
                  <a:lnTo>
                    <a:pt x="2818" y="2818"/>
                  </a:lnTo>
                  <a:lnTo>
                    <a:pt x="2797" y="2838"/>
                  </a:lnTo>
                  <a:lnTo>
                    <a:pt x="2787" y="2858"/>
                  </a:lnTo>
                  <a:lnTo>
                    <a:pt x="2777" y="2889"/>
                  </a:lnTo>
                  <a:lnTo>
                    <a:pt x="2766" y="2919"/>
                  </a:lnTo>
                  <a:lnTo>
                    <a:pt x="2747" y="2950"/>
                  </a:lnTo>
                  <a:lnTo>
                    <a:pt x="2726" y="2969"/>
                  </a:lnTo>
                  <a:lnTo>
                    <a:pt x="2716" y="3000"/>
                  </a:lnTo>
                  <a:lnTo>
                    <a:pt x="2696" y="3020"/>
                  </a:lnTo>
                  <a:lnTo>
                    <a:pt x="2675" y="3041"/>
                  </a:lnTo>
                  <a:lnTo>
                    <a:pt x="2655" y="3061"/>
                  </a:lnTo>
                  <a:lnTo>
                    <a:pt x="2625" y="3081"/>
                  </a:lnTo>
                  <a:lnTo>
                    <a:pt x="2604" y="3101"/>
                  </a:lnTo>
                  <a:lnTo>
                    <a:pt x="2554" y="3101"/>
                  </a:lnTo>
                  <a:lnTo>
                    <a:pt x="2524" y="3112"/>
                  </a:lnTo>
                  <a:lnTo>
                    <a:pt x="2493" y="3121"/>
                  </a:lnTo>
                  <a:lnTo>
                    <a:pt x="2463" y="3131"/>
                  </a:lnTo>
                  <a:lnTo>
                    <a:pt x="2442" y="3121"/>
                  </a:lnTo>
                  <a:lnTo>
                    <a:pt x="2412" y="3121"/>
                  </a:lnTo>
                  <a:lnTo>
                    <a:pt x="2381" y="3101"/>
                  </a:lnTo>
                  <a:lnTo>
                    <a:pt x="2362" y="3070"/>
                  </a:lnTo>
                  <a:lnTo>
                    <a:pt x="2341" y="3041"/>
                  </a:lnTo>
                  <a:lnTo>
                    <a:pt x="2341" y="3000"/>
                  </a:lnTo>
                  <a:lnTo>
                    <a:pt x="2351" y="2959"/>
                  </a:lnTo>
                  <a:lnTo>
                    <a:pt x="2362" y="2929"/>
                  </a:lnTo>
                  <a:lnTo>
                    <a:pt x="2372" y="2878"/>
                  </a:lnTo>
                  <a:lnTo>
                    <a:pt x="2372" y="2847"/>
                  </a:lnTo>
                  <a:lnTo>
                    <a:pt x="2362" y="2838"/>
                  </a:lnTo>
                  <a:lnTo>
                    <a:pt x="2351" y="2818"/>
                  </a:lnTo>
                  <a:lnTo>
                    <a:pt x="2331" y="2807"/>
                  </a:lnTo>
                  <a:lnTo>
                    <a:pt x="2301" y="2797"/>
                  </a:lnTo>
                  <a:lnTo>
                    <a:pt x="2261" y="2818"/>
                  </a:lnTo>
                  <a:lnTo>
                    <a:pt x="2240" y="2847"/>
                  </a:lnTo>
                  <a:lnTo>
                    <a:pt x="2219" y="2898"/>
                  </a:lnTo>
                  <a:lnTo>
                    <a:pt x="2209" y="2939"/>
                  </a:lnTo>
                  <a:lnTo>
                    <a:pt x="2200" y="2980"/>
                  </a:lnTo>
                  <a:lnTo>
                    <a:pt x="2179" y="3020"/>
                  </a:lnTo>
                  <a:lnTo>
                    <a:pt x="2149" y="3051"/>
                  </a:lnTo>
                  <a:lnTo>
                    <a:pt x="2118" y="3070"/>
                  </a:lnTo>
                  <a:lnTo>
                    <a:pt x="2068" y="3070"/>
                  </a:lnTo>
                  <a:lnTo>
                    <a:pt x="2027" y="3070"/>
                  </a:lnTo>
                  <a:lnTo>
                    <a:pt x="1977" y="3070"/>
                  </a:lnTo>
                  <a:lnTo>
                    <a:pt x="1946" y="3061"/>
                  </a:lnTo>
                  <a:lnTo>
                    <a:pt x="1906" y="3051"/>
                  </a:lnTo>
                  <a:lnTo>
                    <a:pt x="1875" y="3030"/>
                  </a:lnTo>
                  <a:lnTo>
                    <a:pt x="1845" y="3000"/>
                  </a:lnTo>
                  <a:lnTo>
                    <a:pt x="1834" y="2969"/>
                  </a:lnTo>
                  <a:lnTo>
                    <a:pt x="1824" y="2919"/>
                  </a:lnTo>
                  <a:lnTo>
                    <a:pt x="1794" y="2898"/>
                  </a:lnTo>
                  <a:lnTo>
                    <a:pt x="1754" y="2908"/>
                  </a:lnTo>
                  <a:lnTo>
                    <a:pt x="1733" y="2929"/>
                  </a:lnTo>
                  <a:lnTo>
                    <a:pt x="1712" y="2950"/>
                  </a:lnTo>
                  <a:lnTo>
                    <a:pt x="1702" y="2980"/>
                  </a:lnTo>
                  <a:lnTo>
                    <a:pt x="1683" y="3020"/>
                  </a:lnTo>
                  <a:lnTo>
                    <a:pt x="1672" y="3070"/>
                  </a:lnTo>
                  <a:lnTo>
                    <a:pt x="1652" y="3112"/>
                  </a:lnTo>
                  <a:lnTo>
                    <a:pt x="1642" y="3152"/>
                  </a:lnTo>
                  <a:lnTo>
                    <a:pt x="1622" y="3162"/>
                  </a:lnTo>
                  <a:lnTo>
                    <a:pt x="1591" y="3173"/>
                  </a:lnTo>
                  <a:lnTo>
                    <a:pt x="1561" y="3182"/>
                  </a:lnTo>
                  <a:lnTo>
                    <a:pt x="1531" y="3192"/>
                  </a:lnTo>
                  <a:lnTo>
                    <a:pt x="1490" y="3173"/>
                  </a:lnTo>
                  <a:lnTo>
                    <a:pt x="1460" y="3173"/>
                  </a:lnTo>
                  <a:lnTo>
                    <a:pt x="1439" y="3203"/>
                  </a:lnTo>
                  <a:lnTo>
                    <a:pt x="1419" y="3243"/>
                  </a:lnTo>
                  <a:lnTo>
                    <a:pt x="1399" y="3274"/>
                  </a:lnTo>
                  <a:lnTo>
                    <a:pt x="1409" y="3314"/>
                  </a:lnTo>
                  <a:lnTo>
                    <a:pt x="1439" y="3345"/>
                  </a:lnTo>
                  <a:lnTo>
                    <a:pt x="1470" y="3396"/>
                  </a:lnTo>
                  <a:lnTo>
                    <a:pt x="1479" y="3415"/>
                  </a:lnTo>
                  <a:lnTo>
                    <a:pt x="1490" y="3446"/>
                  </a:lnTo>
                  <a:lnTo>
                    <a:pt x="1490" y="3476"/>
                  </a:lnTo>
                  <a:lnTo>
                    <a:pt x="1500" y="3497"/>
                  </a:lnTo>
                  <a:lnTo>
                    <a:pt x="1500" y="3527"/>
                  </a:lnTo>
                  <a:lnTo>
                    <a:pt x="1500" y="3558"/>
                  </a:lnTo>
                  <a:lnTo>
                    <a:pt x="1500" y="3577"/>
                  </a:lnTo>
                  <a:lnTo>
                    <a:pt x="1500" y="3608"/>
                  </a:lnTo>
                  <a:lnTo>
                    <a:pt x="1490" y="3638"/>
                  </a:lnTo>
                  <a:lnTo>
                    <a:pt x="1490" y="3659"/>
                  </a:lnTo>
                  <a:lnTo>
                    <a:pt x="1479" y="3689"/>
                  </a:lnTo>
                  <a:lnTo>
                    <a:pt x="1479" y="3720"/>
                  </a:lnTo>
                  <a:lnTo>
                    <a:pt x="1460" y="3749"/>
                  </a:lnTo>
                  <a:lnTo>
                    <a:pt x="1439" y="3770"/>
                  </a:lnTo>
                  <a:lnTo>
                    <a:pt x="1409" y="3791"/>
                  </a:lnTo>
                  <a:lnTo>
                    <a:pt x="1378" y="3810"/>
                  </a:lnTo>
                  <a:lnTo>
                    <a:pt x="1348" y="3810"/>
                  </a:lnTo>
                  <a:lnTo>
                    <a:pt x="1317" y="3831"/>
                  </a:lnTo>
                  <a:lnTo>
                    <a:pt x="1287" y="3841"/>
                  </a:lnTo>
                  <a:lnTo>
                    <a:pt x="1256" y="3851"/>
                  </a:lnTo>
                  <a:lnTo>
                    <a:pt x="1226" y="3861"/>
                  </a:lnTo>
                  <a:lnTo>
                    <a:pt x="1197" y="3871"/>
                  </a:lnTo>
                  <a:lnTo>
                    <a:pt x="1176" y="3892"/>
                  </a:lnTo>
                  <a:lnTo>
                    <a:pt x="1176" y="3911"/>
                  </a:lnTo>
                  <a:lnTo>
                    <a:pt x="1176" y="3932"/>
                  </a:lnTo>
                  <a:lnTo>
                    <a:pt x="1186" y="3962"/>
                  </a:lnTo>
                  <a:lnTo>
                    <a:pt x="1197" y="3972"/>
                  </a:lnTo>
                  <a:lnTo>
                    <a:pt x="1216" y="3993"/>
                  </a:lnTo>
                  <a:lnTo>
                    <a:pt x="1237" y="4014"/>
                  </a:lnTo>
                  <a:lnTo>
                    <a:pt x="1267" y="4044"/>
                  </a:lnTo>
                  <a:lnTo>
                    <a:pt x="1267" y="4084"/>
                  </a:lnTo>
                  <a:lnTo>
                    <a:pt x="1277" y="4134"/>
                  </a:lnTo>
                  <a:lnTo>
                    <a:pt x="1277" y="4186"/>
                  </a:lnTo>
                  <a:lnTo>
                    <a:pt x="1277" y="4237"/>
                  </a:lnTo>
                  <a:lnTo>
                    <a:pt x="1267" y="4277"/>
                  </a:lnTo>
                  <a:lnTo>
                    <a:pt x="1267" y="4317"/>
                  </a:lnTo>
                  <a:lnTo>
                    <a:pt x="1256" y="4368"/>
                  </a:lnTo>
                  <a:lnTo>
                    <a:pt x="1256" y="4418"/>
                  </a:lnTo>
                  <a:lnTo>
                    <a:pt x="1237" y="4449"/>
                  </a:lnTo>
                  <a:lnTo>
                    <a:pt x="1226" y="4500"/>
                  </a:lnTo>
                  <a:lnTo>
                    <a:pt x="1197" y="4540"/>
                  </a:lnTo>
                  <a:lnTo>
                    <a:pt x="1176" y="4580"/>
                  </a:lnTo>
                  <a:lnTo>
                    <a:pt x="1155" y="4611"/>
                  </a:lnTo>
                  <a:lnTo>
                    <a:pt x="1125" y="4651"/>
                  </a:lnTo>
                  <a:lnTo>
                    <a:pt x="1094" y="4683"/>
                  </a:lnTo>
                  <a:lnTo>
                    <a:pt x="1054" y="4723"/>
                  </a:lnTo>
                  <a:lnTo>
                    <a:pt x="1003" y="4712"/>
                  </a:lnTo>
                  <a:lnTo>
                    <a:pt x="963" y="4702"/>
                  </a:lnTo>
                  <a:lnTo>
                    <a:pt x="932" y="4672"/>
                  </a:lnTo>
                  <a:lnTo>
                    <a:pt x="922" y="4632"/>
                  </a:lnTo>
                  <a:lnTo>
                    <a:pt x="932" y="4601"/>
                  </a:lnTo>
                  <a:lnTo>
                    <a:pt x="943" y="4580"/>
                  </a:lnTo>
                  <a:lnTo>
                    <a:pt x="953" y="4550"/>
                  </a:lnTo>
                  <a:lnTo>
                    <a:pt x="963" y="4520"/>
                  </a:lnTo>
                  <a:lnTo>
                    <a:pt x="953" y="4489"/>
                  </a:lnTo>
                  <a:lnTo>
                    <a:pt x="953" y="4469"/>
                  </a:lnTo>
                  <a:lnTo>
                    <a:pt x="943" y="4449"/>
                  </a:lnTo>
                  <a:lnTo>
                    <a:pt x="922" y="4429"/>
                  </a:lnTo>
                  <a:lnTo>
                    <a:pt x="892" y="4439"/>
                  </a:lnTo>
                  <a:lnTo>
                    <a:pt x="861" y="4469"/>
                  </a:lnTo>
                  <a:lnTo>
                    <a:pt x="841" y="4500"/>
                  </a:lnTo>
                  <a:lnTo>
                    <a:pt x="831" y="4540"/>
                  </a:lnTo>
                  <a:lnTo>
                    <a:pt x="801" y="4571"/>
                  </a:lnTo>
                  <a:lnTo>
                    <a:pt x="781" y="4601"/>
                  </a:lnTo>
                  <a:lnTo>
                    <a:pt x="740" y="4611"/>
                  </a:lnTo>
                  <a:lnTo>
                    <a:pt x="699" y="4632"/>
                  </a:lnTo>
                  <a:lnTo>
                    <a:pt x="669" y="4622"/>
                  </a:lnTo>
                  <a:lnTo>
                    <a:pt x="629" y="4622"/>
                  </a:lnTo>
                  <a:lnTo>
                    <a:pt x="598" y="4611"/>
                  </a:lnTo>
                  <a:lnTo>
                    <a:pt x="578" y="4591"/>
                  </a:lnTo>
                  <a:lnTo>
                    <a:pt x="547" y="4571"/>
                  </a:lnTo>
                  <a:lnTo>
                    <a:pt x="527" y="4540"/>
                  </a:lnTo>
                  <a:lnTo>
                    <a:pt x="517" y="4510"/>
                  </a:lnTo>
                  <a:lnTo>
                    <a:pt x="517" y="4479"/>
                  </a:lnTo>
                  <a:lnTo>
                    <a:pt x="507" y="4439"/>
                  </a:lnTo>
                  <a:lnTo>
                    <a:pt x="507" y="4409"/>
                  </a:lnTo>
                  <a:lnTo>
                    <a:pt x="507" y="4368"/>
                  </a:lnTo>
                  <a:lnTo>
                    <a:pt x="507" y="4338"/>
                  </a:lnTo>
                  <a:lnTo>
                    <a:pt x="507" y="4307"/>
                  </a:lnTo>
                  <a:lnTo>
                    <a:pt x="517" y="4277"/>
                  </a:lnTo>
                  <a:lnTo>
                    <a:pt x="517" y="4246"/>
                  </a:lnTo>
                  <a:lnTo>
                    <a:pt x="527" y="4216"/>
                  </a:lnTo>
                  <a:lnTo>
                    <a:pt x="537" y="4186"/>
                  </a:lnTo>
                  <a:lnTo>
                    <a:pt x="547" y="4155"/>
                  </a:lnTo>
                  <a:lnTo>
                    <a:pt x="568" y="4125"/>
                  </a:lnTo>
                  <a:lnTo>
                    <a:pt x="587" y="4105"/>
                  </a:lnTo>
                  <a:lnTo>
                    <a:pt x="598" y="4075"/>
                  </a:lnTo>
                  <a:lnTo>
                    <a:pt x="629" y="4054"/>
                  </a:lnTo>
                  <a:lnTo>
                    <a:pt x="659" y="4023"/>
                  </a:lnTo>
                  <a:lnTo>
                    <a:pt x="679" y="4014"/>
                  </a:lnTo>
                  <a:lnTo>
                    <a:pt x="679" y="3972"/>
                  </a:lnTo>
                  <a:lnTo>
                    <a:pt x="690" y="3953"/>
                  </a:lnTo>
                  <a:lnTo>
                    <a:pt x="679" y="3922"/>
                  </a:lnTo>
                  <a:lnTo>
                    <a:pt x="659" y="3892"/>
                  </a:lnTo>
                  <a:lnTo>
                    <a:pt x="619" y="3922"/>
                  </a:lnTo>
                  <a:lnTo>
                    <a:pt x="587" y="3943"/>
                  </a:lnTo>
                  <a:lnTo>
                    <a:pt x="547" y="3962"/>
                  </a:lnTo>
                  <a:lnTo>
                    <a:pt x="517" y="3983"/>
                  </a:lnTo>
                  <a:lnTo>
                    <a:pt x="476" y="3993"/>
                  </a:lnTo>
                  <a:lnTo>
                    <a:pt x="436" y="4003"/>
                  </a:lnTo>
                  <a:lnTo>
                    <a:pt x="396" y="4003"/>
                  </a:lnTo>
                  <a:lnTo>
                    <a:pt x="365" y="4014"/>
                  </a:lnTo>
                  <a:lnTo>
                    <a:pt x="324" y="4003"/>
                  </a:lnTo>
                  <a:lnTo>
                    <a:pt x="294" y="3993"/>
                  </a:lnTo>
                  <a:lnTo>
                    <a:pt x="253" y="3972"/>
                  </a:lnTo>
                  <a:lnTo>
                    <a:pt x="243" y="3953"/>
                  </a:lnTo>
                  <a:lnTo>
                    <a:pt x="223" y="3922"/>
                  </a:lnTo>
                  <a:lnTo>
                    <a:pt x="223" y="3892"/>
                  </a:lnTo>
                  <a:lnTo>
                    <a:pt x="223" y="3861"/>
                  </a:lnTo>
                  <a:lnTo>
                    <a:pt x="234" y="3821"/>
                  </a:lnTo>
                  <a:lnTo>
                    <a:pt x="253" y="3780"/>
                  </a:lnTo>
                  <a:lnTo>
                    <a:pt x="274" y="3739"/>
                  </a:lnTo>
                  <a:lnTo>
                    <a:pt x="294" y="3689"/>
                  </a:lnTo>
                  <a:lnTo>
                    <a:pt x="324" y="3648"/>
                  </a:lnTo>
                  <a:lnTo>
                    <a:pt x="355" y="3608"/>
                  </a:lnTo>
                  <a:lnTo>
                    <a:pt x="396" y="3577"/>
                  </a:lnTo>
                  <a:lnTo>
                    <a:pt x="415" y="3558"/>
                  </a:lnTo>
                  <a:lnTo>
                    <a:pt x="436" y="3558"/>
                  </a:lnTo>
                  <a:lnTo>
                    <a:pt x="467" y="3547"/>
                  </a:lnTo>
                  <a:lnTo>
                    <a:pt x="497" y="3547"/>
                  </a:lnTo>
                  <a:lnTo>
                    <a:pt x="507" y="3516"/>
                  </a:lnTo>
                  <a:lnTo>
                    <a:pt x="517" y="3486"/>
                  </a:lnTo>
                  <a:lnTo>
                    <a:pt x="517" y="3456"/>
                  </a:lnTo>
                  <a:lnTo>
                    <a:pt x="517" y="3425"/>
                  </a:lnTo>
                  <a:lnTo>
                    <a:pt x="476" y="3425"/>
                  </a:lnTo>
                  <a:lnTo>
                    <a:pt x="446" y="3425"/>
                  </a:lnTo>
                  <a:lnTo>
                    <a:pt x="415" y="3425"/>
                  </a:lnTo>
                  <a:lnTo>
                    <a:pt x="375" y="3436"/>
                  </a:lnTo>
                  <a:lnTo>
                    <a:pt x="345" y="3436"/>
                  </a:lnTo>
                  <a:lnTo>
                    <a:pt x="304" y="3436"/>
                  </a:lnTo>
                  <a:lnTo>
                    <a:pt x="263" y="3436"/>
                  </a:lnTo>
                  <a:lnTo>
                    <a:pt x="234" y="3446"/>
                  </a:lnTo>
                  <a:lnTo>
                    <a:pt x="192" y="3436"/>
                  </a:lnTo>
                  <a:lnTo>
                    <a:pt x="162" y="3436"/>
                  </a:lnTo>
                  <a:lnTo>
                    <a:pt x="122" y="3425"/>
                  </a:lnTo>
                  <a:lnTo>
                    <a:pt x="91" y="3415"/>
                  </a:lnTo>
                  <a:lnTo>
                    <a:pt x="61" y="3396"/>
                  </a:lnTo>
                  <a:lnTo>
                    <a:pt x="30" y="3365"/>
                  </a:lnTo>
                  <a:lnTo>
                    <a:pt x="20" y="3335"/>
                  </a:lnTo>
                  <a:lnTo>
                    <a:pt x="0" y="3314"/>
                  </a:lnTo>
                  <a:lnTo>
                    <a:pt x="20" y="3263"/>
                  </a:lnTo>
                  <a:lnTo>
                    <a:pt x="30" y="3223"/>
                  </a:lnTo>
                  <a:lnTo>
                    <a:pt x="61" y="3182"/>
                  </a:lnTo>
                  <a:lnTo>
                    <a:pt x="91" y="3162"/>
                  </a:lnTo>
                  <a:lnTo>
                    <a:pt x="122" y="3121"/>
                  </a:lnTo>
                  <a:lnTo>
                    <a:pt x="152" y="3091"/>
                  </a:lnTo>
                  <a:lnTo>
                    <a:pt x="183" y="3061"/>
                  </a:lnTo>
                  <a:lnTo>
                    <a:pt x="223" y="3030"/>
                  </a:lnTo>
                  <a:lnTo>
                    <a:pt x="253" y="3000"/>
                  </a:lnTo>
                  <a:lnTo>
                    <a:pt x="294" y="2990"/>
                  </a:lnTo>
                  <a:lnTo>
                    <a:pt x="335" y="2969"/>
                  </a:lnTo>
                  <a:lnTo>
                    <a:pt x="375" y="2950"/>
                  </a:lnTo>
                  <a:lnTo>
                    <a:pt x="425" y="2939"/>
                  </a:lnTo>
                  <a:lnTo>
                    <a:pt x="467" y="2929"/>
                  </a:lnTo>
                  <a:lnTo>
                    <a:pt x="517" y="2929"/>
                  </a:lnTo>
                  <a:lnTo>
                    <a:pt x="558" y="2929"/>
                  </a:lnTo>
                  <a:lnTo>
                    <a:pt x="558" y="2898"/>
                  </a:lnTo>
                  <a:lnTo>
                    <a:pt x="558" y="2868"/>
                  </a:lnTo>
                  <a:lnTo>
                    <a:pt x="568" y="2838"/>
                  </a:lnTo>
                  <a:lnTo>
                    <a:pt x="587" y="2818"/>
                  </a:lnTo>
                  <a:lnTo>
                    <a:pt x="547" y="2797"/>
                  </a:lnTo>
                  <a:lnTo>
                    <a:pt x="507" y="2807"/>
                  </a:lnTo>
                  <a:lnTo>
                    <a:pt x="456" y="2807"/>
                  </a:lnTo>
                  <a:lnTo>
                    <a:pt x="415" y="2828"/>
                  </a:lnTo>
                  <a:lnTo>
                    <a:pt x="365" y="2838"/>
                  </a:lnTo>
                  <a:lnTo>
                    <a:pt x="314" y="2838"/>
                  </a:lnTo>
                  <a:lnTo>
                    <a:pt x="263" y="2838"/>
                  </a:lnTo>
                  <a:lnTo>
                    <a:pt x="223" y="2828"/>
                  </a:lnTo>
                  <a:lnTo>
                    <a:pt x="183" y="2797"/>
                  </a:lnTo>
                  <a:lnTo>
                    <a:pt x="162" y="2777"/>
                  </a:lnTo>
                  <a:lnTo>
                    <a:pt x="142" y="2746"/>
                  </a:lnTo>
                  <a:lnTo>
                    <a:pt x="142" y="2716"/>
                  </a:lnTo>
                  <a:lnTo>
                    <a:pt x="142" y="2675"/>
                  </a:lnTo>
                  <a:lnTo>
                    <a:pt x="142" y="2645"/>
                  </a:lnTo>
                  <a:lnTo>
                    <a:pt x="152" y="2605"/>
                  </a:lnTo>
                  <a:lnTo>
                    <a:pt x="162" y="2574"/>
                  </a:lnTo>
                  <a:lnTo>
                    <a:pt x="183" y="2534"/>
                  </a:lnTo>
                  <a:lnTo>
                    <a:pt x="203" y="2504"/>
                  </a:lnTo>
                  <a:lnTo>
                    <a:pt x="234" y="2473"/>
                  </a:lnTo>
                  <a:lnTo>
                    <a:pt x="263" y="2443"/>
                  </a:lnTo>
                  <a:lnTo>
                    <a:pt x="294" y="2412"/>
                  </a:lnTo>
                  <a:lnTo>
                    <a:pt x="335" y="2382"/>
                  </a:lnTo>
                  <a:lnTo>
                    <a:pt x="365" y="2361"/>
                  </a:lnTo>
                  <a:lnTo>
                    <a:pt x="406" y="2351"/>
                  </a:lnTo>
                  <a:lnTo>
                    <a:pt x="436" y="2332"/>
                  </a:lnTo>
                  <a:lnTo>
                    <a:pt x="476" y="2311"/>
                  </a:lnTo>
                  <a:lnTo>
                    <a:pt x="517" y="2301"/>
                  </a:lnTo>
                  <a:lnTo>
                    <a:pt x="558" y="2301"/>
                  </a:lnTo>
                  <a:lnTo>
                    <a:pt x="598" y="2290"/>
                  </a:lnTo>
                  <a:lnTo>
                    <a:pt x="648" y="2290"/>
                  </a:lnTo>
                  <a:lnTo>
                    <a:pt x="690" y="2290"/>
                  </a:lnTo>
                  <a:lnTo>
                    <a:pt x="740" y="2311"/>
                  </a:lnTo>
                  <a:lnTo>
                    <a:pt x="740" y="2281"/>
                  </a:lnTo>
                  <a:lnTo>
                    <a:pt x="760" y="2271"/>
                  </a:lnTo>
                  <a:lnTo>
                    <a:pt x="760" y="2240"/>
                  </a:lnTo>
                  <a:lnTo>
                    <a:pt x="760" y="2220"/>
                  </a:lnTo>
                  <a:lnTo>
                    <a:pt x="709" y="2199"/>
                  </a:lnTo>
                  <a:lnTo>
                    <a:pt x="669" y="2179"/>
                  </a:lnTo>
                  <a:lnTo>
                    <a:pt x="619" y="2179"/>
                  </a:lnTo>
                  <a:lnTo>
                    <a:pt x="578" y="2179"/>
                  </a:lnTo>
                  <a:lnTo>
                    <a:pt x="527" y="2168"/>
                  </a:lnTo>
                  <a:lnTo>
                    <a:pt x="497" y="2149"/>
                  </a:lnTo>
                  <a:lnTo>
                    <a:pt x="476" y="2128"/>
                  </a:lnTo>
                  <a:lnTo>
                    <a:pt x="467" y="2118"/>
                  </a:lnTo>
                  <a:lnTo>
                    <a:pt x="456" y="2088"/>
                  </a:lnTo>
                  <a:lnTo>
                    <a:pt x="456" y="2067"/>
                  </a:lnTo>
                  <a:lnTo>
                    <a:pt x="456" y="2037"/>
                  </a:lnTo>
                  <a:lnTo>
                    <a:pt x="467" y="2006"/>
                  </a:lnTo>
                  <a:lnTo>
                    <a:pt x="476" y="1976"/>
                  </a:lnTo>
                  <a:lnTo>
                    <a:pt x="497" y="1956"/>
                  </a:lnTo>
                  <a:lnTo>
                    <a:pt x="517" y="1905"/>
                  </a:lnTo>
                  <a:lnTo>
                    <a:pt x="558" y="1875"/>
                  </a:lnTo>
                  <a:lnTo>
                    <a:pt x="578" y="1844"/>
                  </a:lnTo>
                  <a:lnTo>
                    <a:pt x="598" y="1825"/>
                  </a:lnTo>
                  <a:lnTo>
                    <a:pt x="619" y="1814"/>
                  </a:lnTo>
                  <a:lnTo>
                    <a:pt x="648" y="1794"/>
                  </a:lnTo>
                  <a:lnTo>
                    <a:pt x="669" y="1774"/>
                  </a:lnTo>
                  <a:lnTo>
                    <a:pt x="690" y="1764"/>
                  </a:lnTo>
                  <a:lnTo>
                    <a:pt x="720" y="1743"/>
                  </a:lnTo>
                  <a:lnTo>
                    <a:pt x="750" y="1733"/>
                  </a:lnTo>
                  <a:lnTo>
                    <a:pt x="770" y="1713"/>
                  </a:lnTo>
                  <a:lnTo>
                    <a:pt x="801" y="1693"/>
                  </a:lnTo>
                  <a:lnTo>
                    <a:pt x="831" y="1693"/>
                  </a:lnTo>
                  <a:lnTo>
                    <a:pt x="861" y="1703"/>
                  </a:lnTo>
                  <a:lnTo>
                    <a:pt x="882" y="1713"/>
                  </a:lnTo>
                  <a:lnTo>
                    <a:pt x="913" y="1723"/>
                  </a:lnTo>
                  <a:lnTo>
                    <a:pt x="943" y="1733"/>
                  </a:lnTo>
                  <a:lnTo>
                    <a:pt x="972" y="1764"/>
                  </a:lnTo>
                  <a:lnTo>
                    <a:pt x="1003" y="1774"/>
                  </a:lnTo>
                  <a:lnTo>
                    <a:pt x="1024" y="1783"/>
                  </a:lnTo>
                  <a:lnTo>
                    <a:pt x="1044" y="1794"/>
                  </a:lnTo>
                  <a:lnTo>
                    <a:pt x="1064" y="1794"/>
                  </a:lnTo>
                  <a:lnTo>
                    <a:pt x="1075" y="1774"/>
                  </a:lnTo>
                  <a:lnTo>
                    <a:pt x="1094" y="1754"/>
                  </a:lnTo>
                  <a:lnTo>
                    <a:pt x="1094" y="1733"/>
                  </a:lnTo>
                  <a:lnTo>
                    <a:pt x="1105" y="1713"/>
                  </a:lnTo>
                  <a:lnTo>
                    <a:pt x="1105" y="1693"/>
                  </a:lnTo>
                  <a:lnTo>
                    <a:pt x="1115" y="1663"/>
                  </a:lnTo>
                  <a:lnTo>
                    <a:pt x="1075" y="1652"/>
                  </a:lnTo>
                  <a:lnTo>
                    <a:pt x="1044" y="1632"/>
                  </a:lnTo>
                  <a:lnTo>
                    <a:pt x="1024" y="1611"/>
                  </a:lnTo>
                  <a:lnTo>
                    <a:pt x="1003" y="1592"/>
                  </a:lnTo>
                  <a:lnTo>
                    <a:pt x="983" y="1551"/>
                  </a:lnTo>
                  <a:lnTo>
                    <a:pt x="983" y="1531"/>
                  </a:lnTo>
                  <a:lnTo>
                    <a:pt x="983" y="1490"/>
                  </a:lnTo>
                  <a:lnTo>
                    <a:pt x="1003" y="1459"/>
                  </a:lnTo>
                  <a:lnTo>
                    <a:pt x="1024" y="1419"/>
                  </a:lnTo>
                  <a:lnTo>
                    <a:pt x="1044" y="1388"/>
                  </a:lnTo>
                  <a:lnTo>
                    <a:pt x="1075" y="1358"/>
                  </a:lnTo>
                  <a:lnTo>
                    <a:pt x="1115" y="1328"/>
                  </a:lnTo>
                  <a:lnTo>
                    <a:pt x="1145" y="1297"/>
                  </a:lnTo>
                  <a:lnTo>
                    <a:pt x="1186" y="1277"/>
                  </a:lnTo>
                  <a:lnTo>
                    <a:pt x="1226" y="1268"/>
                  </a:lnTo>
                  <a:lnTo>
                    <a:pt x="1277" y="1268"/>
                  </a:lnTo>
                  <a:lnTo>
                    <a:pt x="1298" y="1287"/>
                  </a:lnTo>
                  <a:lnTo>
                    <a:pt x="1308" y="1308"/>
                  </a:lnTo>
                  <a:lnTo>
                    <a:pt x="1328" y="1318"/>
                  </a:lnTo>
                  <a:lnTo>
                    <a:pt x="1338" y="1328"/>
                  </a:lnTo>
                  <a:lnTo>
                    <a:pt x="1359" y="1318"/>
                  </a:lnTo>
                  <a:lnTo>
                    <a:pt x="1378" y="1318"/>
                  </a:lnTo>
                  <a:lnTo>
                    <a:pt x="1399" y="1318"/>
                  </a:lnTo>
                  <a:lnTo>
                    <a:pt x="1429" y="1308"/>
                  </a:lnTo>
                  <a:lnTo>
                    <a:pt x="1449" y="1277"/>
                  </a:lnTo>
                  <a:lnTo>
                    <a:pt x="1460" y="1257"/>
                  </a:lnTo>
                  <a:lnTo>
                    <a:pt x="1460" y="1226"/>
                  </a:lnTo>
                  <a:lnTo>
                    <a:pt x="1439" y="1207"/>
                  </a:lnTo>
                  <a:lnTo>
                    <a:pt x="1409" y="1196"/>
                  </a:lnTo>
                  <a:lnTo>
                    <a:pt x="1388" y="1186"/>
                  </a:lnTo>
                  <a:lnTo>
                    <a:pt x="1378" y="1165"/>
                  </a:lnTo>
                  <a:lnTo>
                    <a:pt x="1368" y="1156"/>
                  </a:lnTo>
                  <a:lnTo>
                    <a:pt x="1359" y="1125"/>
                  </a:lnTo>
                  <a:lnTo>
                    <a:pt x="1368" y="1095"/>
                  </a:lnTo>
                  <a:lnTo>
                    <a:pt x="1378" y="1064"/>
                  </a:lnTo>
                  <a:lnTo>
                    <a:pt x="1388" y="1024"/>
                  </a:lnTo>
                  <a:lnTo>
                    <a:pt x="1409" y="993"/>
                  </a:lnTo>
                  <a:lnTo>
                    <a:pt x="1429" y="963"/>
                  </a:lnTo>
                  <a:lnTo>
                    <a:pt x="1449" y="923"/>
                  </a:lnTo>
                  <a:lnTo>
                    <a:pt x="1490" y="881"/>
                  </a:lnTo>
                  <a:lnTo>
                    <a:pt x="1510" y="862"/>
                  </a:lnTo>
                  <a:lnTo>
                    <a:pt x="1531" y="852"/>
                  </a:lnTo>
                  <a:lnTo>
                    <a:pt x="1561" y="831"/>
                  </a:lnTo>
                  <a:lnTo>
                    <a:pt x="1591" y="831"/>
                  </a:lnTo>
                  <a:lnTo>
                    <a:pt x="1601" y="872"/>
                  </a:lnTo>
                  <a:lnTo>
                    <a:pt x="1632" y="912"/>
                  </a:lnTo>
                  <a:lnTo>
                    <a:pt x="1642" y="923"/>
                  </a:lnTo>
                  <a:lnTo>
                    <a:pt x="1662" y="933"/>
                  </a:lnTo>
                  <a:lnTo>
                    <a:pt x="1693" y="923"/>
                  </a:lnTo>
                  <a:lnTo>
                    <a:pt x="1723" y="912"/>
                  </a:lnTo>
                  <a:lnTo>
                    <a:pt x="1733" y="862"/>
                  </a:lnTo>
                  <a:lnTo>
                    <a:pt x="1744" y="822"/>
                  </a:lnTo>
                  <a:lnTo>
                    <a:pt x="1733" y="770"/>
                  </a:lnTo>
                  <a:lnTo>
                    <a:pt x="1733" y="719"/>
                  </a:lnTo>
                  <a:lnTo>
                    <a:pt x="1723" y="669"/>
                  </a:lnTo>
                  <a:lnTo>
                    <a:pt x="1733" y="618"/>
                  </a:lnTo>
                  <a:lnTo>
                    <a:pt x="1744" y="588"/>
                  </a:lnTo>
                  <a:lnTo>
                    <a:pt x="1763" y="578"/>
                  </a:lnTo>
                  <a:lnTo>
                    <a:pt x="1784" y="557"/>
                  </a:lnTo>
                  <a:lnTo>
                    <a:pt x="1814" y="538"/>
                  </a:lnTo>
                  <a:lnTo>
                    <a:pt x="1845" y="507"/>
                  </a:lnTo>
                  <a:lnTo>
                    <a:pt x="1885" y="487"/>
                  </a:lnTo>
                  <a:lnTo>
                    <a:pt x="1935" y="467"/>
                  </a:lnTo>
                  <a:lnTo>
                    <a:pt x="1977" y="467"/>
                  </a:lnTo>
                  <a:lnTo>
                    <a:pt x="2027" y="456"/>
                  </a:lnTo>
                  <a:lnTo>
                    <a:pt x="2078" y="456"/>
                  </a:lnTo>
                  <a:lnTo>
                    <a:pt x="2128" y="467"/>
                  </a:lnTo>
                  <a:lnTo>
                    <a:pt x="2169" y="477"/>
                  </a:lnTo>
                  <a:lnTo>
                    <a:pt x="2219" y="487"/>
                  </a:lnTo>
                  <a:lnTo>
                    <a:pt x="2261" y="528"/>
                  </a:lnTo>
                  <a:lnTo>
                    <a:pt x="2280" y="538"/>
                  </a:lnTo>
                  <a:lnTo>
                    <a:pt x="2301" y="568"/>
                  </a:lnTo>
                  <a:lnTo>
                    <a:pt x="2320" y="588"/>
                  </a:lnTo>
                  <a:lnTo>
                    <a:pt x="2341" y="608"/>
                  </a:lnTo>
                  <a:lnTo>
                    <a:pt x="2372" y="649"/>
                  </a:lnTo>
                  <a:lnTo>
                    <a:pt x="2412" y="679"/>
                  </a:lnTo>
                  <a:lnTo>
                    <a:pt x="2432" y="679"/>
                  </a:lnTo>
                  <a:lnTo>
                    <a:pt x="2453" y="679"/>
                  </a:lnTo>
                  <a:lnTo>
                    <a:pt x="2484" y="669"/>
                  </a:lnTo>
                  <a:lnTo>
                    <a:pt x="2513" y="649"/>
                  </a:lnTo>
                  <a:lnTo>
                    <a:pt x="2524" y="618"/>
                  </a:lnTo>
                  <a:lnTo>
                    <a:pt x="2534" y="588"/>
                  </a:lnTo>
                  <a:lnTo>
                    <a:pt x="2543" y="568"/>
                  </a:lnTo>
                  <a:lnTo>
                    <a:pt x="2564" y="538"/>
                  </a:lnTo>
                  <a:lnTo>
                    <a:pt x="2585" y="507"/>
                  </a:lnTo>
                  <a:lnTo>
                    <a:pt x="2595" y="477"/>
                  </a:lnTo>
                  <a:lnTo>
                    <a:pt x="2615" y="446"/>
                  </a:lnTo>
                  <a:lnTo>
                    <a:pt x="2635" y="426"/>
                  </a:lnTo>
                  <a:lnTo>
                    <a:pt x="2655" y="395"/>
                  </a:lnTo>
                  <a:lnTo>
                    <a:pt x="2675" y="376"/>
                  </a:lnTo>
                  <a:lnTo>
                    <a:pt x="2696" y="345"/>
                  </a:lnTo>
                  <a:lnTo>
                    <a:pt x="2726" y="324"/>
                  </a:lnTo>
                  <a:lnTo>
                    <a:pt x="2747" y="294"/>
                  </a:lnTo>
                  <a:lnTo>
                    <a:pt x="2777" y="274"/>
                  </a:lnTo>
                  <a:lnTo>
                    <a:pt x="2797" y="254"/>
                  </a:lnTo>
                  <a:lnTo>
                    <a:pt x="2827" y="233"/>
                  </a:lnTo>
                  <a:lnTo>
                    <a:pt x="2848" y="213"/>
                  </a:lnTo>
                  <a:lnTo>
                    <a:pt x="2878" y="193"/>
                  </a:lnTo>
                  <a:lnTo>
                    <a:pt x="2898" y="162"/>
                  </a:lnTo>
                  <a:lnTo>
                    <a:pt x="2929" y="152"/>
                  </a:lnTo>
                  <a:lnTo>
                    <a:pt x="2959" y="122"/>
                  </a:lnTo>
                  <a:lnTo>
                    <a:pt x="2990" y="112"/>
                  </a:lnTo>
                  <a:lnTo>
                    <a:pt x="3020" y="101"/>
                  </a:lnTo>
                  <a:lnTo>
                    <a:pt x="3050" y="82"/>
                  </a:lnTo>
                  <a:lnTo>
                    <a:pt x="3081" y="71"/>
                  </a:lnTo>
                  <a:lnTo>
                    <a:pt x="3102" y="51"/>
                  </a:lnTo>
                  <a:lnTo>
                    <a:pt x="3132" y="40"/>
                  </a:lnTo>
                  <a:lnTo>
                    <a:pt x="3162" y="31"/>
                  </a:lnTo>
                  <a:lnTo>
                    <a:pt x="3193" y="21"/>
                  </a:lnTo>
                  <a:lnTo>
                    <a:pt x="3222" y="21"/>
                  </a:lnTo>
                  <a:lnTo>
                    <a:pt x="3253" y="10"/>
                  </a:lnTo>
                  <a:lnTo>
                    <a:pt x="3283" y="10"/>
                  </a:lnTo>
                  <a:lnTo>
                    <a:pt x="3334" y="0"/>
                  </a:lnTo>
                  <a:lnTo>
                    <a:pt x="3384" y="0"/>
                  </a:lnTo>
                  <a:lnTo>
                    <a:pt x="3426" y="10"/>
                  </a:lnTo>
                  <a:lnTo>
                    <a:pt x="3466" y="31"/>
                  </a:lnTo>
                  <a:lnTo>
                    <a:pt x="3496" y="51"/>
                  </a:lnTo>
                  <a:lnTo>
                    <a:pt x="3537" y="82"/>
                  </a:lnTo>
                  <a:lnTo>
                    <a:pt x="3567" y="112"/>
                  </a:lnTo>
                  <a:lnTo>
                    <a:pt x="3598" y="143"/>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08" name="Freeform 307"/>
            <p:cNvSpPr>
              <a:spLocks/>
            </p:cNvSpPr>
            <p:nvPr/>
          </p:nvSpPr>
          <p:spPr bwMode="auto">
            <a:xfrm>
              <a:off x="1117" y="1627"/>
              <a:ext cx="752" cy="914"/>
            </a:xfrm>
            <a:custGeom>
              <a:avLst/>
              <a:gdLst>
                <a:gd name="T0" fmla="*/ 3517 w 5261"/>
                <a:gd name="T1" fmla="*/ 71 h 6395"/>
                <a:gd name="T2" fmla="*/ 3841 w 5261"/>
                <a:gd name="T3" fmla="*/ 253 h 6395"/>
                <a:gd name="T4" fmla="*/ 4176 w 5261"/>
                <a:gd name="T5" fmla="*/ 121 h 6395"/>
                <a:gd name="T6" fmla="*/ 4378 w 5261"/>
                <a:gd name="T7" fmla="*/ 102 h 6395"/>
                <a:gd name="T8" fmla="*/ 4439 w 5261"/>
                <a:gd name="T9" fmla="*/ 354 h 6395"/>
                <a:gd name="T10" fmla="*/ 4388 w 5261"/>
                <a:gd name="T11" fmla="*/ 619 h 6395"/>
                <a:gd name="T12" fmla="*/ 4399 w 5261"/>
                <a:gd name="T13" fmla="*/ 861 h 6395"/>
                <a:gd name="T14" fmla="*/ 4460 w 5261"/>
                <a:gd name="T15" fmla="*/ 1094 h 6395"/>
                <a:gd name="T16" fmla="*/ 4571 w 5261"/>
                <a:gd name="T17" fmla="*/ 1348 h 6395"/>
                <a:gd name="T18" fmla="*/ 4733 w 5261"/>
                <a:gd name="T19" fmla="*/ 1580 h 6395"/>
                <a:gd name="T20" fmla="*/ 4935 w 5261"/>
                <a:gd name="T21" fmla="*/ 1845 h 6395"/>
                <a:gd name="T22" fmla="*/ 5088 w 5261"/>
                <a:gd name="T23" fmla="*/ 2078 h 6395"/>
                <a:gd name="T24" fmla="*/ 5189 w 5261"/>
                <a:gd name="T25" fmla="*/ 2341 h 6395"/>
                <a:gd name="T26" fmla="*/ 5250 w 5261"/>
                <a:gd name="T27" fmla="*/ 2644 h 6395"/>
                <a:gd name="T28" fmla="*/ 5250 w 5261"/>
                <a:gd name="T29" fmla="*/ 3020 h 6395"/>
                <a:gd name="T30" fmla="*/ 5200 w 5261"/>
                <a:gd name="T31" fmla="*/ 3374 h 6395"/>
                <a:gd name="T32" fmla="*/ 5097 w 5261"/>
                <a:gd name="T33" fmla="*/ 3739 h 6395"/>
                <a:gd name="T34" fmla="*/ 4935 w 5261"/>
                <a:gd name="T35" fmla="*/ 4074 h 6395"/>
                <a:gd name="T36" fmla="*/ 4723 w 5261"/>
                <a:gd name="T37" fmla="*/ 4388 h 6395"/>
                <a:gd name="T38" fmla="*/ 4480 w 5261"/>
                <a:gd name="T39" fmla="*/ 4682 h 6395"/>
                <a:gd name="T40" fmla="*/ 4186 w 5261"/>
                <a:gd name="T41" fmla="*/ 4945 h 6395"/>
                <a:gd name="T42" fmla="*/ 3922 w 5261"/>
                <a:gd name="T43" fmla="*/ 5128 h 6395"/>
                <a:gd name="T44" fmla="*/ 3690 w 5261"/>
                <a:gd name="T45" fmla="*/ 5239 h 6395"/>
                <a:gd name="T46" fmla="*/ 3436 w 5261"/>
                <a:gd name="T47" fmla="*/ 5321 h 6395"/>
                <a:gd name="T48" fmla="*/ 3183 w 5261"/>
                <a:gd name="T49" fmla="*/ 5381 h 6395"/>
                <a:gd name="T50" fmla="*/ 2929 w 5261"/>
                <a:gd name="T51" fmla="*/ 5401 h 6395"/>
                <a:gd name="T52" fmla="*/ 2655 w 5261"/>
                <a:gd name="T53" fmla="*/ 5381 h 6395"/>
                <a:gd name="T54" fmla="*/ 2403 w 5261"/>
                <a:gd name="T55" fmla="*/ 5331 h 6395"/>
                <a:gd name="T56" fmla="*/ 2149 w 5261"/>
                <a:gd name="T57" fmla="*/ 5229 h 6395"/>
                <a:gd name="T58" fmla="*/ 1915 w 5261"/>
                <a:gd name="T59" fmla="*/ 5188 h 6395"/>
                <a:gd name="T60" fmla="*/ 2058 w 5261"/>
                <a:gd name="T61" fmla="*/ 5411 h 6395"/>
                <a:gd name="T62" fmla="*/ 2281 w 5261"/>
                <a:gd name="T63" fmla="*/ 5594 h 6395"/>
                <a:gd name="T64" fmla="*/ 2544 w 5261"/>
                <a:gd name="T65" fmla="*/ 5634 h 6395"/>
                <a:gd name="T66" fmla="*/ 2342 w 5261"/>
                <a:gd name="T67" fmla="*/ 6364 h 6395"/>
                <a:gd name="T68" fmla="*/ 2068 w 5261"/>
                <a:gd name="T69" fmla="*/ 6324 h 6395"/>
                <a:gd name="T70" fmla="*/ 1886 w 5261"/>
                <a:gd name="T71" fmla="*/ 6202 h 6395"/>
                <a:gd name="T72" fmla="*/ 1612 w 5261"/>
                <a:gd name="T73" fmla="*/ 5098 h 6395"/>
                <a:gd name="T74" fmla="*/ 1297 w 5261"/>
                <a:gd name="T75" fmla="*/ 4854 h 6395"/>
                <a:gd name="T76" fmla="*/ 1013 w 5261"/>
                <a:gd name="T77" fmla="*/ 4581 h 6395"/>
                <a:gd name="T78" fmla="*/ 761 w 5261"/>
                <a:gd name="T79" fmla="*/ 4286 h 6395"/>
                <a:gd name="T80" fmla="*/ 538 w 5261"/>
                <a:gd name="T81" fmla="*/ 3962 h 6395"/>
                <a:gd name="T82" fmla="*/ 345 w 5261"/>
                <a:gd name="T83" fmla="*/ 3628 h 6395"/>
                <a:gd name="T84" fmla="*/ 183 w 5261"/>
                <a:gd name="T85" fmla="*/ 3283 h 6395"/>
                <a:gd name="T86" fmla="*/ 61 w 5261"/>
                <a:gd name="T87" fmla="*/ 2928 h 6395"/>
                <a:gd name="T88" fmla="*/ 0 w 5261"/>
                <a:gd name="T89" fmla="*/ 2625 h 6395"/>
                <a:gd name="T90" fmla="*/ 0 w 5261"/>
                <a:gd name="T91" fmla="*/ 2361 h 6395"/>
                <a:gd name="T92" fmla="*/ 81 w 5261"/>
                <a:gd name="T93" fmla="*/ 2148 h 6395"/>
                <a:gd name="T94" fmla="*/ 193 w 5261"/>
                <a:gd name="T95" fmla="*/ 1845 h 6395"/>
                <a:gd name="T96" fmla="*/ 214 w 5261"/>
                <a:gd name="T97" fmla="*/ 1622 h 6395"/>
                <a:gd name="T98" fmla="*/ 264 w 5261"/>
                <a:gd name="T99" fmla="*/ 1389 h 6395"/>
                <a:gd name="T100" fmla="*/ 405 w 5261"/>
                <a:gd name="T101" fmla="*/ 1195 h 6395"/>
                <a:gd name="T102" fmla="*/ 456 w 5261"/>
                <a:gd name="T103" fmla="*/ 739 h 6395"/>
                <a:gd name="T104" fmla="*/ 700 w 5261"/>
                <a:gd name="T105" fmla="*/ 588 h 6395"/>
                <a:gd name="T106" fmla="*/ 952 w 5261"/>
                <a:gd name="T107" fmla="*/ 649 h 6395"/>
                <a:gd name="T108" fmla="*/ 1146 w 5261"/>
                <a:gd name="T109" fmla="*/ 598 h 6395"/>
                <a:gd name="T110" fmla="*/ 1318 w 5261"/>
                <a:gd name="T111" fmla="*/ 699 h 6395"/>
                <a:gd name="T112" fmla="*/ 1591 w 5261"/>
                <a:gd name="T113" fmla="*/ 567 h 6395"/>
                <a:gd name="T114" fmla="*/ 1774 w 5261"/>
                <a:gd name="T115" fmla="*/ 487 h 6395"/>
                <a:gd name="T116" fmla="*/ 2058 w 5261"/>
                <a:gd name="T117" fmla="*/ 577 h 6395"/>
                <a:gd name="T118" fmla="*/ 2433 w 5261"/>
                <a:gd name="T119" fmla="*/ 426 h 6395"/>
                <a:gd name="T120" fmla="*/ 2757 w 5261"/>
                <a:gd name="T121" fmla="*/ 112 h 6395"/>
                <a:gd name="T122" fmla="*/ 3011 w 5261"/>
                <a:gd name="T123" fmla="*/ 10 h 6395"/>
                <a:gd name="T124" fmla="*/ 3192 w 5261"/>
                <a:gd name="T125" fmla="*/ 112 h 63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261"/>
                <a:gd name="T190" fmla="*/ 0 h 6395"/>
                <a:gd name="T191" fmla="*/ 5261 w 5261"/>
                <a:gd name="T192" fmla="*/ 6395 h 639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261" h="6395">
                  <a:moveTo>
                    <a:pt x="3192" y="112"/>
                  </a:moveTo>
                  <a:lnTo>
                    <a:pt x="3233" y="112"/>
                  </a:lnTo>
                  <a:lnTo>
                    <a:pt x="3274" y="112"/>
                  </a:lnTo>
                  <a:lnTo>
                    <a:pt x="3324" y="112"/>
                  </a:lnTo>
                  <a:lnTo>
                    <a:pt x="3375" y="121"/>
                  </a:lnTo>
                  <a:lnTo>
                    <a:pt x="3415" y="112"/>
                  </a:lnTo>
                  <a:lnTo>
                    <a:pt x="3467" y="102"/>
                  </a:lnTo>
                  <a:lnTo>
                    <a:pt x="3517" y="71"/>
                  </a:lnTo>
                  <a:lnTo>
                    <a:pt x="3558" y="41"/>
                  </a:lnTo>
                  <a:lnTo>
                    <a:pt x="3578" y="81"/>
                  </a:lnTo>
                  <a:lnTo>
                    <a:pt x="3618" y="121"/>
                  </a:lnTo>
                  <a:lnTo>
                    <a:pt x="3659" y="152"/>
                  </a:lnTo>
                  <a:lnTo>
                    <a:pt x="3699" y="182"/>
                  </a:lnTo>
                  <a:lnTo>
                    <a:pt x="3740" y="213"/>
                  </a:lnTo>
                  <a:lnTo>
                    <a:pt x="3791" y="233"/>
                  </a:lnTo>
                  <a:lnTo>
                    <a:pt x="3841" y="253"/>
                  </a:lnTo>
                  <a:lnTo>
                    <a:pt x="3892" y="274"/>
                  </a:lnTo>
                  <a:lnTo>
                    <a:pt x="3942" y="264"/>
                  </a:lnTo>
                  <a:lnTo>
                    <a:pt x="3993" y="253"/>
                  </a:lnTo>
                  <a:lnTo>
                    <a:pt x="4033" y="233"/>
                  </a:lnTo>
                  <a:lnTo>
                    <a:pt x="4075" y="213"/>
                  </a:lnTo>
                  <a:lnTo>
                    <a:pt x="4115" y="182"/>
                  </a:lnTo>
                  <a:lnTo>
                    <a:pt x="4145" y="152"/>
                  </a:lnTo>
                  <a:lnTo>
                    <a:pt x="4176" y="121"/>
                  </a:lnTo>
                  <a:lnTo>
                    <a:pt x="4206" y="81"/>
                  </a:lnTo>
                  <a:lnTo>
                    <a:pt x="4206" y="51"/>
                  </a:lnTo>
                  <a:lnTo>
                    <a:pt x="4237" y="51"/>
                  </a:lnTo>
                  <a:lnTo>
                    <a:pt x="4277" y="51"/>
                  </a:lnTo>
                  <a:lnTo>
                    <a:pt x="4308" y="61"/>
                  </a:lnTo>
                  <a:lnTo>
                    <a:pt x="4338" y="71"/>
                  </a:lnTo>
                  <a:lnTo>
                    <a:pt x="4358" y="91"/>
                  </a:lnTo>
                  <a:lnTo>
                    <a:pt x="4378" y="102"/>
                  </a:lnTo>
                  <a:lnTo>
                    <a:pt x="4399" y="121"/>
                  </a:lnTo>
                  <a:lnTo>
                    <a:pt x="4419" y="142"/>
                  </a:lnTo>
                  <a:lnTo>
                    <a:pt x="4429" y="182"/>
                  </a:lnTo>
                  <a:lnTo>
                    <a:pt x="4439" y="233"/>
                  </a:lnTo>
                  <a:lnTo>
                    <a:pt x="4439" y="264"/>
                  </a:lnTo>
                  <a:lnTo>
                    <a:pt x="4439" y="293"/>
                  </a:lnTo>
                  <a:lnTo>
                    <a:pt x="4439" y="324"/>
                  </a:lnTo>
                  <a:lnTo>
                    <a:pt x="4439" y="354"/>
                  </a:lnTo>
                  <a:lnTo>
                    <a:pt x="4429" y="385"/>
                  </a:lnTo>
                  <a:lnTo>
                    <a:pt x="4429" y="415"/>
                  </a:lnTo>
                  <a:lnTo>
                    <a:pt x="4419" y="446"/>
                  </a:lnTo>
                  <a:lnTo>
                    <a:pt x="4419" y="487"/>
                  </a:lnTo>
                  <a:lnTo>
                    <a:pt x="4409" y="516"/>
                  </a:lnTo>
                  <a:lnTo>
                    <a:pt x="4399" y="558"/>
                  </a:lnTo>
                  <a:lnTo>
                    <a:pt x="4388" y="588"/>
                  </a:lnTo>
                  <a:lnTo>
                    <a:pt x="4388" y="619"/>
                  </a:lnTo>
                  <a:lnTo>
                    <a:pt x="4388" y="649"/>
                  </a:lnTo>
                  <a:lnTo>
                    <a:pt x="4378" y="680"/>
                  </a:lnTo>
                  <a:lnTo>
                    <a:pt x="4378" y="709"/>
                  </a:lnTo>
                  <a:lnTo>
                    <a:pt x="4378" y="750"/>
                  </a:lnTo>
                  <a:lnTo>
                    <a:pt x="4378" y="770"/>
                  </a:lnTo>
                  <a:lnTo>
                    <a:pt x="4378" y="800"/>
                  </a:lnTo>
                  <a:lnTo>
                    <a:pt x="4388" y="831"/>
                  </a:lnTo>
                  <a:lnTo>
                    <a:pt x="4399" y="861"/>
                  </a:lnTo>
                  <a:lnTo>
                    <a:pt x="4399" y="892"/>
                  </a:lnTo>
                  <a:lnTo>
                    <a:pt x="4409" y="922"/>
                  </a:lnTo>
                  <a:lnTo>
                    <a:pt x="4409" y="943"/>
                  </a:lnTo>
                  <a:lnTo>
                    <a:pt x="4419" y="973"/>
                  </a:lnTo>
                  <a:lnTo>
                    <a:pt x="4429" y="1004"/>
                  </a:lnTo>
                  <a:lnTo>
                    <a:pt x="4439" y="1033"/>
                  </a:lnTo>
                  <a:lnTo>
                    <a:pt x="4439" y="1064"/>
                  </a:lnTo>
                  <a:lnTo>
                    <a:pt x="4460" y="1094"/>
                  </a:lnTo>
                  <a:lnTo>
                    <a:pt x="4470" y="1135"/>
                  </a:lnTo>
                  <a:lnTo>
                    <a:pt x="4500" y="1195"/>
                  </a:lnTo>
                  <a:lnTo>
                    <a:pt x="4510" y="1216"/>
                  </a:lnTo>
                  <a:lnTo>
                    <a:pt x="4520" y="1246"/>
                  </a:lnTo>
                  <a:lnTo>
                    <a:pt x="4540" y="1267"/>
                  </a:lnTo>
                  <a:lnTo>
                    <a:pt x="4550" y="1297"/>
                  </a:lnTo>
                  <a:lnTo>
                    <a:pt x="4561" y="1317"/>
                  </a:lnTo>
                  <a:lnTo>
                    <a:pt x="4571" y="1348"/>
                  </a:lnTo>
                  <a:lnTo>
                    <a:pt x="4592" y="1368"/>
                  </a:lnTo>
                  <a:lnTo>
                    <a:pt x="4601" y="1399"/>
                  </a:lnTo>
                  <a:lnTo>
                    <a:pt x="4622" y="1418"/>
                  </a:lnTo>
                  <a:lnTo>
                    <a:pt x="4632" y="1439"/>
                  </a:lnTo>
                  <a:lnTo>
                    <a:pt x="4651" y="1460"/>
                  </a:lnTo>
                  <a:lnTo>
                    <a:pt x="4672" y="1490"/>
                  </a:lnTo>
                  <a:lnTo>
                    <a:pt x="4703" y="1530"/>
                  </a:lnTo>
                  <a:lnTo>
                    <a:pt x="4733" y="1580"/>
                  </a:lnTo>
                  <a:lnTo>
                    <a:pt x="4754" y="1591"/>
                  </a:lnTo>
                  <a:lnTo>
                    <a:pt x="4763" y="1622"/>
                  </a:lnTo>
                  <a:lnTo>
                    <a:pt x="4784" y="1641"/>
                  </a:lnTo>
                  <a:lnTo>
                    <a:pt x="4804" y="1672"/>
                  </a:lnTo>
                  <a:lnTo>
                    <a:pt x="4834" y="1713"/>
                  </a:lnTo>
                  <a:lnTo>
                    <a:pt x="4865" y="1753"/>
                  </a:lnTo>
                  <a:lnTo>
                    <a:pt x="4905" y="1803"/>
                  </a:lnTo>
                  <a:lnTo>
                    <a:pt x="4935" y="1845"/>
                  </a:lnTo>
                  <a:lnTo>
                    <a:pt x="4966" y="1895"/>
                  </a:lnTo>
                  <a:lnTo>
                    <a:pt x="4996" y="1935"/>
                  </a:lnTo>
                  <a:lnTo>
                    <a:pt x="5017" y="1956"/>
                  </a:lnTo>
                  <a:lnTo>
                    <a:pt x="5027" y="1986"/>
                  </a:lnTo>
                  <a:lnTo>
                    <a:pt x="5038" y="2007"/>
                  </a:lnTo>
                  <a:lnTo>
                    <a:pt x="5057" y="2037"/>
                  </a:lnTo>
                  <a:lnTo>
                    <a:pt x="5067" y="2057"/>
                  </a:lnTo>
                  <a:lnTo>
                    <a:pt x="5088" y="2078"/>
                  </a:lnTo>
                  <a:lnTo>
                    <a:pt x="5097" y="2097"/>
                  </a:lnTo>
                  <a:lnTo>
                    <a:pt x="5108" y="2129"/>
                  </a:lnTo>
                  <a:lnTo>
                    <a:pt x="5128" y="2179"/>
                  </a:lnTo>
                  <a:lnTo>
                    <a:pt x="5158" y="2230"/>
                  </a:lnTo>
                  <a:lnTo>
                    <a:pt x="5158" y="2249"/>
                  </a:lnTo>
                  <a:lnTo>
                    <a:pt x="5179" y="2280"/>
                  </a:lnTo>
                  <a:lnTo>
                    <a:pt x="5179" y="2310"/>
                  </a:lnTo>
                  <a:lnTo>
                    <a:pt x="5189" y="2341"/>
                  </a:lnTo>
                  <a:lnTo>
                    <a:pt x="5200" y="2371"/>
                  </a:lnTo>
                  <a:lnTo>
                    <a:pt x="5210" y="2392"/>
                  </a:lnTo>
                  <a:lnTo>
                    <a:pt x="5210" y="2422"/>
                  </a:lnTo>
                  <a:lnTo>
                    <a:pt x="5219" y="2463"/>
                  </a:lnTo>
                  <a:lnTo>
                    <a:pt x="5230" y="2503"/>
                  </a:lnTo>
                  <a:lnTo>
                    <a:pt x="5230" y="2543"/>
                  </a:lnTo>
                  <a:lnTo>
                    <a:pt x="5240" y="2594"/>
                  </a:lnTo>
                  <a:lnTo>
                    <a:pt x="5250" y="2644"/>
                  </a:lnTo>
                  <a:lnTo>
                    <a:pt x="5250" y="2686"/>
                  </a:lnTo>
                  <a:lnTo>
                    <a:pt x="5250" y="2736"/>
                  </a:lnTo>
                  <a:lnTo>
                    <a:pt x="5250" y="2777"/>
                  </a:lnTo>
                  <a:lnTo>
                    <a:pt x="5261" y="2827"/>
                  </a:lnTo>
                  <a:lnTo>
                    <a:pt x="5250" y="2867"/>
                  </a:lnTo>
                  <a:lnTo>
                    <a:pt x="5250" y="2919"/>
                  </a:lnTo>
                  <a:lnTo>
                    <a:pt x="5250" y="2970"/>
                  </a:lnTo>
                  <a:lnTo>
                    <a:pt x="5250" y="3020"/>
                  </a:lnTo>
                  <a:lnTo>
                    <a:pt x="5250" y="3060"/>
                  </a:lnTo>
                  <a:lnTo>
                    <a:pt x="5240" y="3101"/>
                  </a:lnTo>
                  <a:lnTo>
                    <a:pt x="5240" y="3151"/>
                  </a:lnTo>
                  <a:lnTo>
                    <a:pt x="5240" y="3202"/>
                  </a:lnTo>
                  <a:lnTo>
                    <a:pt x="5230" y="3243"/>
                  </a:lnTo>
                  <a:lnTo>
                    <a:pt x="5219" y="3294"/>
                  </a:lnTo>
                  <a:lnTo>
                    <a:pt x="5210" y="3334"/>
                  </a:lnTo>
                  <a:lnTo>
                    <a:pt x="5200" y="3374"/>
                  </a:lnTo>
                  <a:lnTo>
                    <a:pt x="5189" y="3426"/>
                  </a:lnTo>
                  <a:lnTo>
                    <a:pt x="5179" y="3466"/>
                  </a:lnTo>
                  <a:lnTo>
                    <a:pt x="5169" y="3517"/>
                  </a:lnTo>
                  <a:lnTo>
                    <a:pt x="5158" y="3557"/>
                  </a:lnTo>
                  <a:lnTo>
                    <a:pt x="5139" y="3607"/>
                  </a:lnTo>
                  <a:lnTo>
                    <a:pt x="5128" y="3649"/>
                  </a:lnTo>
                  <a:lnTo>
                    <a:pt x="5108" y="3689"/>
                  </a:lnTo>
                  <a:lnTo>
                    <a:pt x="5097" y="3739"/>
                  </a:lnTo>
                  <a:lnTo>
                    <a:pt x="5078" y="3780"/>
                  </a:lnTo>
                  <a:lnTo>
                    <a:pt x="5057" y="3830"/>
                  </a:lnTo>
                  <a:lnTo>
                    <a:pt x="5038" y="3872"/>
                  </a:lnTo>
                  <a:lnTo>
                    <a:pt x="5027" y="3912"/>
                  </a:lnTo>
                  <a:lnTo>
                    <a:pt x="5007" y="3952"/>
                  </a:lnTo>
                  <a:lnTo>
                    <a:pt x="4986" y="3992"/>
                  </a:lnTo>
                  <a:lnTo>
                    <a:pt x="4956" y="4034"/>
                  </a:lnTo>
                  <a:lnTo>
                    <a:pt x="4935" y="4074"/>
                  </a:lnTo>
                  <a:lnTo>
                    <a:pt x="4905" y="4114"/>
                  </a:lnTo>
                  <a:lnTo>
                    <a:pt x="4885" y="4154"/>
                  </a:lnTo>
                  <a:lnTo>
                    <a:pt x="4865" y="4196"/>
                  </a:lnTo>
                  <a:lnTo>
                    <a:pt x="4845" y="4236"/>
                  </a:lnTo>
                  <a:lnTo>
                    <a:pt x="4815" y="4276"/>
                  </a:lnTo>
                  <a:lnTo>
                    <a:pt x="4784" y="4317"/>
                  </a:lnTo>
                  <a:lnTo>
                    <a:pt x="4754" y="4347"/>
                  </a:lnTo>
                  <a:lnTo>
                    <a:pt x="4723" y="4388"/>
                  </a:lnTo>
                  <a:lnTo>
                    <a:pt x="4703" y="4429"/>
                  </a:lnTo>
                  <a:lnTo>
                    <a:pt x="4672" y="4469"/>
                  </a:lnTo>
                  <a:lnTo>
                    <a:pt x="4642" y="4499"/>
                  </a:lnTo>
                  <a:lnTo>
                    <a:pt x="4611" y="4540"/>
                  </a:lnTo>
                  <a:lnTo>
                    <a:pt x="4571" y="4581"/>
                  </a:lnTo>
                  <a:lnTo>
                    <a:pt x="4540" y="4610"/>
                  </a:lnTo>
                  <a:lnTo>
                    <a:pt x="4510" y="4641"/>
                  </a:lnTo>
                  <a:lnTo>
                    <a:pt x="4480" y="4682"/>
                  </a:lnTo>
                  <a:lnTo>
                    <a:pt x="4439" y="4713"/>
                  </a:lnTo>
                  <a:lnTo>
                    <a:pt x="4409" y="4753"/>
                  </a:lnTo>
                  <a:lnTo>
                    <a:pt x="4369" y="4783"/>
                  </a:lnTo>
                  <a:lnTo>
                    <a:pt x="4338" y="4814"/>
                  </a:lnTo>
                  <a:lnTo>
                    <a:pt x="4298" y="4844"/>
                  </a:lnTo>
                  <a:lnTo>
                    <a:pt x="4256" y="4875"/>
                  </a:lnTo>
                  <a:lnTo>
                    <a:pt x="4216" y="4905"/>
                  </a:lnTo>
                  <a:lnTo>
                    <a:pt x="4186" y="4945"/>
                  </a:lnTo>
                  <a:lnTo>
                    <a:pt x="4145" y="4966"/>
                  </a:lnTo>
                  <a:lnTo>
                    <a:pt x="4105" y="4995"/>
                  </a:lnTo>
                  <a:lnTo>
                    <a:pt x="4064" y="5026"/>
                  </a:lnTo>
                  <a:lnTo>
                    <a:pt x="4033" y="5056"/>
                  </a:lnTo>
                  <a:lnTo>
                    <a:pt x="4003" y="5077"/>
                  </a:lnTo>
                  <a:lnTo>
                    <a:pt x="3974" y="5087"/>
                  </a:lnTo>
                  <a:lnTo>
                    <a:pt x="3942" y="5107"/>
                  </a:lnTo>
                  <a:lnTo>
                    <a:pt x="3922" y="5128"/>
                  </a:lnTo>
                  <a:lnTo>
                    <a:pt x="3892" y="5138"/>
                  </a:lnTo>
                  <a:lnTo>
                    <a:pt x="3862" y="5148"/>
                  </a:lnTo>
                  <a:lnTo>
                    <a:pt x="3831" y="5168"/>
                  </a:lnTo>
                  <a:lnTo>
                    <a:pt x="3810" y="5178"/>
                  </a:lnTo>
                  <a:lnTo>
                    <a:pt x="3770" y="5188"/>
                  </a:lnTo>
                  <a:lnTo>
                    <a:pt x="3740" y="5209"/>
                  </a:lnTo>
                  <a:lnTo>
                    <a:pt x="3720" y="5219"/>
                  </a:lnTo>
                  <a:lnTo>
                    <a:pt x="3690" y="5239"/>
                  </a:lnTo>
                  <a:lnTo>
                    <a:pt x="3659" y="5249"/>
                  </a:lnTo>
                  <a:lnTo>
                    <a:pt x="3629" y="5260"/>
                  </a:lnTo>
                  <a:lnTo>
                    <a:pt x="3598" y="5270"/>
                  </a:lnTo>
                  <a:lnTo>
                    <a:pt x="3568" y="5290"/>
                  </a:lnTo>
                  <a:lnTo>
                    <a:pt x="3537" y="5290"/>
                  </a:lnTo>
                  <a:lnTo>
                    <a:pt x="3497" y="5300"/>
                  </a:lnTo>
                  <a:lnTo>
                    <a:pt x="3467" y="5310"/>
                  </a:lnTo>
                  <a:lnTo>
                    <a:pt x="3436" y="5321"/>
                  </a:lnTo>
                  <a:lnTo>
                    <a:pt x="3406" y="5331"/>
                  </a:lnTo>
                  <a:lnTo>
                    <a:pt x="3375" y="5340"/>
                  </a:lnTo>
                  <a:lnTo>
                    <a:pt x="3345" y="5340"/>
                  </a:lnTo>
                  <a:lnTo>
                    <a:pt x="3314" y="5350"/>
                  </a:lnTo>
                  <a:lnTo>
                    <a:pt x="3274" y="5361"/>
                  </a:lnTo>
                  <a:lnTo>
                    <a:pt x="3244" y="5361"/>
                  </a:lnTo>
                  <a:lnTo>
                    <a:pt x="3213" y="5371"/>
                  </a:lnTo>
                  <a:lnTo>
                    <a:pt x="3183" y="5381"/>
                  </a:lnTo>
                  <a:lnTo>
                    <a:pt x="3152" y="5381"/>
                  </a:lnTo>
                  <a:lnTo>
                    <a:pt x="3112" y="5391"/>
                  </a:lnTo>
                  <a:lnTo>
                    <a:pt x="3091" y="5391"/>
                  </a:lnTo>
                  <a:lnTo>
                    <a:pt x="3061" y="5401"/>
                  </a:lnTo>
                  <a:lnTo>
                    <a:pt x="3021" y="5401"/>
                  </a:lnTo>
                  <a:lnTo>
                    <a:pt x="2990" y="5401"/>
                  </a:lnTo>
                  <a:lnTo>
                    <a:pt x="2950" y="5401"/>
                  </a:lnTo>
                  <a:lnTo>
                    <a:pt x="2929" y="5401"/>
                  </a:lnTo>
                  <a:lnTo>
                    <a:pt x="2889" y="5401"/>
                  </a:lnTo>
                  <a:lnTo>
                    <a:pt x="2858" y="5401"/>
                  </a:lnTo>
                  <a:lnTo>
                    <a:pt x="2817" y="5401"/>
                  </a:lnTo>
                  <a:lnTo>
                    <a:pt x="2788" y="5401"/>
                  </a:lnTo>
                  <a:lnTo>
                    <a:pt x="2757" y="5391"/>
                  </a:lnTo>
                  <a:lnTo>
                    <a:pt x="2727" y="5391"/>
                  </a:lnTo>
                  <a:lnTo>
                    <a:pt x="2686" y="5381"/>
                  </a:lnTo>
                  <a:lnTo>
                    <a:pt x="2655" y="5381"/>
                  </a:lnTo>
                  <a:lnTo>
                    <a:pt x="2626" y="5381"/>
                  </a:lnTo>
                  <a:lnTo>
                    <a:pt x="2595" y="5371"/>
                  </a:lnTo>
                  <a:lnTo>
                    <a:pt x="2565" y="5371"/>
                  </a:lnTo>
                  <a:lnTo>
                    <a:pt x="2534" y="5361"/>
                  </a:lnTo>
                  <a:lnTo>
                    <a:pt x="2493" y="5350"/>
                  </a:lnTo>
                  <a:lnTo>
                    <a:pt x="2462" y="5340"/>
                  </a:lnTo>
                  <a:lnTo>
                    <a:pt x="2433" y="5331"/>
                  </a:lnTo>
                  <a:lnTo>
                    <a:pt x="2403" y="5331"/>
                  </a:lnTo>
                  <a:lnTo>
                    <a:pt x="2361" y="5310"/>
                  </a:lnTo>
                  <a:lnTo>
                    <a:pt x="2331" y="5310"/>
                  </a:lnTo>
                  <a:lnTo>
                    <a:pt x="2300" y="5290"/>
                  </a:lnTo>
                  <a:lnTo>
                    <a:pt x="2270" y="5290"/>
                  </a:lnTo>
                  <a:lnTo>
                    <a:pt x="2239" y="5279"/>
                  </a:lnTo>
                  <a:lnTo>
                    <a:pt x="2210" y="5260"/>
                  </a:lnTo>
                  <a:lnTo>
                    <a:pt x="2180" y="5249"/>
                  </a:lnTo>
                  <a:lnTo>
                    <a:pt x="2149" y="5229"/>
                  </a:lnTo>
                  <a:lnTo>
                    <a:pt x="2119" y="5219"/>
                  </a:lnTo>
                  <a:lnTo>
                    <a:pt x="2088" y="5199"/>
                  </a:lnTo>
                  <a:lnTo>
                    <a:pt x="2058" y="5188"/>
                  </a:lnTo>
                  <a:lnTo>
                    <a:pt x="2027" y="5168"/>
                  </a:lnTo>
                  <a:lnTo>
                    <a:pt x="1987" y="5168"/>
                  </a:lnTo>
                  <a:lnTo>
                    <a:pt x="1957" y="5168"/>
                  </a:lnTo>
                  <a:lnTo>
                    <a:pt x="1936" y="5159"/>
                  </a:lnTo>
                  <a:lnTo>
                    <a:pt x="1915" y="5188"/>
                  </a:lnTo>
                  <a:lnTo>
                    <a:pt x="1936" y="5219"/>
                  </a:lnTo>
                  <a:lnTo>
                    <a:pt x="1957" y="5270"/>
                  </a:lnTo>
                  <a:lnTo>
                    <a:pt x="1976" y="5290"/>
                  </a:lnTo>
                  <a:lnTo>
                    <a:pt x="1987" y="5310"/>
                  </a:lnTo>
                  <a:lnTo>
                    <a:pt x="2007" y="5340"/>
                  </a:lnTo>
                  <a:lnTo>
                    <a:pt x="2027" y="5371"/>
                  </a:lnTo>
                  <a:lnTo>
                    <a:pt x="2048" y="5391"/>
                  </a:lnTo>
                  <a:lnTo>
                    <a:pt x="2058" y="5411"/>
                  </a:lnTo>
                  <a:lnTo>
                    <a:pt x="2077" y="5442"/>
                  </a:lnTo>
                  <a:lnTo>
                    <a:pt x="2108" y="5462"/>
                  </a:lnTo>
                  <a:lnTo>
                    <a:pt x="2119" y="5483"/>
                  </a:lnTo>
                  <a:lnTo>
                    <a:pt x="2149" y="5502"/>
                  </a:lnTo>
                  <a:lnTo>
                    <a:pt x="2169" y="5523"/>
                  </a:lnTo>
                  <a:lnTo>
                    <a:pt x="2199" y="5543"/>
                  </a:lnTo>
                  <a:lnTo>
                    <a:pt x="2230" y="5563"/>
                  </a:lnTo>
                  <a:lnTo>
                    <a:pt x="2281" y="5594"/>
                  </a:lnTo>
                  <a:lnTo>
                    <a:pt x="2291" y="5604"/>
                  </a:lnTo>
                  <a:lnTo>
                    <a:pt x="2321" y="5624"/>
                  </a:lnTo>
                  <a:lnTo>
                    <a:pt x="2342" y="5634"/>
                  </a:lnTo>
                  <a:lnTo>
                    <a:pt x="2372" y="5655"/>
                  </a:lnTo>
                  <a:lnTo>
                    <a:pt x="2422" y="5665"/>
                  </a:lnTo>
                  <a:lnTo>
                    <a:pt x="2462" y="5674"/>
                  </a:lnTo>
                  <a:lnTo>
                    <a:pt x="2504" y="5665"/>
                  </a:lnTo>
                  <a:lnTo>
                    <a:pt x="2544" y="5634"/>
                  </a:lnTo>
                  <a:lnTo>
                    <a:pt x="2523" y="6263"/>
                  </a:lnTo>
                  <a:lnTo>
                    <a:pt x="2504" y="6283"/>
                  </a:lnTo>
                  <a:lnTo>
                    <a:pt x="2483" y="6303"/>
                  </a:lnTo>
                  <a:lnTo>
                    <a:pt x="2462" y="6313"/>
                  </a:lnTo>
                  <a:lnTo>
                    <a:pt x="2453" y="6334"/>
                  </a:lnTo>
                  <a:lnTo>
                    <a:pt x="2422" y="6343"/>
                  </a:lnTo>
                  <a:lnTo>
                    <a:pt x="2382" y="6364"/>
                  </a:lnTo>
                  <a:lnTo>
                    <a:pt x="2342" y="6364"/>
                  </a:lnTo>
                  <a:lnTo>
                    <a:pt x="2300" y="6364"/>
                  </a:lnTo>
                  <a:lnTo>
                    <a:pt x="2260" y="6374"/>
                  </a:lnTo>
                  <a:lnTo>
                    <a:pt x="2220" y="6395"/>
                  </a:lnTo>
                  <a:lnTo>
                    <a:pt x="2189" y="6374"/>
                  </a:lnTo>
                  <a:lnTo>
                    <a:pt x="2169" y="6354"/>
                  </a:lnTo>
                  <a:lnTo>
                    <a:pt x="2128" y="6343"/>
                  </a:lnTo>
                  <a:lnTo>
                    <a:pt x="2108" y="6343"/>
                  </a:lnTo>
                  <a:lnTo>
                    <a:pt x="2068" y="6324"/>
                  </a:lnTo>
                  <a:lnTo>
                    <a:pt x="2037" y="6324"/>
                  </a:lnTo>
                  <a:lnTo>
                    <a:pt x="1997" y="6303"/>
                  </a:lnTo>
                  <a:lnTo>
                    <a:pt x="1966" y="6303"/>
                  </a:lnTo>
                  <a:lnTo>
                    <a:pt x="1946" y="6283"/>
                  </a:lnTo>
                  <a:lnTo>
                    <a:pt x="1915" y="6273"/>
                  </a:lnTo>
                  <a:lnTo>
                    <a:pt x="1896" y="6252"/>
                  </a:lnTo>
                  <a:lnTo>
                    <a:pt x="1886" y="6232"/>
                  </a:lnTo>
                  <a:lnTo>
                    <a:pt x="1886" y="6202"/>
                  </a:lnTo>
                  <a:lnTo>
                    <a:pt x="1886" y="6172"/>
                  </a:lnTo>
                  <a:lnTo>
                    <a:pt x="1905" y="6131"/>
                  </a:lnTo>
                  <a:lnTo>
                    <a:pt x="1936" y="6090"/>
                  </a:lnTo>
                  <a:lnTo>
                    <a:pt x="1774" y="5219"/>
                  </a:lnTo>
                  <a:lnTo>
                    <a:pt x="1733" y="5188"/>
                  </a:lnTo>
                  <a:lnTo>
                    <a:pt x="1682" y="5159"/>
                  </a:lnTo>
                  <a:lnTo>
                    <a:pt x="1642" y="5128"/>
                  </a:lnTo>
                  <a:lnTo>
                    <a:pt x="1612" y="5098"/>
                  </a:lnTo>
                  <a:lnTo>
                    <a:pt x="1561" y="5067"/>
                  </a:lnTo>
                  <a:lnTo>
                    <a:pt x="1520" y="5037"/>
                  </a:lnTo>
                  <a:lnTo>
                    <a:pt x="1480" y="5006"/>
                  </a:lnTo>
                  <a:lnTo>
                    <a:pt x="1450" y="4986"/>
                  </a:lnTo>
                  <a:lnTo>
                    <a:pt x="1409" y="4955"/>
                  </a:lnTo>
                  <a:lnTo>
                    <a:pt x="1368" y="4915"/>
                  </a:lnTo>
                  <a:lnTo>
                    <a:pt x="1328" y="4884"/>
                  </a:lnTo>
                  <a:lnTo>
                    <a:pt x="1297" y="4854"/>
                  </a:lnTo>
                  <a:lnTo>
                    <a:pt x="1257" y="4814"/>
                  </a:lnTo>
                  <a:lnTo>
                    <a:pt x="1227" y="4793"/>
                  </a:lnTo>
                  <a:lnTo>
                    <a:pt x="1186" y="4753"/>
                  </a:lnTo>
                  <a:lnTo>
                    <a:pt x="1156" y="4722"/>
                  </a:lnTo>
                  <a:lnTo>
                    <a:pt x="1116" y="4682"/>
                  </a:lnTo>
                  <a:lnTo>
                    <a:pt x="1085" y="4652"/>
                  </a:lnTo>
                  <a:lnTo>
                    <a:pt x="1044" y="4610"/>
                  </a:lnTo>
                  <a:lnTo>
                    <a:pt x="1013" y="4581"/>
                  </a:lnTo>
                  <a:lnTo>
                    <a:pt x="983" y="4540"/>
                  </a:lnTo>
                  <a:lnTo>
                    <a:pt x="943" y="4499"/>
                  </a:lnTo>
                  <a:lnTo>
                    <a:pt x="912" y="4469"/>
                  </a:lnTo>
                  <a:lnTo>
                    <a:pt x="882" y="4438"/>
                  </a:lnTo>
                  <a:lnTo>
                    <a:pt x="851" y="4398"/>
                  </a:lnTo>
                  <a:lnTo>
                    <a:pt x="821" y="4358"/>
                  </a:lnTo>
                  <a:lnTo>
                    <a:pt x="790" y="4317"/>
                  </a:lnTo>
                  <a:lnTo>
                    <a:pt x="761" y="4286"/>
                  </a:lnTo>
                  <a:lnTo>
                    <a:pt x="730" y="4246"/>
                  </a:lnTo>
                  <a:lnTo>
                    <a:pt x="700" y="4206"/>
                  </a:lnTo>
                  <a:lnTo>
                    <a:pt x="669" y="4165"/>
                  </a:lnTo>
                  <a:lnTo>
                    <a:pt x="649" y="4135"/>
                  </a:lnTo>
                  <a:lnTo>
                    <a:pt x="618" y="4084"/>
                  </a:lnTo>
                  <a:lnTo>
                    <a:pt x="588" y="4043"/>
                  </a:lnTo>
                  <a:lnTo>
                    <a:pt x="557" y="4003"/>
                  </a:lnTo>
                  <a:lnTo>
                    <a:pt x="538" y="3962"/>
                  </a:lnTo>
                  <a:lnTo>
                    <a:pt x="507" y="3922"/>
                  </a:lnTo>
                  <a:lnTo>
                    <a:pt x="487" y="3881"/>
                  </a:lnTo>
                  <a:lnTo>
                    <a:pt x="456" y="3830"/>
                  </a:lnTo>
                  <a:lnTo>
                    <a:pt x="436" y="3800"/>
                  </a:lnTo>
                  <a:lnTo>
                    <a:pt x="405" y="3750"/>
                  </a:lnTo>
                  <a:lnTo>
                    <a:pt x="386" y="3708"/>
                  </a:lnTo>
                  <a:lnTo>
                    <a:pt x="365" y="3668"/>
                  </a:lnTo>
                  <a:lnTo>
                    <a:pt x="345" y="3628"/>
                  </a:lnTo>
                  <a:lnTo>
                    <a:pt x="325" y="3577"/>
                  </a:lnTo>
                  <a:lnTo>
                    <a:pt x="304" y="3537"/>
                  </a:lnTo>
                  <a:lnTo>
                    <a:pt x="284" y="3496"/>
                  </a:lnTo>
                  <a:lnTo>
                    <a:pt x="264" y="3456"/>
                  </a:lnTo>
                  <a:lnTo>
                    <a:pt x="243" y="3415"/>
                  </a:lnTo>
                  <a:lnTo>
                    <a:pt x="223" y="3365"/>
                  </a:lnTo>
                  <a:lnTo>
                    <a:pt x="203" y="3324"/>
                  </a:lnTo>
                  <a:lnTo>
                    <a:pt x="183" y="3283"/>
                  </a:lnTo>
                  <a:lnTo>
                    <a:pt x="172" y="3233"/>
                  </a:lnTo>
                  <a:lnTo>
                    <a:pt x="153" y="3193"/>
                  </a:lnTo>
                  <a:lnTo>
                    <a:pt x="132" y="3151"/>
                  </a:lnTo>
                  <a:lnTo>
                    <a:pt x="122" y="3101"/>
                  </a:lnTo>
                  <a:lnTo>
                    <a:pt x="102" y="3060"/>
                  </a:lnTo>
                  <a:lnTo>
                    <a:pt x="92" y="3020"/>
                  </a:lnTo>
                  <a:lnTo>
                    <a:pt x="71" y="2970"/>
                  </a:lnTo>
                  <a:lnTo>
                    <a:pt x="61" y="2928"/>
                  </a:lnTo>
                  <a:lnTo>
                    <a:pt x="41" y="2878"/>
                  </a:lnTo>
                  <a:lnTo>
                    <a:pt x="31" y="2837"/>
                  </a:lnTo>
                  <a:lnTo>
                    <a:pt x="21" y="2797"/>
                  </a:lnTo>
                  <a:lnTo>
                    <a:pt x="21" y="2747"/>
                  </a:lnTo>
                  <a:lnTo>
                    <a:pt x="10" y="2716"/>
                  </a:lnTo>
                  <a:lnTo>
                    <a:pt x="10" y="2686"/>
                  </a:lnTo>
                  <a:lnTo>
                    <a:pt x="0" y="2655"/>
                  </a:lnTo>
                  <a:lnTo>
                    <a:pt x="0" y="2625"/>
                  </a:lnTo>
                  <a:lnTo>
                    <a:pt x="0" y="2585"/>
                  </a:lnTo>
                  <a:lnTo>
                    <a:pt x="0" y="2554"/>
                  </a:lnTo>
                  <a:lnTo>
                    <a:pt x="0" y="2524"/>
                  </a:lnTo>
                  <a:lnTo>
                    <a:pt x="0" y="2493"/>
                  </a:lnTo>
                  <a:lnTo>
                    <a:pt x="0" y="2463"/>
                  </a:lnTo>
                  <a:lnTo>
                    <a:pt x="0" y="2422"/>
                  </a:lnTo>
                  <a:lnTo>
                    <a:pt x="0" y="2392"/>
                  </a:lnTo>
                  <a:lnTo>
                    <a:pt x="0" y="2361"/>
                  </a:lnTo>
                  <a:lnTo>
                    <a:pt x="0" y="2331"/>
                  </a:lnTo>
                  <a:lnTo>
                    <a:pt x="10" y="2301"/>
                  </a:lnTo>
                  <a:lnTo>
                    <a:pt x="10" y="2270"/>
                  </a:lnTo>
                  <a:lnTo>
                    <a:pt x="21" y="2240"/>
                  </a:lnTo>
                  <a:lnTo>
                    <a:pt x="31" y="2219"/>
                  </a:lnTo>
                  <a:lnTo>
                    <a:pt x="41" y="2199"/>
                  </a:lnTo>
                  <a:lnTo>
                    <a:pt x="61" y="2169"/>
                  </a:lnTo>
                  <a:lnTo>
                    <a:pt x="81" y="2148"/>
                  </a:lnTo>
                  <a:lnTo>
                    <a:pt x="92" y="2118"/>
                  </a:lnTo>
                  <a:lnTo>
                    <a:pt x="102" y="2097"/>
                  </a:lnTo>
                  <a:lnTo>
                    <a:pt x="122" y="2068"/>
                  </a:lnTo>
                  <a:lnTo>
                    <a:pt x="132" y="2057"/>
                  </a:lnTo>
                  <a:lnTo>
                    <a:pt x="153" y="1996"/>
                  </a:lnTo>
                  <a:lnTo>
                    <a:pt x="172" y="1946"/>
                  </a:lnTo>
                  <a:lnTo>
                    <a:pt x="183" y="1895"/>
                  </a:lnTo>
                  <a:lnTo>
                    <a:pt x="193" y="1845"/>
                  </a:lnTo>
                  <a:lnTo>
                    <a:pt x="193" y="1814"/>
                  </a:lnTo>
                  <a:lnTo>
                    <a:pt x="203" y="1784"/>
                  </a:lnTo>
                  <a:lnTo>
                    <a:pt x="203" y="1753"/>
                  </a:lnTo>
                  <a:lnTo>
                    <a:pt x="214" y="1733"/>
                  </a:lnTo>
                  <a:lnTo>
                    <a:pt x="214" y="1702"/>
                  </a:lnTo>
                  <a:lnTo>
                    <a:pt x="214" y="1683"/>
                  </a:lnTo>
                  <a:lnTo>
                    <a:pt x="214" y="1652"/>
                  </a:lnTo>
                  <a:lnTo>
                    <a:pt x="214" y="1622"/>
                  </a:lnTo>
                  <a:lnTo>
                    <a:pt x="214" y="1591"/>
                  </a:lnTo>
                  <a:lnTo>
                    <a:pt x="214" y="1571"/>
                  </a:lnTo>
                  <a:lnTo>
                    <a:pt x="214" y="1540"/>
                  </a:lnTo>
                  <a:lnTo>
                    <a:pt x="214" y="1521"/>
                  </a:lnTo>
                  <a:lnTo>
                    <a:pt x="214" y="1460"/>
                  </a:lnTo>
                  <a:lnTo>
                    <a:pt x="203" y="1418"/>
                  </a:lnTo>
                  <a:lnTo>
                    <a:pt x="233" y="1408"/>
                  </a:lnTo>
                  <a:lnTo>
                    <a:pt x="264" y="1389"/>
                  </a:lnTo>
                  <a:lnTo>
                    <a:pt x="284" y="1368"/>
                  </a:lnTo>
                  <a:lnTo>
                    <a:pt x="315" y="1357"/>
                  </a:lnTo>
                  <a:lnTo>
                    <a:pt x="334" y="1328"/>
                  </a:lnTo>
                  <a:lnTo>
                    <a:pt x="345" y="1307"/>
                  </a:lnTo>
                  <a:lnTo>
                    <a:pt x="365" y="1277"/>
                  </a:lnTo>
                  <a:lnTo>
                    <a:pt x="386" y="1256"/>
                  </a:lnTo>
                  <a:lnTo>
                    <a:pt x="395" y="1226"/>
                  </a:lnTo>
                  <a:lnTo>
                    <a:pt x="405" y="1195"/>
                  </a:lnTo>
                  <a:lnTo>
                    <a:pt x="416" y="1166"/>
                  </a:lnTo>
                  <a:lnTo>
                    <a:pt x="436" y="1135"/>
                  </a:lnTo>
                  <a:lnTo>
                    <a:pt x="436" y="1105"/>
                  </a:lnTo>
                  <a:lnTo>
                    <a:pt x="446" y="1084"/>
                  </a:lnTo>
                  <a:lnTo>
                    <a:pt x="456" y="1054"/>
                  </a:lnTo>
                  <a:lnTo>
                    <a:pt x="466" y="1023"/>
                  </a:lnTo>
                  <a:lnTo>
                    <a:pt x="416" y="760"/>
                  </a:lnTo>
                  <a:lnTo>
                    <a:pt x="456" y="739"/>
                  </a:lnTo>
                  <a:lnTo>
                    <a:pt x="497" y="709"/>
                  </a:lnTo>
                  <a:lnTo>
                    <a:pt x="517" y="680"/>
                  </a:lnTo>
                  <a:lnTo>
                    <a:pt x="548" y="669"/>
                  </a:lnTo>
                  <a:lnTo>
                    <a:pt x="567" y="638"/>
                  </a:lnTo>
                  <a:lnTo>
                    <a:pt x="588" y="628"/>
                  </a:lnTo>
                  <a:lnTo>
                    <a:pt x="639" y="598"/>
                  </a:lnTo>
                  <a:lnTo>
                    <a:pt x="679" y="588"/>
                  </a:lnTo>
                  <a:lnTo>
                    <a:pt x="700" y="588"/>
                  </a:lnTo>
                  <a:lnTo>
                    <a:pt x="730" y="598"/>
                  </a:lnTo>
                  <a:lnTo>
                    <a:pt x="761" y="619"/>
                  </a:lnTo>
                  <a:lnTo>
                    <a:pt x="790" y="649"/>
                  </a:lnTo>
                  <a:lnTo>
                    <a:pt x="821" y="669"/>
                  </a:lnTo>
                  <a:lnTo>
                    <a:pt x="851" y="669"/>
                  </a:lnTo>
                  <a:lnTo>
                    <a:pt x="882" y="669"/>
                  </a:lnTo>
                  <a:lnTo>
                    <a:pt x="923" y="669"/>
                  </a:lnTo>
                  <a:lnTo>
                    <a:pt x="952" y="649"/>
                  </a:lnTo>
                  <a:lnTo>
                    <a:pt x="983" y="638"/>
                  </a:lnTo>
                  <a:lnTo>
                    <a:pt x="1004" y="628"/>
                  </a:lnTo>
                  <a:lnTo>
                    <a:pt x="1034" y="608"/>
                  </a:lnTo>
                  <a:lnTo>
                    <a:pt x="1055" y="598"/>
                  </a:lnTo>
                  <a:lnTo>
                    <a:pt x="1085" y="588"/>
                  </a:lnTo>
                  <a:lnTo>
                    <a:pt x="1105" y="577"/>
                  </a:lnTo>
                  <a:lnTo>
                    <a:pt x="1135" y="588"/>
                  </a:lnTo>
                  <a:lnTo>
                    <a:pt x="1146" y="598"/>
                  </a:lnTo>
                  <a:lnTo>
                    <a:pt x="1166" y="608"/>
                  </a:lnTo>
                  <a:lnTo>
                    <a:pt x="1175" y="628"/>
                  </a:lnTo>
                  <a:lnTo>
                    <a:pt x="1186" y="649"/>
                  </a:lnTo>
                  <a:lnTo>
                    <a:pt x="1196" y="669"/>
                  </a:lnTo>
                  <a:lnTo>
                    <a:pt x="1217" y="699"/>
                  </a:lnTo>
                  <a:lnTo>
                    <a:pt x="1247" y="699"/>
                  </a:lnTo>
                  <a:lnTo>
                    <a:pt x="1287" y="699"/>
                  </a:lnTo>
                  <a:lnTo>
                    <a:pt x="1318" y="699"/>
                  </a:lnTo>
                  <a:lnTo>
                    <a:pt x="1358" y="689"/>
                  </a:lnTo>
                  <a:lnTo>
                    <a:pt x="1398" y="680"/>
                  </a:lnTo>
                  <a:lnTo>
                    <a:pt x="1429" y="669"/>
                  </a:lnTo>
                  <a:lnTo>
                    <a:pt x="1470" y="649"/>
                  </a:lnTo>
                  <a:lnTo>
                    <a:pt x="1501" y="638"/>
                  </a:lnTo>
                  <a:lnTo>
                    <a:pt x="1530" y="608"/>
                  </a:lnTo>
                  <a:lnTo>
                    <a:pt x="1561" y="598"/>
                  </a:lnTo>
                  <a:lnTo>
                    <a:pt x="1591" y="567"/>
                  </a:lnTo>
                  <a:lnTo>
                    <a:pt x="1621" y="537"/>
                  </a:lnTo>
                  <a:lnTo>
                    <a:pt x="1642" y="507"/>
                  </a:lnTo>
                  <a:lnTo>
                    <a:pt x="1673" y="476"/>
                  </a:lnTo>
                  <a:lnTo>
                    <a:pt x="1703" y="446"/>
                  </a:lnTo>
                  <a:lnTo>
                    <a:pt x="1724" y="415"/>
                  </a:lnTo>
                  <a:lnTo>
                    <a:pt x="1743" y="446"/>
                  </a:lnTo>
                  <a:lnTo>
                    <a:pt x="1753" y="466"/>
                  </a:lnTo>
                  <a:lnTo>
                    <a:pt x="1774" y="487"/>
                  </a:lnTo>
                  <a:lnTo>
                    <a:pt x="1804" y="507"/>
                  </a:lnTo>
                  <a:lnTo>
                    <a:pt x="1825" y="527"/>
                  </a:lnTo>
                  <a:lnTo>
                    <a:pt x="1845" y="547"/>
                  </a:lnTo>
                  <a:lnTo>
                    <a:pt x="1875" y="558"/>
                  </a:lnTo>
                  <a:lnTo>
                    <a:pt x="1915" y="577"/>
                  </a:lnTo>
                  <a:lnTo>
                    <a:pt x="1957" y="577"/>
                  </a:lnTo>
                  <a:lnTo>
                    <a:pt x="2007" y="588"/>
                  </a:lnTo>
                  <a:lnTo>
                    <a:pt x="2058" y="577"/>
                  </a:lnTo>
                  <a:lnTo>
                    <a:pt x="2119" y="577"/>
                  </a:lnTo>
                  <a:lnTo>
                    <a:pt x="2159" y="558"/>
                  </a:lnTo>
                  <a:lnTo>
                    <a:pt x="2210" y="547"/>
                  </a:lnTo>
                  <a:lnTo>
                    <a:pt x="2260" y="527"/>
                  </a:lnTo>
                  <a:lnTo>
                    <a:pt x="2300" y="516"/>
                  </a:lnTo>
                  <a:lnTo>
                    <a:pt x="2342" y="487"/>
                  </a:lnTo>
                  <a:lnTo>
                    <a:pt x="2392" y="455"/>
                  </a:lnTo>
                  <a:lnTo>
                    <a:pt x="2433" y="426"/>
                  </a:lnTo>
                  <a:lnTo>
                    <a:pt x="2473" y="396"/>
                  </a:lnTo>
                  <a:lnTo>
                    <a:pt x="2504" y="354"/>
                  </a:lnTo>
                  <a:lnTo>
                    <a:pt x="2544" y="324"/>
                  </a:lnTo>
                  <a:lnTo>
                    <a:pt x="2574" y="284"/>
                  </a:lnTo>
                  <a:lnTo>
                    <a:pt x="2605" y="243"/>
                  </a:lnTo>
                  <a:lnTo>
                    <a:pt x="2686" y="81"/>
                  </a:lnTo>
                  <a:lnTo>
                    <a:pt x="2716" y="102"/>
                  </a:lnTo>
                  <a:lnTo>
                    <a:pt x="2757" y="112"/>
                  </a:lnTo>
                  <a:lnTo>
                    <a:pt x="2788" y="112"/>
                  </a:lnTo>
                  <a:lnTo>
                    <a:pt x="2817" y="102"/>
                  </a:lnTo>
                  <a:lnTo>
                    <a:pt x="2849" y="91"/>
                  </a:lnTo>
                  <a:lnTo>
                    <a:pt x="2889" y="71"/>
                  </a:lnTo>
                  <a:lnTo>
                    <a:pt x="2919" y="51"/>
                  </a:lnTo>
                  <a:lnTo>
                    <a:pt x="2950" y="41"/>
                  </a:lnTo>
                  <a:lnTo>
                    <a:pt x="2980" y="20"/>
                  </a:lnTo>
                  <a:lnTo>
                    <a:pt x="3011" y="10"/>
                  </a:lnTo>
                  <a:lnTo>
                    <a:pt x="3040" y="0"/>
                  </a:lnTo>
                  <a:lnTo>
                    <a:pt x="3071" y="0"/>
                  </a:lnTo>
                  <a:lnTo>
                    <a:pt x="3091" y="10"/>
                  </a:lnTo>
                  <a:lnTo>
                    <a:pt x="3122" y="30"/>
                  </a:lnTo>
                  <a:lnTo>
                    <a:pt x="3142" y="41"/>
                  </a:lnTo>
                  <a:lnTo>
                    <a:pt x="3152" y="61"/>
                  </a:lnTo>
                  <a:lnTo>
                    <a:pt x="3173" y="81"/>
                  </a:lnTo>
                  <a:lnTo>
                    <a:pt x="3192" y="112"/>
                  </a:lnTo>
                  <a:close/>
                </a:path>
              </a:pathLst>
            </a:custGeom>
            <a:solidFill>
              <a:srgbClr val="996633"/>
            </a:solidFill>
            <a:ln w="0">
              <a:solidFill>
                <a:srgbClr val="9966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09" name="Freeform 308"/>
            <p:cNvSpPr>
              <a:spLocks/>
            </p:cNvSpPr>
            <p:nvPr/>
          </p:nvSpPr>
          <p:spPr bwMode="auto">
            <a:xfrm>
              <a:off x="1117" y="1627"/>
              <a:ext cx="752" cy="914"/>
            </a:xfrm>
            <a:custGeom>
              <a:avLst/>
              <a:gdLst>
                <a:gd name="T0" fmla="*/ 3517 w 5261"/>
                <a:gd name="T1" fmla="*/ 71 h 6395"/>
                <a:gd name="T2" fmla="*/ 3841 w 5261"/>
                <a:gd name="T3" fmla="*/ 253 h 6395"/>
                <a:gd name="T4" fmla="*/ 4176 w 5261"/>
                <a:gd name="T5" fmla="*/ 121 h 6395"/>
                <a:gd name="T6" fmla="*/ 4378 w 5261"/>
                <a:gd name="T7" fmla="*/ 102 h 6395"/>
                <a:gd name="T8" fmla="*/ 4439 w 5261"/>
                <a:gd name="T9" fmla="*/ 354 h 6395"/>
                <a:gd name="T10" fmla="*/ 4388 w 5261"/>
                <a:gd name="T11" fmla="*/ 619 h 6395"/>
                <a:gd name="T12" fmla="*/ 4399 w 5261"/>
                <a:gd name="T13" fmla="*/ 861 h 6395"/>
                <a:gd name="T14" fmla="*/ 4460 w 5261"/>
                <a:gd name="T15" fmla="*/ 1094 h 6395"/>
                <a:gd name="T16" fmla="*/ 4571 w 5261"/>
                <a:gd name="T17" fmla="*/ 1348 h 6395"/>
                <a:gd name="T18" fmla="*/ 4733 w 5261"/>
                <a:gd name="T19" fmla="*/ 1580 h 6395"/>
                <a:gd name="T20" fmla="*/ 4935 w 5261"/>
                <a:gd name="T21" fmla="*/ 1845 h 6395"/>
                <a:gd name="T22" fmla="*/ 5088 w 5261"/>
                <a:gd name="T23" fmla="*/ 2078 h 6395"/>
                <a:gd name="T24" fmla="*/ 5189 w 5261"/>
                <a:gd name="T25" fmla="*/ 2341 h 6395"/>
                <a:gd name="T26" fmla="*/ 5250 w 5261"/>
                <a:gd name="T27" fmla="*/ 2644 h 6395"/>
                <a:gd name="T28" fmla="*/ 5250 w 5261"/>
                <a:gd name="T29" fmla="*/ 3020 h 6395"/>
                <a:gd name="T30" fmla="*/ 5200 w 5261"/>
                <a:gd name="T31" fmla="*/ 3374 h 6395"/>
                <a:gd name="T32" fmla="*/ 5097 w 5261"/>
                <a:gd name="T33" fmla="*/ 3739 h 6395"/>
                <a:gd name="T34" fmla="*/ 4935 w 5261"/>
                <a:gd name="T35" fmla="*/ 4074 h 6395"/>
                <a:gd name="T36" fmla="*/ 4723 w 5261"/>
                <a:gd name="T37" fmla="*/ 4388 h 6395"/>
                <a:gd name="T38" fmla="*/ 4480 w 5261"/>
                <a:gd name="T39" fmla="*/ 4682 h 6395"/>
                <a:gd name="T40" fmla="*/ 4186 w 5261"/>
                <a:gd name="T41" fmla="*/ 4945 h 6395"/>
                <a:gd name="T42" fmla="*/ 3922 w 5261"/>
                <a:gd name="T43" fmla="*/ 5128 h 6395"/>
                <a:gd name="T44" fmla="*/ 3690 w 5261"/>
                <a:gd name="T45" fmla="*/ 5239 h 6395"/>
                <a:gd name="T46" fmla="*/ 3436 w 5261"/>
                <a:gd name="T47" fmla="*/ 5321 h 6395"/>
                <a:gd name="T48" fmla="*/ 3183 w 5261"/>
                <a:gd name="T49" fmla="*/ 5381 h 6395"/>
                <a:gd name="T50" fmla="*/ 2929 w 5261"/>
                <a:gd name="T51" fmla="*/ 5401 h 6395"/>
                <a:gd name="T52" fmla="*/ 2655 w 5261"/>
                <a:gd name="T53" fmla="*/ 5381 h 6395"/>
                <a:gd name="T54" fmla="*/ 2403 w 5261"/>
                <a:gd name="T55" fmla="*/ 5331 h 6395"/>
                <a:gd name="T56" fmla="*/ 2149 w 5261"/>
                <a:gd name="T57" fmla="*/ 5229 h 6395"/>
                <a:gd name="T58" fmla="*/ 1915 w 5261"/>
                <a:gd name="T59" fmla="*/ 5188 h 6395"/>
                <a:gd name="T60" fmla="*/ 2058 w 5261"/>
                <a:gd name="T61" fmla="*/ 5411 h 6395"/>
                <a:gd name="T62" fmla="*/ 2281 w 5261"/>
                <a:gd name="T63" fmla="*/ 5594 h 6395"/>
                <a:gd name="T64" fmla="*/ 2544 w 5261"/>
                <a:gd name="T65" fmla="*/ 5634 h 6395"/>
                <a:gd name="T66" fmla="*/ 2342 w 5261"/>
                <a:gd name="T67" fmla="*/ 6364 h 6395"/>
                <a:gd name="T68" fmla="*/ 2068 w 5261"/>
                <a:gd name="T69" fmla="*/ 6324 h 6395"/>
                <a:gd name="T70" fmla="*/ 1886 w 5261"/>
                <a:gd name="T71" fmla="*/ 6202 h 6395"/>
                <a:gd name="T72" fmla="*/ 1612 w 5261"/>
                <a:gd name="T73" fmla="*/ 5098 h 6395"/>
                <a:gd name="T74" fmla="*/ 1297 w 5261"/>
                <a:gd name="T75" fmla="*/ 4854 h 6395"/>
                <a:gd name="T76" fmla="*/ 1013 w 5261"/>
                <a:gd name="T77" fmla="*/ 4581 h 6395"/>
                <a:gd name="T78" fmla="*/ 761 w 5261"/>
                <a:gd name="T79" fmla="*/ 4286 h 6395"/>
                <a:gd name="T80" fmla="*/ 538 w 5261"/>
                <a:gd name="T81" fmla="*/ 3962 h 6395"/>
                <a:gd name="T82" fmla="*/ 345 w 5261"/>
                <a:gd name="T83" fmla="*/ 3628 h 6395"/>
                <a:gd name="T84" fmla="*/ 183 w 5261"/>
                <a:gd name="T85" fmla="*/ 3283 h 6395"/>
                <a:gd name="T86" fmla="*/ 61 w 5261"/>
                <a:gd name="T87" fmla="*/ 2928 h 6395"/>
                <a:gd name="T88" fmla="*/ 0 w 5261"/>
                <a:gd name="T89" fmla="*/ 2625 h 6395"/>
                <a:gd name="T90" fmla="*/ 0 w 5261"/>
                <a:gd name="T91" fmla="*/ 2361 h 6395"/>
                <a:gd name="T92" fmla="*/ 81 w 5261"/>
                <a:gd name="T93" fmla="*/ 2148 h 6395"/>
                <a:gd name="T94" fmla="*/ 193 w 5261"/>
                <a:gd name="T95" fmla="*/ 1845 h 6395"/>
                <a:gd name="T96" fmla="*/ 214 w 5261"/>
                <a:gd name="T97" fmla="*/ 1622 h 6395"/>
                <a:gd name="T98" fmla="*/ 264 w 5261"/>
                <a:gd name="T99" fmla="*/ 1389 h 6395"/>
                <a:gd name="T100" fmla="*/ 405 w 5261"/>
                <a:gd name="T101" fmla="*/ 1195 h 6395"/>
                <a:gd name="T102" fmla="*/ 456 w 5261"/>
                <a:gd name="T103" fmla="*/ 739 h 6395"/>
                <a:gd name="T104" fmla="*/ 700 w 5261"/>
                <a:gd name="T105" fmla="*/ 588 h 6395"/>
                <a:gd name="T106" fmla="*/ 952 w 5261"/>
                <a:gd name="T107" fmla="*/ 649 h 6395"/>
                <a:gd name="T108" fmla="*/ 1146 w 5261"/>
                <a:gd name="T109" fmla="*/ 598 h 6395"/>
                <a:gd name="T110" fmla="*/ 1318 w 5261"/>
                <a:gd name="T111" fmla="*/ 699 h 6395"/>
                <a:gd name="T112" fmla="*/ 1591 w 5261"/>
                <a:gd name="T113" fmla="*/ 567 h 6395"/>
                <a:gd name="T114" fmla="*/ 1774 w 5261"/>
                <a:gd name="T115" fmla="*/ 487 h 6395"/>
                <a:gd name="T116" fmla="*/ 2058 w 5261"/>
                <a:gd name="T117" fmla="*/ 577 h 6395"/>
                <a:gd name="T118" fmla="*/ 2433 w 5261"/>
                <a:gd name="T119" fmla="*/ 426 h 6395"/>
                <a:gd name="T120" fmla="*/ 2757 w 5261"/>
                <a:gd name="T121" fmla="*/ 112 h 6395"/>
                <a:gd name="T122" fmla="*/ 3011 w 5261"/>
                <a:gd name="T123" fmla="*/ 10 h 6395"/>
                <a:gd name="T124" fmla="*/ 3192 w 5261"/>
                <a:gd name="T125" fmla="*/ 112 h 63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261"/>
                <a:gd name="T190" fmla="*/ 0 h 6395"/>
                <a:gd name="T191" fmla="*/ 5261 w 5261"/>
                <a:gd name="T192" fmla="*/ 6395 h 639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261" h="6395">
                  <a:moveTo>
                    <a:pt x="3192" y="112"/>
                  </a:moveTo>
                  <a:lnTo>
                    <a:pt x="3233" y="112"/>
                  </a:lnTo>
                  <a:lnTo>
                    <a:pt x="3274" y="112"/>
                  </a:lnTo>
                  <a:lnTo>
                    <a:pt x="3324" y="112"/>
                  </a:lnTo>
                  <a:lnTo>
                    <a:pt x="3375" y="121"/>
                  </a:lnTo>
                  <a:lnTo>
                    <a:pt x="3415" y="112"/>
                  </a:lnTo>
                  <a:lnTo>
                    <a:pt x="3467" y="102"/>
                  </a:lnTo>
                  <a:lnTo>
                    <a:pt x="3517" y="71"/>
                  </a:lnTo>
                  <a:lnTo>
                    <a:pt x="3558" y="41"/>
                  </a:lnTo>
                  <a:lnTo>
                    <a:pt x="3578" y="81"/>
                  </a:lnTo>
                  <a:lnTo>
                    <a:pt x="3618" y="121"/>
                  </a:lnTo>
                  <a:lnTo>
                    <a:pt x="3659" y="152"/>
                  </a:lnTo>
                  <a:lnTo>
                    <a:pt x="3699" y="182"/>
                  </a:lnTo>
                  <a:lnTo>
                    <a:pt x="3740" y="213"/>
                  </a:lnTo>
                  <a:lnTo>
                    <a:pt x="3791" y="233"/>
                  </a:lnTo>
                  <a:lnTo>
                    <a:pt x="3841" y="253"/>
                  </a:lnTo>
                  <a:lnTo>
                    <a:pt x="3892" y="274"/>
                  </a:lnTo>
                  <a:lnTo>
                    <a:pt x="3942" y="264"/>
                  </a:lnTo>
                  <a:lnTo>
                    <a:pt x="3993" y="253"/>
                  </a:lnTo>
                  <a:lnTo>
                    <a:pt x="4033" y="233"/>
                  </a:lnTo>
                  <a:lnTo>
                    <a:pt x="4075" y="213"/>
                  </a:lnTo>
                  <a:lnTo>
                    <a:pt x="4115" y="182"/>
                  </a:lnTo>
                  <a:lnTo>
                    <a:pt x="4145" y="152"/>
                  </a:lnTo>
                  <a:lnTo>
                    <a:pt x="4176" y="121"/>
                  </a:lnTo>
                  <a:lnTo>
                    <a:pt x="4206" y="81"/>
                  </a:lnTo>
                  <a:lnTo>
                    <a:pt x="4206" y="51"/>
                  </a:lnTo>
                  <a:lnTo>
                    <a:pt x="4237" y="51"/>
                  </a:lnTo>
                  <a:lnTo>
                    <a:pt x="4277" y="51"/>
                  </a:lnTo>
                  <a:lnTo>
                    <a:pt x="4308" y="61"/>
                  </a:lnTo>
                  <a:lnTo>
                    <a:pt x="4338" y="71"/>
                  </a:lnTo>
                  <a:lnTo>
                    <a:pt x="4358" y="91"/>
                  </a:lnTo>
                  <a:lnTo>
                    <a:pt x="4378" y="102"/>
                  </a:lnTo>
                  <a:lnTo>
                    <a:pt x="4399" y="121"/>
                  </a:lnTo>
                  <a:lnTo>
                    <a:pt x="4419" y="142"/>
                  </a:lnTo>
                  <a:lnTo>
                    <a:pt x="4429" y="182"/>
                  </a:lnTo>
                  <a:lnTo>
                    <a:pt x="4439" y="233"/>
                  </a:lnTo>
                  <a:lnTo>
                    <a:pt x="4439" y="264"/>
                  </a:lnTo>
                  <a:lnTo>
                    <a:pt x="4439" y="293"/>
                  </a:lnTo>
                  <a:lnTo>
                    <a:pt x="4439" y="324"/>
                  </a:lnTo>
                  <a:lnTo>
                    <a:pt x="4439" y="354"/>
                  </a:lnTo>
                  <a:lnTo>
                    <a:pt x="4429" y="385"/>
                  </a:lnTo>
                  <a:lnTo>
                    <a:pt x="4429" y="415"/>
                  </a:lnTo>
                  <a:lnTo>
                    <a:pt x="4419" y="446"/>
                  </a:lnTo>
                  <a:lnTo>
                    <a:pt x="4419" y="487"/>
                  </a:lnTo>
                  <a:lnTo>
                    <a:pt x="4409" y="516"/>
                  </a:lnTo>
                  <a:lnTo>
                    <a:pt x="4399" y="558"/>
                  </a:lnTo>
                  <a:lnTo>
                    <a:pt x="4388" y="588"/>
                  </a:lnTo>
                  <a:lnTo>
                    <a:pt x="4388" y="619"/>
                  </a:lnTo>
                  <a:lnTo>
                    <a:pt x="4388" y="649"/>
                  </a:lnTo>
                  <a:lnTo>
                    <a:pt x="4378" y="680"/>
                  </a:lnTo>
                  <a:lnTo>
                    <a:pt x="4378" y="709"/>
                  </a:lnTo>
                  <a:lnTo>
                    <a:pt x="4378" y="750"/>
                  </a:lnTo>
                  <a:lnTo>
                    <a:pt x="4378" y="770"/>
                  </a:lnTo>
                  <a:lnTo>
                    <a:pt x="4378" y="800"/>
                  </a:lnTo>
                  <a:lnTo>
                    <a:pt x="4388" y="831"/>
                  </a:lnTo>
                  <a:lnTo>
                    <a:pt x="4399" y="861"/>
                  </a:lnTo>
                  <a:lnTo>
                    <a:pt x="4399" y="892"/>
                  </a:lnTo>
                  <a:lnTo>
                    <a:pt x="4409" y="922"/>
                  </a:lnTo>
                  <a:lnTo>
                    <a:pt x="4409" y="943"/>
                  </a:lnTo>
                  <a:lnTo>
                    <a:pt x="4419" y="973"/>
                  </a:lnTo>
                  <a:lnTo>
                    <a:pt x="4429" y="1004"/>
                  </a:lnTo>
                  <a:lnTo>
                    <a:pt x="4439" y="1033"/>
                  </a:lnTo>
                  <a:lnTo>
                    <a:pt x="4439" y="1064"/>
                  </a:lnTo>
                  <a:lnTo>
                    <a:pt x="4460" y="1094"/>
                  </a:lnTo>
                  <a:lnTo>
                    <a:pt x="4470" y="1135"/>
                  </a:lnTo>
                  <a:lnTo>
                    <a:pt x="4500" y="1195"/>
                  </a:lnTo>
                  <a:lnTo>
                    <a:pt x="4510" y="1216"/>
                  </a:lnTo>
                  <a:lnTo>
                    <a:pt x="4520" y="1246"/>
                  </a:lnTo>
                  <a:lnTo>
                    <a:pt x="4540" y="1267"/>
                  </a:lnTo>
                  <a:lnTo>
                    <a:pt x="4550" y="1297"/>
                  </a:lnTo>
                  <a:lnTo>
                    <a:pt x="4561" y="1317"/>
                  </a:lnTo>
                  <a:lnTo>
                    <a:pt x="4571" y="1348"/>
                  </a:lnTo>
                  <a:lnTo>
                    <a:pt x="4592" y="1368"/>
                  </a:lnTo>
                  <a:lnTo>
                    <a:pt x="4601" y="1399"/>
                  </a:lnTo>
                  <a:lnTo>
                    <a:pt x="4622" y="1418"/>
                  </a:lnTo>
                  <a:lnTo>
                    <a:pt x="4632" y="1439"/>
                  </a:lnTo>
                  <a:lnTo>
                    <a:pt x="4651" y="1460"/>
                  </a:lnTo>
                  <a:lnTo>
                    <a:pt x="4672" y="1490"/>
                  </a:lnTo>
                  <a:lnTo>
                    <a:pt x="4703" y="1530"/>
                  </a:lnTo>
                  <a:lnTo>
                    <a:pt x="4733" y="1580"/>
                  </a:lnTo>
                  <a:lnTo>
                    <a:pt x="4754" y="1591"/>
                  </a:lnTo>
                  <a:lnTo>
                    <a:pt x="4763" y="1622"/>
                  </a:lnTo>
                  <a:lnTo>
                    <a:pt x="4784" y="1641"/>
                  </a:lnTo>
                  <a:lnTo>
                    <a:pt x="4804" y="1672"/>
                  </a:lnTo>
                  <a:lnTo>
                    <a:pt x="4834" y="1713"/>
                  </a:lnTo>
                  <a:lnTo>
                    <a:pt x="4865" y="1753"/>
                  </a:lnTo>
                  <a:lnTo>
                    <a:pt x="4905" y="1803"/>
                  </a:lnTo>
                  <a:lnTo>
                    <a:pt x="4935" y="1845"/>
                  </a:lnTo>
                  <a:lnTo>
                    <a:pt x="4966" y="1895"/>
                  </a:lnTo>
                  <a:lnTo>
                    <a:pt x="4996" y="1935"/>
                  </a:lnTo>
                  <a:lnTo>
                    <a:pt x="5017" y="1956"/>
                  </a:lnTo>
                  <a:lnTo>
                    <a:pt x="5027" y="1986"/>
                  </a:lnTo>
                  <a:lnTo>
                    <a:pt x="5038" y="2007"/>
                  </a:lnTo>
                  <a:lnTo>
                    <a:pt x="5057" y="2037"/>
                  </a:lnTo>
                  <a:lnTo>
                    <a:pt x="5067" y="2057"/>
                  </a:lnTo>
                  <a:lnTo>
                    <a:pt x="5088" y="2078"/>
                  </a:lnTo>
                  <a:lnTo>
                    <a:pt x="5097" y="2097"/>
                  </a:lnTo>
                  <a:lnTo>
                    <a:pt x="5108" y="2129"/>
                  </a:lnTo>
                  <a:lnTo>
                    <a:pt x="5128" y="2179"/>
                  </a:lnTo>
                  <a:lnTo>
                    <a:pt x="5158" y="2230"/>
                  </a:lnTo>
                  <a:lnTo>
                    <a:pt x="5158" y="2249"/>
                  </a:lnTo>
                  <a:lnTo>
                    <a:pt x="5179" y="2280"/>
                  </a:lnTo>
                  <a:lnTo>
                    <a:pt x="5179" y="2310"/>
                  </a:lnTo>
                  <a:lnTo>
                    <a:pt x="5189" y="2341"/>
                  </a:lnTo>
                  <a:lnTo>
                    <a:pt x="5200" y="2371"/>
                  </a:lnTo>
                  <a:lnTo>
                    <a:pt x="5210" y="2392"/>
                  </a:lnTo>
                  <a:lnTo>
                    <a:pt x="5210" y="2422"/>
                  </a:lnTo>
                  <a:lnTo>
                    <a:pt x="5219" y="2463"/>
                  </a:lnTo>
                  <a:lnTo>
                    <a:pt x="5230" y="2503"/>
                  </a:lnTo>
                  <a:lnTo>
                    <a:pt x="5230" y="2543"/>
                  </a:lnTo>
                  <a:lnTo>
                    <a:pt x="5240" y="2594"/>
                  </a:lnTo>
                  <a:lnTo>
                    <a:pt x="5250" y="2644"/>
                  </a:lnTo>
                  <a:lnTo>
                    <a:pt x="5250" y="2686"/>
                  </a:lnTo>
                  <a:lnTo>
                    <a:pt x="5250" y="2736"/>
                  </a:lnTo>
                  <a:lnTo>
                    <a:pt x="5250" y="2777"/>
                  </a:lnTo>
                  <a:lnTo>
                    <a:pt x="5261" y="2827"/>
                  </a:lnTo>
                  <a:lnTo>
                    <a:pt x="5250" y="2867"/>
                  </a:lnTo>
                  <a:lnTo>
                    <a:pt x="5250" y="2919"/>
                  </a:lnTo>
                  <a:lnTo>
                    <a:pt x="5250" y="2970"/>
                  </a:lnTo>
                  <a:lnTo>
                    <a:pt x="5250" y="3020"/>
                  </a:lnTo>
                  <a:lnTo>
                    <a:pt x="5250" y="3060"/>
                  </a:lnTo>
                  <a:lnTo>
                    <a:pt x="5240" y="3101"/>
                  </a:lnTo>
                  <a:lnTo>
                    <a:pt x="5240" y="3151"/>
                  </a:lnTo>
                  <a:lnTo>
                    <a:pt x="5240" y="3202"/>
                  </a:lnTo>
                  <a:lnTo>
                    <a:pt x="5230" y="3243"/>
                  </a:lnTo>
                  <a:lnTo>
                    <a:pt x="5219" y="3294"/>
                  </a:lnTo>
                  <a:lnTo>
                    <a:pt x="5210" y="3334"/>
                  </a:lnTo>
                  <a:lnTo>
                    <a:pt x="5200" y="3374"/>
                  </a:lnTo>
                  <a:lnTo>
                    <a:pt x="5189" y="3426"/>
                  </a:lnTo>
                  <a:lnTo>
                    <a:pt x="5179" y="3466"/>
                  </a:lnTo>
                  <a:lnTo>
                    <a:pt x="5169" y="3517"/>
                  </a:lnTo>
                  <a:lnTo>
                    <a:pt x="5158" y="3557"/>
                  </a:lnTo>
                  <a:lnTo>
                    <a:pt x="5139" y="3607"/>
                  </a:lnTo>
                  <a:lnTo>
                    <a:pt x="5128" y="3649"/>
                  </a:lnTo>
                  <a:lnTo>
                    <a:pt x="5108" y="3689"/>
                  </a:lnTo>
                  <a:lnTo>
                    <a:pt x="5097" y="3739"/>
                  </a:lnTo>
                  <a:lnTo>
                    <a:pt x="5078" y="3780"/>
                  </a:lnTo>
                  <a:lnTo>
                    <a:pt x="5057" y="3830"/>
                  </a:lnTo>
                  <a:lnTo>
                    <a:pt x="5038" y="3872"/>
                  </a:lnTo>
                  <a:lnTo>
                    <a:pt x="5027" y="3912"/>
                  </a:lnTo>
                  <a:lnTo>
                    <a:pt x="5007" y="3952"/>
                  </a:lnTo>
                  <a:lnTo>
                    <a:pt x="4986" y="3992"/>
                  </a:lnTo>
                  <a:lnTo>
                    <a:pt x="4956" y="4034"/>
                  </a:lnTo>
                  <a:lnTo>
                    <a:pt x="4935" y="4074"/>
                  </a:lnTo>
                  <a:lnTo>
                    <a:pt x="4905" y="4114"/>
                  </a:lnTo>
                  <a:lnTo>
                    <a:pt x="4885" y="4154"/>
                  </a:lnTo>
                  <a:lnTo>
                    <a:pt x="4865" y="4196"/>
                  </a:lnTo>
                  <a:lnTo>
                    <a:pt x="4845" y="4236"/>
                  </a:lnTo>
                  <a:lnTo>
                    <a:pt x="4815" y="4276"/>
                  </a:lnTo>
                  <a:lnTo>
                    <a:pt x="4784" y="4317"/>
                  </a:lnTo>
                  <a:lnTo>
                    <a:pt x="4754" y="4347"/>
                  </a:lnTo>
                  <a:lnTo>
                    <a:pt x="4723" y="4388"/>
                  </a:lnTo>
                  <a:lnTo>
                    <a:pt x="4703" y="4429"/>
                  </a:lnTo>
                  <a:lnTo>
                    <a:pt x="4672" y="4469"/>
                  </a:lnTo>
                  <a:lnTo>
                    <a:pt x="4642" y="4499"/>
                  </a:lnTo>
                  <a:lnTo>
                    <a:pt x="4611" y="4540"/>
                  </a:lnTo>
                  <a:lnTo>
                    <a:pt x="4571" y="4581"/>
                  </a:lnTo>
                  <a:lnTo>
                    <a:pt x="4540" y="4610"/>
                  </a:lnTo>
                  <a:lnTo>
                    <a:pt x="4510" y="4641"/>
                  </a:lnTo>
                  <a:lnTo>
                    <a:pt x="4480" y="4682"/>
                  </a:lnTo>
                  <a:lnTo>
                    <a:pt x="4439" y="4713"/>
                  </a:lnTo>
                  <a:lnTo>
                    <a:pt x="4409" y="4753"/>
                  </a:lnTo>
                  <a:lnTo>
                    <a:pt x="4369" y="4783"/>
                  </a:lnTo>
                  <a:lnTo>
                    <a:pt x="4338" y="4814"/>
                  </a:lnTo>
                  <a:lnTo>
                    <a:pt x="4298" y="4844"/>
                  </a:lnTo>
                  <a:lnTo>
                    <a:pt x="4256" y="4875"/>
                  </a:lnTo>
                  <a:lnTo>
                    <a:pt x="4216" y="4905"/>
                  </a:lnTo>
                  <a:lnTo>
                    <a:pt x="4186" y="4945"/>
                  </a:lnTo>
                  <a:lnTo>
                    <a:pt x="4145" y="4966"/>
                  </a:lnTo>
                  <a:lnTo>
                    <a:pt x="4105" y="4995"/>
                  </a:lnTo>
                  <a:lnTo>
                    <a:pt x="4064" y="5026"/>
                  </a:lnTo>
                  <a:lnTo>
                    <a:pt x="4033" y="5056"/>
                  </a:lnTo>
                  <a:lnTo>
                    <a:pt x="4003" y="5077"/>
                  </a:lnTo>
                  <a:lnTo>
                    <a:pt x="3974" y="5087"/>
                  </a:lnTo>
                  <a:lnTo>
                    <a:pt x="3942" y="5107"/>
                  </a:lnTo>
                  <a:lnTo>
                    <a:pt x="3922" y="5128"/>
                  </a:lnTo>
                  <a:lnTo>
                    <a:pt x="3892" y="5138"/>
                  </a:lnTo>
                  <a:lnTo>
                    <a:pt x="3862" y="5148"/>
                  </a:lnTo>
                  <a:lnTo>
                    <a:pt x="3831" y="5168"/>
                  </a:lnTo>
                  <a:lnTo>
                    <a:pt x="3810" y="5178"/>
                  </a:lnTo>
                  <a:lnTo>
                    <a:pt x="3770" y="5188"/>
                  </a:lnTo>
                  <a:lnTo>
                    <a:pt x="3740" y="5209"/>
                  </a:lnTo>
                  <a:lnTo>
                    <a:pt x="3720" y="5219"/>
                  </a:lnTo>
                  <a:lnTo>
                    <a:pt x="3690" y="5239"/>
                  </a:lnTo>
                  <a:lnTo>
                    <a:pt x="3659" y="5249"/>
                  </a:lnTo>
                  <a:lnTo>
                    <a:pt x="3629" y="5260"/>
                  </a:lnTo>
                  <a:lnTo>
                    <a:pt x="3598" y="5270"/>
                  </a:lnTo>
                  <a:lnTo>
                    <a:pt x="3568" y="5290"/>
                  </a:lnTo>
                  <a:lnTo>
                    <a:pt x="3537" y="5290"/>
                  </a:lnTo>
                  <a:lnTo>
                    <a:pt x="3497" y="5300"/>
                  </a:lnTo>
                  <a:lnTo>
                    <a:pt x="3467" y="5310"/>
                  </a:lnTo>
                  <a:lnTo>
                    <a:pt x="3436" y="5321"/>
                  </a:lnTo>
                  <a:lnTo>
                    <a:pt x="3406" y="5331"/>
                  </a:lnTo>
                  <a:lnTo>
                    <a:pt x="3375" y="5340"/>
                  </a:lnTo>
                  <a:lnTo>
                    <a:pt x="3345" y="5340"/>
                  </a:lnTo>
                  <a:lnTo>
                    <a:pt x="3314" y="5350"/>
                  </a:lnTo>
                  <a:lnTo>
                    <a:pt x="3274" y="5361"/>
                  </a:lnTo>
                  <a:lnTo>
                    <a:pt x="3244" y="5361"/>
                  </a:lnTo>
                  <a:lnTo>
                    <a:pt x="3213" y="5371"/>
                  </a:lnTo>
                  <a:lnTo>
                    <a:pt x="3183" y="5381"/>
                  </a:lnTo>
                  <a:lnTo>
                    <a:pt x="3152" y="5381"/>
                  </a:lnTo>
                  <a:lnTo>
                    <a:pt x="3112" y="5391"/>
                  </a:lnTo>
                  <a:lnTo>
                    <a:pt x="3091" y="5391"/>
                  </a:lnTo>
                  <a:lnTo>
                    <a:pt x="3061" y="5401"/>
                  </a:lnTo>
                  <a:lnTo>
                    <a:pt x="3021" y="5401"/>
                  </a:lnTo>
                  <a:lnTo>
                    <a:pt x="2990" y="5401"/>
                  </a:lnTo>
                  <a:lnTo>
                    <a:pt x="2950" y="5401"/>
                  </a:lnTo>
                  <a:lnTo>
                    <a:pt x="2929" y="5401"/>
                  </a:lnTo>
                  <a:lnTo>
                    <a:pt x="2889" y="5401"/>
                  </a:lnTo>
                  <a:lnTo>
                    <a:pt x="2858" y="5401"/>
                  </a:lnTo>
                  <a:lnTo>
                    <a:pt x="2817" y="5401"/>
                  </a:lnTo>
                  <a:lnTo>
                    <a:pt x="2788" y="5401"/>
                  </a:lnTo>
                  <a:lnTo>
                    <a:pt x="2757" y="5391"/>
                  </a:lnTo>
                  <a:lnTo>
                    <a:pt x="2727" y="5391"/>
                  </a:lnTo>
                  <a:lnTo>
                    <a:pt x="2686" y="5381"/>
                  </a:lnTo>
                  <a:lnTo>
                    <a:pt x="2655" y="5381"/>
                  </a:lnTo>
                  <a:lnTo>
                    <a:pt x="2626" y="5381"/>
                  </a:lnTo>
                  <a:lnTo>
                    <a:pt x="2595" y="5371"/>
                  </a:lnTo>
                  <a:lnTo>
                    <a:pt x="2565" y="5371"/>
                  </a:lnTo>
                  <a:lnTo>
                    <a:pt x="2534" y="5361"/>
                  </a:lnTo>
                  <a:lnTo>
                    <a:pt x="2493" y="5350"/>
                  </a:lnTo>
                  <a:lnTo>
                    <a:pt x="2462" y="5340"/>
                  </a:lnTo>
                  <a:lnTo>
                    <a:pt x="2433" y="5331"/>
                  </a:lnTo>
                  <a:lnTo>
                    <a:pt x="2403" y="5331"/>
                  </a:lnTo>
                  <a:lnTo>
                    <a:pt x="2361" y="5310"/>
                  </a:lnTo>
                  <a:lnTo>
                    <a:pt x="2331" y="5310"/>
                  </a:lnTo>
                  <a:lnTo>
                    <a:pt x="2300" y="5290"/>
                  </a:lnTo>
                  <a:lnTo>
                    <a:pt x="2270" y="5290"/>
                  </a:lnTo>
                  <a:lnTo>
                    <a:pt x="2239" y="5279"/>
                  </a:lnTo>
                  <a:lnTo>
                    <a:pt x="2210" y="5260"/>
                  </a:lnTo>
                  <a:lnTo>
                    <a:pt x="2180" y="5249"/>
                  </a:lnTo>
                  <a:lnTo>
                    <a:pt x="2149" y="5229"/>
                  </a:lnTo>
                  <a:lnTo>
                    <a:pt x="2119" y="5219"/>
                  </a:lnTo>
                  <a:lnTo>
                    <a:pt x="2088" y="5199"/>
                  </a:lnTo>
                  <a:lnTo>
                    <a:pt x="2058" y="5188"/>
                  </a:lnTo>
                  <a:lnTo>
                    <a:pt x="2027" y="5168"/>
                  </a:lnTo>
                  <a:lnTo>
                    <a:pt x="1987" y="5168"/>
                  </a:lnTo>
                  <a:lnTo>
                    <a:pt x="1957" y="5168"/>
                  </a:lnTo>
                  <a:lnTo>
                    <a:pt x="1936" y="5159"/>
                  </a:lnTo>
                  <a:lnTo>
                    <a:pt x="1915" y="5188"/>
                  </a:lnTo>
                  <a:lnTo>
                    <a:pt x="1936" y="5219"/>
                  </a:lnTo>
                  <a:lnTo>
                    <a:pt x="1957" y="5270"/>
                  </a:lnTo>
                  <a:lnTo>
                    <a:pt x="1976" y="5290"/>
                  </a:lnTo>
                  <a:lnTo>
                    <a:pt x="1987" y="5310"/>
                  </a:lnTo>
                  <a:lnTo>
                    <a:pt x="2007" y="5340"/>
                  </a:lnTo>
                  <a:lnTo>
                    <a:pt x="2027" y="5371"/>
                  </a:lnTo>
                  <a:lnTo>
                    <a:pt x="2048" y="5391"/>
                  </a:lnTo>
                  <a:lnTo>
                    <a:pt x="2058" y="5411"/>
                  </a:lnTo>
                  <a:lnTo>
                    <a:pt x="2077" y="5442"/>
                  </a:lnTo>
                  <a:lnTo>
                    <a:pt x="2108" y="5462"/>
                  </a:lnTo>
                  <a:lnTo>
                    <a:pt x="2119" y="5483"/>
                  </a:lnTo>
                  <a:lnTo>
                    <a:pt x="2149" y="5502"/>
                  </a:lnTo>
                  <a:lnTo>
                    <a:pt x="2169" y="5523"/>
                  </a:lnTo>
                  <a:lnTo>
                    <a:pt x="2199" y="5543"/>
                  </a:lnTo>
                  <a:lnTo>
                    <a:pt x="2230" y="5563"/>
                  </a:lnTo>
                  <a:lnTo>
                    <a:pt x="2281" y="5594"/>
                  </a:lnTo>
                  <a:lnTo>
                    <a:pt x="2291" y="5604"/>
                  </a:lnTo>
                  <a:lnTo>
                    <a:pt x="2321" y="5624"/>
                  </a:lnTo>
                  <a:lnTo>
                    <a:pt x="2342" y="5634"/>
                  </a:lnTo>
                  <a:lnTo>
                    <a:pt x="2372" y="5655"/>
                  </a:lnTo>
                  <a:lnTo>
                    <a:pt x="2422" y="5665"/>
                  </a:lnTo>
                  <a:lnTo>
                    <a:pt x="2462" y="5674"/>
                  </a:lnTo>
                  <a:lnTo>
                    <a:pt x="2504" y="5665"/>
                  </a:lnTo>
                  <a:lnTo>
                    <a:pt x="2544" y="5634"/>
                  </a:lnTo>
                  <a:lnTo>
                    <a:pt x="2523" y="6263"/>
                  </a:lnTo>
                  <a:lnTo>
                    <a:pt x="2504" y="6283"/>
                  </a:lnTo>
                  <a:lnTo>
                    <a:pt x="2483" y="6303"/>
                  </a:lnTo>
                  <a:lnTo>
                    <a:pt x="2462" y="6313"/>
                  </a:lnTo>
                  <a:lnTo>
                    <a:pt x="2453" y="6334"/>
                  </a:lnTo>
                  <a:lnTo>
                    <a:pt x="2422" y="6343"/>
                  </a:lnTo>
                  <a:lnTo>
                    <a:pt x="2382" y="6364"/>
                  </a:lnTo>
                  <a:lnTo>
                    <a:pt x="2342" y="6364"/>
                  </a:lnTo>
                  <a:lnTo>
                    <a:pt x="2300" y="6364"/>
                  </a:lnTo>
                  <a:lnTo>
                    <a:pt x="2260" y="6374"/>
                  </a:lnTo>
                  <a:lnTo>
                    <a:pt x="2220" y="6395"/>
                  </a:lnTo>
                  <a:lnTo>
                    <a:pt x="2189" y="6374"/>
                  </a:lnTo>
                  <a:lnTo>
                    <a:pt x="2169" y="6354"/>
                  </a:lnTo>
                  <a:lnTo>
                    <a:pt x="2128" y="6343"/>
                  </a:lnTo>
                  <a:lnTo>
                    <a:pt x="2108" y="6343"/>
                  </a:lnTo>
                  <a:lnTo>
                    <a:pt x="2068" y="6324"/>
                  </a:lnTo>
                  <a:lnTo>
                    <a:pt x="2037" y="6324"/>
                  </a:lnTo>
                  <a:lnTo>
                    <a:pt x="1997" y="6303"/>
                  </a:lnTo>
                  <a:lnTo>
                    <a:pt x="1966" y="6303"/>
                  </a:lnTo>
                  <a:lnTo>
                    <a:pt x="1946" y="6283"/>
                  </a:lnTo>
                  <a:lnTo>
                    <a:pt x="1915" y="6273"/>
                  </a:lnTo>
                  <a:lnTo>
                    <a:pt x="1896" y="6252"/>
                  </a:lnTo>
                  <a:lnTo>
                    <a:pt x="1886" y="6232"/>
                  </a:lnTo>
                  <a:lnTo>
                    <a:pt x="1886" y="6202"/>
                  </a:lnTo>
                  <a:lnTo>
                    <a:pt x="1886" y="6172"/>
                  </a:lnTo>
                  <a:lnTo>
                    <a:pt x="1905" y="6131"/>
                  </a:lnTo>
                  <a:lnTo>
                    <a:pt x="1936" y="6090"/>
                  </a:lnTo>
                  <a:lnTo>
                    <a:pt x="1774" y="5219"/>
                  </a:lnTo>
                  <a:lnTo>
                    <a:pt x="1733" y="5188"/>
                  </a:lnTo>
                  <a:lnTo>
                    <a:pt x="1682" y="5159"/>
                  </a:lnTo>
                  <a:lnTo>
                    <a:pt x="1642" y="5128"/>
                  </a:lnTo>
                  <a:lnTo>
                    <a:pt x="1612" y="5098"/>
                  </a:lnTo>
                  <a:lnTo>
                    <a:pt x="1561" y="5067"/>
                  </a:lnTo>
                  <a:lnTo>
                    <a:pt x="1520" y="5037"/>
                  </a:lnTo>
                  <a:lnTo>
                    <a:pt x="1480" y="5006"/>
                  </a:lnTo>
                  <a:lnTo>
                    <a:pt x="1450" y="4986"/>
                  </a:lnTo>
                  <a:lnTo>
                    <a:pt x="1409" y="4955"/>
                  </a:lnTo>
                  <a:lnTo>
                    <a:pt x="1368" y="4915"/>
                  </a:lnTo>
                  <a:lnTo>
                    <a:pt x="1328" y="4884"/>
                  </a:lnTo>
                  <a:lnTo>
                    <a:pt x="1297" y="4854"/>
                  </a:lnTo>
                  <a:lnTo>
                    <a:pt x="1257" y="4814"/>
                  </a:lnTo>
                  <a:lnTo>
                    <a:pt x="1227" y="4793"/>
                  </a:lnTo>
                  <a:lnTo>
                    <a:pt x="1186" y="4753"/>
                  </a:lnTo>
                  <a:lnTo>
                    <a:pt x="1156" y="4722"/>
                  </a:lnTo>
                  <a:lnTo>
                    <a:pt x="1116" y="4682"/>
                  </a:lnTo>
                  <a:lnTo>
                    <a:pt x="1085" y="4652"/>
                  </a:lnTo>
                  <a:lnTo>
                    <a:pt x="1044" y="4610"/>
                  </a:lnTo>
                  <a:lnTo>
                    <a:pt x="1013" y="4581"/>
                  </a:lnTo>
                  <a:lnTo>
                    <a:pt x="983" y="4540"/>
                  </a:lnTo>
                  <a:lnTo>
                    <a:pt x="943" y="4499"/>
                  </a:lnTo>
                  <a:lnTo>
                    <a:pt x="912" y="4469"/>
                  </a:lnTo>
                  <a:lnTo>
                    <a:pt x="882" y="4438"/>
                  </a:lnTo>
                  <a:lnTo>
                    <a:pt x="851" y="4398"/>
                  </a:lnTo>
                  <a:lnTo>
                    <a:pt x="821" y="4358"/>
                  </a:lnTo>
                  <a:lnTo>
                    <a:pt x="790" y="4317"/>
                  </a:lnTo>
                  <a:lnTo>
                    <a:pt x="761" y="4286"/>
                  </a:lnTo>
                  <a:lnTo>
                    <a:pt x="730" y="4246"/>
                  </a:lnTo>
                  <a:lnTo>
                    <a:pt x="700" y="4206"/>
                  </a:lnTo>
                  <a:lnTo>
                    <a:pt x="669" y="4165"/>
                  </a:lnTo>
                  <a:lnTo>
                    <a:pt x="649" y="4135"/>
                  </a:lnTo>
                  <a:lnTo>
                    <a:pt x="618" y="4084"/>
                  </a:lnTo>
                  <a:lnTo>
                    <a:pt x="588" y="4043"/>
                  </a:lnTo>
                  <a:lnTo>
                    <a:pt x="557" y="4003"/>
                  </a:lnTo>
                  <a:lnTo>
                    <a:pt x="538" y="3962"/>
                  </a:lnTo>
                  <a:lnTo>
                    <a:pt x="507" y="3922"/>
                  </a:lnTo>
                  <a:lnTo>
                    <a:pt x="487" y="3881"/>
                  </a:lnTo>
                  <a:lnTo>
                    <a:pt x="456" y="3830"/>
                  </a:lnTo>
                  <a:lnTo>
                    <a:pt x="436" y="3800"/>
                  </a:lnTo>
                  <a:lnTo>
                    <a:pt x="405" y="3750"/>
                  </a:lnTo>
                  <a:lnTo>
                    <a:pt x="386" y="3708"/>
                  </a:lnTo>
                  <a:lnTo>
                    <a:pt x="365" y="3668"/>
                  </a:lnTo>
                  <a:lnTo>
                    <a:pt x="345" y="3628"/>
                  </a:lnTo>
                  <a:lnTo>
                    <a:pt x="325" y="3577"/>
                  </a:lnTo>
                  <a:lnTo>
                    <a:pt x="304" y="3537"/>
                  </a:lnTo>
                  <a:lnTo>
                    <a:pt x="284" y="3496"/>
                  </a:lnTo>
                  <a:lnTo>
                    <a:pt x="264" y="3456"/>
                  </a:lnTo>
                  <a:lnTo>
                    <a:pt x="243" y="3415"/>
                  </a:lnTo>
                  <a:lnTo>
                    <a:pt x="223" y="3365"/>
                  </a:lnTo>
                  <a:lnTo>
                    <a:pt x="203" y="3324"/>
                  </a:lnTo>
                  <a:lnTo>
                    <a:pt x="183" y="3283"/>
                  </a:lnTo>
                  <a:lnTo>
                    <a:pt x="172" y="3233"/>
                  </a:lnTo>
                  <a:lnTo>
                    <a:pt x="153" y="3193"/>
                  </a:lnTo>
                  <a:lnTo>
                    <a:pt x="132" y="3151"/>
                  </a:lnTo>
                  <a:lnTo>
                    <a:pt x="122" y="3101"/>
                  </a:lnTo>
                  <a:lnTo>
                    <a:pt x="102" y="3060"/>
                  </a:lnTo>
                  <a:lnTo>
                    <a:pt x="92" y="3020"/>
                  </a:lnTo>
                  <a:lnTo>
                    <a:pt x="71" y="2970"/>
                  </a:lnTo>
                  <a:lnTo>
                    <a:pt x="61" y="2928"/>
                  </a:lnTo>
                  <a:lnTo>
                    <a:pt x="41" y="2878"/>
                  </a:lnTo>
                  <a:lnTo>
                    <a:pt x="31" y="2837"/>
                  </a:lnTo>
                  <a:lnTo>
                    <a:pt x="21" y="2797"/>
                  </a:lnTo>
                  <a:lnTo>
                    <a:pt x="21" y="2747"/>
                  </a:lnTo>
                  <a:lnTo>
                    <a:pt x="10" y="2716"/>
                  </a:lnTo>
                  <a:lnTo>
                    <a:pt x="10" y="2686"/>
                  </a:lnTo>
                  <a:lnTo>
                    <a:pt x="0" y="2655"/>
                  </a:lnTo>
                  <a:lnTo>
                    <a:pt x="0" y="2625"/>
                  </a:lnTo>
                  <a:lnTo>
                    <a:pt x="0" y="2585"/>
                  </a:lnTo>
                  <a:lnTo>
                    <a:pt x="0" y="2554"/>
                  </a:lnTo>
                  <a:lnTo>
                    <a:pt x="0" y="2524"/>
                  </a:lnTo>
                  <a:lnTo>
                    <a:pt x="0" y="2493"/>
                  </a:lnTo>
                  <a:lnTo>
                    <a:pt x="0" y="2463"/>
                  </a:lnTo>
                  <a:lnTo>
                    <a:pt x="0" y="2422"/>
                  </a:lnTo>
                  <a:lnTo>
                    <a:pt x="0" y="2392"/>
                  </a:lnTo>
                  <a:lnTo>
                    <a:pt x="0" y="2361"/>
                  </a:lnTo>
                  <a:lnTo>
                    <a:pt x="0" y="2331"/>
                  </a:lnTo>
                  <a:lnTo>
                    <a:pt x="10" y="2301"/>
                  </a:lnTo>
                  <a:lnTo>
                    <a:pt x="10" y="2270"/>
                  </a:lnTo>
                  <a:lnTo>
                    <a:pt x="21" y="2240"/>
                  </a:lnTo>
                  <a:lnTo>
                    <a:pt x="31" y="2219"/>
                  </a:lnTo>
                  <a:lnTo>
                    <a:pt x="41" y="2199"/>
                  </a:lnTo>
                  <a:lnTo>
                    <a:pt x="61" y="2169"/>
                  </a:lnTo>
                  <a:lnTo>
                    <a:pt x="81" y="2148"/>
                  </a:lnTo>
                  <a:lnTo>
                    <a:pt x="92" y="2118"/>
                  </a:lnTo>
                  <a:lnTo>
                    <a:pt x="102" y="2097"/>
                  </a:lnTo>
                  <a:lnTo>
                    <a:pt x="122" y="2068"/>
                  </a:lnTo>
                  <a:lnTo>
                    <a:pt x="132" y="2057"/>
                  </a:lnTo>
                  <a:lnTo>
                    <a:pt x="153" y="1996"/>
                  </a:lnTo>
                  <a:lnTo>
                    <a:pt x="172" y="1946"/>
                  </a:lnTo>
                  <a:lnTo>
                    <a:pt x="183" y="1895"/>
                  </a:lnTo>
                  <a:lnTo>
                    <a:pt x="193" y="1845"/>
                  </a:lnTo>
                  <a:lnTo>
                    <a:pt x="193" y="1814"/>
                  </a:lnTo>
                  <a:lnTo>
                    <a:pt x="203" y="1784"/>
                  </a:lnTo>
                  <a:lnTo>
                    <a:pt x="203" y="1753"/>
                  </a:lnTo>
                  <a:lnTo>
                    <a:pt x="214" y="1733"/>
                  </a:lnTo>
                  <a:lnTo>
                    <a:pt x="214" y="1702"/>
                  </a:lnTo>
                  <a:lnTo>
                    <a:pt x="214" y="1683"/>
                  </a:lnTo>
                  <a:lnTo>
                    <a:pt x="214" y="1652"/>
                  </a:lnTo>
                  <a:lnTo>
                    <a:pt x="214" y="1622"/>
                  </a:lnTo>
                  <a:lnTo>
                    <a:pt x="214" y="1591"/>
                  </a:lnTo>
                  <a:lnTo>
                    <a:pt x="214" y="1571"/>
                  </a:lnTo>
                  <a:lnTo>
                    <a:pt x="214" y="1540"/>
                  </a:lnTo>
                  <a:lnTo>
                    <a:pt x="214" y="1521"/>
                  </a:lnTo>
                  <a:lnTo>
                    <a:pt x="214" y="1460"/>
                  </a:lnTo>
                  <a:lnTo>
                    <a:pt x="203" y="1418"/>
                  </a:lnTo>
                  <a:lnTo>
                    <a:pt x="233" y="1408"/>
                  </a:lnTo>
                  <a:lnTo>
                    <a:pt x="264" y="1389"/>
                  </a:lnTo>
                  <a:lnTo>
                    <a:pt x="284" y="1368"/>
                  </a:lnTo>
                  <a:lnTo>
                    <a:pt x="315" y="1357"/>
                  </a:lnTo>
                  <a:lnTo>
                    <a:pt x="334" y="1328"/>
                  </a:lnTo>
                  <a:lnTo>
                    <a:pt x="345" y="1307"/>
                  </a:lnTo>
                  <a:lnTo>
                    <a:pt x="365" y="1277"/>
                  </a:lnTo>
                  <a:lnTo>
                    <a:pt x="386" y="1256"/>
                  </a:lnTo>
                  <a:lnTo>
                    <a:pt x="395" y="1226"/>
                  </a:lnTo>
                  <a:lnTo>
                    <a:pt x="405" y="1195"/>
                  </a:lnTo>
                  <a:lnTo>
                    <a:pt x="416" y="1166"/>
                  </a:lnTo>
                  <a:lnTo>
                    <a:pt x="436" y="1135"/>
                  </a:lnTo>
                  <a:lnTo>
                    <a:pt x="436" y="1105"/>
                  </a:lnTo>
                  <a:lnTo>
                    <a:pt x="446" y="1084"/>
                  </a:lnTo>
                  <a:lnTo>
                    <a:pt x="456" y="1054"/>
                  </a:lnTo>
                  <a:lnTo>
                    <a:pt x="466" y="1023"/>
                  </a:lnTo>
                  <a:lnTo>
                    <a:pt x="416" y="760"/>
                  </a:lnTo>
                  <a:lnTo>
                    <a:pt x="456" y="739"/>
                  </a:lnTo>
                  <a:lnTo>
                    <a:pt x="497" y="709"/>
                  </a:lnTo>
                  <a:lnTo>
                    <a:pt x="517" y="680"/>
                  </a:lnTo>
                  <a:lnTo>
                    <a:pt x="548" y="669"/>
                  </a:lnTo>
                  <a:lnTo>
                    <a:pt x="567" y="638"/>
                  </a:lnTo>
                  <a:lnTo>
                    <a:pt x="588" y="628"/>
                  </a:lnTo>
                  <a:lnTo>
                    <a:pt x="639" y="598"/>
                  </a:lnTo>
                  <a:lnTo>
                    <a:pt x="679" y="588"/>
                  </a:lnTo>
                  <a:lnTo>
                    <a:pt x="700" y="588"/>
                  </a:lnTo>
                  <a:lnTo>
                    <a:pt x="730" y="598"/>
                  </a:lnTo>
                  <a:lnTo>
                    <a:pt x="761" y="619"/>
                  </a:lnTo>
                  <a:lnTo>
                    <a:pt x="790" y="649"/>
                  </a:lnTo>
                  <a:lnTo>
                    <a:pt x="821" y="669"/>
                  </a:lnTo>
                  <a:lnTo>
                    <a:pt x="851" y="669"/>
                  </a:lnTo>
                  <a:lnTo>
                    <a:pt x="882" y="669"/>
                  </a:lnTo>
                  <a:lnTo>
                    <a:pt x="923" y="669"/>
                  </a:lnTo>
                  <a:lnTo>
                    <a:pt x="952" y="649"/>
                  </a:lnTo>
                  <a:lnTo>
                    <a:pt x="983" y="638"/>
                  </a:lnTo>
                  <a:lnTo>
                    <a:pt x="1004" y="628"/>
                  </a:lnTo>
                  <a:lnTo>
                    <a:pt x="1034" y="608"/>
                  </a:lnTo>
                  <a:lnTo>
                    <a:pt x="1055" y="598"/>
                  </a:lnTo>
                  <a:lnTo>
                    <a:pt x="1085" y="588"/>
                  </a:lnTo>
                  <a:lnTo>
                    <a:pt x="1105" y="577"/>
                  </a:lnTo>
                  <a:lnTo>
                    <a:pt x="1135" y="588"/>
                  </a:lnTo>
                  <a:lnTo>
                    <a:pt x="1146" y="598"/>
                  </a:lnTo>
                  <a:lnTo>
                    <a:pt x="1166" y="608"/>
                  </a:lnTo>
                  <a:lnTo>
                    <a:pt x="1175" y="628"/>
                  </a:lnTo>
                  <a:lnTo>
                    <a:pt x="1186" y="649"/>
                  </a:lnTo>
                  <a:lnTo>
                    <a:pt x="1196" y="669"/>
                  </a:lnTo>
                  <a:lnTo>
                    <a:pt x="1217" y="699"/>
                  </a:lnTo>
                  <a:lnTo>
                    <a:pt x="1247" y="699"/>
                  </a:lnTo>
                  <a:lnTo>
                    <a:pt x="1287" y="699"/>
                  </a:lnTo>
                  <a:lnTo>
                    <a:pt x="1318" y="699"/>
                  </a:lnTo>
                  <a:lnTo>
                    <a:pt x="1358" y="689"/>
                  </a:lnTo>
                  <a:lnTo>
                    <a:pt x="1398" y="680"/>
                  </a:lnTo>
                  <a:lnTo>
                    <a:pt x="1429" y="669"/>
                  </a:lnTo>
                  <a:lnTo>
                    <a:pt x="1470" y="649"/>
                  </a:lnTo>
                  <a:lnTo>
                    <a:pt x="1501" y="638"/>
                  </a:lnTo>
                  <a:lnTo>
                    <a:pt x="1530" y="608"/>
                  </a:lnTo>
                  <a:lnTo>
                    <a:pt x="1561" y="598"/>
                  </a:lnTo>
                  <a:lnTo>
                    <a:pt x="1591" y="567"/>
                  </a:lnTo>
                  <a:lnTo>
                    <a:pt x="1621" y="537"/>
                  </a:lnTo>
                  <a:lnTo>
                    <a:pt x="1642" y="507"/>
                  </a:lnTo>
                  <a:lnTo>
                    <a:pt x="1673" y="476"/>
                  </a:lnTo>
                  <a:lnTo>
                    <a:pt x="1703" y="446"/>
                  </a:lnTo>
                  <a:lnTo>
                    <a:pt x="1724" y="415"/>
                  </a:lnTo>
                  <a:lnTo>
                    <a:pt x="1743" y="446"/>
                  </a:lnTo>
                  <a:lnTo>
                    <a:pt x="1753" y="466"/>
                  </a:lnTo>
                  <a:lnTo>
                    <a:pt x="1774" y="487"/>
                  </a:lnTo>
                  <a:lnTo>
                    <a:pt x="1804" y="507"/>
                  </a:lnTo>
                  <a:lnTo>
                    <a:pt x="1825" y="527"/>
                  </a:lnTo>
                  <a:lnTo>
                    <a:pt x="1845" y="547"/>
                  </a:lnTo>
                  <a:lnTo>
                    <a:pt x="1875" y="558"/>
                  </a:lnTo>
                  <a:lnTo>
                    <a:pt x="1915" y="577"/>
                  </a:lnTo>
                  <a:lnTo>
                    <a:pt x="1957" y="577"/>
                  </a:lnTo>
                  <a:lnTo>
                    <a:pt x="2007" y="588"/>
                  </a:lnTo>
                  <a:lnTo>
                    <a:pt x="2058" y="577"/>
                  </a:lnTo>
                  <a:lnTo>
                    <a:pt x="2119" y="577"/>
                  </a:lnTo>
                  <a:lnTo>
                    <a:pt x="2159" y="558"/>
                  </a:lnTo>
                  <a:lnTo>
                    <a:pt x="2210" y="547"/>
                  </a:lnTo>
                  <a:lnTo>
                    <a:pt x="2260" y="527"/>
                  </a:lnTo>
                  <a:lnTo>
                    <a:pt x="2300" y="516"/>
                  </a:lnTo>
                  <a:lnTo>
                    <a:pt x="2342" y="487"/>
                  </a:lnTo>
                  <a:lnTo>
                    <a:pt x="2392" y="455"/>
                  </a:lnTo>
                  <a:lnTo>
                    <a:pt x="2433" y="426"/>
                  </a:lnTo>
                  <a:lnTo>
                    <a:pt x="2473" y="396"/>
                  </a:lnTo>
                  <a:lnTo>
                    <a:pt x="2504" y="354"/>
                  </a:lnTo>
                  <a:lnTo>
                    <a:pt x="2544" y="324"/>
                  </a:lnTo>
                  <a:lnTo>
                    <a:pt x="2574" y="284"/>
                  </a:lnTo>
                  <a:lnTo>
                    <a:pt x="2605" y="243"/>
                  </a:lnTo>
                  <a:lnTo>
                    <a:pt x="2686" y="81"/>
                  </a:lnTo>
                  <a:lnTo>
                    <a:pt x="2716" y="102"/>
                  </a:lnTo>
                  <a:lnTo>
                    <a:pt x="2757" y="112"/>
                  </a:lnTo>
                  <a:lnTo>
                    <a:pt x="2788" y="112"/>
                  </a:lnTo>
                  <a:lnTo>
                    <a:pt x="2817" y="102"/>
                  </a:lnTo>
                  <a:lnTo>
                    <a:pt x="2849" y="91"/>
                  </a:lnTo>
                  <a:lnTo>
                    <a:pt x="2889" y="71"/>
                  </a:lnTo>
                  <a:lnTo>
                    <a:pt x="2919" y="51"/>
                  </a:lnTo>
                  <a:lnTo>
                    <a:pt x="2950" y="41"/>
                  </a:lnTo>
                  <a:lnTo>
                    <a:pt x="2980" y="20"/>
                  </a:lnTo>
                  <a:lnTo>
                    <a:pt x="3011" y="10"/>
                  </a:lnTo>
                  <a:lnTo>
                    <a:pt x="3040" y="0"/>
                  </a:lnTo>
                  <a:lnTo>
                    <a:pt x="3071" y="0"/>
                  </a:lnTo>
                  <a:lnTo>
                    <a:pt x="3091" y="10"/>
                  </a:lnTo>
                  <a:lnTo>
                    <a:pt x="3122" y="30"/>
                  </a:lnTo>
                  <a:lnTo>
                    <a:pt x="3142" y="41"/>
                  </a:lnTo>
                  <a:lnTo>
                    <a:pt x="3152" y="61"/>
                  </a:lnTo>
                  <a:lnTo>
                    <a:pt x="3173" y="81"/>
                  </a:lnTo>
                  <a:lnTo>
                    <a:pt x="3192" y="112"/>
                  </a:lnTo>
                </a:path>
              </a:pathLst>
            </a:custGeom>
            <a:noFill/>
            <a:ln w="0">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10" name="Freeform 309"/>
            <p:cNvSpPr>
              <a:spLocks/>
            </p:cNvSpPr>
            <p:nvPr/>
          </p:nvSpPr>
          <p:spPr bwMode="auto">
            <a:xfrm>
              <a:off x="1569" y="1661"/>
              <a:ext cx="104" cy="36"/>
            </a:xfrm>
            <a:custGeom>
              <a:avLst/>
              <a:gdLst>
                <a:gd name="T0" fmla="*/ 406 w 730"/>
                <a:gd name="T1" fmla="*/ 0 h 254"/>
                <a:gd name="T2" fmla="*/ 406 w 730"/>
                <a:gd name="T3" fmla="*/ 20 h 254"/>
                <a:gd name="T4" fmla="*/ 406 w 730"/>
                <a:gd name="T5" fmla="*/ 51 h 254"/>
                <a:gd name="T6" fmla="*/ 416 w 730"/>
                <a:gd name="T7" fmla="*/ 71 h 254"/>
                <a:gd name="T8" fmla="*/ 436 w 730"/>
                <a:gd name="T9" fmla="*/ 91 h 254"/>
                <a:gd name="T10" fmla="*/ 456 w 730"/>
                <a:gd name="T11" fmla="*/ 102 h 254"/>
                <a:gd name="T12" fmla="*/ 486 w 730"/>
                <a:gd name="T13" fmla="*/ 111 h 254"/>
                <a:gd name="T14" fmla="*/ 517 w 730"/>
                <a:gd name="T15" fmla="*/ 121 h 254"/>
                <a:gd name="T16" fmla="*/ 547 w 730"/>
                <a:gd name="T17" fmla="*/ 132 h 254"/>
                <a:gd name="T18" fmla="*/ 578 w 730"/>
                <a:gd name="T19" fmla="*/ 142 h 254"/>
                <a:gd name="T20" fmla="*/ 608 w 730"/>
                <a:gd name="T21" fmla="*/ 152 h 254"/>
                <a:gd name="T22" fmla="*/ 639 w 730"/>
                <a:gd name="T23" fmla="*/ 152 h 254"/>
                <a:gd name="T24" fmla="*/ 669 w 730"/>
                <a:gd name="T25" fmla="*/ 172 h 254"/>
                <a:gd name="T26" fmla="*/ 679 w 730"/>
                <a:gd name="T27" fmla="*/ 182 h 254"/>
                <a:gd name="T28" fmla="*/ 700 w 730"/>
                <a:gd name="T29" fmla="*/ 203 h 254"/>
                <a:gd name="T30" fmla="*/ 720 w 730"/>
                <a:gd name="T31" fmla="*/ 213 h 254"/>
                <a:gd name="T32" fmla="*/ 730 w 730"/>
                <a:gd name="T33" fmla="*/ 243 h 254"/>
                <a:gd name="T34" fmla="*/ 690 w 730"/>
                <a:gd name="T35" fmla="*/ 243 h 254"/>
                <a:gd name="T36" fmla="*/ 659 w 730"/>
                <a:gd name="T37" fmla="*/ 254 h 254"/>
                <a:gd name="T38" fmla="*/ 629 w 730"/>
                <a:gd name="T39" fmla="*/ 243 h 254"/>
                <a:gd name="T40" fmla="*/ 598 w 730"/>
                <a:gd name="T41" fmla="*/ 243 h 254"/>
                <a:gd name="T42" fmla="*/ 568 w 730"/>
                <a:gd name="T43" fmla="*/ 233 h 254"/>
                <a:gd name="T44" fmla="*/ 547 w 730"/>
                <a:gd name="T45" fmla="*/ 233 h 254"/>
                <a:gd name="T46" fmla="*/ 517 w 730"/>
                <a:gd name="T47" fmla="*/ 222 h 254"/>
                <a:gd name="T48" fmla="*/ 486 w 730"/>
                <a:gd name="T49" fmla="*/ 213 h 254"/>
                <a:gd name="T50" fmla="*/ 456 w 730"/>
                <a:gd name="T51" fmla="*/ 203 h 254"/>
                <a:gd name="T52" fmla="*/ 425 w 730"/>
                <a:gd name="T53" fmla="*/ 203 h 254"/>
                <a:gd name="T54" fmla="*/ 406 w 730"/>
                <a:gd name="T55" fmla="*/ 193 h 254"/>
                <a:gd name="T56" fmla="*/ 375 w 730"/>
                <a:gd name="T57" fmla="*/ 193 h 254"/>
                <a:gd name="T58" fmla="*/ 345 w 730"/>
                <a:gd name="T59" fmla="*/ 193 h 254"/>
                <a:gd name="T60" fmla="*/ 314 w 730"/>
                <a:gd name="T61" fmla="*/ 193 h 254"/>
                <a:gd name="T62" fmla="*/ 284 w 730"/>
                <a:gd name="T63" fmla="*/ 203 h 254"/>
                <a:gd name="T64" fmla="*/ 253 w 730"/>
                <a:gd name="T65" fmla="*/ 213 h 254"/>
                <a:gd name="T66" fmla="*/ 233 w 730"/>
                <a:gd name="T67" fmla="*/ 213 h 254"/>
                <a:gd name="T68" fmla="*/ 223 w 730"/>
                <a:gd name="T69" fmla="*/ 203 h 254"/>
                <a:gd name="T70" fmla="*/ 213 w 730"/>
                <a:gd name="T71" fmla="*/ 193 h 254"/>
                <a:gd name="T72" fmla="*/ 213 w 730"/>
                <a:gd name="T73" fmla="*/ 172 h 254"/>
                <a:gd name="T74" fmla="*/ 183 w 730"/>
                <a:gd name="T75" fmla="*/ 163 h 254"/>
                <a:gd name="T76" fmla="*/ 142 w 730"/>
                <a:gd name="T77" fmla="*/ 172 h 254"/>
                <a:gd name="T78" fmla="*/ 101 w 730"/>
                <a:gd name="T79" fmla="*/ 203 h 254"/>
                <a:gd name="T80" fmla="*/ 71 w 730"/>
                <a:gd name="T81" fmla="*/ 222 h 254"/>
                <a:gd name="T82" fmla="*/ 30 w 730"/>
                <a:gd name="T83" fmla="*/ 233 h 254"/>
                <a:gd name="T84" fmla="*/ 11 w 730"/>
                <a:gd name="T85" fmla="*/ 233 h 254"/>
                <a:gd name="T86" fmla="*/ 0 w 730"/>
                <a:gd name="T87" fmla="*/ 222 h 254"/>
                <a:gd name="T88" fmla="*/ 11 w 730"/>
                <a:gd name="T89" fmla="*/ 213 h 254"/>
                <a:gd name="T90" fmla="*/ 11 w 730"/>
                <a:gd name="T91" fmla="*/ 193 h 254"/>
                <a:gd name="T92" fmla="*/ 30 w 730"/>
                <a:gd name="T93" fmla="*/ 163 h 254"/>
                <a:gd name="T94" fmla="*/ 71 w 730"/>
                <a:gd name="T95" fmla="*/ 132 h 254"/>
                <a:gd name="T96" fmla="*/ 112 w 730"/>
                <a:gd name="T97" fmla="*/ 102 h 254"/>
                <a:gd name="T98" fmla="*/ 162 w 730"/>
                <a:gd name="T99" fmla="*/ 71 h 254"/>
                <a:gd name="T100" fmla="*/ 202 w 730"/>
                <a:gd name="T101" fmla="*/ 51 h 254"/>
                <a:gd name="T102" fmla="*/ 253 w 730"/>
                <a:gd name="T103" fmla="*/ 31 h 254"/>
                <a:gd name="T104" fmla="*/ 294 w 730"/>
                <a:gd name="T105" fmla="*/ 10 h 254"/>
                <a:gd name="T106" fmla="*/ 324 w 730"/>
                <a:gd name="T107" fmla="*/ 0 h 254"/>
                <a:gd name="T108" fmla="*/ 345 w 730"/>
                <a:gd name="T109" fmla="*/ 0 h 254"/>
                <a:gd name="T110" fmla="*/ 375 w 730"/>
                <a:gd name="T111" fmla="*/ 0 h 254"/>
                <a:gd name="T112" fmla="*/ 406 w 730"/>
                <a:gd name="T113" fmla="*/ 0 h 25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30"/>
                <a:gd name="T172" fmla="*/ 0 h 254"/>
                <a:gd name="T173" fmla="*/ 730 w 730"/>
                <a:gd name="T174" fmla="*/ 254 h 25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30" h="254">
                  <a:moveTo>
                    <a:pt x="406" y="0"/>
                  </a:moveTo>
                  <a:lnTo>
                    <a:pt x="406" y="20"/>
                  </a:lnTo>
                  <a:lnTo>
                    <a:pt x="406" y="51"/>
                  </a:lnTo>
                  <a:lnTo>
                    <a:pt x="416" y="71"/>
                  </a:lnTo>
                  <a:lnTo>
                    <a:pt x="436" y="91"/>
                  </a:lnTo>
                  <a:lnTo>
                    <a:pt x="456" y="102"/>
                  </a:lnTo>
                  <a:lnTo>
                    <a:pt x="486" y="111"/>
                  </a:lnTo>
                  <a:lnTo>
                    <a:pt x="517" y="121"/>
                  </a:lnTo>
                  <a:lnTo>
                    <a:pt x="547" y="132"/>
                  </a:lnTo>
                  <a:lnTo>
                    <a:pt x="578" y="142"/>
                  </a:lnTo>
                  <a:lnTo>
                    <a:pt x="608" y="152"/>
                  </a:lnTo>
                  <a:lnTo>
                    <a:pt x="639" y="152"/>
                  </a:lnTo>
                  <a:lnTo>
                    <a:pt x="669" y="172"/>
                  </a:lnTo>
                  <a:lnTo>
                    <a:pt x="679" y="182"/>
                  </a:lnTo>
                  <a:lnTo>
                    <a:pt x="700" y="203"/>
                  </a:lnTo>
                  <a:lnTo>
                    <a:pt x="720" y="213"/>
                  </a:lnTo>
                  <a:lnTo>
                    <a:pt x="730" y="243"/>
                  </a:lnTo>
                  <a:lnTo>
                    <a:pt x="690" y="243"/>
                  </a:lnTo>
                  <a:lnTo>
                    <a:pt x="659" y="254"/>
                  </a:lnTo>
                  <a:lnTo>
                    <a:pt x="629" y="243"/>
                  </a:lnTo>
                  <a:lnTo>
                    <a:pt x="598" y="243"/>
                  </a:lnTo>
                  <a:lnTo>
                    <a:pt x="568" y="233"/>
                  </a:lnTo>
                  <a:lnTo>
                    <a:pt x="547" y="233"/>
                  </a:lnTo>
                  <a:lnTo>
                    <a:pt x="517" y="222"/>
                  </a:lnTo>
                  <a:lnTo>
                    <a:pt x="486" y="213"/>
                  </a:lnTo>
                  <a:lnTo>
                    <a:pt x="456" y="203"/>
                  </a:lnTo>
                  <a:lnTo>
                    <a:pt x="425" y="203"/>
                  </a:lnTo>
                  <a:lnTo>
                    <a:pt x="406" y="193"/>
                  </a:lnTo>
                  <a:lnTo>
                    <a:pt x="375" y="193"/>
                  </a:lnTo>
                  <a:lnTo>
                    <a:pt x="345" y="193"/>
                  </a:lnTo>
                  <a:lnTo>
                    <a:pt x="314" y="193"/>
                  </a:lnTo>
                  <a:lnTo>
                    <a:pt x="284" y="203"/>
                  </a:lnTo>
                  <a:lnTo>
                    <a:pt x="253" y="213"/>
                  </a:lnTo>
                  <a:lnTo>
                    <a:pt x="233" y="213"/>
                  </a:lnTo>
                  <a:lnTo>
                    <a:pt x="223" y="203"/>
                  </a:lnTo>
                  <a:lnTo>
                    <a:pt x="213" y="193"/>
                  </a:lnTo>
                  <a:lnTo>
                    <a:pt x="213" y="172"/>
                  </a:lnTo>
                  <a:lnTo>
                    <a:pt x="183" y="163"/>
                  </a:lnTo>
                  <a:lnTo>
                    <a:pt x="142" y="172"/>
                  </a:lnTo>
                  <a:lnTo>
                    <a:pt x="101" y="203"/>
                  </a:lnTo>
                  <a:lnTo>
                    <a:pt x="71" y="222"/>
                  </a:lnTo>
                  <a:lnTo>
                    <a:pt x="30" y="233"/>
                  </a:lnTo>
                  <a:lnTo>
                    <a:pt x="11" y="233"/>
                  </a:lnTo>
                  <a:lnTo>
                    <a:pt x="0" y="222"/>
                  </a:lnTo>
                  <a:lnTo>
                    <a:pt x="11" y="213"/>
                  </a:lnTo>
                  <a:lnTo>
                    <a:pt x="11" y="193"/>
                  </a:lnTo>
                  <a:lnTo>
                    <a:pt x="30" y="163"/>
                  </a:lnTo>
                  <a:lnTo>
                    <a:pt x="71" y="132"/>
                  </a:lnTo>
                  <a:lnTo>
                    <a:pt x="112" y="102"/>
                  </a:lnTo>
                  <a:lnTo>
                    <a:pt x="162" y="71"/>
                  </a:lnTo>
                  <a:lnTo>
                    <a:pt x="202" y="51"/>
                  </a:lnTo>
                  <a:lnTo>
                    <a:pt x="253" y="31"/>
                  </a:lnTo>
                  <a:lnTo>
                    <a:pt x="294" y="10"/>
                  </a:lnTo>
                  <a:lnTo>
                    <a:pt x="324" y="0"/>
                  </a:lnTo>
                  <a:lnTo>
                    <a:pt x="345" y="0"/>
                  </a:lnTo>
                  <a:lnTo>
                    <a:pt x="375" y="0"/>
                  </a:lnTo>
                  <a:lnTo>
                    <a:pt x="406" y="0"/>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11" name="Freeform 310"/>
            <p:cNvSpPr>
              <a:spLocks/>
            </p:cNvSpPr>
            <p:nvPr/>
          </p:nvSpPr>
          <p:spPr bwMode="auto">
            <a:xfrm>
              <a:off x="1569" y="1661"/>
              <a:ext cx="104" cy="36"/>
            </a:xfrm>
            <a:custGeom>
              <a:avLst/>
              <a:gdLst>
                <a:gd name="T0" fmla="*/ 406 w 730"/>
                <a:gd name="T1" fmla="*/ 0 h 254"/>
                <a:gd name="T2" fmla="*/ 406 w 730"/>
                <a:gd name="T3" fmla="*/ 20 h 254"/>
                <a:gd name="T4" fmla="*/ 406 w 730"/>
                <a:gd name="T5" fmla="*/ 51 h 254"/>
                <a:gd name="T6" fmla="*/ 416 w 730"/>
                <a:gd name="T7" fmla="*/ 71 h 254"/>
                <a:gd name="T8" fmla="*/ 436 w 730"/>
                <a:gd name="T9" fmla="*/ 91 h 254"/>
                <a:gd name="T10" fmla="*/ 456 w 730"/>
                <a:gd name="T11" fmla="*/ 102 h 254"/>
                <a:gd name="T12" fmla="*/ 486 w 730"/>
                <a:gd name="T13" fmla="*/ 111 h 254"/>
                <a:gd name="T14" fmla="*/ 517 w 730"/>
                <a:gd name="T15" fmla="*/ 121 h 254"/>
                <a:gd name="T16" fmla="*/ 547 w 730"/>
                <a:gd name="T17" fmla="*/ 132 h 254"/>
                <a:gd name="T18" fmla="*/ 578 w 730"/>
                <a:gd name="T19" fmla="*/ 142 h 254"/>
                <a:gd name="T20" fmla="*/ 608 w 730"/>
                <a:gd name="T21" fmla="*/ 152 h 254"/>
                <a:gd name="T22" fmla="*/ 639 w 730"/>
                <a:gd name="T23" fmla="*/ 152 h 254"/>
                <a:gd name="T24" fmla="*/ 669 w 730"/>
                <a:gd name="T25" fmla="*/ 172 h 254"/>
                <a:gd name="T26" fmla="*/ 679 w 730"/>
                <a:gd name="T27" fmla="*/ 182 h 254"/>
                <a:gd name="T28" fmla="*/ 700 w 730"/>
                <a:gd name="T29" fmla="*/ 203 h 254"/>
                <a:gd name="T30" fmla="*/ 720 w 730"/>
                <a:gd name="T31" fmla="*/ 213 h 254"/>
                <a:gd name="T32" fmla="*/ 730 w 730"/>
                <a:gd name="T33" fmla="*/ 243 h 254"/>
                <a:gd name="T34" fmla="*/ 690 w 730"/>
                <a:gd name="T35" fmla="*/ 243 h 254"/>
                <a:gd name="T36" fmla="*/ 659 w 730"/>
                <a:gd name="T37" fmla="*/ 254 h 254"/>
                <a:gd name="T38" fmla="*/ 629 w 730"/>
                <a:gd name="T39" fmla="*/ 243 h 254"/>
                <a:gd name="T40" fmla="*/ 598 w 730"/>
                <a:gd name="T41" fmla="*/ 243 h 254"/>
                <a:gd name="T42" fmla="*/ 568 w 730"/>
                <a:gd name="T43" fmla="*/ 233 h 254"/>
                <a:gd name="T44" fmla="*/ 547 w 730"/>
                <a:gd name="T45" fmla="*/ 233 h 254"/>
                <a:gd name="T46" fmla="*/ 517 w 730"/>
                <a:gd name="T47" fmla="*/ 222 h 254"/>
                <a:gd name="T48" fmla="*/ 486 w 730"/>
                <a:gd name="T49" fmla="*/ 213 h 254"/>
                <a:gd name="T50" fmla="*/ 456 w 730"/>
                <a:gd name="T51" fmla="*/ 203 h 254"/>
                <a:gd name="T52" fmla="*/ 425 w 730"/>
                <a:gd name="T53" fmla="*/ 203 h 254"/>
                <a:gd name="T54" fmla="*/ 406 w 730"/>
                <a:gd name="T55" fmla="*/ 193 h 254"/>
                <a:gd name="T56" fmla="*/ 375 w 730"/>
                <a:gd name="T57" fmla="*/ 193 h 254"/>
                <a:gd name="T58" fmla="*/ 345 w 730"/>
                <a:gd name="T59" fmla="*/ 193 h 254"/>
                <a:gd name="T60" fmla="*/ 314 w 730"/>
                <a:gd name="T61" fmla="*/ 193 h 254"/>
                <a:gd name="T62" fmla="*/ 284 w 730"/>
                <a:gd name="T63" fmla="*/ 203 h 254"/>
                <a:gd name="T64" fmla="*/ 253 w 730"/>
                <a:gd name="T65" fmla="*/ 213 h 254"/>
                <a:gd name="T66" fmla="*/ 233 w 730"/>
                <a:gd name="T67" fmla="*/ 213 h 254"/>
                <a:gd name="T68" fmla="*/ 223 w 730"/>
                <a:gd name="T69" fmla="*/ 203 h 254"/>
                <a:gd name="T70" fmla="*/ 213 w 730"/>
                <a:gd name="T71" fmla="*/ 193 h 254"/>
                <a:gd name="T72" fmla="*/ 213 w 730"/>
                <a:gd name="T73" fmla="*/ 172 h 254"/>
                <a:gd name="T74" fmla="*/ 183 w 730"/>
                <a:gd name="T75" fmla="*/ 163 h 254"/>
                <a:gd name="T76" fmla="*/ 142 w 730"/>
                <a:gd name="T77" fmla="*/ 172 h 254"/>
                <a:gd name="T78" fmla="*/ 101 w 730"/>
                <a:gd name="T79" fmla="*/ 203 h 254"/>
                <a:gd name="T80" fmla="*/ 71 w 730"/>
                <a:gd name="T81" fmla="*/ 222 h 254"/>
                <a:gd name="T82" fmla="*/ 30 w 730"/>
                <a:gd name="T83" fmla="*/ 233 h 254"/>
                <a:gd name="T84" fmla="*/ 11 w 730"/>
                <a:gd name="T85" fmla="*/ 233 h 254"/>
                <a:gd name="T86" fmla="*/ 0 w 730"/>
                <a:gd name="T87" fmla="*/ 222 h 254"/>
                <a:gd name="T88" fmla="*/ 11 w 730"/>
                <a:gd name="T89" fmla="*/ 213 h 254"/>
                <a:gd name="T90" fmla="*/ 11 w 730"/>
                <a:gd name="T91" fmla="*/ 193 h 254"/>
                <a:gd name="T92" fmla="*/ 30 w 730"/>
                <a:gd name="T93" fmla="*/ 163 h 254"/>
                <a:gd name="T94" fmla="*/ 71 w 730"/>
                <a:gd name="T95" fmla="*/ 132 h 254"/>
                <a:gd name="T96" fmla="*/ 112 w 730"/>
                <a:gd name="T97" fmla="*/ 102 h 254"/>
                <a:gd name="T98" fmla="*/ 162 w 730"/>
                <a:gd name="T99" fmla="*/ 71 h 254"/>
                <a:gd name="T100" fmla="*/ 202 w 730"/>
                <a:gd name="T101" fmla="*/ 51 h 254"/>
                <a:gd name="T102" fmla="*/ 253 w 730"/>
                <a:gd name="T103" fmla="*/ 31 h 254"/>
                <a:gd name="T104" fmla="*/ 294 w 730"/>
                <a:gd name="T105" fmla="*/ 10 h 254"/>
                <a:gd name="T106" fmla="*/ 324 w 730"/>
                <a:gd name="T107" fmla="*/ 0 h 254"/>
                <a:gd name="T108" fmla="*/ 345 w 730"/>
                <a:gd name="T109" fmla="*/ 0 h 254"/>
                <a:gd name="T110" fmla="*/ 375 w 730"/>
                <a:gd name="T111" fmla="*/ 0 h 254"/>
                <a:gd name="T112" fmla="*/ 406 w 730"/>
                <a:gd name="T113" fmla="*/ 0 h 25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30"/>
                <a:gd name="T172" fmla="*/ 0 h 254"/>
                <a:gd name="T173" fmla="*/ 730 w 730"/>
                <a:gd name="T174" fmla="*/ 254 h 25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30" h="254">
                  <a:moveTo>
                    <a:pt x="406" y="0"/>
                  </a:moveTo>
                  <a:lnTo>
                    <a:pt x="406" y="20"/>
                  </a:lnTo>
                  <a:lnTo>
                    <a:pt x="406" y="51"/>
                  </a:lnTo>
                  <a:lnTo>
                    <a:pt x="416" y="71"/>
                  </a:lnTo>
                  <a:lnTo>
                    <a:pt x="436" y="91"/>
                  </a:lnTo>
                  <a:lnTo>
                    <a:pt x="456" y="102"/>
                  </a:lnTo>
                  <a:lnTo>
                    <a:pt x="486" y="111"/>
                  </a:lnTo>
                  <a:lnTo>
                    <a:pt x="517" y="121"/>
                  </a:lnTo>
                  <a:lnTo>
                    <a:pt x="547" y="132"/>
                  </a:lnTo>
                  <a:lnTo>
                    <a:pt x="578" y="142"/>
                  </a:lnTo>
                  <a:lnTo>
                    <a:pt x="608" y="152"/>
                  </a:lnTo>
                  <a:lnTo>
                    <a:pt x="639" y="152"/>
                  </a:lnTo>
                  <a:lnTo>
                    <a:pt x="669" y="172"/>
                  </a:lnTo>
                  <a:lnTo>
                    <a:pt x="679" y="182"/>
                  </a:lnTo>
                  <a:lnTo>
                    <a:pt x="700" y="203"/>
                  </a:lnTo>
                  <a:lnTo>
                    <a:pt x="720" y="213"/>
                  </a:lnTo>
                  <a:lnTo>
                    <a:pt x="730" y="243"/>
                  </a:lnTo>
                  <a:lnTo>
                    <a:pt x="690" y="243"/>
                  </a:lnTo>
                  <a:lnTo>
                    <a:pt x="659" y="254"/>
                  </a:lnTo>
                  <a:lnTo>
                    <a:pt x="629" y="243"/>
                  </a:lnTo>
                  <a:lnTo>
                    <a:pt x="598" y="243"/>
                  </a:lnTo>
                  <a:lnTo>
                    <a:pt x="568" y="233"/>
                  </a:lnTo>
                  <a:lnTo>
                    <a:pt x="547" y="233"/>
                  </a:lnTo>
                  <a:lnTo>
                    <a:pt x="517" y="222"/>
                  </a:lnTo>
                  <a:lnTo>
                    <a:pt x="486" y="213"/>
                  </a:lnTo>
                  <a:lnTo>
                    <a:pt x="456" y="203"/>
                  </a:lnTo>
                  <a:lnTo>
                    <a:pt x="425" y="203"/>
                  </a:lnTo>
                  <a:lnTo>
                    <a:pt x="406" y="193"/>
                  </a:lnTo>
                  <a:lnTo>
                    <a:pt x="375" y="193"/>
                  </a:lnTo>
                  <a:lnTo>
                    <a:pt x="345" y="193"/>
                  </a:lnTo>
                  <a:lnTo>
                    <a:pt x="314" y="193"/>
                  </a:lnTo>
                  <a:lnTo>
                    <a:pt x="284" y="203"/>
                  </a:lnTo>
                  <a:lnTo>
                    <a:pt x="253" y="213"/>
                  </a:lnTo>
                  <a:lnTo>
                    <a:pt x="233" y="213"/>
                  </a:lnTo>
                  <a:lnTo>
                    <a:pt x="223" y="203"/>
                  </a:lnTo>
                  <a:lnTo>
                    <a:pt x="213" y="193"/>
                  </a:lnTo>
                  <a:lnTo>
                    <a:pt x="213" y="172"/>
                  </a:lnTo>
                  <a:lnTo>
                    <a:pt x="183" y="163"/>
                  </a:lnTo>
                  <a:lnTo>
                    <a:pt x="142" y="172"/>
                  </a:lnTo>
                  <a:lnTo>
                    <a:pt x="101" y="203"/>
                  </a:lnTo>
                  <a:lnTo>
                    <a:pt x="71" y="222"/>
                  </a:lnTo>
                  <a:lnTo>
                    <a:pt x="30" y="233"/>
                  </a:lnTo>
                  <a:lnTo>
                    <a:pt x="11" y="233"/>
                  </a:lnTo>
                  <a:lnTo>
                    <a:pt x="0" y="222"/>
                  </a:lnTo>
                  <a:lnTo>
                    <a:pt x="11" y="213"/>
                  </a:lnTo>
                  <a:lnTo>
                    <a:pt x="11" y="193"/>
                  </a:lnTo>
                  <a:lnTo>
                    <a:pt x="30" y="163"/>
                  </a:lnTo>
                  <a:lnTo>
                    <a:pt x="71" y="132"/>
                  </a:lnTo>
                  <a:lnTo>
                    <a:pt x="112" y="102"/>
                  </a:lnTo>
                  <a:lnTo>
                    <a:pt x="162" y="71"/>
                  </a:lnTo>
                  <a:lnTo>
                    <a:pt x="202" y="51"/>
                  </a:lnTo>
                  <a:lnTo>
                    <a:pt x="253" y="31"/>
                  </a:lnTo>
                  <a:lnTo>
                    <a:pt x="294" y="10"/>
                  </a:lnTo>
                  <a:lnTo>
                    <a:pt x="324" y="0"/>
                  </a:lnTo>
                  <a:lnTo>
                    <a:pt x="345" y="0"/>
                  </a:lnTo>
                  <a:lnTo>
                    <a:pt x="375" y="0"/>
                  </a:lnTo>
                  <a:lnTo>
                    <a:pt x="406"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12" name="Freeform 311"/>
            <p:cNvSpPr>
              <a:spLocks/>
            </p:cNvSpPr>
            <p:nvPr/>
          </p:nvSpPr>
          <p:spPr bwMode="auto">
            <a:xfrm>
              <a:off x="1452" y="1685"/>
              <a:ext cx="174" cy="233"/>
            </a:xfrm>
            <a:custGeom>
              <a:avLst/>
              <a:gdLst>
                <a:gd name="T0" fmla="*/ 729 w 1216"/>
                <a:gd name="T1" fmla="*/ 973 h 1632"/>
                <a:gd name="T2" fmla="*/ 850 w 1216"/>
                <a:gd name="T3" fmla="*/ 1055 h 1632"/>
                <a:gd name="T4" fmla="*/ 962 w 1216"/>
                <a:gd name="T5" fmla="*/ 1166 h 1632"/>
                <a:gd name="T6" fmla="*/ 1053 w 1216"/>
                <a:gd name="T7" fmla="*/ 1287 h 1632"/>
                <a:gd name="T8" fmla="*/ 1144 w 1216"/>
                <a:gd name="T9" fmla="*/ 1409 h 1632"/>
                <a:gd name="T10" fmla="*/ 1205 w 1216"/>
                <a:gd name="T11" fmla="*/ 1520 h 1632"/>
                <a:gd name="T12" fmla="*/ 1134 w 1216"/>
                <a:gd name="T13" fmla="*/ 1581 h 1632"/>
                <a:gd name="T14" fmla="*/ 1043 w 1216"/>
                <a:gd name="T15" fmla="*/ 1450 h 1632"/>
                <a:gd name="T16" fmla="*/ 942 w 1216"/>
                <a:gd name="T17" fmla="*/ 1318 h 1632"/>
                <a:gd name="T18" fmla="*/ 850 w 1216"/>
                <a:gd name="T19" fmla="*/ 1217 h 1632"/>
                <a:gd name="T20" fmla="*/ 790 w 1216"/>
                <a:gd name="T21" fmla="*/ 1166 h 1632"/>
                <a:gd name="T22" fmla="*/ 648 w 1216"/>
                <a:gd name="T23" fmla="*/ 1095 h 1632"/>
                <a:gd name="T24" fmla="*/ 507 w 1216"/>
                <a:gd name="T25" fmla="*/ 1085 h 1632"/>
                <a:gd name="T26" fmla="*/ 404 w 1216"/>
                <a:gd name="T27" fmla="*/ 1095 h 1632"/>
                <a:gd name="T28" fmla="*/ 313 w 1216"/>
                <a:gd name="T29" fmla="*/ 1146 h 1632"/>
                <a:gd name="T30" fmla="*/ 232 w 1216"/>
                <a:gd name="T31" fmla="*/ 1206 h 1632"/>
                <a:gd name="T32" fmla="*/ 172 w 1216"/>
                <a:gd name="T33" fmla="*/ 1287 h 1632"/>
                <a:gd name="T34" fmla="*/ 120 w 1216"/>
                <a:gd name="T35" fmla="*/ 1379 h 1632"/>
                <a:gd name="T36" fmla="*/ 101 w 1216"/>
                <a:gd name="T37" fmla="*/ 1470 h 1632"/>
                <a:gd name="T38" fmla="*/ 80 w 1216"/>
                <a:gd name="T39" fmla="*/ 1551 h 1632"/>
                <a:gd name="T40" fmla="*/ 19 w 1216"/>
                <a:gd name="T41" fmla="*/ 1632 h 1632"/>
                <a:gd name="T42" fmla="*/ 0 w 1216"/>
                <a:gd name="T43" fmla="*/ 1530 h 1632"/>
                <a:gd name="T44" fmla="*/ 0 w 1216"/>
                <a:gd name="T45" fmla="*/ 1429 h 1632"/>
                <a:gd name="T46" fmla="*/ 30 w 1216"/>
                <a:gd name="T47" fmla="*/ 1328 h 1632"/>
                <a:gd name="T48" fmla="*/ 70 w 1216"/>
                <a:gd name="T49" fmla="*/ 1227 h 1632"/>
                <a:gd name="T50" fmla="*/ 111 w 1216"/>
                <a:gd name="T51" fmla="*/ 1135 h 1632"/>
                <a:gd name="T52" fmla="*/ 181 w 1216"/>
                <a:gd name="T53" fmla="*/ 1055 h 1632"/>
                <a:gd name="T54" fmla="*/ 263 w 1216"/>
                <a:gd name="T55" fmla="*/ 1003 h 1632"/>
                <a:gd name="T56" fmla="*/ 364 w 1216"/>
                <a:gd name="T57" fmla="*/ 973 h 1632"/>
                <a:gd name="T58" fmla="*/ 456 w 1216"/>
                <a:gd name="T59" fmla="*/ 943 h 1632"/>
                <a:gd name="T60" fmla="*/ 547 w 1216"/>
                <a:gd name="T61" fmla="*/ 933 h 1632"/>
                <a:gd name="T62" fmla="*/ 567 w 1216"/>
                <a:gd name="T63" fmla="*/ 902 h 1632"/>
                <a:gd name="T64" fmla="*/ 507 w 1216"/>
                <a:gd name="T65" fmla="*/ 790 h 1632"/>
                <a:gd name="T66" fmla="*/ 496 w 1216"/>
                <a:gd name="T67" fmla="*/ 659 h 1632"/>
                <a:gd name="T68" fmla="*/ 516 w 1216"/>
                <a:gd name="T69" fmla="*/ 527 h 1632"/>
                <a:gd name="T70" fmla="*/ 557 w 1216"/>
                <a:gd name="T71" fmla="*/ 386 h 1632"/>
                <a:gd name="T72" fmla="*/ 597 w 1216"/>
                <a:gd name="T73" fmla="*/ 264 h 1632"/>
                <a:gd name="T74" fmla="*/ 719 w 1216"/>
                <a:gd name="T75" fmla="*/ 102 h 1632"/>
                <a:gd name="T76" fmla="*/ 679 w 1216"/>
                <a:gd name="T77" fmla="*/ 193 h 1632"/>
                <a:gd name="T78" fmla="*/ 658 w 1216"/>
                <a:gd name="T79" fmla="*/ 275 h 1632"/>
                <a:gd name="T80" fmla="*/ 627 w 1216"/>
                <a:gd name="T81" fmla="*/ 365 h 1632"/>
                <a:gd name="T82" fmla="*/ 618 w 1216"/>
                <a:gd name="T83" fmla="*/ 456 h 1632"/>
                <a:gd name="T84" fmla="*/ 587 w 1216"/>
                <a:gd name="T85" fmla="*/ 548 h 1632"/>
                <a:gd name="T86" fmla="*/ 587 w 1216"/>
                <a:gd name="T87" fmla="*/ 639 h 1632"/>
                <a:gd name="T88" fmla="*/ 587 w 1216"/>
                <a:gd name="T89" fmla="*/ 720 h 1632"/>
                <a:gd name="T90" fmla="*/ 597 w 1216"/>
                <a:gd name="T91" fmla="*/ 811 h 1632"/>
                <a:gd name="T92" fmla="*/ 618 w 1216"/>
                <a:gd name="T93" fmla="*/ 902 h 163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16"/>
                <a:gd name="T142" fmla="*/ 0 h 1632"/>
                <a:gd name="T143" fmla="*/ 1216 w 1216"/>
                <a:gd name="T144" fmla="*/ 1632 h 163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16" h="1632">
                  <a:moveTo>
                    <a:pt x="638" y="933"/>
                  </a:moveTo>
                  <a:lnTo>
                    <a:pt x="679" y="952"/>
                  </a:lnTo>
                  <a:lnTo>
                    <a:pt x="729" y="973"/>
                  </a:lnTo>
                  <a:lnTo>
                    <a:pt x="770" y="994"/>
                  </a:lnTo>
                  <a:lnTo>
                    <a:pt x="820" y="1024"/>
                  </a:lnTo>
                  <a:lnTo>
                    <a:pt x="850" y="1055"/>
                  </a:lnTo>
                  <a:lnTo>
                    <a:pt x="891" y="1085"/>
                  </a:lnTo>
                  <a:lnTo>
                    <a:pt x="921" y="1125"/>
                  </a:lnTo>
                  <a:lnTo>
                    <a:pt x="962" y="1166"/>
                  </a:lnTo>
                  <a:lnTo>
                    <a:pt x="993" y="1196"/>
                  </a:lnTo>
                  <a:lnTo>
                    <a:pt x="1022" y="1236"/>
                  </a:lnTo>
                  <a:lnTo>
                    <a:pt x="1053" y="1287"/>
                  </a:lnTo>
                  <a:lnTo>
                    <a:pt x="1083" y="1328"/>
                  </a:lnTo>
                  <a:lnTo>
                    <a:pt x="1114" y="1368"/>
                  </a:lnTo>
                  <a:lnTo>
                    <a:pt x="1144" y="1409"/>
                  </a:lnTo>
                  <a:lnTo>
                    <a:pt x="1175" y="1459"/>
                  </a:lnTo>
                  <a:lnTo>
                    <a:pt x="1216" y="1501"/>
                  </a:lnTo>
                  <a:lnTo>
                    <a:pt x="1205" y="1520"/>
                  </a:lnTo>
                  <a:lnTo>
                    <a:pt x="1195" y="1541"/>
                  </a:lnTo>
                  <a:lnTo>
                    <a:pt x="1165" y="1561"/>
                  </a:lnTo>
                  <a:lnTo>
                    <a:pt x="1134" y="1581"/>
                  </a:lnTo>
                  <a:lnTo>
                    <a:pt x="1104" y="1541"/>
                  </a:lnTo>
                  <a:lnTo>
                    <a:pt x="1073" y="1490"/>
                  </a:lnTo>
                  <a:lnTo>
                    <a:pt x="1043" y="1450"/>
                  </a:lnTo>
                  <a:lnTo>
                    <a:pt x="1013" y="1409"/>
                  </a:lnTo>
                  <a:lnTo>
                    <a:pt x="972" y="1358"/>
                  </a:lnTo>
                  <a:lnTo>
                    <a:pt x="942" y="1318"/>
                  </a:lnTo>
                  <a:lnTo>
                    <a:pt x="911" y="1278"/>
                  </a:lnTo>
                  <a:lnTo>
                    <a:pt x="871" y="1236"/>
                  </a:lnTo>
                  <a:lnTo>
                    <a:pt x="850" y="1217"/>
                  </a:lnTo>
                  <a:lnTo>
                    <a:pt x="831" y="1196"/>
                  </a:lnTo>
                  <a:lnTo>
                    <a:pt x="810" y="1175"/>
                  </a:lnTo>
                  <a:lnTo>
                    <a:pt x="790" y="1166"/>
                  </a:lnTo>
                  <a:lnTo>
                    <a:pt x="749" y="1135"/>
                  </a:lnTo>
                  <a:lnTo>
                    <a:pt x="698" y="1116"/>
                  </a:lnTo>
                  <a:lnTo>
                    <a:pt x="648" y="1095"/>
                  </a:lnTo>
                  <a:lnTo>
                    <a:pt x="608" y="1085"/>
                  </a:lnTo>
                  <a:lnTo>
                    <a:pt x="557" y="1074"/>
                  </a:lnTo>
                  <a:lnTo>
                    <a:pt x="507" y="1085"/>
                  </a:lnTo>
                  <a:lnTo>
                    <a:pt x="465" y="1085"/>
                  </a:lnTo>
                  <a:lnTo>
                    <a:pt x="435" y="1085"/>
                  </a:lnTo>
                  <a:lnTo>
                    <a:pt x="404" y="1095"/>
                  </a:lnTo>
                  <a:lnTo>
                    <a:pt x="374" y="1116"/>
                  </a:lnTo>
                  <a:lnTo>
                    <a:pt x="344" y="1125"/>
                  </a:lnTo>
                  <a:lnTo>
                    <a:pt x="313" y="1146"/>
                  </a:lnTo>
                  <a:lnTo>
                    <a:pt x="284" y="1166"/>
                  </a:lnTo>
                  <a:lnTo>
                    <a:pt x="263" y="1186"/>
                  </a:lnTo>
                  <a:lnTo>
                    <a:pt x="232" y="1206"/>
                  </a:lnTo>
                  <a:lnTo>
                    <a:pt x="212" y="1227"/>
                  </a:lnTo>
                  <a:lnTo>
                    <a:pt x="192" y="1257"/>
                  </a:lnTo>
                  <a:lnTo>
                    <a:pt x="172" y="1287"/>
                  </a:lnTo>
                  <a:lnTo>
                    <a:pt x="151" y="1318"/>
                  </a:lnTo>
                  <a:lnTo>
                    <a:pt x="131" y="1348"/>
                  </a:lnTo>
                  <a:lnTo>
                    <a:pt x="120" y="1379"/>
                  </a:lnTo>
                  <a:lnTo>
                    <a:pt x="111" y="1409"/>
                  </a:lnTo>
                  <a:lnTo>
                    <a:pt x="101" y="1440"/>
                  </a:lnTo>
                  <a:lnTo>
                    <a:pt x="101" y="1470"/>
                  </a:lnTo>
                  <a:lnTo>
                    <a:pt x="91" y="1490"/>
                  </a:lnTo>
                  <a:lnTo>
                    <a:pt x="91" y="1530"/>
                  </a:lnTo>
                  <a:lnTo>
                    <a:pt x="80" y="1551"/>
                  </a:lnTo>
                  <a:lnTo>
                    <a:pt x="70" y="1581"/>
                  </a:lnTo>
                  <a:lnTo>
                    <a:pt x="50" y="1612"/>
                  </a:lnTo>
                  <a:lnTo>
                    <a:pt x="19" y="1632"/>
                  </a:lnTo>
                  <a:lnTo>
                    <a:pt x="9" y="1591"/>
                  </a:lnTo>
                  <a:lnTo>
                    <a:pt x="0" y="1561"/>
                  </a:lnTo>
                  <a:lnTo>
                    <a:pt x="0" y="1530"/>
                  </a:lnTo>
                  <a:lnTo>
                    <a:pt x="0" y="1501"/>
                  </a:lnTo>
                  <a:lnTo>
                    <a:pt x="0" y="1459"/>
                  </a:lnTo>
                  <a:lnTo>
                    <a:pt x="0" y="1429"/>
                  </a:lnTo>
                  <a:lnTo>
                    <a:pt x="9" y="1389"/>
                  </a:lnTo>
                  <a:lnTo>
                    <a:pt x="19" y="1358"/>
                  </a:lnTo>
                  <a:lnTo>
                    <a:pt x="30" y="1328"/>
                  </a:lnTo>
                  <a:lnTo>
                    <a:pt x="40" y="1297"/>
                  </a:lnTo>
                  <a:lnTo>
                    <a:pt x="50" y="1257"/>
                  </a:lnTo>
                  <a:lnTo>
                    <a:pt x="70" y="1227"/>
                  </a:lnTo>
                  <a:lnTo>
                    <a:pt x="80" y="1196"/>
                  </a:lnTo>
                  <a:lnTo>
                    <a:pt x="101" y="1166"/>
                  </a:lnTo>
                  <a:lnTo>
                    <a:pt x="111" y="1135"/>
                  </a:lnTo>
                  <a:lnTo>
                    <a:pt x="141" y="1116"/>
                  </a:lnTo>
                  <a:lnTo>
                    <a:pt x="151" y="1085"/>
                  </a:lnTo>
                  <a:lnTo>
                    <a:pt x="181" y="1055"/>
                  </a:lnTo>
                  <a:lnTo>
                    <a:pt x="212" y="1034"/>
                  </a:lnTo>
                  <a:lnTo>
                    <a:pt x="242" y="1013"/>
                  </a:lnTo>
                  <a:lnTo>
                    <a:pt x="263" y="1003"/>
                  </a:lnTo>
                  <a:lnTo>
                    <a:pt x="293" y="994"/>
                  </a:lnTo>
                  <a:lnTo>
                    <a:pt x="324" y="973"/>
                  </a:lnTo>
                  <a:lnTo>
                    <a:pt x="364" y="973"/>
                  </a:lnTo>
                  <a:lnTo>
                    <a:pt x="395" y="952"/>
                  </a:lnTo>
                  <a:lnTo>
                    <a:pt x="425" y="952"/>
                  </a:lnTo>
                  <a:lnTo>
                    <a:pt x="456" y="943"/>
                  </a:lnTo>
                  <a:lnTo>
                    <a:pt x="486" y="943"/>
                  </a:lnTo>
                  <a:lnTo>
                    <a:pt x="516" y="933"/>
                  </a:lnTo>
                  <a:lnTo>
                    <a:pt x="547" y="933"/>
                  </a:lnTo>
                  <a:lnTo>
                    <a:pt x="577" y="933"/>
                  </a:lnTo>
                  <a:lnTo>
                    <a:pt x="608" y="933"/>
                  </a:lnTo>
                  <a:lnTo>
                    <a:pt x="567" y="902"/>
                  </a:lnTo>
                  <a:lnTo>
                    <a:pt x="547" y="862"/>
                  </a:lnTo>
                  <a:lnTo>
                    <a:pt x="516" y="832"/>
                  </a:lnTo>
                  <a:lnTo>
                    <a:pt x="507" y="790"/>
                  </a:lnTo>
                  <a:lnTo>
                    <a:pt x="496" y="750"/>
                  </a:lnTo>
                  <a:lnTo>
                    <a:pt x="496" y="700"/>
                  </a:lnTo>
                  <a:lnTo>
                    <a:pt x="496" y="659"/>
                  </a:lnTo>
                  <a:lnTo>
                    <a:pt x="507" y="618"/>
                  </a:lnTo>
                  <a:lnTo>
                    <a:pt x="507" y="568"/>
                  </a:lnTo>
                  <a:lnTo>
                    <a:pt x="516" y="527"/>
                  </a:lnTo>
                  <a:lnTo>
                    <a:pt x="536" y="477"/>
                  </a:lnTo>
                  <a:lnTo>
                    <a:pt x="547" y="437"/>
                  </a:lnTo>
                  <a:lnTo>
                    <a:pt x="557" y="386"/>
                  </a:lnTo>
                  <a:lnTo>
                    <a:pt x="577" y="345"/>
                  </a:lnTo>
                  <a:lnTo>
                    <a:pt x="587" y="294"/>
                  </a:lnTo>
                  <a:lnTo>
                    <a:pt x="597" y="264"/>
                  </a:lnTo>
                  <a:lnTo>
                    <a:pt x="749" y="0"/>
                  </a:lnTo>
                  <a:lnTo>
                    <a:pt x="729" y="41"/>
                  </a:lnTo>
                  <a:lnTo>
                    <a:pt x="719" y="102"/>
                  </a:lnTo>
                  <a:lnTo>
                    <a:pt x="698" y="132"/>
                  </a:lnTo>
                  <a:lnTo>
                    <a:pt x="688" y="162"/>
                  </a:lnTo>
                  <a:lnTo>
                    <a:pt x="679" y="193"/>
                  </a:lnTo>
                  <a:lnTo>
                    <a:pt x="679" y="214"/>
                  </a:lnTo>
                  <a:lnTo>
                    <a:pt x="658" y="244"/>
                  </a:lnTo>
                  <a:lnTo>
                    <a:pt x="658" y="275"/>
                  </a:lnTo>
                  <a:lnTo>
                    <a:pt x="648" y="304"/>
                  </a:lnTo>
                  <a:lnTo>
                    <a:pt x="638" y="334"/>
                  </a:lnTo>
                  <a:lnTo>
                    <a:pt x="627" y="365"/>
                  </a:lnTo>
                  <a:lnTo>
                    <a:pt x="627" y="395"/>
                  </a:lnTo>
                  <a:lnTo>
                    <a:pt x="618" y="426"/>
                  </a:lnTo>
                  <a:lnTo>
                    <a:pt x="618" y="456"/>
                  </a:lnTo>
                  <a:lnTo>
                    <a:pt x="608" y="487"/>
                  </a:lnTo>
                  <a:lnTo>
                    <a:pt x="597" y="517"/>
                  </a:lnTo>
                  <a:lnTo>
                    <a:pt x="587" y="548"/>
                  </a:lnTo>
                  <a:lnTo>
                    <a:pt x="587" y="578"/>
                  </a:lnTo>
                  <a:lnTo>
                    <a:pt x="587" y="609"/>
                  </a:lnTo>
                  <a:lnTo>
                    <a:pt x="587" y="639"/>
                  </a:lnTo>
                  <a:lnTo>
                    <a:pt x="587" y="669"/>
                  </a:lnTo>
                  <a:lnTo>
                    <a:pt x="587" y="689"/>
                  </a:lnTo>
                  <a:lnTo>
                    <a:pt x="587" y="720"/>
                  </a:lnTo>
                  <a:lnTo>
                    <a:pt x="587" y="750"/>
                  </a:lnTo>
                  <a:lnTo>
                    <a:pt x="587" y="780"/>
                  </a:lnTo>
                  <a:lnTo>
                    <a:pt x="597" y="811"/>
                  </a:lnTo>
                  <a:lnTo>
                    <a:pt x="597" y="841"/>
                  </a:lnTo>
                  <a:lnTo>
                    <a:pt x="608" y="872"/>
                  </a:lnTo>
                  <a:lnTo>
                    <a:pt x="618" y="902"/>
                  </a:lnTo>
                  <a:lnTo>
                    <a:pt x="638" y="933"/>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13" name="Freeform 312"/>
            <p:cNvSpPr>
              <a:spLocks/>
            </p:cNvSpPr>
            <p:nvPr/>
          </p:nvSpPr>
          <p:spPr bwMode="auto">
            <a:xfrm>
              <a:off x="1452" y="1685"/>
              <a:ext cx="174" cy="233"/>
            </a:xfrm>
            <a:custGeom>
              <a:avLst/>
              <a:gdLst>
                <a:gd name="T0" fmla="*/ 729 w 1216"/>
                <a:gd name="T1" fmla="*/ 973 h 1632"/>
                <a:gd name="T2" fmla="*/ 850 w 1216"/>
                <a:gd name="T3" fmla="*/ 1055 h 1632"/>
                <a:gd name="T4" fmla="*/ 962 w 1216"/>
                <a:gd name="T5" fmla="*/ 1166 h 1632"/>
                <a:gd name="T6" fmla="*/ 1053 w 1216"/>
                <a:gd name="T7" fmla="*/ 1287 h 1632"/>
                <a:gd name="T8" fmla="*/ 1144 w 1216"/>
                <a:gd name="T9" fmla="*/ 1409 h 1632"/>
                <a:gd name="T10" fmla="*/ 1205 w 1216"/>
                <a:gd name="T11" fmla="*/ 1520 h 1632"/>
                <a:gd name="T12" fmla="*/ 1134 w 1216"/>
                <a:gd name="T13" fmla="*/ 1581 h 1632"/>
                <a:gd name="T14" fmla="*/ 1043 w 1216"/>
                <a:gd name="T15" fmla="*/ 1450 h 1632"/>
                <a:gd name="T16" fmla="*/ 942 w 1216"/>
                <a:gd name="T17" fmla="*/ 1318 h 1632"/>
                <a:gd name="T18" fmla="*/ 850 w 1216"/>
                <a:gd name="T19" fmla="*/ 1217 h 1632"/>
                <a:gd name="T20" fmla="*/ 790 w 1216"/>
                <a:gd name="T21" fmla="*/ 1166 h 1632"/>
                <a:gd name="T22" fmla="*/ 648 w 1216"/>
                <a:gd name="T23" fmla="*/ 1095 h 1632"/>
                <a:gd name="T24" fmla="*/ 507 w 1216"/>
                <a:gd name="T25" fmla="*/ 1085 h 1632"/>
                <a:gd name="T26" fmla="*/ 404 w 1216"/>
                <a:gd name="T27" fmla="*/ 1095 h 1632"/>
                <a:gd name="T28" fmla="*/ 313 w 1216"/>
                <a:gd name="T29" fmla="*/ 1146 h 1632"/>
                <a:gd name="T30" fmla="*/ 232 w 1216"/>
                <a:gd name="T31" fmla="*/ 1206 h 1632"/>
                <a:gd name="T32" fmla="*/ 172 w 1216"/>
                <a:gd name="T33" fmla="*/ 1287 h 1632"/>
                <a:gd name="T34" fmla="*/ 120 w 1216"/>
                <a:gd name="T35" fmla="*/ 1379 h 1632"/>
                <a:gd name="T36" fmla="*/ 101 w 1216"/>
                <a:gd name="T37" fmla="*/ 1470 h 1632"/>
                <a:gd name="T38" fmla="*/ 80 w 1216"/>
                <a:gd name="T39" fmla="*/ 1551 h 1632"/>
                <a:gd name="T40" fmla="*/ 19 w 1216"/>
                <a:gd name="T41" fmla="*/ 1632 h 1632"/>
                <a:gd name="T42" fmla="*/ 0 w 1216"/>
                <a:gd name="T43" fmla="*/ 1530 h 1632"/>
                <a:gd name="T44" fmla="*/ 0 w 1216"/>
                <a:gd name="T45" fmla="*/ 1429 h 1632"/>
                <a:gd name="T46" fmla="*/ 30 w 1216"/>
                <a:gd name="T47" fmla="*/ 1328 h 1632"/>
                <a:gd name="T48" fmla="*/ 70 w 1216"/>
                <a:gd name="T49" fmla="*/ 1227 h 1632"/>
                <a:gd name="T50" fmla="*/ 111 w 1216"/>
                <a:gd name="T51" fmla="*/ 1135 h 1632"/>
                <a:gd name="T52" fmla="*/ 181 w 1216"/>
                <a:gd name="T53" fmla="*/ 1055 h 1632"/>
                <a:gd name="T54" fmla="*/ 263 w 1216"/>
                <a:gd name="T55" fmla="*/ 1003 h 1632"/>
                <a:gd name="T56" fmla="*/ 364 w 1216"/>
                <a:gd name="T57" fmla="*/ 973 h 1632"/>
                <a:gd name="T58" fmla="*/ 456 w 1216"/>
                <a:gd name="T59" fmla="*/ 943 h 1632"/>
                <a:gd name="T60" fmla="*/ 547 w 1216"/>
                <a:gd name="T61" fmla="*/ 933 h 1632"/>
                <a:gd name="T62" fmla="*/ 567 w 1216"/>
                <a:gd name="T63" fmla="*/ 902 h 1632"/>
                <a:gd name="T64" fmla="*/ 507 w 1216"/>
                <a:gd name="T65" fmla="*/ 790 h 1632"/>
                <a:gd name="T66" fmla="*/ 496 w 1216"/>
                <a:gd name="T67" fmla="*/ 659 h 1632"/>
                <a:gd name="T68" fmla="*/ 516 w 1216"/>
                <a:gd name="T69" fmla="*/ 527 h 1632"/>
                <a:gd name="T70" fmla="*/ 557 w 1216"/>
                <a:gd name="T71" fmla="*/ 386 h 1632"/>
                <a:gd name="T72" fmla="*/ 597 w 1216"/>
                <a:gd name="T73" fmla="*/ 264 h 1632"/>
                <a:gd name="T74" fmla="*/ 719 w 1216"/>
                <a:gd name="T75" fmla="*/ 102 h 1632"/>
                <a:gd name="T76" fmla="*/ 679 w 1216"/>
                <a:gd name="T77" fmla="*/ 193 h 1632"/>
                <a:gd name="T78" fmla="*/ 658 w 1216"/>
                <a:gd name="T79" fmla="*/ 275 h 1632"/>
                <a:gd name="T80" fmla="*/ 627 w 1216"/>
                <a:gd name="T81" fmla="*/ 365 h 1632"/>
                <a:gd name="T82" fmla="*/ 618 w 1216"/>
                <a:gd name="T83" fmla="*/ 456 h 1632"/>
                <a:gd name="T84" fmla="*/ 587 w 1216"/>
                <a:gd name="T85" fmla="*/ 548 h 1632"/>
                <a:gd name="T86" fmla="*/ 587 w 1216"/>
                <a:gd name="T87" fmla="*/ 639 h 1632"/>
                <a:gd name="T88" fmla="*/ 587 w 1216"/>
                <a:gd name="T89" fmla="*/ 720 h 1632"/>
                <a:gd name="T90" fmla="*/ 597 w 1216"/>
                <a:gd name="T91" fmla="*/ 811 h 1632"/>
                <a:gd name="T92" fmla="*/ 618 w 1216"/>
                <a:gd name="T93" fmla="*/ 902 h 163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16"/>
                <a:gd name="T142" fmla="*/ 0 h 1632"/>
                <a:gd name="T143" fmla="*/ 1216 w 1216"/>
                <a:gd name="T144" fmla="*/ 1632 h 163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16" h="1632">
                  <a:moveTo>
                    <a:pt x="638" y="933"/>
                  </a:moveTo>
                  <a:lnTo>
                    <a:pt x="679" y="952"/>
                  </a:lnTo>
                  <a:lnTo>
                    <a:pt x="729" y="973"/>
                  </a:lnTo>
                  <a:lnTo>
                    <a:pt x="770" y="994"/>
                  </a:lnTo>
                  <a:lnTo>
                    <a:pt x="820" y="1024"/>
                  </a:lnTo>
                  <a:lnTo>
                    <a:pt x="850" y="1055"/>
                  </a:lnTo>
                  <a:lnTo>
                    <a:pt x="891" y="1085"/>
                  </a:lnTo>
                  <a:lnTo>
                    <a:pt x="921" y="1125"/>
                  </a:lnTo>
                  <a:lnTo>
                    <a:pt x="962" y="1166"/>
                  </a:lnTo>
                  <a:lnTo>
                    <a:pt x="993" y="1196"/>
                  </a:lnTo>
                  <a:lnTo>
                    <a:pt x="1022" y="1236"/>
                  </a:lnTo>
                  <a:lnTo>
                    <a:pt x="1053" y="1287"/>
                  </a:lnTo>
                  <a:lnTo>
                    <a:pt x="1083" y="1328"/>
                  </a:lnTo>
                  <a:lnTo>
                    <a:pt x="1114" y="1368"/>
                  </a:lnTo>
                  <a:lnTo>
                    <a:pt x="1144" y="1409"/>
                  </a:lnTo>
                  <a:lnTo>
                    <a:pt x="1175" y="1459"/>
                  </a:lnTo>
                  <a:lnTo>
                    <a:pt x="1216" y="1501"/>
                  </a:lnTo>
                  <a:lnTo>
                    <a:pt x="1205" y="1520"/>
                  </a:lnTo>
                  <a:lnTo>
                    <a:pt x="1195" y="1541"/>
                  </a:lnTo>
                  <a:lnTo>
                    <a:pt x="1165" y="1561"/>
                  </a:lnTo>
                  <a:lnTo>
                    <a:pt x="1134" y="1581"/>
                  </a:lnTo>
                  <a:lnTo>
                    <a:pt x="1104" y="1541"/>
                  </a:lnTo>
                  <a:lnTo>
                    <a:pt x="1073" y="1490"/>
                  </a:lnTo>
                  <a:lnTo>
                    <a:pt x="1043" y="1450"/>
                  </a:lnTo>
                  <a:lnTo>
                    <a:pt x="1013" y="1409"/>
                  </a:lnTo>
                  <a:lnTo>
                    <a:pt x="972" y="1358"/>
                  </a:lnTo>
                  <a:lnTo>
                    <a:pt x="942" y="1318"/>
                  </a:lnTo>
                  <a:lnTo>
                    <a:pt x="911" y="1278"/>
                  </a:lnTo>
                  <a:lnTo>
                    <a:pt x="871" y="1236"/>
                  </a:lnTo>
                  <a:lnTo>
                    <a:pt x="850" y="1217"/>
                  </a:lnTo>
                  <a:lnTo>
                    <a:pt x="831" y="1196"/>
                  </a:lnTo>
                  <a:lnTo>
                    <a:pt x="810" y="1175"/>
                  </a:lnTo>
                  <a:lnTo>
                    <a:pt x="790" y="1166"/>
                  </a:lnTo>
                  <a:lnTo>
                    <a:pt x="749" y="1135"/>
                  </a:lnTo>
                  <a:lnTo>
                    <a:pt x="698" y="1116"/>
                  </a:lnTo>
                  <a:lnTo>
                    <a:pt x="648" y="1095"/>
                  </a:lnTo>
                  <a:lnTo>
                    <a:pt x="608" y="1085"/>
                  </a:lnTo>
                  <a:lnTo>
                    <a:pt x="557" y="1074"/>
                  </a:lnTo>
                  <a:lnTo>
                    <a:pt x="507" y="1085"/>
                  </a:lnTo>
                  <a:lnTo>
                    <a:pt x="465" y="1085"/>
                  </a:lnTo>
                  <a:lnTo>
                    <a:pt x="435" y="1085"/>
                  </a:lnTo>
                  <a:lnTo>
                    <a:pt x="404" y="1095"/>
                  </a:lnTo>
                  <a:lnTo>
                    <a:pt x="374" y="1116"/>
                  </a:lnTo>
                  <a:lnTo>
                    <a:pt x="344" y="1125"/>
                  </a:lnTo>
                  <a:lnTo>
                    <a:pt x="313" y="1146"/>
                  </a:lnTo>
                  <a:lnTo>
                    <a:pt x="284" y="1166"/>
                  </a:lnTo>
                  <a:lnTo>
                    <a:pt x="263" y="1186"/>
                  </a:lnTo>
                  <a:lnTo>
                    <a:pt x="232" y="1206"/>
                  </a:lnTo>
                  <a:lnTo>
                    <a:pt x="212" y="1227"/>
                  </a:lnTo>
                  <a:lnTo>
                    <a:pt x="192" y="1257"/>
                  </a:lnTo>
                  <a:lnTo>
                    <a:pt x="172" y="1287"/>
                  </a:lnTo>
                  <a:lnTo>
                    <a:pt x="151" y="1318"/>
                  </a:lnTo>
                  <a:lnTo>
                    <a:pt x="131" y="1348"/>
                  </a:lnTo>
                  <a:lnTo>
                    <a:pt x="120" y="1379"/>
                  </a:lnTo>
                  <a:lnTo>
                    <a:pt x="111" y="1409"/>
                  </a:lnTo>
                  <a:lnTo>
                    <a:pt x="101" y="1440"/>
                  </a:lnTo>
                  <a:lnTo>
                    <a:pt x="101" y="1470"/>
                  </a:lnTo>
                  <a:lnTo>
                    <a:pt x="91" y="1490"/>
                  </a:lnTo>
                  <a:lnTo>
                    <a:pt x="91" y="1530"/>
                  </a:lnTo>
                  <a:lnTo>
                    <a:pt x="80" y="1551"/>
                  </a:lnTo>
                  <a:lnTo>
                    <a:pt x="70" y="1581"/>
                  </a:lnTo>
                  <a:lnTo>
                    <a:pt x="50" y="1612"/>
                  </a:lnTo>
                  <a:lnTo>
                    <a:pt x="19" y="1632"/>
                  </a:lnTo>
                  <a:lnTo>
                    <a:pt x="9" y="1591"/>
                  </a:lnTo>
                  <a:lnTo>
                    <a:pt x="0" y="1561"/>
                  </a:lnTo>
                  <a:lnTo>
                    <a:pt x="0" y="1530"/>
                  </a:lnTo>
                  <a:lnTo>
                    <a:pt x="0" y="1501"/>
                  </a:lnTo>
                  <a:lnTo>
                    <a:pt x="0" y="1459"/>
                  </a:lnTo>
                  <a:lnTo>
                    <a:pt x="0" y="1429"/>
                  </a:lnTo>
                  <a:lnTo>
                    <a:pt x="9" y="1389"/>
                  </a:lnTo>
                  <a:lnTo>
                    <a:pt x="19" y="1358"/>
                  </a:lnTo>
                  <a:lnTo>
                    <a:pt x="30" y="1328"/>
                  </a:lnTo>
                  <a:lnTo>
                    <a:pt x="40" y="1297"/>
                  </a:lnTo>
                  <a:lnTo>
                    <a:pt x="50" y="1257"/>
                  </a:lnTo>
                  <a:lnTo>
                    <a:pt x="70" y="1227"/>
                  </a:lnTo>
                  <a:lnTo>
                    <a:pt x="80" y="1196"/>
                  </a:lnTo>
                  <a:lnTo>
                    <a:pt x="101" y="1166"/>
                  </a:lnTo>
                  <a:lnTo>
                    <a:pt x="111" y="1135"/>
                  </a:lnTo>
                  <a:lnTo>
                    <a:pt x="141" y="1116"/>
                  </a:lnTo>
                  <a:lnTo>
                    <a:pt x="151" y="1085"/>
                  </a:lnTo>
                  <a:lnTo>
                    <a:pt x="181" y="1055"/>
                  </a:lnTo>
                  <a:lnTo>
                    <a:pt x="212" y="1034"/>
                  </a:lnTo>
                  <a:lnTo>
                    <a:pt x="242" y="1013"/>
                  </a:lnTo>
                  <a:lnTo>
                    <a:pt x="263" y="1003"/>
                  </a:lnTo>
                  <a:lnTo>
                    <a:pt x="293" y="994"/>
                  </a:lnTo>
                  <a:lnTo>
                    <a:pt x="324" y="973"/>
                  </a:lnTo>
                  <a:lnTo>
                    <a:pt x="364" y="973"/>
                  </a:lnTo>
                  <a:lnTo>
                    <a:pt x="395" y="952"/>
                  </a:lnTo>
                  <a:lnTo>
                    <a:pt x="425" y="952"/>
                  </a:lnTo>
                  <a:lnTo>
                    <a:pt x="456" y="943"/>
                  </a:lnTo>
                  <a:lnTo>
                    <a:pt x="486" y="943"/>
                  </a:lnTo>
                  <a:lnTo>
                    <a:pt x="516" y="933"/>
                  </a:lnTo>
                  <a:lnTo>
                    <a:pt x="547" y="933"/>
                  </a:lnTo>
                  <a:lnTo>
                    <a:pt x="577" y="933"/>
                  </a:lnTo>
                  <a:lnTo>
                    <a:pt x="608" y="933"/>
                  </a:lnTo>
                  <a:lnTo>
                    <a:pt x="567" y="902"/>
                  </a:lnTo>
                  <a:lnTo>
                    <a:pt x="547" y="862"/>
                  </a:lnTo>
                  <a:lnTo>
                    <a:pt x="516" y="832"/>
                  </a:lnTo>
                  <a:lnTo>
                    <a:pt x="507" y="790"/>
                  </a:lnTo>
                  <a:lnTo>
                    <a:pt x="496" y="750"/>
                  </a:lnTo>
                  <a:lnTo>
                    <a:pt x="496" y="700"/>
                  </a:lnTo>
                  <a:lnTo>
                    <a:pt x="496" y="659"/>
                  </a:lnTo>
                  <a:lnTo>
                    <a:pt x="507" y="618"/>
                  </a:lnTo>
                  <a:lnTo>
                    <a:pt x="507" y="568"/>
                  </a:lnTo>
                  <a:lnTo>
                    <a:pt x="516" y="527"/>
                  </a:lnTo>
                  <a:lnTo>
                    <a:pt x="536" y="477"/>
                  </a:lnTo>
                  <a:lnTo>
                    <a:pt x="547" y="437"/>
                  </a:lnTo>
                  <a:lnTo>
                    <a:pt x="557" y="386"/>
                  </a:lnTo>
                  <a:lnTo>
                    <a:pt x="577" y="345"/>
                  </a:lnTo>
                  <a:lnTo>
                    <a:pt x="587" y="294"/>
                  </a:lnTo>
                  <a:lnTo>
                    <a:pt x="597" y="264"/>
                  </a:lnTo>
                  <a:lnTo>
                    <a:pt x="749" y="0"/>
                  </a:lnTo>
                  <a:lnTo>
                    <a:pt x="729" y="41"/>
                  </a:lnTo>
                  <a:lnTo>
                    <a:pt x="719" y="102"/>
                  </a:lnTo>
                  <a:lnTo>
                    <a:pt x="698" y="132"/>
                  </a:lnTo>
                  <a:lnTo>
                    <a:pt x="688" y="162"/>
                  </a:lnTo>
                  <a:lnTo>
                    <a:pt x="679" y="193"/>
                  </a:lnTo>
                  <a:lnTo>
                    <a:pt x="679" y="214"/>
                  </a:lnTo>
                  <a:lnTo>
                    <a:pt x="658" y="244"/>
                  </a:lnTo>
                  <a:lnTo>
                    <a:pt x="658" y="275"/>
                  </a:lnTo>
                  <a:lnTo>
                    <a:pt x="648" y="304"/>
                  </a:lnTo>
                  <a:lnTo>
                    <a:pt x="638" y="334"/>
                  </a:lnTo>
                  <a:lnTo>
                    <a:pt x="627" y="365"/>
                  </a:lnTo>
                  <a:lnTo>
                    <a:pt x="627" y="395"/>
                  </a:lnTo>
                  <a:lnTo>
                    <a:pt x="618" y="426"/>
                  </a:lnTo>
                  <a:lnTo>
                    <a:pt x="618" y="456"/>
                  </a:lnTo>
                  <a:lnTo>
                    <a:pt x="608" y="487"/>
                  </a:lnTo>
                  <a:lnTo>
                    <a:pt x="597" y="517"/>
                  </a:lnTo>
                  <a:lnTo>
                    <a:pt x="587" y="548"/>
                  </a:lnTo>
                  <a:lnTo>
                    <a:pt x="587" y="578"/>
                  </a:lnTo>
                  <a:lnTo>
                    <a:pt x="587" y="609"/>
                  </a:lnTo>
                  <a:lnTo>
                    <a:pt x="587" y="639"/>
                  </a:lnTo>
                  <a:lnTo>
                    <a:pt x="587" y="669"/>
                  </a:lnTo>
                  <a:lnTo>
                    <a:pt x="587" y="689"/>
                  </a:lnTo>
                  <a:lnTo>
                    <a:pt x="587" y="720"/>
                  </a:lnTo>
                  <a:lnTo>
                    <a:pt x="587" y="750"/>
                  </a:lnTo>
                  <a:lnTo>
                    <a:pt x="587" y="780"/>
                  </a:lnTo>
                  <a:lnTo>
                    <a:pt x="597" y="811"/>
                  </a:lnTo>
                  <a:lnTo>
                    <a:pt x="597" y="841"/>
                  </a:lnTo>
                  <a:lnTo>
                    <a:pt x="608" y="872"/>
                  </a:lnTo>
                  <a:lnTo>
                    <a:pt x="618" y="902"/>
                  </a:lnTo>
                  <a:lnTo>
                    <a:pt x="638" y="933"/>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14" name="Freeform 313"/>
            <p:cNvSpPr>
              <a:spLocks/>
            </p:cNvSpPr>
            <p:nvPr/>
          </p:nvSpPr>
          <p:spPr bwMode="auto">
            <a:xfrm>
              <a:off x="1283" y="1721"/>
              <a:ext cx="88" cy="68"/>
            </a:xfrm>
            <a:custGeom>
              <a:avLst/>
              <a:gdLst>
                <a:gd name="T0" fmla="*/ 618 w 618"/>
                <a:gd name="T1" fmla="*/ 132 h 476"/>
                <a:gd name="T2" fmla="*/ 587 w 618"/>
                <a:gd name="T3" fmla="*/ 132 h 476"/>
                <a:gd name="T4" fmla="*/ 568 w 618"/>
                <a:gd name="T5" fmla="*/ 141 h 476"/>
                <a:gd name="T6" fmla="*/ 526 w 618"/>
                <a:gd name="T7" fmla="*/ 132 h 476"/>
                <a:gd name="T8" fmla="*/ 496 w 618"/>
                <a:gd name="T9" fmla="*/ 132 h 476"/>
                <a:gd name="T10" fmla="*/ 465 w 618"/>
                <a:gd name="T11" fmla="*/ 132 h 476"/>
                <a:gd name="T12" fmla="*/ 435 w 618"/>
                <a:gd name="T13" fmla="*/ 141 h 476"/>
                <a:gd name="T14" fmla="*/ 405 w 618"/>
                <a:gd name="T15" fmla="*/ 162 h 476"/>
                <a:gd name="T16" fmla="*/ 385 w 618"/>
                <a:gd name="T17" fmla="*/ 202 h 476"/>
                <a:gd name="T18" fmla="*/ 345 w 618"/>
                <a:gd name="T19" fmla="*/ 212 h 476"/>
                <a:gd name="T20" fmla="*/ 314 w 618"/>
                <a:gd name="T21" fmla="*/ 233 h 476"/>
                <a:gd name="T22" fmla="*/ 284 w 618"/>
                <a:gd name="T23" fmla="*/ 263 h 476"/>
                <a:gd name="T24" fmla="*/ 263 w 618"/>
                <a:gd name="T25" fmla="*/ 284 h 476"/>
                <a:gd name="T26" fmla="*/ 233 w 618"/>
                <a:gd name="T27" fmla="*/ 314 h 476"/>
                <a:gd name="T28" fmla="*/ 202 w 618"/>
                <a:gd name="T29" fmla="*/ 345 h 476"/>
                <a:gd name="T30" fmla="*/ 172 w 618"/>
                <a:gd name="T31" fmla="*/ 374 h 476"/>
                <a:gd name="T32" fmla="*/ 141 w 618"/>
                <a:gd name="T33" fmla="*/ 405 h 476"/>
                <a:gd name="T34" fmla="*/ 111 w 618"/>
                <a:gd name="T35" fmla="*/ 425 h 476"/>
                <a:gd name="T36" fmla="*/ 101 w 618"/>
                <a:gd name="T37" fmla="*/ 456 h 476"/>
                <a:gd name="T38" fmla="*/ 91 w 618"/>
                <a:gd name="T39" fmla="*/ 466 h 476"/>
                <a:gd name="T40" fmla="*/ 80 w 618"/>
                <a:gd name="T41" fmla="*/ 476 h 476"/>
                <a:gd name="T42" fmla="*/ 71 w 618"/>
                <a:gd name="T43" fmla="*/ 476 h 476"/>
                <a:gd name="T44" fmla="*/ 50 w 618"/>
                <a:gd name="T45" fmla="*/ 466 h 476"/>
                <a:gd name="T46" fmla="*/ 19 w 618"/>
                <a:gd name="T47" fmla="*/ 435 h 476"/>
                <a:gd name="T48" fmla="*/ 0 w 618"/>
                <a:gd name="T49" fmla="*/ 415 h 476"/>
                <a:gd name="T50" fmla="*/ 0 w 618"/>
                <a:gd name="T51" fmla="*/ 374 h 476"/>
                <a:gd name="T52" fmla="*/ 0 w 618"/>
                <a:gd name="T53" fmla="*/ 345 h 476"/>
                <a:gd name="T54" fmla="*/ 30 w 618"/>
                <a:gd name="T55" fmla="*/ 314 h 476"/>
                <a:gd name="T56" fmla="*/ 61 w 618"/>
                <a:gd name="T57" fmla="*/ 284 h 476"/>
                <a:gd name="T58" fmla="*/ 91 w 618"/>
                <a:gd name="T59" fmla="*/ 253 h 476"/>
                <a:gd name="T60" fmla="*/ 122 w 618"/>
                <a:gd name="T61" fmla="*/ 223 h 476"/>
                <a:gd name="T62" fmla="*/ 152 w 618"/>
                <a:gd name="T63" fmla="*/ 192 h 476"/>
                <a:gd name="T64" fmla="*/ 183 w 618"/>
                <a:gd name="T65" fmla="*/ 162 h 476"/>
                <a:gd name="T66" fmla="*/ 212 w 618"/>
                <a:gd name="T67" fmla="*/ 132 h 476"/>
                <a:gd name="T68" fmla="*/ 253 w 618"/>
                <a:gd name="T69" fmla="*/ 111 h 476"/>
                <a:gd name="T70" fmla="*/ 284 w 618"/>
                <a:gd name="T71" fmla="*/ 80 h 476"/>
                <a:gd name="T72" fmla="*/ 314 w 618"/>
                <a:gd name="T73" fmla="*/ 61 h 476"/>
                <a:gd name="T74" fmla="*/ 345 w 618"/>
                <a:gd name="T75" fmla="*/ 40 h 476"/>
                <a:gd name="T76" fmla="*/ 395 w 618"/>
                <a:gd name="T77" fmla="*/ 30 h 476"/>
                <a:gd name="T78" fmla="*/ 425 w 618"/>
                <a:gd name="T79" fmla="*/ 10 h 476"/>
                <a:gd name="T80" fmla="*/ 476 w 618"/>
                <a:gd name="T81" fmla="*/ 10 h 476"/>
                <a:gd name="T82" fmla="*/ 517 w 618"/>
                <a:gd name="T83" fmla="*/ 0 h 476"/>
                <a:gd name="T84" fmla="*/ 568 w 618"/>
                <a:gd name="T85" fmla="*/ 10 h 476"/>
                <a:gd name="T86" fmla="*/ 618 w 618"/>
                <a:gd name="T87" fmla="*/ 132 h 47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18"/>
                <a:gd name="T133" fmla="*/ 0 h 476"/>
                <a:gd name="T134" fmla="*/ 618 w 618"/>
                <a:gd name="T135" fmla="*/ 476 h 47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18" h="476">
                  <a:moveTo>
                    <a:pt x="618" y="132"/>
                  </a:moveTo>
                  <a:lnTo>
                    <a:pt x="587" y="132"/>
                  </a:lnTo>
                  <a:lnTo>
                    <a:pt x="568" y="141"/>
                  </a:lnTo>
                  <a:lnTo>
                    <a:pt x="526" y="132"/>
                  </a:lnTo>
                  <a:lnTo>
                    <a:pt x="496" y="132"/>
                  </a:lnTo>
                  <a:lnTo>
                    <a:pt x="465" y="132"/>
                  </a:lnTo>
                  <a:lnTo>
                    <a:pt x="435" y="141"/>
                  </a:lnTo>
                  <a:lnTo>
                    <a:pt x="405" y="162"/>
                  </a:lnTo>
                  <a:lnTo>
                    <a:pt x="385" y="202"/>
                  </a:lnTo>
                  <a:lnTo>
                    <a:pt x="345" y="212"/>
                  </a:lnTo>
                  <a:lnTo>
                    <a:pt x="314" y="233"/>
                  </a:lnTo>
                  <a:lnTo>
                    <a:pt x="284" y="263"/>
                  </a:lnTo>
                  <a:lnTo>
                    <a:pt x="263" y="284"/>
                  </a:lnTo>
                  <a:lnTo>
                    <a:pt x="233" y="314"/>
                  </a:lnTo>
                  <a:lnTo>
                    <a:pt x="202" y="345"/>
                  </a:lnTo>
                  <a:lnTo>
                    <a:pt x="172" y="374"/>
                  </a:lnTo>
                  <a:lnTo>
                    <a:pt x="141" y="405"/>
                  </a:lnTo>
                  <a:lnTo>
                    <a:pt x="111" y="425"/>
                  </a:lnTo>
                  <a:lnTo>
                    <a:pt x="101" y="456"/>
                  </a:lnTo>
                  <a:lnTo>
                    <a:pt x="91" y="466"/>
                  </a:lnTo>
                  <a:lnTo>
                    <a:pt x="80" y="476"/>
                  </a:lnTo>
                  <a:lnTo>
                    <a:pt x="71" y="476"/>
                  </a:lnTo>
                  <a:lnTo>
                    <a:pt x="50" y="466"/>
                  </a:lnTo>
                  <a:lnTo>
                    <a:pt x="19" y="435"/>
                  </a:lnTo>
                  <a:lnTo>
                    <a:pt x="0" y="415"/>
                  </a:lnTo>
                  <a:lnTo>
                    <a:pt x="0" y="374"/>
                  </a:lnTo>
                  <a:lnTo>
                    <a:pt x="0" y="345"/>
                  </a:lnTo>
                  <a:lnTo>
                    <a:pt x="30" y="314"/>
                  </a:lnTo>
                  <a:lnTo>
                    <a:pt x="61" y="284"/>
                  </a:lnTo>
                  <a:lnTo>
                    <a:pt x="91" y="253"/>
                  </a:lnTo>
                  <a:lnTo>
                    <a:pt x="122" y="223"/>
                  </a:lnTo>
                  <a:lnTo>
                    <a:pt x="152" y="192"/>
                  </a:lnTo>
                  <a:lnTo>
                    <a:pt x="183" y="162"/>
                  </a:lnTo>
                  <a:lnTo>
                    <a:pt x="212" y="132"/>
                  </a:lnTo>
                  <a:lnTo>
                    <a:pt x="253" y="111"/>
                  </a:lnTo>
                  <a:lnTo>
                    <a:pt x="284" y="80"/>
                  </a:lnTo>
                  <a:lnTo>
                    <a:pt x="314" y="61"/>
                  </a:lnTo>
                  <a:lnTo>
                    <a:pt x="345" y="40"/>
                  </a:lnTo>
                  <a:lnTo>
                    <a:pt x="395" y="30"/>
                  </a:lnTo>
                  <a:lnTo>
                    <a:pt x="425" y="10"/>
                  </a:lnTo>
                  <a:lnTo>
                    <a:pt x="476" y="10"/>
                  </a:lnTo>
                  <a:lnTo>
                    <a:pt x="517" y="0"/>
                  </a:lnTo>
                  <a:lnTo>
                    <a:pt x="568" y="10"/>
                  </a:lnTo>
                  <a:lnTo>
                    <a:pt x="618" y="132"/>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15" name="Freeform 314"/>
            <p:cNvSpPr>
              <a:spLocks/>
            </p:cNvSpPr>
            <p:nvPr/>
          </p:nvSpPr>
          <p:spPr bwMode="auto">
            <a:xfrm>
              <a:off x="1283" y="1721"/>
              <a:ext cx="88" cy="68"/>
            </a:xfrm>
            <a:custGeom>
              <a:avLst/>
              <a:gdLst>
                <a:gd name="T0" fmla="*/ 618 w 618"/>
                <a:gd name="T1" fmla="*/ 132 h 476"/>
                <a:gd name="T2" fmla="*/ 587 w 618"/>
                <a:gd name="T3" fmla="*/ 132 h 476"/>
                <a:gd name="T4" fmla="*/ 568 w 618"/>
                <a:gd name="T5" fmla="*/ 141 h 476"/>
                <a:gd name="T6" fmla="*/ 526 w 618"/>
                <a:gd name="T7" fmla="*/ 132 h 476"/>
                <a:gd name="T8" fmla="*/ 496 w 618"/>
                <a:gd name="T9" fmla="*/ 132 h 476"/>
                <a:gd name="T10" fmla="*/ 465 w 618"/>
                <a:gd name="T11" fmla="*/ 132 h 476"/>
                <a:gd name="T12" fmla="*/ 435 w 618"/>
                <a:gd name="T13" fmla="*/ 141 h 476"/>
                <a:gd name="T14" fmla="*/ 405 w 618"/>
                <a:gd name="T15" fmla="*/ 162 h 476"/>
                <a:gd name="T16" fmla="*/ 385 w 618"/>
                <a:gd name="T17" fmla="*/ 202 h 476"/>
                <a:gd name="T18" fmla="*/ 345 w 618"/>
                <a:gd name="T19" fmla="*/ 212 h 476"/>
                <a:gd name="T20" fmla="*/ 314 w 618"/>
                <a:gd name="T21" fmla="*/ 233 h 476"/>
                <a:gd name="T22" fmla="*/ 284 w 618"/>
                <a:gd name="T23" fmla="*/ 263 h 476"/>
                <a:gd name="T24" fmla="*/ 263 w 618"/>
                <a:gd name="T25" fmla="*/ 284 h 476"/>
                <a:gd name="T26" fmla="*/ 233 w 618"/>
                <a:gd name="T27" fmla="*/ 314 h 476"/>
                <a:gd name="T28" fmla="*/ 202 w 618"/>
                <a:gd name="T29" fmla="*/ 345 h 476"/>
                <a:gd name="T30" fmla="*/ 172 w 618"/>
                <a:gd name="T31" fmla="*/ 374 h 476"/>
                <a:gd name="T32" fmla="*/ 141 w 618"/>
                <a:gd name="T33" fmla="*/ 405 h 476"/>
                <a:gd name="T34" fmla="*/ 111 w 618"/>
                <a:gd name="T35" fmla="*/ 425 h 476"/>
                <a:gd name="T36" fmla="*/ 101 w 618"/>
                <a:gd name="T37" fmla="*/ 456 h 476"/>
                <a:gd name="T38" fmla="*/ 91 w 618"/>
                <a:gd name="T39" fmla="*/ 466 h 476"/>
                <a:gd name="T40" fmla="*/ 80 w 618"/>
                <a:gd name="T41" fmla="*/ 476 h 476"/>
                <a:gd name="T42" fmla="*/ 71 w 618"/>
                <a:gd name="T43" fmla="*/ 476 h 476"/>
                <a:gd name="T44" fmla="*/ 50 w 618"/>
                <a:gd name="T45" fmla="*/ 466 h 476"/>
                <a:gd name="T46" fmla="*/ 19 w 618"/>
                <a:gd name="T47" fmla="*/ 435 h 476"/>
                <a:gd name="T48" fmla="*/ 0 w 618"/>
                <a:gd name="T49" fmla="*/ 415 h 476"/>
                <a:gd name="T50" fmla="*/ 0 w 618"/>
                <a:gd name="T51" fmla="*/ 374 h 476"/>
                <a:gd name="T52" fmla="*/ 0 w 618"/>
                <a:gd name="T53" fmla="*/ 345 h 476"/>
                <a:gd name="T54" fmla="*/ 30 w 618"/>
                <a:gd name="T55" fmla="*/ 314 h 476"/>
                <a:gd name="T56" fmla="*/ 61 w 618"/>
                <a:gd name="T57" fmla="*/ 284 h 476"/>
                <a:gd name="T58" fmla="*/ 91 w 618"/>
                <a:gd name="T59" fmla="*/ 253 h 476"/>
                <a:gd name="T60" fmla="*/ 122 w 618"/>
                <a:gd name="T61" fmla="*/ 223 h 476"/>
                <a:gd name="T62" fmla="*/ 152 w 618"/>
                <a:gd name="T63" fmla="*/ 192 h 476"/>
                <a:gd name="T64" fmla="*/ 183 w 618"/>
                <a:gd name="T65" fmla="*/ 162 h 476"/>
                <a:gd name="T66" fmla="*/ 212 w 618"/>
                <a:gd name="T67" fmla="*/ 132 h 476"/>
                <a:gd name="T68" fmla="*/ 253 w 618"/>
                <a:gd name="T69" fmla="*/ 111 h 476"/>
                <a:gd name="T70" fmla="*/ 284 w 618"/>
                <a:gd name="T71" fmla="*/ 80 h 476"/>
                <a:gd name="T72" fmla="*/ 314 w 618"/>
                <a:gd name="T73" fmla="*/ 61 h 476"/>
                <a:gd name="T74" fmla="*/ 345 w 618"/>
                <a:gd name="T75" fmla="*/ 40 h 476"/>
                <a:gd name="T76" fmla="*/ 395 w 618"/>
                <a:gd name="T77" fmla="*/ 30 h 476"/>
                <a:gd name="T78" fmla="*/ 425 w 618"/>
                <a:gd name="T79" fmla="*/ 10 h 476"/>
                <a:gd name="T80" fmla="*/ 476 w 618"/>
                <a:gd name="T81" fmla="*/ 10 h 476"/>
                <a:gd name="T82" fmla="*/ 517 w 618"/>
                <a:gd name="T83" fmla="*/ 0 h 476"/>
                <a:gd name="T84" fmla="*/ 568 w 618"/>
                <a:gd name="T85" fmla="*/ 10 h 476"/>
                <a:gd name="T86" fmla="*/ 618 w 618"/>
                <a:gd name="T87" fmla="*/ 132 h 47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18"/>
                <a:gd name="T133" fmla="*/ 0 h 476"/>
                <a:gd name="T134" fmla="*/ 618 w 618"/>
                <a:gd name="T135" fmla="*/ 476 h 47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18" h="476">
                  <a:moveTo>
                    <a:pt x="618" y="132"/>
                  </a:moveTo>
                  <a:lnTo>
                    <a:pt x="587" y="132"/>
                  </a:lnTo>
                  <a:lnTo>
                    <a:pt x="568" y="141"/>
                  </a:lnTo>
                  <a:lnTo>
                    <a:pt x="526" y="132"/>
                  </a:lnTo>
                  <a:lnTo>
                    <a:pt x="496" y="132"/>
                  </a:lnTo>
                  <a:lnTo>
                    <a:pt x="465" y="132"/>
                  </a:lnTo>
                  <a:lnTo>
                    <a:pt x="435" y="141"/>
                  </a:lnTo>
                  <a:lnTo>
                    <a:pt x="405" y="162"/>
                  </a:lnTo>
                  <a:lnTo>
                    <a:pt x="385" y="202"/>
                  </a:lnTo>
                  <a:lnTo>
                    <a:pt x="345" y="212"/>
                  </a:lnTo>
                  <a:lnTo>
                    <a:pt x="314" y="233"/>
                  </a:lnTo>
                  <a:lnTo>
                    <a:pt x="284" y="263"/>
                  </a:lnTo>
                  <a:lnTo>
                    <a:pt x="263" y="284"/>
                  </a:lnTo>
                  <a:lnTo>
                    <a:pt x="233" y="314"/>
                  </a:lnTo>
                  <a:lnTo>
                    <a:pt x="202" y="345"/>
                  </a:lnTo>
                  <a:lnTo>
                    <a:pt x="172" y="374"/>
                  </a:lnTo>
                  <a:lnTo>
                    <a:pt x="141" y="405"/>
                  </a:lnTo>
                  <a:lnTo>
                    <a:pt x="111" y="425"/>
                  </a:lnTo>
                  <a:lnTo>
                    <a:pt x="101" y="456"/>
                  </a:lnTo>
                  <a:lnTo>
                    <a:pt x="91" y="466"/>
                  </a:lnTo>
                  <a:lnTo>
                    <a:pt x="80" y="476"/>
                  </a:lnTo>
                  <a:lnTo>
                    <a:pt x="71" y="476"/>
                  </a:lnTo>
                  <a:lnTo>
                    <a:pt x="50" y="466"/>
                  </a:lnTo>
                  <a:lnTo>
                    <a:pt x="19" y="435"/>
                  </a:lnTo>
                  <a:lnTo>
                    <a:pt x="0" y="415"/>
                  </a:lnTo>
                  <a:lnTo>
                    <a:pt x="0" y="374"/>
                  </a:lnTo>
                  <a:lnTo>
                    <a:pt x="0" y="345"/>
                  </a:lnTo>
                  <a:lnTo>
                    <a:pt x="30" y="314"/>
                  </a:lnTo>
                  <a:lnTo>
                    <a:pt x="61" y="284"/>
                  </a:lnTo>
                  <a:lnTo>
                    <a:pt x="91" y="253"/>
                  </a:lnTo>
                  <a:lnTo>
                    <a:pt x="122" y="223"/>
                  </a:lnTo>
                  <a:lnTo>
                    <a:pt x="152" y="192"/>
                  </a:lnTo>
                  <a:lnTo>
                    <a:pt x="183" y="162"/>
                  </a:lnTo>
                  <a:lnTo>
                    <a:pt x="212" y="132"/>
                  </a:lnTo>
                  <a:lnTo>
                    <a:pt x="253" y="111"/>
                  </a:lnTo>
                  <a:lnTo>
                    <a:pt x="284" y="80"/>
                  </a:lnTo>
                  <a:lnTo>
                    <a:pt x="314" y="61"/>
                  </a:lnTo>
                  <a:lnTo>
                    <a:pt x="345" y="40"/>
                  </a:lnTo>
                  <a:lnTo>
                    <a:pt x="395" y="30"/>
                  </a:lnTo>
                  <a:lnTo>
                    <a:pt x="425" y="10"/>
                  </a:lnTo>
                  <a:lnTo>
                    <a:pt x="476" y="10"/>
                  </a:lnTo>
                  <a:lnTo>
                    <a:pt x="517" y="0"/>
                  </a:lnTo>
                  <a:lnTo>
                    <a:pt x="568" y="10"/>
                  </a:lnTo>
                  <a:lnTo>
                    <a:pt x="618" y="132"/>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16" name="Freeform 315"/>
            <p:cNvSpPr>
              <a:spLocks/>
            </p:cNvSpPr>
            <p:nvPr/>
          </p:nvSpPr>
          <p:spPr bwMode="auto">
            <a:xfrm>
              <a:off x="1587" y="1737"/>
              <a:ext cx="125" cy="47"/>
            </a:xfrm>
            <a:custGeom>
              <a:avLst/>
              <a:gdLst>
                <a:gd name="T0" fmla="*/ 881 w 881"/>
                <a:gd name="T1" fmla="*/ 253 h 324"/>
                <a:gd name="T2" fmla="*/ 852 w 881"/>
                <a:gd name="T3" fmla="*/ 253 h 324"/>
                <a:gd name="T4" fmla="*/ 831 w 881"/>
                <a:gd name="T5" fmla="*/ 253 h 324"/>
                <a:gd name="T6" fmla="*/ 801 w 881"/>
                <a:gd name="T7" fmla="*/ 253 h 324"/>
                <a:gd name="T8" fmla="*/ 770 w 881"/>
                <a:gd name="T9" fmla="*/ 253 h 324"/>
                <a:gd name="T10" fmla="*/ 749 w 881"/>
                <a:gd name="T11" fmla="*/ 244 h 324"/>
                <a:gd name="T12" fmla="*/ 719 w 881"/>
                <a:gd name="T13" fmla="*/ 244 h 324"/>
                <a:gd name="T14" fmla="*/ 690 w 881"/>
                <a:gd name="T15" fmla="*/ 234 h 324"/>
                <a:gd name="T16" fmla="*/ 669 w 881"/>
                <a:gd name="T17" fmla="*/ 234 h 324"/>
                <a:gd name="T18" fmla="*/ 638 w 881"/>
                <a:gd name="T19" fmla="*/ 223 h 324"/>
                <a:gd name="T20" fmla="*/ 608 w 881"/>
                <a:gd name="T21" fmla="*/ 213 h 324"/>
                <a:gd name="T22" fmla="*/ 578 w 881"/>
                <a:gd name="T23" fmla="*/ 203 h 324"/>
                <a:gd name="T24" fmla="*/ 547 w 881"/>
                <a:gd name="T25" fmla="*/ 192 h 324"/>
                <a:gd name="T26" fmla="*/ 496 w 881"/>
                <a:gd name="T27" fmla="*/ 173 h 324"/>
                <a:gd name="T28" fmla="*/ 446 w 881"/>
                <a:gd name="T29" fmla="*/ 162 h 324"/>
                <a:gd name="T30" fmla="*/ 406 w 881"/>
                <a:gd name="T31" fmla="*/ 152 h 324"/>
                <a:gd name="T32" fmla="*/ 375 w 881"/>
                <a:gd name="T33" fmla="*/ 152 h 324"/>
                <a:gd name="T34" fmla="*/ 345 w 881"/>
                <a:gd name="T35" fmla="*/ 162 h 324"/>
                <a:gd name="T36" fmla="*/ 314 w 881"/>
                <a:gd name="T37" fmla="*/ 173 h 324"/>
                <a:gd name="T38" fmla="*/ 284 w 881"/>
                <a:gd name="T39" fmla="*/ 183 h 324"/>
                <a:gd name="T40" fmla="*/ 263 w 881"/>
                <a:gd name="T41" fmla="*/ 203 h 324"/>
                <a:gd name="T42" fmla="*/ 233 w 881"/>
                <a:gd name="T43" fmla="*/ 234 h 324"/>
                <a:gd name="T44" fmla="*/ 213 w 881"/>
                <a:gd name="T45" fmla="*/ 253 h 324"/>
                <a:gd name="T46" fmla="*/ 183 w 881"/>
                <a:gd name="T47" fmla="*/ 274 h 324"/>
                <a:gd name="T48" fmla="*/ 152 w 881"/>
                <a:gd name="T49" fmla="*/ 294 h 324"/>
                <a:gd name="T50" fmla="*/ 131 w 881"/>
                <a:gd name="T51" fmla="*/ 304 h 324"/>
                <a:gd name="T52" fmla="*/ 111 w 881"/>
                <a:gd name="T53" fmla="*/ 324 h 324"/>
                <a:gd name="T54" fmla="*/ 80 w 881"/>
                <a:gd name="T55" fmla="*/ 314 h 324"/>
                <a:gd name="T56" fmla="*/ 61 w 881"/>
                <a:gd name="T57" fmla="*/ 314 h 324"/>
                <a:gd name="T58" fmla="*/ 30 w 881"/>
                <a:gd name="T59" fmla="*/ 294 h 324"/>
                <a:gd name="T60" fmla="*/ 0 w 881"/>
                <a:gd name="T61" fmla="*/ 263 h 324"/>
                <a:gd name="T62" fmla="*/ 10 w 881"/>
                <a:gd name="T63" fmla="*/ 234 h 324"/>
                <a:gd name="T64" fmla="*/ 30 w 881"/>
                <a:gd name="T65" fmla="*/ 203 h 324"/>
                <a:gd name="T66" fmla="*/ 51 w 881"/>
                <a:gd name="T67" fmla="*/ 183 h 324"/>
                <a:gd name="T68" fmla="*/ 80 w 881"/>
                <a:gd name="T69" fmla="*/ 162 h 324"/>
                <a:gd name="T70" fmla="*/ 101 w 881"/>
                <a:gd name="T71" fmla="*/ 152 h 324"/>
                <a:gd name="T72" fmla="*/ 131 w 881"/>
                <a:gd name="T73" fmla="*/ 132 h 324"/>
                <a:gd name="T74" fmla="*/ 162 w 881"/>
                <a:gd name="T75" fmla="*/ 122 h 324"/>
                <a:gd name="T76" fmla="*/ 192 w 881"/>
                <a:gd name="T77" fmla="*/ 112 h 324"/>
                <a:gd name="T78" fmla="*/ 223 w 881"/>
                <a:gd name="T79" fmla="*/ 91 h 324"/>
                <a:gd name="T80" fmla="*/ 253 w 881"/>
                <a:gd name="T81" fmla="*/ 81 h 324"/>
                <a:gd name="T82" fmla="*/ 284 w 881"/>
                <a:gd name="T83" fmla="*/ 61 h 324"/>
                <a:gd name="T84" fmla="*/ 303 w 881"/>
                <a:gd name="T85" fmla="*/ 51 h 324"/>
                <a:gd name="T86" fmla="*/ 334 w 881"/>
                <a:gd name="T87" fmla="*/ 41 h 324"/>
                <a:gd name="T88" fmla="*/ 364 w 881"/>
                <a:gd name="T89" fmla="*/ 21 h 324"/>
                <a:gd name="T90" fmla="*/ 385 w 881"/>
                <a:gd name="T91" fmla="*/ 11 h 324"/>
                <a:gd name="T92" fmla="*/ 415 w 881"/>
                <a:gd name="T93" fmla="*/ 0 h 324"/>
                <a:gd name="T94" fmla="*/ 446 w 881"/>
                <a:gd name="T95" fmla="*/ 11 h 324"/>
                <a:gd name="T96" fmla="*/ 476 w 881"/>
                <a:gd name="T97" fmla="*/ 21 h 324"/>
                <a:gd name="T98" fmla="*/ 507 w 881"/>
                <a:gd name="T99" fmla="*/ 30 h 324"/>
                <a:gd name="T100" fmla="*/ 537 w 881"/>
                <a:gd name="T101" fmla="*/ 41 h 324"/>
                <a:gd name="T102" fmla="*/ 568 w 881"/>
                <a:gd name="T103" fmla="*/ 51 h 324"/>
                <a:gd name="T104" fmla="*/ 608 w 881"/>
                <a:gd name="T105" fmla="*/ 61 h 324"/>
                <a:gd name="T106" fmla="*/ 638 w 881"/>
                <a:gd name="T107" fmla="*/ 72 h 324"/>
                <a:gd name="T108" fmla="*/ 669 w 881"/>
                <a:gd name="T109" fmla="*/ 91 h 324"/>
                <a:gd name="T110" fmla="*/ 699 w 881"/>
                <a:gd name="T111" fmla="*/ 101 h 324"/>
                <a:gd name="T112" fmla="*/ 730 w 881"/>
                <a:gd name="T113" fmla="*/ 112 h 324"/>
                <a:gd name="T114" fmla="*/ 760 w 881"/>
                <a:gd name="T115" fmla="*/ 122 h 324"/>
                <a:gd name="T116" fmla="*/ 791 w 881"/>
                <a:gd name="T117" fmla="*/ 152 h 324"/>
                <a:gd name="T118" fmla="*/ 810 w 881"/>
                <a:gd name="T119" fmla="*/ 162 h 324"/>
                <a:gd name="T120" fmla="*/ 841 w 881"/>
                <a:gd name="T121" fmla="*/ 192 h 324"/>
                <a:gd name="T122" fmla="*/ 861 w 881"/>
                <a:gd name="T123" fmla="*/ 213 h 324"/>
                <a:gd name="T124" fmla="*/ 881 w 881"/>
                <a:gd name="T125" fmla="*/ 253 h 3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81"/>
                <a:gd name="T190" fmla="*/ 0 h 324"/>
                <a:gd name="T191" fmla="*/ 881 w 881"/>
                <a:gd name="T192" fmla="*/ 324 h 32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81" h="324">
                  <a:moveTo>
                    <a:pt x="881" y="253"/>
                  </a:moveTo>
                  <a:lnTo>
                    <a:pt x="852" y="253"/>
                  </a:lnTo>
                  <a:lnTo>
                    <a:pt x="831" y="253"/>
                  </a:lnTo>
                  <a:lnTo>
                    <a:pt x="801" y="253"/>
                  </a:lnTo>
                  <a:lnTo>
                    <a:pt x="770" y="253"/>
                  </a:lnTo>
                  <a:lnTo>
                    <a:pt x="749" y="244"/>
                  </a:lnTo>
                  <a:lnTo>
                    <a:pt x="719" y="244"/>
                  </a:lnTo>
                  <a:lnTo>
                    <a:pt x="690" y="234"/>
                  </a:lnTo>
                  <a:lnTo>
                    <a:pt x="669" y="234"/>
                  </a:lnTo>
                  <a:lnTo>
                    <a:pt x="638" y="223"/>
                  </a:lnTo>
                  <a:lnTo>
                    <a:pt x="608" y="213"/>
                  </a:lnTo>
                  <a:lnTo>
                    <a:pt x="578" y="203"/>
                  </a:lnTo>
                  <a:lnTo>
                    <a:pt x="547" y="192"/>
                  </a:lnTo>
                  <a:lnTo>
                    <a:pt x="496" y="173"/>
                  </a:lnTo>
                  <a:lnTo>
                    <a:pt x="446" y="162"/>
                  </a:lnTo>
                  <a:lnTo>
                    <a:pt x="406" y="152"/>
                  </a:lnTo>
                  <a:lnTo>
                    <a:pt x="375" y="152"/>
                  </a:lnTo>
                  <a:lnTo>
                    <a:pt x="345" y="162"/>
                  </a:lnTo>
                  <a:lnTo>
                    <a:pt x="314" y="173"/>
                  </a:lnTo>
                  <a:lnTo>
                    <a:pt x="284" y="183"/>
                  </a:lnTo>
                  <a:lnTo>
                    <a:pt x="263" y="203"/>
                  </a:lnTo>
                  <a:lnTo>
                    <a:pt x="233" y="234"/>
                  </a:lnTo>
                  <a:lnTo>
                    <a:pt x="213" y="253"/>
                  </a:lnTo>
                  <a:lnTo>
                    <a:pt x="183" y="274"/>
                  </a:lnTo>
                  <a:lnTo>
                    <a:pt x="152" y="294"/>
                  </a:lnTo>
                  <a:lnTo>
                    <a:pt x="131" y="304"/>
                  </a:lnTo>
                  <a:lnTo>
                    <a:pt x="111" y="324"/>
                  </a:lnTo>
                  <a:lnTo>
                    <a:pt x="80" y="314"/>
                  </a:lnTo>
                  <a:lnTo>
                    <a:pt x="61" y="314"/>
                  </a:lnTo>
                  <a:lnTo>
                    <a:pt x="30" y="294"/>
                  </a:lnTo>
                  <a:lnTo>
                    <a:pt x="0" y="263"/>
                  </a:lnTo>
                  <a:lnTo>
                    <a:pt x="10" y="234"/>
                  </a:lnTo>
                  <a:lnTo>
                    <a:pt x="30" y="203"/>
                  </a:lnTo>
                  <a:lnTo>
                    <a:pt x="51" y="183"/>
                  </a:lnTo>
                  <a:lnTo>
                    <a:pt x="80" y="162"/>
                  </a:lnTo>
                  <a:lnTo>
                    <a:pt x="101" y="152"/>
                  </a:lnTo>
                  <a:lnTo>
                    <a:pt x="131" y="132"/>
                  </a:lnTo>
                  <a:lnTo>
                    <a:pt x="162" y="122"/>
                  </a:lnTo>
                  <a:lnTo>
                    <a:pt x="192" y="112"/>
                  </a:lnTo>
                  <a:lnTo>
                    <a:pt x="223" y="91"/>
                  </a:lnTo>
                  <a:lnTo>
                    <a:pt x="253" y="81"/>
                  </a:lnTo>
                  <a:lnTo>
                    <a:pt x="284" y="61"/>
                  </a:lnTo>
                  <a:lnTo>
                    <a:pt x="303" y="51"/>
                  </a:lnTo>
                  <a:lnTo>
                    <a:pt x="334" y="41"/>
                  </a:lnTo>
                  <a:lnTo>
                    <a:pt x="364" y="21"/>
                  </a:lnTo>
                  <a:lnTo>
                    <a:pt x="385" y="11"/>
                  </a:lnTo>
                  <a:lnTo>
                    <a:pt x="415" y="0"/>
                  </a:lnTo>
                  <a:lnTo>
                    <a:pt x="446" y="11"/>
                  </a:lnTo>
                  <a:lnTo>
                    <a:pt x="476" y="21"/>
                  </a:lnTo>
                  <a:lnTo>
                    <a:pt x="507" y="30"/>
                  </a:lnTo>
                  <a:lnTo>
                    <a:pt x="537" y="41"/>
                  </a:lnTo>
                  <a:lnTo>
                    <a:pt x="568" y="51"/>
                  </a:lnTo>
                  <a:lnTo>
                    <a:pt x="608" y="61"/>
                  </a:lnTo>
                  <a:lnTo>
                    <a:pt x="638" y="72"/>
                  </a:lnTo>
                  <a:lnTo>
                    <a:pt x="669" y="91"/>
                  </a:lnTo>
                  <a:lnTo>
                    <a:pt x="699" y="101"/>
                  </a:lnTo>
                  <a:lnTo>
                    <a:pt x="730" y="112"/>
                  </a:lnTo>
                  <a:lnTo>
                    <a:pt x="760" y="122"/>
                  </a:lnTo>
                  <a:lnTo>
                    <a:pt x="791" y="152"/>
                  </a:lnTo>
                  <a:lnTo>
                    <a:pt x="810" y="162"/>
                  </a:lnTo>
                  <a:lnTo>
                    <a:pt x="841" y="192"/>
                  </a:lnTo>
                  <a:lnTo>
                    <a:pt x="861" y="213"/>
                  </a:lnTo>
                  <a:lnTo>
                    <a:pt x="881" y="253"/>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17" name="Freeform 316"/>
            <p:cNvSpPr>
              <a:spLocks/>
            </p:cNvSpPr>
            <p:nvPr/>
          </p:nvSpPr>
          <p:spPr bwMode="auto">
            <a:xfrm>
              <a:off x="1587" y="1737"/>
              <a:ext cx="125" cy="47"/>
            </a:xfrm>
            <a:custGeom>
              <a:avLst/>
              <a:gdLst>
                <a:gd name="T0" fmla="*/ 881 w 881"/>
                <a:gd name="T1" fmla="*/ 253 h 324"/>
                <a:gd name="T2" fmla="*/ 852 w 881"/>
                <a:gd name="T3" fmla="*/ 253 h 324"/>
                <a:gd name="T4" fmla="*/ 831 w 881"/>
                <a:gd name="T5" fmla="*/ 253 h 324"/>
                <a:gd name="T6" fmla="*/ 801 w 881"/>
                <a:gd name="T7" fmla="*/ 253 h 324"/>
                <a:gd name="T8" fmla="*/ 770 w 881"/>
                <a:gd name="T9" fmla="*/ 253 h 324"/>
                <a:gd name="T10" fmla="*/ 749 w 881"/>
                <a:gd name="T11" fmla="*/ 244 h 324"/>
                <a:gd name="T12" fmla="*/ 719 w 881"/>
                <a:gd name="T13" fmla="*/ 244 h 324"/>
                <a:gd name="T14" fmla="*/ 690 w 881"/>
                <a:gd name="T15" fmla="*/ 234 h 324"/>
                <a:gd name="T16" fmla="*/ 669 w 881"/>
                <a:gd name="T17" fmla="*/ 234 h 324"/>
                <a:gd name="T18" fmla="*/ 638 w 881"/>
                <a:gd name="T19" fmla="*/ 223 h 324"/>
                <a:gd name="T20" fmla="*/ 608 w 881"/>
                <a:gd name="T21" fmla="*/ 213 h 324"/>
                <a:gd name="T22" fmla="*/ 578 w 881"/>
                <a:gd name="T23" fmla="*/ 203 h 324"/>
                <a:gd name="T24" fmla="*/ 547 w 881"/>
                <a:gd name="T25" fmla="*/ 192 h 324"/>
                <a:gd name="T26" fmla="*/ 496 w 881"/>
                <a:gd name="T27" fmla="*/ 173 h 324"/>
                <a:gd name="T28" fmla="*/ 446 w 881"/>
                <a:gd name="T29" fmla="*/ 162 h 324"/>
                <a:gd name="T30" fmla="*/ 406 w 881"/>
                <a:gd name="T31" fmla="*/ 152 h 324"/>
                <a:gd name="T32" fmla="*/ 375 w 881"/>
                <a:gd name="T33" fmla="*/ 152 h 324"/>
                <a:gd name="T34" fmla="*/ 345 w 881"/>
                <a:gd name="T35" fmla="*/ 162 h 324"/>
                <a:gd name="T36" fmla="*/ 314 w 881"/>
                <a:gd name="T37" fmla="*/ 173 h 324"/>
                <a:gd name="T38" fmla="*/ 284 w 881"/>
                <a:gd name="T39" fmla="*/ 183 h 324"/>
                <a:gd name="T40" fmla="*/ 263 w 881"/>
                <a:gd name="T41" fmla="*/ 203 h 324"/>
                <a:gd name="T42" fmla="*/ 233 w 881"/>
                <a:gd name="T43" fmla="*/ 234 h 324"/>
                <a:gd name="T44" fmla="*/ 213 w 881"/>
                <a:gd name="T45" fmla="*/ 253 h 324"/>
                <a:gd name="T46" fmla="*/ 183 w 881"/>
                <a:gd name="T47" fmla="*/ 274 h 324"/>
                <a:gd name="T48" fmla="*/ 152 w 881"/>
                <a:gd name="T49" fmla="*/ 294 h 324"/>
                <a:gd name="T50" fmla="*/ 131 w 881"/>
                <a:gd name="T51" fmla="*/ 304 h 324"/>
                <a:gd name="T52" fmla="*/ 111 w 881"/>
                <a:gd name="T53" fmla="*/ 324 h 324"/>
                <a:gd name="T54" fmla="*/ 80 w 881"/>
                <a:gd name="T55" fmla="*/ 314 h 324"/>
                <a:gd name="T56" fmla="*/ 61 w 881"/>
                <a:gd name="T57" fmla="*/ 314 h 324"/>
                <a:gd name="T58" fmla="*/ 30 w 881"/>
                <a:gd name="T59" fmla="*/ 294 h 324"/>
                <a:gd name="T60" fmla="*/ 0 w 881"/>
                <a:gd name="T61" fmla="*/ 263 h 324"/>
                <a:gd name="T62" fmla="*/ 10 w 881"/>
                <a:gd name="T63" fmla="*/ 234 h 324"/>
                <a:gd name="T64" fmla="*/ 30 w 881"/>
                <a:gd name="T65" fmla="*/ 203 h 324"/>
                <a:gd name="T66" fmla="*/ 51 w 881"/>
                <a:gd name="T67" fmla="*/ 183 h 324"/>
                <a:gd name="T68" fmla="*/ 80 w 881"/>
                <a:gd name="T69" fmla="*/ 162 h 324"/>
                <a:gd name="T70" fmla="*/ 101 w 881"/>
                <a:gd name="T71" fmla="*/ 152 h 324"/>
                <a:gd name="T72" fmla="*/ 131 w 881"/>
                <a:gd name="T73" fmla="*/ 132 h 324"/>
                <a:gd name="T74" fmla="*/ 162 w 881"/>
                <a:gd name="T75" fmla="*/ 122 h 324"/>
                <a:gd name="T76" fmla="*/ 192 w 881"/>
                <a:gd name="T77" fmla="*/ 112 h 324"/>
                <a:gd name="T78" fmla="*/ 223 w 881"/>
                <a:gd name="T79" fmla="*/ 91 h 324"/>
                <a:gd name="T80" fmla="*/ 253 w 881"/>
                <a:gd name="T81" fmla="*/ 81 h 324"/>
                <a:gd name="T82" fmla="*/ 284 w 881"/>
                <a:gd name="T83" fmla="*/ 61 h 324"/>
                <a:gd name="T84" fmla="*/ 303 w 881"/>
                <a:gd name="T85" fmla="*/ 51 h 324"/>
                <a:gd name="T86" fmla="*/ 334 w 881"/>
                <a:gd name="T87" fmla="*/ 41 h 324"/>
                <a:gd name="T88" fmla="*/ 364 w 881"/>
                <a:gd name="T89" fmla="*/ 21 h 324"/>
                <a:gd name="T90" fmla="*/ 385 w 881"/>
                <a:gd name="T91" fmla="*/ 11 h 324"/>
                <a:gd name="T92" fmla="*/ 415 w 881"/>
                <a:gd name="T93" fmla="*/ 0 h 324"/>
                <a:gd name="T94" fmla="*/ 446 w 881"/>
                <a:gd name="T95" fmla="*/ 11 h 324"/>
                <a:gd name="T96" fmla="*/ 476 w 881"/>
                <a:gd name="T97" fmla="*/ 21 h 324"/>
                <a:gd name="T98" fmla="*/ 507 w 881"/>
                <a:gd name="T99" fmla="*/ 30 h 324"/>
                <a:gd name="T100" fmla="*/ 537 w 881"/>
                <a:gd name="T101" fmla="*/ 41 h 324"/>
                <a:gd name="T102" fmla="*/ 568 w 881"/>
                <a:gd name="T103" fmla="*/ 51 h 324"/>
                <a:gd name="T104" fmla="*/ 608 w 881"/>
                <a:gd name="T105" fmla="*/ 61 h 324"/>
                <a:gd name="T106" fmla="*/ 638 w 881"/>
                <a:gd name="T107" fmla="*/ 72 h 324"/>
                <a:gd name="T108" fmla="*/ 669 w 881"/>
                <a:gd name="T109" fmla="*/ 91 h 324"/>
                <a:gd name="T110" fmla="*/ 699 w 881"/>
                <a:gd name="T111" fmla="*/ 101 h 324"/>
                <a:gd name="T112" fmla="*/ 730 w 881"/>
                <a:gd name="T113" fmla="*/ 112 h 324"/>
                <a:gd name="T114" fmla="*/ 760 w 881"/>
                <a:gd name="T115" fmla="*/ 122 h 324"/>
                <a:gd name="T116" fmla="*/ 791 w 881"/>
                <a:gd name="T117" fmla="*/ 152 h 324"/>
                <a:gd name="T118" fmla="*/ 810 w 881"/>
                <a:gd name="T119" fmla="*/ 162 h 324"/>
                <a:gd name="T120" fmla="*/ 841 w 881"/>
                <a:gd name="T121" fmla="*/ 192 h 324"/>
                <a:gd name="T122" fmla="*/ 861 w 881"/>
                <a:gd name="T123" fmla="*/ 213 h 324"/>
                <a:gd name="T124" fmla="*/ 881 w 881"/>
                <a:gd name="T125" fmla="*/ 253 h 3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81"/>
                <a:gd name="T190" fmla="*/ 0 h 324"/>
                <a:gd name="T191" fmla="*/ 881 w 881"/>
                <a:gd name="T192" fmla="*/ 324 h 32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81" h="324">
                  <a:moveTo>
                    <a:pt x="881" y="253"/>
                  </a:moveTo>
                  <a:lnTo>
                    <a:pt x="852" y="253"/>
                  </a:lnTo>
                  <a:lnTo>
                    <a:pt x="831" y="253"/>
                  </a:lnTo>
                  <a:lnTo>
                    <a:pt x="801" y="253"/>
                  </a:lnTo>
                  <a:lnTo>
                    <a:pt x="770" y="253"/>
                  </a:lnTo>
                  <a:lnTo>
                    <a:pt x="749" y="244"/>
                  </a:lnTo>
                  <a:lnTo>
                    <a:pt x="719" y="244"/>
                  </a:lnTo>
                  <a:lnTo>
                    <a:pt x="690" y="234"/>
                  </a:lnTo>
                  <a:lnTo>
                    <a:pt x="669" y="234"/>
                  </a:lnTo>
                  <a:lnTo>
                    <a:pt x="638" y="223"/>
                  </a:lnTo>
                  <a:lnTo>
                    <a:pt x="608" y="213"/>
                  </a:lnTo>
                  <a:lnTo>
                    <a:pt x="578" y="203"/>
                  </a:lnTo>
                  <a:lnTo>
                    <a:pt x="547" y="192"/>
                  </a:lnTo>
                  <a:lnTo>
                    <a:pt x="496" y="173"/>
                  </a:lnTo>
                  <a:lnTo>
                    <a:pt x="446" y="162"/>
                  </a:lnTo>
                  <a:lnTo>
                    <a:pt x="406" y="152"/>
                  </a:lnTo>
                  <a:lnTo>
                    <a:pt x="375" y="152"/>
                  </a:lnTo>
                  <a:lnTo>
                    <a:pt x="345" y="162"/>
                  </a:lnTo>
                  <a:lnTo>
                    <a:pt x="314" y="173"/>
                  </a:lnTo>
                  <a:lnTo>
                    <a:pt x="284" y="183"/>
                  </a:lnTo>
                  <a:lnTo>
                    <a:pt x="263" y="203"/>
                  </a:lnTo>
                  <a:lnTo>
                    <a:pt x="233" y="234"/>
                  </a:lnTo>
                  <a:lnTo>
                    <a:pt x="213" y="253"/>
                  </a:lnTo>
                  <a:lnTo>
                    <a:pt x="183" y="274"/>
                  </a:lnTo>
                  <a:lnTo>
                    <a:pt x="152" y="294"/>
                  </a:lnTo>
                  <a:lnTo>
                    <a:pt x="131" y="304"/>
                  </a:lnTo>
                  <a:lnTo>
                    <a:pt x="111" y="324"/>
                  </a:lnTo>
                  <a:lnTo>
                    <a:pt x="80" y="314"/>
                  </a:lnTo>
                  <a:lnTo>
                    <a:pt x="61" y="314"/>
                  </a:lnTo>
                  <a:lnTo>
                    <a:pt x="30" y="294"/>
                  </a:lnTo>
                  <a:lnTo>
                    <a:pt x="0" y="263"/>
                  </a:lnTo>
                  <a:lnTo>
                    <a:pt x="10" y="234"/>
                  </a:lnTo>
                  <a:lnTo>
                    <a:pt x="30" y="203"/>
                  </a:lnTo>
                  <a:lnTo>
                    <a:pt x="51" y="183"/>
                  </a:lnTo>
                  <a:lnTo>
                    <a:pt x="80" y="162"/>
                  </a:lnTo>
                  <a:lnTo>
                    <a:pt x="101" y="152"/>
                  </a:lnTo>
                  <a:lnTo>
                    <a:pt x="131" y="132"/>
                  </a:lnTo>
                  <a:lnTo>
                    <a:pt x="162" y="122"/>
                  </a:lnTo>
                  <a:lnTo>
                    <a:pt x="192" y="112"/>
                  </a:lnTo>
                  <a:lnTo>
                    <a:pt x="223" y="91"/>
                  </a:lnTo>
                  <a:lnTo>
                    <a:pt x="253" y="81"/>
                  </a:lnTo>
                  <a:lnTo>
                    <a:pt x="284" y="61"/>
                  </a:lnTo>
                  <a:lnTo>
                    <a:pt x="303" y="51"/>
                  </a:lnTo>
                  <a:lnTo>
                    <a:pt x="334" y="41"/>
                  </a:lnTo>
                  <a:lnTo>
                    <a:pt x="364" y="21"/>
                  </a:lnTo>
                  <a:lnTo>
                    <a:pt x="385" y="11"/>
                  </a:lnTo>
                  <a:lnTo>
                    <a:pt x="415" y="0"/>
                  </a:lnTo>
                  <a:lnTo>
                    <a:pt x="446" y="11"/>
                  </a:lnTo>
                  <a:lnTo>
                    <a:pt x="476" y="21"/>
                  </a:lnTo>
                  <a:lnTo>
                    <a:pt x="507" y="30"/>
                  </a:lnTo>
                  <a:lnTo>
                    <a:pt x="537" y="41"/>
                  </a:lnTo>
                  <a:lnTo>
                    <a:pt x="568" y="51"/>
                  </a:lnTo>
                  <a:lnTo>
                    <a:pt x="608" y="61"/>
                  </a:lnTo>
                  <a:lnTo>
                    <a:pt x="638" y="72"/>
                  </a:lnTo>
                  <a:lnTo>
                    <a:pt x="669" y="91"/>
                  </a:lnTo>
                  <a:lnTo>
                    <a:pt x="699" y="101"/>
                  </a:lnTo>
                  <a:lnTo>
                    <a:pt x="730" y="112"/>
                  </a:lnTo>
                  <a:lnTo>
                    <a:pt x="760" y="122"/>
                  </a:lnTo>
                  <a:lnTo>
                    <a:pt x="791" y="152"/>
                  </a:lnTo>
                  <a:lnTo>
                    <a:pt x="810" y="162"/>
                  </a:lnTo>
                  <a:lnTo>
                    <a:pt x="841" y="192"/>
                  </a:lnTo>
                  <a:lnTo>
                    <a:pt x="861" y="213"/>
                  </a:lnTo>
                  <a:lnTo>
                    <a:pt x="881" y="253"/>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18" name="Freeform 317"/>
            <p:cNvSpPr>
              <a:spLocks/>
            </p:cNvSpPr>
            <p:nvPr/>
          </p:nvSpPr>
          <p:spPr bwMode="auto">
            <a:xfrm>
              <a:off x="1794" y="1784"/>
              <a:ext cx="137" cy="243"/>
            </a:xfrm>
            <a:custGeom>
              <a:avLst/>
              <a:gdLst>
                <a:gd name="T0" fmla="*/ 871 w 963"/>
                <a:gd name="T1" fmla="*/ 517 h 1703"/>
                <a:gd name="T2" fmla="*/ 892 w 963"/>
                <a:gd name="T3" fmla="*/ 589 h 1703"/>
                <a:gd name="T4" fmla="*/ 912 w 963"/>
                <a:gd name="T5" fmla="*/ 659 h 1703"/>
                <a:gd name="T6" fmla="*/ 932 w 963"/>
                <a:gd name="T7" fmla="*/ 740 h 1703"/>
                <a:gd name="T8" fmla="*/ 942 w 963"/>
                <a:gd name="T9" fmla="*/ 812 h 1703"/>
                <a:gd name="T10" fmla="*/ 953 w 963"/>
                <a:gd name="T11" fmla="*/ 892 h 1703"/>
                <a:gd name="T12" fmla="*/ 953 w 963"/>
                <a:gd name="T13" fmla="*/ 974 h 1703"/>
                <a:gd name="T14" fmla="*/ 963 w 963"/>
                <a:gd name="T15" fmla="*/ 1064 h 1703"/>
                <a:gd name="T16" fmla="*/ 963 w 963"/>
                <a:gd name="T17" fmla="*/ 1136 h 1703"/>
                <a:gd name="T18" fmla="*/ 953 w 963"/>
                <a:gd name="T19" fmla="*/ 1216 h 1703"/>
                <a:gd name="T20" fmla="*/ 942 w 963"/>
                <a:gd name="T21" fmla="*/ 1298 h 1703"/>
                <a:gd name="T22" fmla="*/ 912 w 963"/>
                <a:gd name="T23" fmla="*/ 1379 h 1703"/>
                <a:gd name="T24" fmla="*/ 881 w 963"/>
                <a:gd name="T25" fmla="*/ 1449 h 1703"/>
                <a:gd name="T26" fmla="*/ 841 w 963"/>
                <a:gd name="T27" fmla="*/ 1521 h 1703"/>
                <a:gd name="T28" fmla="*/ 801 w 963"/>
                <a:gd name="T29" fmla="*/ 1592 h 1703"/>
                <a:gd name="T30" fmla="*/ 750 w 963"/>
                <a:gd name="T31" fmla="*/ 1653 h 1703"/>
                <a:gd name="T32" fmla="*/ 709 w 963"/>
                <a:gd name="T33" fmla="*/ 1683 h 1703"/>
                <a:gd name="T34" fmla="*/ 690 w 963"/>
                <a:gd name="T35" fmla="*/ 1672 h 1703"/>
                <a:gd name="T36" fmla="*/ 690 w 963"/>
                <a:gd name="T37" fmla="*/ 1611 h 1703"/>
                <a:gd name="T38" fmla="*/ 679 w 963"/>
                <a:gd name="T39" fmla="*/ 1550 h 1703"/>
                <a:gd name="T40" fmla="*/ 679 w 963"/>
                <a:gd name="T41" fmla="*/ 1500 h 1703"/>
                <a:gd name="T42" fmla="*/ 669 w 963"/>
                <a:gd name="T43" fmla="*/ 1449 h 1703"/>
                <a:gd name="T44" fmla="*/ 659 w 963"/>
                <a:gd name="T45" fmla="*/ 1388 h 1703"/>
                <a:gd name="T46" fmla="*/ 648 w 963"/>
                <a:gd name="T47" fmla="*/ 1308 h 1703"/>
                <a:gd name="T48" fmla="*/ 618 w 963"/>
                <a:gd name="T49" fmla="*/ 1207 h 1703"/>
                <a:gd name="T50" fmla="*/ 598 w 963"/>
                <a:gd name="T51" fmla="*/ 1105 h 1703"/>
                <a:gd name="T52" fmla="*/ 557 w 963"/>
                <a:gd name="T53" fmla="*/ 1003 h 1703"/>
                <a:gd name="T54" fmla="*/ 517 w 963"/>
                <a:gd name="T55" fmla="*/ 913 h 1703"/>
                <a:gd name="T56" fmla="*/ 477 w 963"/>
                <a:gd name="T57" fmla="*/ 831 h 1703"/>
                <a:gd name="T58" fmla="*/ 456 w 963"/>
                <a:gd name="T59" fmla="*/ 791 h 1703"/>
                <a:gd name="T60" fmla="*/ 425 w 963"/>
                <a:gd name="T61" fmla="*/ 740 h 1703"/>
                <a:gd name="T62" fmla="*/ 406 w 963"/>
                <a:gd name="T63" fmla="*/ 690 h 1703"/>
                <a:gd name="T64" fmla="*/ 375 w 963"/>
                <a:gd name="T65" fmla="*/ 650 h 1703"/>
                <a:gd name="T66" fmla="*/ 345 w 963"/>
                <a:gd name="T67" fmla="*/ 598 h 1703"/>
                <a:gd name="T68" fmla="*/ 305 w 963"/>
                <a:gd name="T69" fmla="*/ 538 h 1703"/>
                <a:gd name="T70" fmla="*/ 244 w 963"/>
                <a:gd name="T71" fmla="*/ 446 h 1703"/>
                <a:gd name="T72" fmla="*/ 172 w 963"/>
                <a:gd name="T73" fmla="*/ 355 h 1703"/>
                <a:gd name="T74" fmla="*/ 101 w 963"/>
                <a:gd name="T75" fmla="*/ 274 h 1703"/>
                <a:gd name="T76" fmla="*/ 30 w 963"/>
                <a:gd name="T77" fmla="*/ 183 h 1703"/>
                <a:gd name="T78" fmla="*/ 30 w 963"/>
                <a:gd name="T79" fmla="*/ 132 h 1703"/>
                <a:gd name="T80" fmla="*/ 61 w 963"/>
                <a:gd name="T81" fmla="*/ 91 h 1703"/>
                <a:gd name="T82" fmla="*/ 91 w 963"/>
                <a:gd name="T83" fmla="*/ 41 h 1703"/>
                <a:gd name="T84" fmla="*/ 132 w 963"/>
                <a:gd name="T85" fmla="*/ 11 h 1703"/>
                <a:gd name="T86" fmla="*/ 193 w 963"/>
                <a:gd name="T87" fmla="*/ 0 h 1703"/>
                <a:gd name="T88" fmla="*/ 253 w 963"/>
                <a:gd name="T89" fmla="*/ 0 h 1703"/>
                <a:gd name="T90" fmla="*/ 314 w 963"/>
                <a:gd name="T91" fmla="*/ 0 h 1703"/>
                <a:gd name="T92" fmla="*/ 364 w 963"/>
                <a:gd name="T93" fmla="*/ 0 h 1703"/>
                <a:gd name="T94" fmla="*/ 446 w 963"/>
                <a:gd name="T95" fmla="*/ 31 h 1703"/>
                <a:gd name="T96" fmla="*/ 517 w 963"/>
                <a:gd name="T97" fmla="*/ 72 h 1703"/>
                <a:gd name="T98" fmla="*/ 568 w 963"/>
                <a:gd name="T99" fmla="*/ 112 h 1703"/>
                <a:gd name="T100" fmla="*/ 618 w 963"/>
                <a:gd name="T101" fmla="*/ 162 h 1703"/>
                <a:gd name="T102" fmla="*/ 679 w 963"/>
                <a:gd name="T103" fmla="*/ 223 h 1703"/>
                <a:gd name="T104" fmla="*/ 719 w 963"/>
                <a:gd name="T105" fmla="*/ 274 h 1703"/>
                <a:gd name="T106" fmla="*/ 750 w 963"/>
                <a:gd name="T107" fmla="*/ 324 h 1703"/>
                <a:gd name="T108" fmla="*/ 780 w 963"/>
                <a:gd name="T109" fmla="*/ 366 h 1703"/>
                <a:gd name="T110" fmla="*/ 811 w 963"/>
                <a:gd name="T111" fmla="*/ 416 h 1703"/>
                <a:gd name="T112" fmla="*/ 841 w 963"/>
                <a:gd name="T113" fmla="*/ 467 h 170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3"/>
                <a:gd name="T172" fmla="*/ 0 h 1703"/>
                <a:gd name="T173" fmla="*/ 963 w 963"/>
                <a:gd name="T174" fmla="*/ 1703 h 170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3" h="1703">
                  <a:moveTo>
                    <a:pt x="862" y="486"/>
                  </a:moveTo>
                  <a:lnTo>
                    <a:pt x="871" y="517"/>
                  </a:lnTo>
                  <a:lnTo>
                    <a:pt x="881" y="547"/>
                  </a:lnTo>
                  <a:lnTo>
                    <a:pt x="892" y="589"/>
                  </a:lnTo>
                  <a:lnTo>
                    <a:pt x="902" y="629"/>
                  </a:lnTo>
                  <a:lnTo>
                    <a:pt x="912" y="659"/>
                  </a:lnTo>
                  <a:lnTo>
                    <a:pt x="923" y="700"/>
                  </a:lnTo>
                  <a:lnTo>
                    <a:pt x="932" y="740"/>
                  </a:lnTo>
                  <a:lnTo>
                    <a:pt x="942" y="781"/>
                  </a:lnTo>
                  <a:lnTo>
                    <a:pt x="942" y="812"/>
                  </a:lnTo>
                  <a:lnTo>
                    <a:pt x="942" y="852"/>
                  </a:lnTo>
                  <a:lnTo>
                    <a:pt x="953" y="892"/>
                  </a:lnTo>
                  <a:lnTo>
                    <a:pt x="953" y="943"/>
                  </a:lnTo>
                  <a:lnTo>
                    <a:pt x="953" y="974"/>
                  </a:lnTo>
                  <a:lnTo>
                    <a:pt x="963" y="1024"/>
                  </a:lnTo>
                  <a:lnTo>
                    <a:pt x="963" y="1064"/>
                  </a:lnTo>
                  <a:lnTo>
                    <a:pt x="963" y="1105"/>
                  </a:lnTo>
                  <a:lnTo>
                    <a:pt x="963" y="1136"/>
                  </a:lnTo>
                  <a:lnTo>
                    <a:pt x="953" y="1186"/>
                  </a:lnTo>
                  <a:lnTo>
                    <a:pt x="953" y="1216"/>
                  </a:lnTo>
                  <a:lnTo>
                    <a:pt x="942" y="1267"/>
                  </a:lnTo>
                  <a:lnTo>
                    <a:pt x="942" y="1298"/>
                  </a:lnTo>
                  <a:lnTo>
                    <a:pt x="932" y="1338"/>
                  </a:lnTo>
                  <a:lnTo>
                    <a:pt x="912" y="1379"/>
                  </a:lnTo>
                  <a:lnTo>
                    <a:pt x="902" y="1419"/>
                  </a:lnTo>
                  <a:lnTo>
                    <a:pt x="881" y="1449"/>
                  </a:lnTo>
                  <a:lnTo>
                    <a:pt x="871" y="1480"/>
                  </a:lnTo>
                  <a:lnTo>
                    <a:pt x="841" y="1521"/>
                  </a:lnTo>
                  <a:lnTo>
                    <a:pt x="821" y="1561"/>
                  </a:lnTo>
                  <a:lnTo>
                    <a:pt x="801" y="1592"/>
                  </a:lnTo>
                  <a:lnTo>
                    <a:pt x="780" y="1622"/>
                  </a:lnTo>
                  <a:lnTo>
                    <a:pt x="750" y="1653"/>
                  </a:lnTo>
                  <a:lnTo>
                    <a:pt x="719" y="1683"/>
                  </a:lnTo>
                  <a:lnTo>
                    <a:pt x="709" y="1683"/>
                  </a:lnTo>
                  <a:lnTo>
                    <a:pt x="690" y="1703"/>
                  </a:lnTo>
                  <a:lnTo>
                    <a:pt x="690" y="1672"/>
                  </a:lnTo>
                  <a:lnTo>
                    <a:pt x="690" y="1642"/>
                  </a:lnTo>
                  <a:lnTo>
                    <a:pt x="690" y="1611"/>
                  </a:lnTo>
                  <a:lnTo>
                    <a:pt x="690" y="1581"/>
                  </a:lnTo>
                  <a:lnTo>
                    <a:pt x="679" y="1550"/>
                  </a:lnTo>
                  <a:lnTo>
                    <a:pt x="679" y="1531"/>
                  </a:lnTo>
                  <a:lnTo>
                    <a:pt x="679" y="1500"/>
                  </a:lnTo>
                  <a:lnTo>
                    <a:pt x="679" y="1470"/>
                  </a:lnTo>
                  <a:lnTo>
                    <a:pt x="669" y="1449"/>
                  </a:lnTo>
                  <a:lnTo>
                    <a:pt x="669" y="1419"/>
                  </a:lnTo>
                  <a:lnTo>
                    <a:pt x="659" y="1388"/>
                  </a:lnTo>
                  <a:lnTo>
                    <a:pt x="659" y="1369"/>
                  </a:lnTo>
                  <a:lnTo>
                    <a:pt x="648" y="1308"/>
                  </a:lnTo>
                  <a:lnTo>
                    <a:pt x="639" y="1267"/>
                  </a:lnTo>
                  <a:lnTo>
                    <a:pt x="618" y="1207"/>
                  </a:lnTo>
                  <a:lnTo>
                    <a:pt x="608" y="1155"/>
                  </a:lnTo>
                  <a:lnTo>
                    <a:pt x="598" y="1105"/>
                  </a:lnTo>
                  <a:lnTo>
                    <a:pt x="578" y="1054"/>
                  </a:lnTo>
                  <a:lnTo>
                    <a:pt x="557" y="1003"/>
                  </a:lnTo>
                  <a:lnTo>
                    <a:pt x="537" y="963"/>
                  </a:lnTo>
                  <a:lnTo>
                    <a:pt x="517" y="913"/>
                  </a:lnTo>
                  <a:lnTo>
                    <a:pt x="497" y="862"/>
                  </a:lnTo>
                  <a:lnTo>
                    <a:pt x="477" y="831"/>
                  </a:lnTo>
                  <a:lnTo>
                    <a:pt x="467" y="812"/>
                  </a:lnTo>
                  <a:lnTo>
                    <a:pt x="456" y="791"/>
                  </a:lnTo>
                  <a:lnTo>
                    <a:pt x="446" y="770"/>
                  </a:lnTo>
                  <a:lnTo>
                    <a:pt x="425" y="740"/>
                  </a:lnTo>
                  <a:lnTo>
                    <a:pt x="416" y="720"/>
                  </a:lnTo>
                  <a:lnTo>
                    <a:pt x="406" y="690"/>
                  </a:lnTo>
                  <a:lnTo>
                    <a:pt x="395" y="669"/>
                  </a:lnTo>
                  <a:lnTo>
                    <a:pt x="375" y="650"/>
                  </a:lnTo>
                  <a:lnTo>
                    <a:pt x="364" y="629"/>
                  </a:lnTo>
                  <a:lnTo>
                    <a:pt x="345" y="598"/>
                  </a:lnTo>
                  <a:lnTo>
                    <a:pt x="334" y="578"/>
                  </a:lnTo>
                  <a:lnTo>
                    <a:pt x="305" y="538"/>
                  </a:lnTo>
                  <a:lnTo>
                    <a:pt x="274" y="486"/>
                  </a:lnTo>
                  <a:lnTo>
                    <a:pt x="244" y="446"/>
                  </a:lnTo>
                  <a:lnTo>
                    <a:pt x="202" y="406"/>
                  </a:lnTo>
                  <a:lnTo>
                    <a:pt x="172" y="355"/>
                  </a:lnTo>
                  <a:lnTo>
                    <a:pt x="141" y="314"/>
                  </a:lnTo>
                  <a:lnTo>
                    <a:pt x="101" y="274"/>
                  </a:lnTo>
                  <a:lnTo>
                    <a:pt x="71" y="234"/>
                  </a:lnTo>
                  <a:lnTo>
                    <a:pt x="30" y="183"/>
                  </a:lnTo>
                  <a:lnTo>
                    <a:pt x="0" y="152"/>
                  </a:lnTo>
                  <a:lnTo>
                    <a:pt x="30" y="132"/>
                  </a:lnTo>
                  <a:lnTo>
                    <a:pt x="51" y="112"/>
                  </a:lnTo>
                  <a:lnTo>
                    <a:pt x="61" y="91"/>
                  </a:lnTo>
                  <a:lnTo>
                    <a:pt x="82" y="72"/>
                  </a:lnTo>
                  <a:lnTo>
                    <a:pt x="91" y="41"/>
                  </a:lnTo>
                  <a:lnTo>
                    <a:pt x="112" y="21"/>
                  </a:lnTo>
                  <a:lnTo>
                    <a:pt x="132" y="11"/>
                  </a:lnTo>
                  <a:lnTo>
                    <a:pt x="162" y="11"/>
                  </a:lnTo>
                  <a:lnTo>
                    <a:pt x="193" y="0"/>
                  </a:lnTo>
                  <a:lnTo>
                    <a:pt x="223" y="0"/>
                  </a:lnTo>
                  <a:lnTo>
                    <a:pt x="253" y="0"/>
                  </a:lnTo>
                  <a:lnTo>
                    <a:pt x="294" y="0"/>
                  </a:lnTo>
                  <a:lnTo>
                    <a:pt x="314" y="0"/>
                  </a:lnTo>
                  <a:lnTo>
                    <a:pt x="345" y="0"/>
                  </a:lnTo>
                  <a:lnTo>
                    <a:pt x="364" y="0"/>
                  </a:lnTo>
                  <a:lnTo>
                    <a:pt x="395" y="11"/>
                  </a:lnTo>
                  <a:lnTo>
                    <a:pt x="446" y="31"/>
                  </a:lnTo>
                  <a:lnTo>
                    <a:pt x="497" y="61"/>
                  </a:lnTo>
                  <a:lnTo>
                    <a:pt x="517" y="72"/>
                  </a:lnTo>
                  <a:lnTo>
                    <a:pt x="537" y="91"/>
                  </a:lnTo>
                  <a:lnTo>
                    <a:pt x="568" y="112"/>
                  </a:lnTo>
                  <a:lnTo>
                    <a:pt x="588" y="132"/>
                  </a:lnTo>
                  <a:lnTo>
                    <a:pt x="618" y="162"/>
                  </a:lnTo>
                  <a:lnTo>
                    <a:pt x="659" y="203"/>
                  </a:lnTo>
                  <a:lnTo>
                    <a:pt x="679" y="223"/>
                  </a:lnTo>
                  <a:lnTo>
                    <a:pt x="700" y="254"/>
                  </a:lnTo>
                  <a:lnTo>
                    <a:pt x="719" y="274"/>
                  </a:lnTo>
                  <a:lnTo>
                    <a:pt x="740" y="305"/>
                  </a:lnTo>
                  <a:lnTo>
                    <a:pt x="750" y="324"/>
                  </a:lnTo>
                  <a:lnTo>
                    <a:pt x="770" y="345"/>
                  </a:lnTo>
                  <a:lnTo>
                    <a:pt x="780" y="366"/>
                  </a:lnTo>
                  <a:lnTo>
                    <a:pt x="791" y="396"/>
                  </a:lnTo>
                  <a:lnTo>
                    <a:pt x="811" y="416"/>
                  </a:lnTo>
                  <a:lnTo>
                    <a:pt x="821" y="436"/>
                  </a:lnTo>
                  <a:lnTo>
                    <a:pt x="841" y="467"/>
                  </a:lnTo>
                  <a:lnTo>
                    <a:pt x="862" y="486"/>
                  </a:lnTo>
                  <a:close/>
                </a:path>
              </a:pathLst>
            </a:custGeom>
            <a:solidFill>
              <a:srgbClr val="996633"/>
            </a:solidFill>
            <a:ln w="0">
              <a:solidFill>
                <a:srgbClr val="9966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19" name="Freeform 318"/>
            <p:cNvSpPr>
              <a:spLocks/>
            </p:cNvSpPr>
            <p:nvPr/>
          </p:nvSpPr>
          <p:spPr bwMode="auto">
            <a:xfrm>
              <a:off x="1794" y="1784"/>
              <a:ext cx="137" cy="243"/>
            </a:xfrm>
            <a:custGeom>
              <a:avLst/>
              <a:gdLst>
                <a:gd name="T0" fmla="*/ 871 w 963"/>
                <a:gd name="T1" fmla="*/ 517 h 1703"/>
                <a:gd name="T2" fmla="*/ 892 w 963"/>
                <a:gd name="T3" fmla="*/ 589 h 1703"/>
                <a:gd name="T4" fmla="*/ 912 w 963"/>
                <a:gd name="T5" fmla="*/ 659 h 1703"/>
                <a:gd name="T6" fmla="*/ 932 w 963"/>
                <a:gd name="T7" fmla="*/ 740 h 1703"/>
                <a:gd name="T8" fmla="*/ 942 w 963"/>
                <a:gd name="T9" fmla="*/ 812 h 1703"/>
                <a:gd name="T10" fmla="*/ 953 w 963"/>
                <a:gd name="T11" fmla="*/ 892 h 1703"/>
                <a:gd name="T12" fmla="*/ 953 w 963"/>
                <a:gd name="T13" fmla="*/ 974 h 1703"/>
                <a:gd name="T14" fmla="*/ 963 w 963"/>
                <a:gd name="T15" fmla="*/ 1064 h 1703"/>
                <a:gd name="T16" fmla="*/ 963 w 963"/>
                <a:gd name="T17" fmla="*/ 1136 h 1703"/>
                <a:gd name="T18" fmla="*/ 953 w 963"/>
                <a:gd name="T19" fmla="*/ 1216 h 1703"/>
                <a:gd name="T20" fmla="*/ 942 w 963"/>
                <a:gd name="T21" fmla="*/ 1298 h 1703"/>
                <a:gd name="T22" fmla="*/ 912 w 963"/>
                <a:gd name="T23" fmla="*/ 1379 h 1703"/>
                <a:gd name="T24" fmla="*/ 881 w 963"/>
                <a:gd name="T25" fmla="*/ 1449 h 1703"/>
                <a:gd name="T26" fmla="*/ 841 w 963"/>
                <a:gd name="T27" fmla="*/ 1521 h 1703"/>
                <a:gd name="T28" fmla="*/ 801 w 963"/>
                <a:gd name="T29" fmla="*/ 1592 h 1703"/>
                <a:gd name="T30" fmla="*/ 750 w 963"/>
                <a:gd name="T31" fmla="*/ 1653 h 1703"/>
                <a:gd name="T32" fmla="*/ 709 w 963"/>
                <a:gd name="T33" fmla="*/ 1683 h 1703"/>
                <a:gd name="T34" fmla="*/ 690 w 963"/>
                <a:gd name="T35" fmla="*/ 1672 h 1703"/>
                <a:gd name="T36" fmla="*/ 690 w 963"/>
                <a:gd name="T37" fmla="*/ 1611 h 1703"/>
                <a:gd name="T38" fmla="*/ 679 w 963"/>
                <a:gd name="T39" fmla="*/ 1550 h 1703"/>
                <a:gd name="T40" fmla="*/ 679 w 963"/>
                <a:gd name="T41" fmla="*/ 1500 h 1703"/>
                <a:gd name="T42" fmla="*/ 669 w 963"/>
                <a:gd name="T43" fmla="*/ 1449 h 1703"/>
                <a:gd name="T44" fmla="*/ 659 w 963"/>
                <a:gd name="T45" fmla="*/ 1388 h 1703"/>
                <a:gd name="T46" fmla="*/ 648 w 963"/>
                <a:gd name="T47" fmla="*/ 1308 h 1703"/>
                <a:gd name="T48" fmla="*/ 618 w 963"/>
                <a:gd name="T49" fmla="*/ 1207 h 1703"/>
                <a:gd name="T50" fmla="*/ 598 w 963"/>
                <a:gd name="T51" fmla="*/ 1105 h 1703"/>
                <a:gd name="T52" fmla="*/ 557 w 963"/>
                <a:gd name="T53" fmla="*/ 1003 h 1703"/>
                <a:gd name="T54" fmla="*/ 517 w 963"/>
                <a:gd name="T55" fmla="*/ 913 h 1703"/>
                <a:gd name="T56" fmla="*/ 477 w 963"/>
                <a:gd name="T57" fmla="*/ 831 h 1703"/>
                <a:gd name="T58" fmla="*/ 456 w 963"/>
                <a:gd name="T59" fmla="*/ 791 h 1703"/>
                <a:gd name="T60" fmla="*/ 425 w 963"/>
                <a:gd name="T61" fmla="*/ 740 h 1703"/>
                <a:gd name="T62" fmla="*/ 406 w 963"/>
                <a:gd name="T63" fmla="*/ 690 h 1703"/>
                <a:gd name="T64" fmla="*/ 375 w 963"/>
                <a:gd name="T65" fmla="*/ 650 h 1703"/>
                <a:gd name="T66" fmla="*/ 345 w 963"/>
                <a:gd name="T67" fmla="*/ 598 h 1703"/>
                <a:gd name="T68" fmla="*/ 305 w 963"/>
                <a:gd name="T69" fmla="*/ 538 h 1703"/>
                <a:gd name="T70" fmla="*/ 244 w 963"/>
                <a:gd name="T71" fmla="*/ 446 h 1703"/>
                <a:gd name="T72" fmla="*/ 172 w 963"/>
                <a:gd name="T73" fmla="*/ 355 h 1703"/>
                <a:gd name="T74" fmla="*/ 101 w 963"/>
                <a:gd name="T75" fmla="*/ 274 h 1703"/>
                <a:gd name="T76" fmla="*/ 30 w 963"/>
                <a:gd name="T77" fmla="*/ 183 h 1703"/>
                <a:gd name="T78" fmla="*/ 30 w 963"/>
                <a:gd name="T79" fmla="*/ 132 h 1703"/>
                <a:gd name="T80" fmla="*/ 61 w 963"/>
                <a:gd name="T81" fmla="*/ 91 h 1703"/>
                <a:gd name="T82" fmla="*/ 91 w 963"/>
                <a:gd name="T83" fmla="*/ 41 h 1703"/>
                <a:gd name="T84" fmla="*/ 132 w 963"/>
                <a:gd name="T85" fmla="*/ 11 h 1703"/>
                <a:gd name="T86" fmla="*/ 193 w 963"/>
                <a:gd name="T87" fmla="*/ 0 h 1703"/>
                <a:gd name="T88" fmla="*/ 253 w 963"/>
                <a:gd name="T89" fmla="*/ 0 h 1703"/>
                <a:gd name="T90" fmla="*/ 314 w 963"/>
                <a:gd name="T91" fmla="*/ 0 h 1703"/>
                <a:gd name="T92" fmla="*/ 364 w 963"/>
                <a:gd name="T93" fmla="*/ 0 h 1703"/>
                <a:gd name="T94" fmla="*/ 446 w 963"/>
                <a:gd name="T95" fmla="*/ 31 h 1703"/>
                <a:gd name="T96" fmla="*/ 517 w 963"/>
                <a:gd name="T97" fmla="*/ 72 h 1703"/>
                <a:gd name="T98" fmla="*/ 568 w 963"/>
                <a:gd name="T99" fmla="*/ 112 h 1703"/>
                <a:gd name="T100" fmla="*/ 618 w 963"/>
                <a:gd name="T101" fmla="*/ 162 h 1703"/>
                <a:gd name="T102" fmla="*/ 679 w 963"/>
                <a:gd name="T103" fmla="*/ 223 h 1703"/>
                <a:gd name="T104" fmla="*/ 719 w 963"/>
                <a:gd name="T105" fmla="*/ 274 h 1703"/>
                <a:gd name="T106" fmla="*/ 750 w 963"/>
                <a:gd name="T107" fmla="*/ 324 h 1703"/>
                <a:gd name="T108" fmla="*/ 780 w 963"/>
                <a:gd name="T109" fmla="*/ 366 h 1703"/>
                <a:gd name="T110" fmla="*/ 811 w 963"/>
                <a:gd name="T111" fmla="*/ 416 h 1703"/>
                <a:gd name="T112" fmla="*/ 841 w 963"/>
                <a:gd name="T113" fmla="*/ 467 h 170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3"/>
                <a:gd name="T172" fmla="*/ 0 h 1703"/>
                <a:gd name="T173" fmla="*/ 963 w 963"/>
                <a:gd name="T174" fmla="*/ 1703 h 170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3" h="1703">
                  <a:moveTo>
                    <a:pt x="862" y="486"/>
                  </a:moveTo>
                  <a:lnTo>
                    <a:pt x="871" y="517"/>
                  </a:lnTo>
                  <a:lnTo>
                    <a:pt x="881" y="547"/>
                  </a:lnTo>
                  <a:lnTo>
                    <a:pt x="892" y="589"/>
                  </a:lnTo>
                  <a:lnTo>
                    <a:pt x="902" y="629"/>
                  </a:lnTo>
                  <a:lnTo>
                    <a:pt x="912" y="659"/>
                  </a:lnTo>
                  <a:lnTo>
                    <a:pt x="923" y="700"/>
                  </a:lnTo>
                  <a:lnTo>
                    <a:pt x="932" y="740"/>
                  </a:lnTo>
                  <a:lnTo>
                    <a:pt x="942" y="781"/>
                  </a:lnTo>
                  <a:lnTo>
                    <a:pt x="942" y="812"/>
                  </a:lnTo>
                  <a:lnTo>
                    <a:pt x="942" y="852"/>
                  </a:lnTo>
                  <a:lnTo>
                    <a:pt x="953" y="892"/>
                  </a:lnTo>
                  <a:lnTo>
                    <a:pt x="953" y="943"/>
                  </a:lnTo>
                  <a:lnTo>
                    <a:pt x="953" y="974"/>
                  </a:lnTo>
                  <a:lnTo>
                    <a:pt x="963" y="1024"/>
                  </a:lnTo>
                  <a:lnTo>
                    <a:pt x="963" y="1064"/>
                  </a:lnTo>
                  <a:lnTo>
                    <a:pt x="963" y="1105"/>
                  </a:lnTo>
                  <a:lnTo>
                    <a:pt x="963" y="1136"/>
                  </a:lnTo>
                  <a:lnTo>
                    <a:pt x="953" y="1186"/>
                  </a:lnTo>
                  <a:lnTo>
                    <a:pt x="953" y="1216"/>
                  </a:lnTo>
                  <a:lnTo>
                    <a:pt x="942" y="1267"/>
                  </a:lnTo>
                  <a:lnTo>
                    <a:pt x="942" y="1298"/>
                  </a:lnTo>
                  <a:lnTo>
                    <a:pt x="932" y="1338"/>
                  </a:lnTo>
                  <a:lnTo>
                    <a:pt x="912" y="1379"/>
                  </a:lnTo>
                  <a:lnTo>
                    <a:pt x="902" y="1419"/>
                  </a:lnTo>
                  <a:lnTo>
                    <a:pt x="881" y="1449"/>
                  </a:lnTo>
                  <a:lnTo>
                    <a:pt x="871" y="1480"/>
                  </a:lnTo>
                  <a:lnTo>
                    <a:pt x="841" y="1521"/>
                  </a:lnTo>
                  <a:lnTo>
                    <a:pt x="821" y="1561"/>
                  </a:lnTo>
                  <a:lnTo>
                    <a:pt x="801" y="1592"/>
                  </a:lnTo>
                  <a:lnTo>
                    <a:pt x="780" y="1622"/>
                  </a:lnTo>
                  <a:lnTo>
                    <a:pt x="750" y="1653"/>
                  </a:lnTo>
                  <a:lnTo>
                    <a:pt x="719" y="1683"/>
                  </a:lnTo>
                  <a:lnTo>
                    <a:pt x="709" y="1683"/>
                  </a:lnTo>
                  <a:lnTo>
                    <a:pt x="690" y="1703"/>
                  </a:lnTo>
                  <a:lnTo>
                    <a:pt x="690" y="1672"/>
                  </a:lnTo>
                  <a:lnTo>
                    <a:pt x="690" y="1642"/>
                  </a:lnTo>
                  <a:lnTo>
                    <a:pt x="690" y="1611"/>
                  </a:lnTo>
                  <a:lnTo>
                    <a:pt x="690" y="1581"/>
                  </a:lnTo>
                  <a:lnTo>
                    <a:pt x="679" y="1550"/>
                  </a:lnTo>
                  <a:lnTo>
                    <a:pt x="679" y="1531"/>
                  </a:lnTo>
                  <a:lnTo>
                    <a:pt x="679" y="1500"/>
                  </a:lnTo>
                  <a:lnTo>
                    <a:pt x="679" y="1470"/>
                  </a:lnTo>
                  <a:lnTo>
                    <a:pt x="669" y="1449"/>
                  </a:lnTo>
                  <a:lnTo>
                    <a:pt x="669" y="1419"/>
                  </a:lnTo>
                  <a:lnTo>
                    <a:pt x="659" y="1388"/>
                  </a:lnTo>
                  <a:lnTo>
                    <a:pt x="659" y="1369"/>
                  </a:lnTo>
                  <a:lnTo>
                    <a:pt x="648" y="1308"/>
                  </a:lnTo>
                  <a:lnTo>
                    <a:pt x="639" y="1267"/>
                  </a:lnTo>
                  <a:lnTo>
                    <a:pt x="618" y="1207"/>
                  </a:lnTo>
                  <a:lnTo>
                    <a:pt x="608" y="1155"/>
                  </a:lnTo>
                  <a:lnTo>
                    <a:pt x="598" y="1105"/>
                  </a:lnTo>
                  <a:lnTo>
                    <a:pt x="578" y="1054"/>
                  </a:lnTo>
                  <a:lnTo>
                    <a:pt x="557" y="1003"/>
                  </a:lnTo>
                  <a:lnTo>
                    <a:pt x="537" y="963"/>
                  </a:lnTo>
                  <a:lnTo>
                    <a:pt x="517" y="913"/>
                  </a:lnTo>
                  <a:lnTo>
                    <a:pt x="497" y="862"/>
                  </a:lnTo>
                  <a:lnTo>
                    <a:pt x="477" y="831"/>
                  </a:lnTo>
                  <a:lnTo>
                    <a:pt x="467" y="812"/>
                  </a:lnTo>
                  <a:lnTo>
                    <a:pt x="456" y="791"/>
                  </a:lnTo>
                  <a:lnTo>
                    <a:pt x="446" y="770"/>
                  </a:lnTo>
                  <a:lnTo>
                    <a:pt x="425" y="740"/>
                  </a:lnTo>
                  <a:lnTo>
                    <a:pt x="416" y="720"/>
                  </a:lnTo>
                  <a:lnTo>
                    <a:pt x="406" y="690"/>
                  </a:lnTo>
                  <a:lnTo>
                    <a:pt x="395" y="669"/>
                  </a:lnTo>
                  <a:lnTo>
                    <a:pt x="375" y="650"/>
                  </a:lnTo>
                  <a:lnTo>
                    <a:pt x="364" y="629"/>
                  </a:lnTo>
                  <a:lnTo>
                    <a:pt x="345" y="598"/>
                  </a:lnTo>
                  <a:lnTo>
                    <a:pt x="334" y="578"/>
                  </a:lnTo>
                  <a:lnTo>
                    <a:pt x="305" y="538"/>
                  </a:lnTo>
                  <a:lnTo>
                    <a:pt x="274" y="486"/>
                  </a:lnTo>
                  <a:lnTo>
                    <a:pt x="244" y="446"/>
                  </a:lnTo>
                  <a:lnTo>
                    <a:pt x="202" y="406"/>
                  </a:lnTo>
                  <a:lnTo>
                    <a:pt x="172" y="355"/>
                  </a:lnTo>
                  <a:lnTo>
                    <a:pt x="141" y="314"/>
                  </a:lnTo>
                  <a:lnTo>
                    <a:pt x="101" y="274"/>
                  </a:lnTo>
                  <a:lnTo>
                    <a:pt x="71" y="234"/>
                  </a:lnTo>
                  <a:lnTo>
                    <a:pt x="30" y="183"/>
                  </a:lnTo>
                  <a:lnTo>
                    <a:pt x="0" y="152"/>
                  </a:lnTo>
                  <a:lnTo>
                    <a:pt x="30" y="132"/>
                  </a:lnTo>
                  <a:lnTo>
                    <a:pt x="51" y="112"/>
                  </a:lnTo>
                  <a:lnTo>
                    <a:pt x="61" y="91"/>
                  </a:lnTo>
                  <a:lnTo>
                    <a:pt x="82" y="72"/>
                  </a:lnTo>
                  <a:lnTo>
                    <a:pt x="91" y="41"/>
                  </a:lnTo>
                  <a:lnTo>
                    <a:pt x="112" y="21"/>
                  </a:lnTo>
                  <a:lnTo>
                    <a:pt x="132" y="11"/>
                  </a:lnTo>
                  <a:lnTo>
                    <a:pt x="162" y="11"/>
                  </a:lnTo>
                  <a:lnTo>
                    <a:pt x="193" y="0"/>
                  </a:lnTo>
                  <a:lnTo>
                    <a:pt x="223" y="0"/>
                  </a:lnTo>
                  <a:lnTo>
                    <a:pt x="253" y="0"/>
                  </a:lnTo>
                  <a:lnTo>
                    <a:pt x="294" y="0"/>
                  </a:lnTo>
                  <a:lnTo>
                    <a:pt x="314" y="0"/>
                  </a:lnTo>
                  <a:lnTo>
                    <a:pt x="345" y="0"/>
                  </a:lnTo>
                  <a:lnTo>
                    <a:pt x="364" y="0"/>
                  </a:lnTo>
                  <a:lnTo>
                    <a:pt x="395" y="11"/>
                  </a:lnTo>
                  <a:lnTo>
                    <a:pt x="446" y="31"/>
                  </a:lnTo>
                  <a:lnTo>
                    <a:pt x="497" y="61"/>
                  </a:lnTo>
                  <a:lnTo>
                    <a:pt x="517" y="72"/>
                  </a:lnTo>
                  <a:lnTo>
                    <a:pt x="537" y="91"/>
                  </a:lnTo>
                  <a:lnTo>
                    <a:pt x="568" y="112"/>
                  </a:lnTo>
                  <a:lnTo>
                    <a:pt x="588" y="132"/>
                  </a:lnTo>
                  <a:lnTo>
                    <a:pt x="618" y="162"/>
                  </a:lnTo>
                  <a:lnTo>
                    <a:pt x="659" y="203"/>
                  </a:lnTo>
                  <a:lnTo>
                    <a:pt x="679" y="223"/>
                  </a:lnTo>
                  <a:lnTo>
                    <a:pt x="700" y="254"/>
                  </a:lnTo>
                  <a:lnTo>
                    <a:pt x="719" y="274"/>
                  </a:lnTo>
                  <a:lnTo>
                    <a:pt x="740" y="305"/>
                  </a:lnTo>
                  <a:lnTo>
                    <a:pt x="750" y="324"/>
                  </a:lnTo>
                  <a:lnTo>
                    <a:pt x="770" y="345"/>
                  </a:lnTo>
                  <a:lnTo>
                    <a:pt x="780" y="366"/>
                  </a:lnTo>
                  <a:lnTo>
                    <a:pt x="791" y="396"/>
                  </a:lnTo>
                  <a:lnTo>
                    <a:pt x="811" y="416"/>
                  </a:lnTo>
                  <a:lnTo>
                    <a:pt x="821" y="436"/>
                  </a:lnTo>
                  <a:lnTo>
                    <a:pt x="841" y="467"/>
                  </a:lnTo>
                  <a:lnTo>
                    <a:pt x="862" y="486"/>
                  </a:lnTo>
                </a:path>
              </a:pathLst>
            </a:custGeom>
            <a:noFill/>
            <a:ln w="0">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20" name="Freeform 319"/>
            <p:cNvSpPr>
              <a:spLocks/>
            </p:cNvSpPr>
            <p:nvPr/>
          </p:nvSpPr>
          <p:spPr bwMode="auto">
            <a:xfrm>
              <a:off x="1272" y="1792"/>
              <a:ext cx="131" cy="67"/>
            </a:xfrm>
            <a:custGeom>
              <a:avLst/>
              <a:gdLst>
                <a:gd name="T0" fmla="*/ 912 w 912"/>
                <a:gd name="T1" fmla="*/ 162 h 467"/>
                <a:gd name="T2" fmla="*/ 881 w 912"/>
                <a:gd name="T3" fmla="*/ 183 h 467"/>
                <a:gd name="T4" fmla="*/ 851 w 912"/>
                <a:gd name="T5" fmla="*/ 193 h 467"/>
                <a:gd name="T6" fmla="*/ 811 w 912"/>
                <a:gd name="T7" fmla="*/ 183 h 467"/>
                <a:gd name="T8" fmla="*/ 780 w 912"/>
                <a:gd name="T9" fmla="*/ 173 h 467"/>
                <a:gd name="T10" fmla="*/ 750 w 912"/>
                <a:gd name="T11" fmla="*/ 152 h 467"/>
                <a:gd name="T12" fmla="*/ 719 w 912"/>
                <a:gd name="T13" fmla="*/ 142 h 467"/>
                <a:gd name="T14" fmla="*/ 689 w 912"/>
                <a:gd name="T15" fmla="*/ 142 h 467"/>
                <a:gd name="T16" fmla="*/ 658 w 912"/>
                <a:gd name="T17" fmla="*/ 162 h 467"/>
                <a:gd name="T18" fmla="*/ 607 w 912"/>
                <a:gd name="T19" fmla="*/ 142 h 467"/>
                <a:gd name="T20" fmla="*/ 557 w 912"/>
                <a:gd name="T21" fmla="*/ 142 h 467"/>
                <a:gd name="T22" fmla="*/ 517 w 912"/>
                <a:gd name="T23" fmla="*/ 142 h 467"/>
                <a:gd name="T24" fmla="*/ 466 w 912"/>
                <a:gd name="T25" fmla="*/ 162 h 467"/>
                <a:gd name="T26" fmla="*/ 416 w 912"/>
                <a:gd name="T27" fmla="*/ 173 h 467"/>
                <a:gd name="T28" fmla="*/ 374 w 912"/>
                <a:gd name="T29" fmla="*/ 193 h 467"/>
                <a:gd name="T30" fmla="*/ 334 w 912"/>
                <a:gd name="T31" fmla="*/ 213 h 467"/>
                <a:gd name="T32" fmla="*/ 294 w 912"/>
                <a:gd name="T33" fmla="*/ 244 h 467"/>
                <a:gd name="T34" fmla="*/ 254 w 912"/>
                <a:gd name="T35" fmla="*/ 263 h 467"/>
                <a:gd name="T36" fmla="*/ 212 w 912"/>
                <a:gd name="T37" fmla="*/ 294 h 467"/>
                <a:gd name="T38" fmla="*/ 172 w 912"/>
                <a:gd name="T39" fmla="*/ 324 h 467"/>
                <a:gd name="T40" fmla="*/ 142 w 912"/>
                <a:gd name="T41" fmla="*/ 355 h 467"/>
                <a:gd name="T42" fmla="*/ 101 w 912"/>
                <a:gd name="T43" fmla="*/ 375 h 467"/>
                <a:gd name="T44" fmla="*/ 61 w 912"/>
                <a:gd name="T45" fmla="*/ 406 h 467"/>
                <a:gd name="T46" fmla="*/ 31 w 912"/>
                <a:gd name="T47" fmla="*/ 436 h 467"/>
                <a:gd name="T48" fmla="*/ 0 w 912"/>
                <a:gd name="T49" fmla="*/ 467 h 467"/>
                <a:gd name="T50" fmla="*/ 0 w 912"/>
                <a:gd name="T51" fmla="*/ 425 h 467"/>
                <a:gd name="T52" fmla="*/ 10 w 912"/>
                <a:gd name="T53" fmla="*/ 385 h 467"/>
                <a:gd name="T54" fmla="*/ 20 w 912"/>
                <a:gd name="T55" fmla="*/ 355 h 467"/>
                <a:gd name="T56" fmla="*/ 40 w 912"/>
                <a:gd name="T57" fmla="*/ 324 h 467"/>
                <a:gd name="T58" fmla="*/ 61 w 912"/>
                <a:gd name="T59" fmla="*/ 294 h 467"/>
                <a:gd name="T60" fmla="*/ 81 w 912"/>
                <a:gd name="T61" fmla="*/ 263 h 467"/>
                <a:gd name="T62" fmla="*/ 111 w 912"/>
                <a:gd name="T63" fmla="*/ 244 h 467"/>
                <a:gd name="T64" fmla="*/ 142 w 912"/>
                <a:gd name="T65" fmla="*/ 223 h 467"/>
                <a:gd name="T66" fmla="*/ 172 w 912"/>
                <a:gd name="T67" fmla="*/ 202 h 467"/>
                <a:gd name="T68" fmla="*/ 202 w 912"/>
                <a:gd name="T69" fmla="*/ 183 h 467"/>
                <a:gd name="T70" fmla="*/ 233 w 912"/>
                <a:gd name="T71" fmla="*/ 152 h 467"/>
                <a:gd name="T72" fmla="*/ 263 w 912"/>
                <a:gd name="T73" fmla="*/ 142 h 467"/>
                <a:gd name="T74" fmla="*/ 294 w 912"/>
                <a:gd name="T75" fmla="*/ 122 h 467"/>
                <a:gd name="T76" fmla="*/ 334 w 912"/>
                <a:gd name="T77" fmla="*/ 101 h 467"/>
                <a:gd name="T78" fmla="*/ 365 w 912"/>
                <a:gd name="T79" fmla="*/ 91 h 467"/>
                <a:gd name="T80" fmla="*/ 395 w 912"/>
                <a:gd name="T81" fmla="*/ 71 h 467"/>
                <a:gd name="T82" fmla="*/ 416 w 912"/>
                <a:gd name="T83" fmla="*/ 61 h 467"/>
                <a:gd name="T84" fmla="*/ 445 w 912"/>
                <a:gd name="T85" fmla="*/ 51 h 467"/>
                <a:gd name="T86" fmla="*/ 476 w 912"/>
                <a:gd name="T87" fmla="*/ 51 h 467"/>
                <a:gd name="T88" fmla="*/ 517 w 912"/>
                <a:gd name="T89" fmla="*/ 51 h 467"/>
                <a:gd name="T90" fmla="*/ 547 w 912"/>
                <a:gd name="T91" fmla="*/ 40 h 467"/>
                <a:gd name="T92" fmla="*/ 578 w 912"/>
                <a:gd name="T93" fmla="*/ 30 h 467"/>
                <a:gd name="T94" fmla="*/ 607 w 912"/>
                <a:gd name="T95" fmla="*/ 11 h 467"/>
                <a:gd name="T96" fmla="*/ 639 w 912"/>
                <a:gd name="T97" fmla="*/ 0 h 467"/>
                <a:gd name="T98" fmla="*/ 668 w 912"/>
                <a:gd name="T99" fmla="*/ 0 h 467"/>
                <a:gd name="T100" fmla="*/ 709 w 912"/>
                <a:gd name="T101" fmla="*/ 21 h 467"/>
                <a:gd name="T102" fmla="*/ 750 w 912"/>
                <a:gd name="T103" fmla="*/ 30 h 467"/>
                <a:gd name="T104" fmla="*/ 801 w 912"/>
                <a:gd name="T105" fmla="*/ 40 h 467"/>
                <a:gd name="T106" fmla="*/ 830 w 912"/>
                <a:gd name="T107" fmla="*/ 61 h 467"/>
                <a:gd name="T108" fmla="*/ 872 w 912"/>
                <a:gd name="T109" fmla="*/ 91 h 467"/>
                <a:gd name="T110" fmla="*/ 891 w 912"/>
                <a:gd name="T111" fmla="*/ 112 h 467"/>
                <a:gd name="T112" fmla="*/ 912 w 912"/>
                <a:gd name="T113" fmla="*/ 162 h 46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12"/>
                <a:gd name="T172" fmla="*/ 0 h 467"/>
                <a:gd name="T173" fmla="*/ 912 w 912"/>
                <a:gd name="T174" fmla="*/ 467 h 46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12" h="467">
                  <a:moveTo>
                    <a:pt x="912" y="162"/>
                  </a:moveTo>
                  <a:lnTo>
                    <a:pt x="881" y="183"/>
                  </a:lnTo>
                  <a:lnTo>
                    <a:pt x="851" y="193"/>
                  </a:lnTo>
                  <a:lnTo>
                    <a:pt x="811" y="183"/>
                  </a:lnTo>
                  <a:lnTo>
                    <a:pt x="780" y="173"/>
                  </a:lnTo>
                  <a:lnTo>
                    <a:pt x="750" y="152"/>
                  </a:lnTo>
                  <a:lnTo>
                    <a:pt x="719" y="142"/>
                  </a:lnTo>
                  <a:lnTo>
                    <a:pt x="689" y="142"/>
                  </a:lnTo>
                  <a:lnTo>
                    <a:pt x="658" y="162"/>
                  </a:lnTo>
                  <a:lnTo>
                    <a:pt x="607" y="142"/>
                  </a:lnTo>
                  <a:lnTo>
                    <a:pt x="557" y="142"/>
                  </a:lnTo>
                  <a:lnTo>
                    <a:pt x="517" y="142"/>
                  </a:lnTo>
                  <a:lnTo>
                    <a:pt x="466" y="162"/>
                  </a:lnTo>
                  <a:lnTo>
                    <a:pt x="416" y="173"/>
                  </a:lnTo>
                  <a:lnTo>
                    <a:pt x="374" y="193"/>
                  </a:lnTo>
                  <a:lnTo>
                    <a:pt x="334" y="213"/>
                  </a:lnTo>
                  <a:lnTo>
                    <a:pt x="294" y="244"/>
                  </a:lnTo>
                  <a:lnTo>
                    <a:pt x="254" y="263"/>
                  </a:lnTo>
                  <a:lnTo>
                    <a:pt x="212" y="294"/>
                  </a:lnTo>
                  <a:lnTo>
                    <a:pt x="172" y="324"/>
                  </a:lnTo>
                  <a:lnTo>
                    <a:pt x="142" y="355"/>
                  </a:lnTo>
                  <a:lnTo>
                    <a:pt x="101" y="375"/>
                  </a:lnTo>
                  <a:lnTo>
                    <a:pt x="61" y="406"/>
                  </a:lnTo>
                  <a:lnTo>
                    <a:pt x="31" y="436"/>
                  </a:lnTo>
                  <a:lnTo>
                    <a:pt x="0" y="467"/>
                  </a:lnTo>
                  <a:lnTo>
                    <a:pt x="0" y="425"/>
                  </a:lnTo>
                  <a:lnTo>
                    <a:pt x="10" y="385"/>
                  </a:lnTo>
                  <a:lnTo>
                    <a:pt x="20" y="355"/>
                  </a:lnTo>
                  <a:lnTo>
                    <a:pt x="40" y="324"/>
                  </a:lnTo>
                  <a:lnTo>
                    <a:pt x="61" y="294"/>
                  </a:lnTo>
                  <a:lnTo>
                    <a:pt x="81" y="263"/>
                  </a:lnTo>
                  <a:lnTo>
                    <a:pt x="111" y="244"/>
                  </a:lnTo>
                  <a:lnTo>
                    <a:pt x="142" y="223"/>
                  </a:lnTo>
                  <a:lnTo>
                    <a:pt x="172" y="202"/>
                  </a:lnTo>
                  <a:lnTo>
                    <a:pt x="202" y="183"/>
                  </a:lnTo>
                  <a:lnTo>
                    <a:pt x="233" y="152"/>
                  </a:lnTo>
                  <a:lnTo>
                    <a:pt x="263" y="142"/>
                  </a:lnTo>
                  <a:lnTo>
                    <a:pt x="294" y="122"/>
                  </a:lnTo>
                  <a:lnTo>
                    <a:pt x="334" y="101"/>
                  </a:lnTo>
                  <a:lnTo>
                    <a:pt x="365" y="91"/>
                  </a:lnTo>
                  <a:lnTo>
                    <a:pt x="395" y="71"/>
                  </a:lnTo>
                  <a:lnTo>
                    <a:pt x="416" y="61"/>
                  </a:lnTo>
                  <a:lnTo>
                    <a:pt x="445" y="51"/>
                  </a:lnTo>
                  <a:lnTo>
                    <a:pt x="476" y="51"/>
                  </a:lnTo>
                  <a:lnTo>
                    <a:pt x="517" y="51"/>
                  </a:lnTo>
                  <a:lnTo>
                    <a:pt x="547" y="40"/>
                  </a:lnTo>
                  <a:lnTo>
                    <a:pt x="578" y="30"/>
                  </a:lnTo>
                  <a:lnTo>
                    <a:pt x="607" y="11"/>
                  </a:lnTo>
                  <a:lnTo>
                    <a:pt x="639" y="0"/>
                  </a:lnTo>
                  <a:lnTo>
                    <a:pt x="668" y="0"/>
                  </a:lnTo>
                  <a:lnTo>
                    <a:pt x="709" y="21"/>
                  </a:lnTo>
                  <a:lnTo>
                    <a:pt x="750" y="30"/>
                  </a:lnTo>
                  <a:lnTo>
                    <a:pt x="801" y="40"/>
                  </a:lnTo>
                  <a:lnTo>
                    <a:pt x="830" y="61"/>
                  </a:lnTo>
                  <a:lnTo>
                    <a:pt x="872" y="91"/>
                  </a:lnTo>
                  <a:lnTo>
                    <a:pt x="891" y="112"/>
                  </a:lnTo>
                  <a:lnTo>
                    <a:pt x="912" y="162"/>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21" name="Freeform 320"/>
            <p:cNvSpPr>
              <a:spLocks/>
            </p:cNvSpPr>
            <p:nvPr/>
          </p:nvSpPr>
          <p:spPr bwMode="auto">
            <a:xfrm>
              <a:off x="1272" y="1792"/>
              <a:ext cx="131" cy="67"/>
            </a:xfrm>
            <a:custGeom>
              <a:avLst/>
              <a:gdLst>
                <a:gd name="T0" fmla="*/ 912 w 912"/>
                <a:gd name="T1" fmla="*/ 162 h 467"/>
                <a:gd name="T2" fmla="*/ 881 w 912"/>
                <a:gd name="T3" fmla="*/ 183 h 467"/>
                <a:gd name="T4" fmla="*/ 851 w 912"/>
                <a:gd name="T5" fmla="*/ 193 h 467"/>
                <a:gd name="T6" fmla="*/ 811 w 912"/>
                <a:gd name="T7" fmla="*/ 183 h 467"/>
                <a:gd name="T8" fmla="*/ 780 w 912"/>
                <a:gd name="T9" fmla="*/ 173 h 467"/>
                <a:gd name="T10" fmla="*/ 750 w 912"/>
                <a:gd name="T11" fmla="*/ 152 h 467"/>
                <a:gd name="T12" fmla="*/ 719 w 912"/>
                <a:gd name="T13" fmla="*/ 142 h 467"/>
                <a:gd name="T14" fmla="*/ 689 w 912"/>
                <a:gd name="T15" fmla="*/ 142 h 467"/>
                <a:gd name="T16" fmla="*/ 658 w 912"/>
                <a:gd name="T17" fmla="*/ 162 h 467"/>
                <a:gd name="T18" fmla="*/ 607 w 912"/>
                <a:gd name="T19" fmla="*/ 142 h 467"/>
                <a:gd name="T20" fmla="*/ 557 w 912"/>
                <a:gd name="T21" fmla="*/ 142 h 467"/>
                <a:gd name="T22" fmla="*/ 517 w 912"/>
                <a:gd name="T23" fmla="*/ 142 h 467"/>
                <a:gd name="T24" fmla="*/ 466 w 912"/>
                <a:gd name="T25" fmla="*/ 162 h 467"/>
                <a:gd name="T26" fmla="*/ 416 w 912"/>
                <a:gd name="T27" fmla="*/ 173 h 467"/>
                <a:gd name="T28" fmla="*/ 374 w 912"/>
                <a:gd name="T29" fmla="*/ 193 h 467"/>
                <a:gd name="T30" fmla="*/ 334 w 912"/>
                <a:gd name="T31" fmla="*/ 213 h 467"/>
                <a:gd name="T32" fmla="*/ 294 w 912"/>
                <a:gd name="T33" fmla="*/ 244 h 467"/>
                <a:gd name="T34" fmla="*/ 254 w 912"/>
                <a:gd name="T35" fmla="*/ 263 h 467"/>
                <a:gd name="T36" fmla="*/ 212 w 912"/>
                <a:gd name="T37" fmla="*/ 294 h 467"/>
                <a:gd name="T38" fmla="*/ 172 w 912"/>
                <a:gd name="T39" fmla="*/ 324 h 467"/>
                <a:gd name="T40" fmla="*/ 142 w 912"/>
                <a:gd name="T41" fmla="*/ 355 h 467"/>
                <a:gd name="T42" fmla="*/ 101 w 912"/>
                <a:gd name="T43" fmla="*/ 375 h 467"/>
                <a:gd name="T44" fmla="*/ 61 w 912"/>
                <a:gd name="T45" fmla="*/ 406 h 467"/>
                <a:gd name="T46" fmla="*/ 31 w 912"/>
                <a:gd name="T47" fmla="*/ 436 h 467"/>
                <a:gd name="T48" fmla="*/ 0 w 912"/>
                <a:gd name="T49" fmla="*/ 467 h 467"/>
                <a:gd name="T50" fmla="*/ 0 w 912"/>
                <a:gd name="T51" fmla="*/ 425 h 467"/>
                <a:gd name="T52" fmla="*/ 10 w 912"/>
                <a:gd name="T53" fmla="*/ 385 h 467"/>
                <a:gd name="T54" fmla="*/ 20 w 912"/>
                <a:gd name="T55" fmla="*/ 355 h 467"/>
                <a:gd name="T56" fmla="*/ 40 w 912"/>
                <a:gd name="T57" fmla="*/ 324 h 467"/>
                <a:gd name="T58" fmla="*/ 61 w 912"/>
                <a:gd name="T59" fmla="*/ 294 h 467"/>
                <a:gd name="T60" fmla="*/ 81 w 912"/>
                <a:gd name="T61" fmla="*/ 263 h 467"/>
                <a:gd name="T62" fmla="*/ 111 w 912"/>
                <a:gd name="T63" fmla="*/ 244 h 467"/>
                <a:gd name="T64" fmla="*/ 142 w 912"/>
                <a:gd name="T65" fmla="*/ 223 h 467"/>
                <a:gd name="T66" fmla="*/ 172 w 912"/>
                <a:gd name="T67" fmla="*/ 202 h 467"/>
                <a:gd name="T68" fmla="*/ 202 w 912"/>
                <a:gd name="T69" fmla="*/ 183 h 467"/>
                <a:gd name="T70" fmla="*/ 233 w 912"/>
                <a:gd name="T71" fmla="*/ 152 h 467"/>
                <a:gd name="T72" fmla="*/ 263 w 912"/>
                <a:gd name="T73" fmla="*/ 142 h 467"/>
                <a:gd name="T74" fmla="*/ 294 w 912"/>
                <a:gd name="T75" fmla="*/ 122 h 467"/>
                <a:gd name="T76" fmla="*/ 334 w 912"/>
                <a:gd name="T77" fmla="*/ 101 h 467"/>
                <a:gd name="T78" fmla="*/ 365 w 912"/>
                <a:gd name="T79" fmla="*/ 91 h 467"/>
                <a:gd name="T80" fmla="*/ 395 w 912"/>
                <a:gd name="T81" fmla="*/ 71 h 467"/>
                <a:gd name="T82" fmla="*/ 416 w 912"/>
                <a:gd name="T83" fmla="*/ 61 h 467"/>
                <a:gd name="T84" fmla="*/ 445 w 912"/>
                <a:gd name="T85" fmla="*/ 51 h 467"/>
                <a:gd name="T86" fmla="*/ 476 w 912"/>
                <a:gd name="T87" fmla="*/ 51 h 467"/>
                <a:gd name="T88" fmla="*/ 517 w 912"/>
                <a:gd name="T89" fmla="*/ 51 h 467"/>
                <a:gd name="T90" fmla="*/ 547 w 912"/>
                <a:gd name="T91" fmla="*/ 40 h 467"/>
                <a:gd name="T92" fmla="*/ 578 w 912"/>
                <a:gd name="T93" fmla="*/ 30 h 467"/>
                <a:gd name="T94" fmla="*/ 607 w 912"/>
                <a:gd name="T95" fmla="*/ 11 h 467"/>
                <a:gd name="T96" fmla="*/ 639 w 912"/>
                <a:gd name="T97" fmla="*/ 0 h 467"/>
                <a:gd name="T98" fmla="*/ 668 w 912"/>
                <a:gd name="T99" fmla="*/ 0 h 467"/>
                <a:gd name="T100" fmla="*/ 709 w 912"/>
                <a:gd name="T101" fmla="*/ 21 h 467"/>
                <a:gd name="T102" fmla="*/ 750 w 912"/>
                <a:gd name="T103" fmla="*/ 30 h 467"/>
                <a:gd name="T104" fmla="*/ 801 w 912"/>
                <a:gd name="T105" fmla="*/ 40 h 467"/>
                <a:gd name="T106" fmla="*/ 830 w 912"/>
                <a:gd name="T107" fmla="*/ 61 h 467"/>
                <a:gd name="T108" fmla="*/ 872 w 912"/>
                <a:gd name="T109" fmla="*/ 91 h 467"/>
                <a:gd name="T110" fmla="*/ 891 w 912"/>
                <a:gd name="T111" fmla="*/ 112 h 467"/>
                <a:gd name="T112" fmla="*/ 912 w 912"/>
                <a:gd name="T113" fmla="*/ 162 h 46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12"/>
                <a:gd name="T172" fmla="*/ 0 h 467"/>
                <a:gd name="T173" fmla="*/ 912 w 912"/>
                <a:gd name="T174" fmla="*/ 467 h 46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12" h="467">
                  <a:moveTo>
                    <a:pt x="912" y="162"/>
                  </a:moveTo>
                  <a:lnTo>
                    <a:pt x="881" y="183"/>
                  </a:lnTo>
                  <a:lnTo>
                    <a:pt x="851" y="193"/>
                  </a:lnTo>
                  <a:lnTo>
                    <a:pt x="811" y="183"/>
                  </a:lnTo>
                  <a:lnTo>
                    <a:pt x="780" y="173"/>
                  </a:lnTo>
                  <a:lnTo>
                    <a:pt x="750" y="152"/>
                  </a:lnTo>
                  <a:lnTo>
                    <a:pt x="719" y="142"/>
                  </a:lnTo>
                  <a:lnTo>
                    <a:pt x="689" y="142"/>
                  </a:lnTo>
                  <a:lnTo>
                    <a:pt x="658" y="162"/>
                  </a:lnTo>
                  <a:lnTo>
                    <a:pt x="607" y="142"/>
                  </a:lnTo>
                  <a:lnTo>
                    <a:pt x="557" y="142"/>
                  </a:lnTo>
                  <a:lnTo>
                    <a:pt x="517" y="142"/>
                  </a:lnTo>
                  <a:lnTo>
                    <a:pt x="466" y="162"/>
                  </a:lnTo>
                  <a:lnTo>
                    <a:pt x="416" y="173"/>
                  </a:lnTo>
                  <a:lnTo>
                    <a:pt x="374" y="193"/>
                  </a:lnTo>
                  <a:lnTo>
                    <a:pt x="334" y="213"/>
                  </a:lnTo>
                  <a:lnTo>
                    <a:pt x="294" y="244"/>
                  </a:lnTo>
                  <a:lnTo>
                    <a:pt x="254" y="263"/>
                  </a:lnTo>
                  <a:lnTo>
                    <a:pt x="212" y="294"/>
                  </a:lnTo>
                  <a:lnTo>
                    <a:pt x="172" y="324"/>
                  </a:lnTo>
                  <a:lnTo>
                    <a:pt x="142" y="355"/>
                  </a:lnTo>
                  <a:lnTo>
                    <a:pt x="101" y="375"/>
                  </a:lnTo>
                  <a:lnTo>
                    <a:pt x="61" y="406"/>
                  </a:lnTo>
                  <a:lnTo>
                    <a:pt x="31" y="436"/>
                  </a:lnTo>
                  <a:lnTo>
                    <a:pt x="0" y="467"/>
                  </a:lnTo>
                  <a:lnTo>
                    <a:pt x="0" y="425"/>
                  </a:lnTo>
                  <a:lnTo>
                    <a:pt x="10" y="385"/>
                  </a:lnTo>
                  <a:lnTo>
                    <a:pt x="20" y="355"/>
                  </a:lnTo>
                  <a:lnTo>
                    <a:pt x="40" y="324"/>
                  </a:lnTo>
                  <a:lnTo>
                    <a:pt x="61" y="294"/>
                  </a:lnTo>
                  <a:lnTo>
                    <a:pt x="81" y="263"/>
                  </a:lnTo>
                  <a:lnTo>
                    <a:pt x="111" y="244"/>
                  </a:lnTo>
                  <a:lnTo>
                    <a:pt x="142" y="223"/>
                  </a:lnTo>
                  <a:lnTo>
                    <a:pt x="172" y="202"/>
                  </a:lnTo>
                  <a:lnTo>
                    <a:pt x="202" y="183"/>
                  </a:lnTo>
                  <a:lnTo>
                    <a:pt x="233" y="152"/>
                  </a:lnTo>
                  <a:lnTo>
                    <a:pt x="263" y="142"/>
                  </a:lnTo>
                  <a:lnTo>
                    <a:pt x="294" y="122"/>
                  </a:lnTo>
                  <a:lnTo>
                    <a:pt x="334" y="101"/>
                  </a:lnTo>
                  <a:lnTo>
                    <a:pt x="365" y="91"/>
                  </a:lnTo>
                  <a:lnTo>
                    <a:pt x="395" y="71"/>
                  </a:lnTo>
                  <a:lnTo>
                    <a:pt x="416" y="61"/>
                  </a:lnTo>
                  <a:lnTo>
                    <a:pt x="445" y="51"/>
                  </a:lnTo>
                  <a:lnTo>
                    <a:pt x="476" y="51"/>
                  </a:lnTo>
                  <a:lnTo>
                    <a:pt x="517" y="51"/>
                  </a:lnTo>
                  <a:lnTo>
                    <a:pt x="547" y="40"/>
                  </a:lnTo>
                  <a:lnTo>
                    <a:pt x="578" y="30"/>
                  </a:lnTo>
                  <a:lnTo>
                    <a:pt x="607" y="11"/>
                  </a:lnTo>
                  <a:lnTo>
                    <a:pt x="639" y="0"/>
                  </a:lnTo>
                  <a:lnTo>
                    <a:pt x="668" y="0"/>
                  </a:lnTo>
                  <a:lnTo>
                    <a:pt x="709" y="21"/>
                  </a:lnTo>
                  <a:lnTo>
                    <a:pt x="750" y="30"/>
                  </a:lnTo>
                  <a:lnTo>
                    <a:pt x="801" y="40"/>
                  </a:lnTo>
                  <a:lnTo>
                    <a:pt x="830" y="61"/>
                  </a:lnTo>
                  <a:lnTo>
                    <a:pt x="872" y="91"/>
                  </a:lnTo>
                  <a:lnTo>
                    <a:pt x="891" y="112"/>
                  </a:lnTo>
                  <a:lnTo>
                    <a:pt x="912" y="162"/>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22" name="Freeform 321"/>
            <p:cNvSpPr>
              <a:spLocks/>
            </p:cNvSpPr>
            <p:nvPr/>
          </p:nvSpPr>
          <p:spPr bwMode="auto">
            <a:xfrm>
              <a:off x="1828" y="1823"/>
              <a:ext cx="73" cy="110"/>
            </a:xfrm>
            <a:custGeom>
              <a:avLst/>
              <a:gdLst>
                <a:gd name="T0" fmla="*/ 506 w 506"/>
                <a:gd name="T1" fmla="*/ 426 h 770"/>
                <a:gd name="T2" fmla="*/ 506 w 506"/>
                <a:gd name="T3" fmla="*/ 466 h 770"/>
                <a:gd name="T4" fmla="*/ 506 w 506"/>
                <a:gd name="T5" fmla="*/ 517 h 770"/>
                <a:gd name="T6" fmla="*/ 506 w 506"/>
                <a:gd name="T7" fmla="*/ 557 h 770"/>
                <a:gd name="T8" fmla="*/ 506 w 506"/>
                <a:gd name="T9" fmla="*/ 618 h 770"/>
                <a:gd name="T10" fmla="*/ 496 w 506"/>
                <a:gd name="T11" fmla="*/ 658 h 770"/>
                <a:gd name="T12" fmla="*/ 486 w 506"/>
                <a:gd name="T13" fmla="*/ 700 h 770"/>
                <a:gd name="T14" fmla="*/ 465 w 506"/>
                <a:gd name="T15" fmla="*/ 740 h 770"/>
                <a:gd name="T16" fmla="*/ 446 w 506"/>
                <a:gd name="T17" fmla="*/ 770 h 770"/>
                <a:gd name="T18" fmla="*/ 446 w 506"/>
                <a:gd name="T19" fmla="*/ 740 h 770"/>
                <a:gd name="T20" fmla="*/ 446 w 506"/>
                <a:gd name="T21" fmla="*/ 710 h 770"/>
                <a:gd name="T22" fmla="*/ 446 w 506"/>
                <a:gd name="T23" fmla="*/ 679 h 770"/>
                <a:gd name="T24" fmla="*/ 446 w 506"/>
                <a:gd name="T25" fmla="*/ 649 h 770"/>
                <a:gd name="T26" fmla="*/ 435 w 506"/>
                <a:gd name="T27" fmla="*/ 618 h 770"/>
                <a:gd name="T28" fmla="*/ 435 w 506"/>
                <a:gd name="T29" fmla="*/ 588 h 770"/>
                <a:gd name="T30" fmla="*/ 435 w 506"/>
                <a:gd name="T31" fmla="*/ 557 h 770"/>
                <a:gd name="T32" fmla="*/ 435 w 506"/>
                <a:gd name="T33" fmla="*/ 527 h 770"/>
                <a:gd name="T34" fmla="*/ 425 w 506"/>
                <a:gd name="T35" fmla="*/ 496 h 770"/>
                <a:gd name="T36" fmla="*/ 425 w 506"/>
                <a:gd name="T37" fmla="*/ 466 h 770"/>
                <a:gd name="T38" fmla="*/ 415 w 506"/>
                <a:gd name="T39" fmla="*/ 435 h 770"/>
                <a:gd name="T40" fmla="*/ 404 w 506"/>
                <a:gd name="T41" fmla="*/ 405 h 770"/>
                <a:gd name="T42" fmla="*/ 395 w 506"/>
                <a:gd name="T43" fmla="*/ 376 h 770"/>
                <a:gd name="T44" fmla="*/ 374 w 506"/>
                <a:gd name="T45" fmla="*/ 345 h 770"/>
                <a:gd name="T46" fmla="*/ 364 w 506"/>
                <a:gd name="T47" fmla="*/ 324 h 770"/>
                <a:gd name="T48" fmla="*/ 354 w 506"/>
                <a:gd name="T49" fmla="*/ 304 h 770"/>
                <a:gd name="T50" fmla="*/ 324 w 506"/>
                <a:gd name="T51" fmla="*/ 273 h 770"/>
                <a:gd name="T52" fmla="*/ 313 w 506"/>
                <a:gd name="T53" fmla="*/ 254 h 770"/>
                <a:gd name="T54" fmla="*/ 284 w 506"/>
                <a:gd name="T55" fmla="*/ 223 h 770"/>
                <a:gd name="T56" fmla="*/ 273 w 506"/>
                <a:gd name="T57" fmla="*/ 212 h 770"/>
                <a:gd name="T58" fmla="*/ 223 w 506"/>
                <a:gd name="T59" fmla="*/ 183 h 770"/>
                <a:gd name="T60" fmla="*/ 192 w 506"/>
                <a:gd name="T61" fmla="*/ 153 h 770"/>
                <a:gd name="T62" fmla="*/ 141 w 506"/>
                <a:gd name="T63" fmla="*/ 122 h 770"/>
                <a:gd name="T64" fmla="*/ 90 w 506"/>
                <a:gd name="T65" fmla="*/ 111 h 770"/>
                <a:gd name="T66" fmla="*/ 50 w 506"/>
                <a:gd name="T67" fmla="*/ 92 h 770"/>
                <a:gd name="T68" fmla="*/ 0 w 506"/>
                <a:gd name="T69" fmla="*/ 81 h 770"/>
                <a:gd name="T70" fmla="*/ 9 w 506"/>
                <a:gd name="T71" fmla="*/ 0 h 770"/>
                <a:gd name="T72" fmla="*/ 50 w 506"/>
                <a:gd name="T73" fmla="*/ 10 h 770"/>
                <a:gd name="T74" fmla="*/ 80 w 506"/>
                <a:gd name="T75" fmla="*/ 21 h 770"/>
                <a:gd name="T76" fmla="*/ 120 w 506"/>
                <a:gd name="T77" fmla="*/ 40 h 770"/>
                <a:gd name="T78" fmla="*/ 172 w 506"/>
                <a:gd name="T79" fmla="*/ 50 h 770"/>
                <a:gd name="T80" fmla="*/ 202 w 506"/>
                <a:gd name="T81" fmla="*/ 71 h 770"/>
                <a:gd name="T82" fmla="*/ 242 w 506"/>
                <a:gd name="T83" fmla="*/ 92 h 770"/>
                <a:gd name="T84" fmla="*/ 284 w 506"/>
                <a:gd name="T85" fmla="*/ 111 h 770"/>
                <a:gd name="T86" fmla="*/ 324 w 506"/>
                <a:gd name="T87" fmla="*/ 142 h 770"/>
                <a:gd name="T88" fmla="*/ 354 w 506"/>
                <a:gd name="T89" fmla="*/ 172 h 770"/>
                <a:gd name="T90" fmla="*/ 385 w 506"/>
                <a:gd name="T91" fmla="*/ 203 h 770"/>
                <a:gd name="T92" fmla="*/ 404 w 506"/>
                <a:gd name="T93" fmla="*/ 233 h 770"/>
                <a:gd name="T94" fmla="*/ 435 w 506"/>
                <a:gd name="T95" fmla="*/ 264 h 770"/>
                <a:gd name="T96" fmla="*/ 456 w 506"/>
                <a:gd name="T97" fmla="*/ 304 h 770"/>
                <a:gd name="T98" fmla="*/ 475 w 506"/>
                <a:gd name="T99" fmla="*/ 345 h 770"/>
                <a:gd name="T100" fmla="*/ 496 w 506"/>
                <a:gd name="T101" fmla="*/ 385 h 770"/>
                <a:gd name="T102" fmla="*/ 506 w 506"/>
                <a:gd name="T103" fmla="*/ 426 h 77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6"/>
                <a:gd name="T157" fmla="*/ 0 h 770"/>
                <a:gd name="T158" fmla="*/ 506 w 506"/>
                <a:gd name="T159" fmla="*/ 770 h 77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6" h="770">
                  <a:moveTo>
                    <a:pt x="506" y="426"/>
                  </a:moveTo>
                  <a:lnTo>
                    <a:pt x="506" y="466"/>
                  </a:lnTo>
                  <a:lnTo>
                    <a:pt x="506" y="517"/>
                  </a:lnTo>
                  <a:lnTo>
                    <a:pt x="506" y="557"/>
                  </a:lnTo>
                  <a:lnTo>
                    <a:pt x="506" y="618"/>
                  </a:lnTo>
                  <a:lnTo>
                    <a:pt x="496" y="658"/>
                  </a:lnTo>
                  <a:lnTo>
                    <a:pt x="486" y="700"/>
                  </a:lnTo>
                  <a:lnTo>
                    <a:pt x="465" y="740"/>
                  </a:lnTo>
                  <a:lnTo>
                    <a:pt x="446" y="770"/>
                  </a:lnTo>
                  <a:lnTo>
                    <a:pt x="446" y="740"/>
                  </a:lnTo>
                  <a:lnTo>
                    <a:pt x="446" y="710"/>
                  </a:lnTo>
                  <a:lnTo>
                    <a:pt x="446" y="679"/>
                  </a:lnTo>
                  <a:lnTo>
                    <a:pt x="446" y="649"/>
                  </a:lnTo>
                  <a:lnTo>
                    <a:pt x="435" y="618"/>
                  </a:lnTo>
                  <a:lnTo>
                    <a:pt x="435" y="588"/>
                  </a:lnTo>
                  <a:lnTo>
                    <a:pt x="435" y="557"/>
                  </a:lnTo>
                  <a:lnTo>
                    <a:pt x="435" y="527"/>
                  </a:lnTo>
                  <a:lnTo>
                    <a:pt x="425" y="496"/>
                  </a:lnTo>
                  <a:lnTo>
                    <a:pt x="425" y="466"/>
                  </a:lnTo>
                  <a:lnTo>
                    <a:pt x="415" y="435"/>
                  </a:lnTo>
                  <a:lnTo>
                    <a:pt x="404" y="405"/>
                  </a:lnTo>
                  <a:lnTo>
                    <a:pt x="395" y="376"/>
                  </a:lnTo>
                  <a:lnTo>
                    <a:pt x="374" y="345"/>
                  </a:lnTo>
                  <a:lnTo>
                    <a:pt x="364" y="324"/>
                  </a:lnTo>
                  <a:lnTo>
                    <a:pt x="354" y="304"/>
                  </a:lnTo>
                  <a:lnTo>
                    <a:pt x="324" y="273"/>
                  </a:lnTo>
                  <a:lnTo>
                    <a:pt x="313" y="254"/>
                  </a:lnTo>
                  <a:lnTo>
                    <a:pt x="284" y="223"/>
                  </a:lnTo>
                  <a:lnTo>
                    <a:pt x="273" y="212"/>
                  </a:lnTo>
                  <a:lnTo>
                    <a:pt x="223" y="183"/>
                  </a:lnTo>
                  <a:lnTo>
                    <a:pt x="192" y="153"/>
                  </a:lnTo>
                  <a:lnTo>
                    <a:pt x="141" y="122"/>
                  </a:lnTo>
                  <a:lnTo>
                    <a:pt x="90" y="111"/>
                  </a:lnTo>
                  <a:lnTo>
                    <a:pt x="50" y="92"/>
                  </a:lnTo>
                  <a:lnTo>
                    <a:pt x="0" y="81"/>
                  </a:lnTo>
                  <a:lnTo>
                    <a:pt x="9" y="0"/>
                  </a:lnTo>
                  <a:lnTo>
                    <a:pt x="50" y="10"/>
                  </a:lnTo>
                  <a:lnTo>
                    <a:pt x="80" y="21"/>
                  </a:lnTo>
                  <a:lnTo>
                    <a:pt x="120" y="40"/>
                  </a:lnTo>
                  <a:lnTo>
                    <a:pt x="172" y="50"/>
                  </a:lnTo>
                  <a:lnTo>
                    <a:pt x="202" y="71"/>
                  </a:lnTo>
                  <a:lnTo>
                    <a:pt x="242" y="92"/>
                  </a:lnTo>
                  <a:lnTo>
                    <a:pt x="284" y="111"/>
                  </a:lnTo>
                  <a:lnTo>
                    <a:pt x="324" y="142"/>
                  </a:lnTo>
                  <a:lnTo>
                    <a:pt x="354" y="172"/>
                  </a:lnTo>
                  <a:lnTo>
                    <a:pt x="385" y="203"/>
                  </a:lnTo>
                  <a:lnTo>
                    <a:pt x="404" y="233"/>
                  </a:lnTo>
                  <a:lnTo>
                    <a:pt x="435" y="264"/>
                  </a:lnTo>
                  <a:lnTo>
                    <a:pt x="456" y="304"/>
                  </a:lnTo>
                  <a:lnTo>
                    <a:pt x="475" y="345"/>
                  </a:lnTo>
                  <a:lnTo>
                    <a:pt x="496" y="385"/>
                  </a:lnTo>
                  <a:lnTo>
                    <a:pt x="506" y="426"/>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23" name="Freeform 322"/>
            <p:cNvSpPr>
              <a:spLocks/>
            </p:cNvSpPr>
            <p:nvPr/>
          </p:nvSpPr>
          <p:spPr bwMode="auto">
            <a:xfrm>
              <a:off x="1828" y="1823"/>
              <a:ext cx="73" cy="110"/>
            </a:xfrm>
            <a:custGeom>
              <a:avLst/>
              <a:gdLst>
                <a:gd name="T0" fmla="*/ 506 w 506"/>
                <a:gd name="T1" fmla="*/ 426 h 770"/>
                <a:gd name="T2" fmla="*/ 506 w 506"/>
                <a:gd name="T3" fmla="*/ 466 h 770"/>
                <a:gd name="T4" fmla="*/ 506 w 506"/>
                <a:gd name="T5" fmla="*/ 517 h 770"/>
                <a:gd name="T6" fmla="*/ 506 w 506"/>
                <a:gd name="T7" fmla="*/ 557 h 770"/>
                <a:gd name="T8" fmla="*/ 506 w 506"/>
                <a:gd name="T9" fmla="*/ 618 h 770"/>
                <a:gd name="T10" fmla="*/ 496 w 506"/>
                <a:gd name="T11" fmla="*/ 658 h 770"/>
                <a:gd name="T12" fmla="*/ 486 w 506"/>
                <a:gd name="T13" fmla="*/ 700 h 770"/>
                <a:gd name="T14" fmla="*/ 465 w 506"/>
                <a:gd name="T15" fmla="*/ 740 h 770"/>
                <a:gd name="T16" fmla="*/ 446 w 506"/>
                <a:gd name="T17" fmla="*/ 770 h 770"/>
                <a:gd name="T18" fmla="*/ 446 w 506"/>
                <a:gd name="T19" fmla="*/ 740 h 770"/>
                <a:gd name="T20" fmla="*/ 446 w 506"/>
                <a:gd name="T21" fmla="*/ 710 h 770"/>
                <a:gd name="T22" fmla="*/ 446 w 506"/>
                <a:gd name="T23" fmla="*/ 679 h 770"/>
                <a:gd name="T24" fmla="*/ 446 w 506"/>
                <a:gd name="T25" fmla="*/ 649 h 770"/>
                <a:gd name="T26" fmla="*/ 435 w 506"/>
                <a:gd name="T27" fmla="*/ 618 h 770"/>
                <a:gd name="T28" fmla="*/ 435 w 506"/>
                <a:gd name="T29" fmla="*/ 588 h 770"/>
                <a:gd name="T30" fmla="*/ 435 w 506"/>
                <a:gd name="T31" fmla="*/ 557 h 770"/>
                <a:gd name="T32" fmla="*/ 435 w 506"/>
                <a:gd name="T33" fmla="*/ 527 h 770"/>
                <a:gd name="T34" fmla="*/ 425 w 506"/>
                <a:gd name="T35" fmla="*/ 496 h 770"/>
                <a:gd name="T36" fmla="*/ 425 w 506"/>
                <a:gd name="T37" fmla="*/ 466 h 770"/>
                <a:gd name="T38" fmla="*/ 415 w 506"/>
                <a:gd name="T39" fmla="*/ 435 h 770"/>
                <a:gd name="T40" fmla="*/ 404 w 506"/>
                <a:gd name="T41" fmla="*/ 405 h 770"/>
                <a:gd name="T42" fmla="*/ 395 w 506"/>
                <a:gd name="T43" fmla="*/ 376 h 770"/>
                <a:gd name="T44" fmla="*/ 374 w 506"/>
                <a:gd name="T45" fmla="*/ 345 h 770"/>
                <a:gd name="T46" fmla="*/ 364 w 506"/>
                <a:gd name="T47" fmla="*/ 324 h 770"/>
                <a:gd name="T48" fmla="*/ 354 w 506"/>
                <a:gd name="T49" fmla="*/ 304 h 770"/>
                <a:gd name="T50" fmla="*/ 324 w 506"/>
                <a:gd name="T51" fmla="*/ 273 h 770"/>
                <a:gd name="T52" fmla="*/ 313 w 506"/>
                <a:gd name="T53" fmla="*/ 254 h 770"/>
                <a:gd name="T54" fmla="*/ 284 w 506"/>
                <a:gd name="T55" fmla="*/ 223 h 770"/>
                <a:gd name="T56" fmla="*/ 273 w 506"/>
                <a:gd name="T57" fmla="*/ 212 h 770"/>
                <a:gd name="T58" fmla="*/ 223 w 506"/>
                <a:gd name="T59" fmla="*/ 183 h 770"/>
                <a:gd name="T60" fmla="*/ 192 w 506"/>
                <a:gd name="T61" fmla="*/ 153 h 770"/>
                <a:gd name="T62" fmla="*/ 141 w 506"/>
                <a:gd name="T63" fmla="*/ 122 h 770"/>
                <a:gd name="T64" fmla="*/ 90 w 506"/>
                <a:gd name="T65" fmla="*/ 111 h 770"/>
                <a:gd name="T66" fmla="*/ 50 w 506"/>
                <a:gd name="T67" fmla="*/ 92 h 770"/>
                <a:gd name="T68" fmla="*/ 0 w 506"/>
                <a:gd name="T69" fmla="*/ 81 h 770"/>
                <a:gd name="T70" fmla="*/ 9 w 506"/>
                <a:gd name="T71" fmla="*/ 0 h 770"/>
                <a:gd name="T72" fmla="*/ 50 w 506"/>
                <a:gd name="T73" fmla="*/ 10 h 770"/>
                <a:gd name="T74" fmla="*/ 80 w 506"/>
                <a:gd name="T75" fmla="*/ 21 h 770"/>
                <a:gd name="T76" fmla="*/ 120 w 506"/>
                <a:gd name="T77" fmla="*/ 40 h 770"/>
                <a:gd name="T78" fmla="*/ 172 w 506"/>
                <a:gd name="T79" fmla="*/ 50 h 770"/>
                <a:gd name="T80" fmla="*/ 202 w 506"/>
                <a:gd name="T81" fmla="*/ 71 h 770"/>
                <a:gd name="T82" fmla="*/ 242 w 506"/>
                <a:gd name="T83" fmla="*/ 92 h 770"/>
                <a:gd name="T84" fmla="*/ 284 w 506"/>
                <a:gd name="T85" fmla="*/ 111 h 770"/>
                <a:gd name="T86" fmla="*/ 324 w 506"/>
                <a:gd name="T87" fmla="*/ 142 h 770"/>
                <a:gd name="T88" fmla="*/ 354 w 506"/>
                <a:gd name="T89" fmla="*/ 172 h 770"/>
                <a:gd name="T90" fmla="*/ 385 w 506"/>
                <a:gd name="T91" fmla="*/ 203 h 770"/>
                <a:gd name="T92" fmla="*/ 404 w 506"/>
                <a:gd name="T93" fmla="*/ 233 h 770"/>
                <a:gd name="T94" fmla="*/ 435 w 506"/>
                <a:gd name="T95" fmla="*/ 264 h 770"/>
                <a:gd name="T96" fmla="*/ 456 w 506"/>
                <a:gd name="T97" fmla="*/ 304 h 770"/>
                <a:gd name="T98" fmla="*/ 475 w 506"/>
                <a:gd name="T99" fmla="*/ 345 h 770"/>
                <a:gd name="T100" fmla="*/ 496 w 506"/>
                <a:gd name="T101" fmla="*/ 385 h 770"/>
                <a:gd name="T102" fmla="*/ 506 w 506"/>
                <a:gd name="T103" fmla="*/ 426 h 77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6"/>
                <a:gd name="T157" fmla="*/ 0 h 770"/>
                <a:gd name="T158" fmla="*/ 506 w 506"/>
                <a:gd name="T159" fmla="*/ 770 h 77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6" h="770">
                  <a:moveTo>
                    <a:pt x="506" y="426"/>
                  </a:moveTo>
                  <a:lnTo>
                    <a:pt x="506" y="466"/>
                  </a:lnTo>
                  <a:lnTo>
                    <a:pt x="506" y="517"/>
                  </a:lnTo>
                  <a:lnTo>
                    <a:pt x="506" y="557"/>
                  </a:lnTo>
                  <a:lnTo>
                    <a:pt x="506" y="618"/>
                  </a:lnTo>
                  <a:lnTo>
                    <a:pt x="496" y="658"/>
                  </a:lnTo>
                  <a:lnTo>
                    <a:pt x="486" y="700"/>
                  </a:lnTo>
                  <a:lnTo>
                    <a:pt x="465" y="740"/>
                  </a:lnTo>
                  <a:lnTo>
                    <a:pt x="446" y="770"/>
                  </a:lnTo>
                  <a:lnTo>
                    <a:pt x="446" y="740"/>
                  </a:lnTo>
                  <a:lnTo>
                    <a:pt x="446" y="710"/>
                  </a:lnTo>
                  <a:lnTo>
                    <a:pt x="446" y="679"/>
                  </a:lnTo>
                  <a:lnTo>
                    <a:pt x="446" y="649"/>
                  </a:lnTo>
                  <a:lnTo>
                    <a:pt x="435" y="618"/>
                  </a:lnTo>
                  <a:lnTo>
                    <a:pt x="435" y="588"/>
                  </a:lnTo>
                  <a:lnTo>
                    <a:pt x="435" y="557"/>
                  </a:lnTo>
                  <a:lnTo>
                    <a:pt x="435" y="527"/>
                  </a:lnTo>
                  <a:lnTo>
                    <a:pt x="425" y="496"/>
                  </a:lnTo>
                  <a:lnTo>
                    <a:pt x="425" y="466"/>
                  </a:lnTo>
                  <a:lnTo>
                    <a:pt x="415" y="435"/>
                  </a:lnTo>
                  <a:lnTo>
                    <a:pt x="404" y="405"/>
                  </a:lnTo>
                  <a:lnTo>
                    <a:pt x="395" y="376"/>
                  </a:lnTo>
                  <a:lnTo>
                    <a:pt x="374" y="345"/>
                  </a:lnTo>
                  <a:lnTo>
                    <a:pt x="364" y="324"/>
                  </a:lnTo>
                  <a:lnTo>
                    <a:pt x="354" y="304"/>
                  </a:lnTo>
                  <a:lnTo>
                    <a:pt x="324" y="273"/>
                  </a:lnTo>
                  <a:lnTo>
                    <a:pt x="313" y="254"/>
                  </a:lnTo>
                  <a:lnTo>
                    <a:pt x="284" y="223"/>
                  </a:lnTo>
                  <a:lnTo>
                    <a:pt x="273" y="212"/>
                  </a:lnTo>
                  <a:lnTo>
                    <a:pt x="223" y="183"/>
                  </a:lnTo>
                  <a:lnTo>
                    <a:pt x="192" y="153"/>
                  </a:lnTo>
                  <a:lnTo>
                    <a:pt x="141" y="122"/>
                  </a:lnTo>
                  <a:lnTo>
                    <a:pt x="90" y="111"/>
                  </a:lnTo>
                  <a:lnTo>
                    <a:pt x="50" y="92"/>
                  </a:lnTo>
                  <a:lnTo>
                    <a:pt x="0" y="81"/>
                  </a:lnTo>
                  <a:lnTo>
                    <a:pt x="9" y="0"/>
                  </a:lnTo>
                  <a:lnTo>
                    <a:pt x="50" y="10"/>
                  </a:lnTo>
                  <a:lnTo>
                    <a:pt x="80" y="21"/>
                  </a:lnTo>
                  <a:lnTo>
                    <a:pt x="120" y="40"/>
                  </a:lnTo>
                  <a:lnTo>
                    <a:pt x="172" y="50"/>
                  </a:lnTo>
                  <a:lnTo>
                    <a:pt x="202" y="71"/>
                  </a:lnTo>
                  <a:lnTo>
                    <a:pt x="242" y="92"/>
                  </a:lnTo>
                  <a:lnTo>
                    <a:pt x="284" y="111"/>
                  </a:lnTo>
                  <a:lnTo>
                    <a:pt x="324" y="142"/>
                  </a:lnTo>
                  <a:lnTo>
                    <a:pt x="354" y="172"/>
                  </a:lnTo>
                  <a:lnTo>
                    <a:pt x="385" y="203"/>
                  </a:lnTo>
                  <a:lnTo>
                    <a:pt x="404" y="233"/>
                  </a:lnTo>
                  <a:lnTo>
                    <a:pt x="435" y="264"/>
                  </a:lnTo>
                  <a:lnTo>
                    <a:pt x="456" y="304"/>
                  </a:lnTo>
                  <a:lnTo>
                    <a:pt x="475" y="345"/>
                  </a:lnTo>
                  <a:lnTo>
                    <a:pt x="496" y="385"/>
                  </a:lnTo>
                  <a:lnTo>
                    <a:pt x="506" y="426"/>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24" name="Freeform 323"/>
            <p:cNvSpPr>
              <a:spLocks/>
            </p:cNvSpPr>
            <p:nvPr/>
          </p:nvSpPr>
          <p:spPr bwMode="auto">
            <a:xfrm>
              <a:off x="1995" y="1830"/>
              <a:ext cx="874" cy="1115"/>
            </a:xfrm>
            <a:custGeom>
              <a:avLst/>
              <a:gdLst>
                <a:gd name="T0" fmla="*/ 6020 w 6121"/>
                <a:gd name="T1" fmla="*/ 822 h 7804"/>
                <a:gd name="T2" fmla="*/ 5888 w 6121"/>
                <a:gd name="T3" fmla="*/ 1733 h 7804"/>
                <a:gd name="T4" fmla="*/ 5736 w 6121"/>
                <a:gd name="T5" fmla="*/ 2635 h 7804"/>
                <a:gd name="T6" fmla="*/ 5564 w 6121"/>
                <a:gd name="T7" fmla="*/ 3537 h 7804"/>
                <a:gd name="T8" fmla="*/ 5392 w 6121"/>
                <a:gd name="T9" fmla="*/ 4418 h 7804"/>
                <a:gd name="T10" fmla="*/ 5209 w 6121"/>
                <a:gd name="T11" fmla="*/ 5311 h 7804"/>
                <a:gd name="T12" fmla="*/ 5047 w 6121"/>
                <a:gd name="T13" fmla="*/ 6172 h 7804"/>
                <a:gd name="T14" fmla="*/ 4904 w 6121"/>
                <a:gd name="T15" fmla="*/ 7044 h 7804"/>
                <a:gd name="T16" fmla="*/ 4814 w 6121"/>
                <a:gd name="T17" fmla="*/ 7439 h 7804"/>
                <a:gd name="T18" fmla="*/ 4732 w 6121"/>
                <a:gd name="T19" fmla="*/ 7763 h 7804"/>
                <a:gd name="T20" fmla="*/ 4418 w 6121"/>
                <a:gd name="T21" fmla="*/ 7763 h 7804"/>
                <a:gd name="T22" fmla="*/ 4084 w 6121"/>
                <a:gd name="T23" fmla="*/ 7713 h 7804"/>
                <a:gd name="T24" fmla="*/ 3750 w 6121"/>
                <a:gd name="T25" fmla="*/ 7642 h 7804"/>
                <a:gd name="T26" fmla="*/ 3415 w 6121"/>
                <a:gd name="T27" fmla="*/ 7581 h 7804"/>
                <a:gd name="T28" fmla="*/ 3091 w 6121"/>
                <a:gd name="T29" fmla="*/ 7500 h 7804"/>
                <a:gd name="T30" fmla="*/ 2757 w 6121"/>
                <a:gd name="T31" fmla="*/ 7429 h 7804"/>
                <a:gd name="T32" fmla="*/ 2422 w 6121"/>
                <a:gd name="T33" fmla="*/ 7358 h 7804"/>
                <a:gd name="T34" fmla="*/ 2088 w 6121"/>
                <a:gd name="T35" fmla="*/ 7307 h 7804"/>
                <a:gd name="T36" fmla="*/ 1814 w 6121"/>
                <a:gd name="T37" fmla="*/ 7257 h 7804"/>
                <a:gd name="T38" fmla="*/ 1560 w 6121"/>
                <a:gd name="T39" fmla="*/ 7206 h 7804"/>
                <a:gd name="T40" fmla="*/ 1297 w 6121"/>
                <a:gd name="T41" fmla="*/ 7156 h 7804"/>
                <a:gd name="T42" fmla="*/ 1043 w 6121"/>
                <a:gd name="T43" fmla="*/ 7105 h 7804"/>
                <a:gd name="T44" fmla="*/ 801 w 6121"/>
                <a:gd name="T45" fmla="*/ 7053 h 7804"/>
                <a:gd name="T46" fmla="*/ 547 w 6121"/>
                <a:gd name="T47" fmla="*/ 6994 h 7804"/>
                <a:gd name="T48" fmla="*/ 294 w 6121"/>
                <a:gd name="T49" fmla="*/ 6942 h 7804"/>
                <a:gd name="T50" fmla="*/ 50 w 6121"/>
                <a:gd name="T51" fmla="*/ 6891 h 7804"/>
                <a:gd name="T52" fmla="*/ 91 w 6121"/>
                <a:gd name="T53" fmla="*/ 6668 h 7804"/>
                <a:gd name="T54" fmla="*/ 223 w 6121"/>
                <a:gd name="T55" fmla="*/ 6416 h 7804"/>
                <a:gd name="T56" fmla="*/ 345 w 6121"/>
                <a:gd name="T57" fmla="*/ 6162 h 7804"/>
                <a:gd name="T58" fmla="*/ 466 w 6121"/>
                <a:gd name="T59" fmla="*/ 5909 h 7804"/>
                <a:gd name="T60" fmla="*/ 568 w 6121"/>
                <a:gd name="T61" fmla="*/ 5646 h 7804"/>
                <a:gd name="T62" fmla="*/ 669 w 6121"/>
                <a:gd name="T63" fmla="*/ 5381 h 7804"/>
                <a:gd name="T64" fmla="*/ 750 w 6121"/>
                <a:gd name="T65" fmla="*/ 5118 h 7804"/>
                <a:gd name="T66" fmla="*/ 820 w 6121"/>
                <a:gd name="T67" fmla="*/ 4834 h 7804"/>
                <a:gd name="T68" fmla="*/ 1024 w 6121"/>
                <a:gd name="T69" fmla="*/ 4632 h 7804"/>
                <a:gd name="T70" fmla="*/ 1085 w 6121"/>
                <a:gd name="T71" fmla="*/ 4267 h 7804"/>
                <a:gd name="T72" fmla="*/ 1266 w 6121"/>
                <a:gd name="T73" fmla="*/ 4094 h 7804"/>
                <a:gd name="T74" fmla="*/ 1479 w 6121"/>
                <a:gd name="T75" fmla="*/ 3963 h 7804"/>
                <a:gd name="T76" fmla="*/ 1611 w 6121"/>
                <a:gd name="T77" fmla="*/ 3669 h 7804"/>
                <a:gd name="T78" fmla="*/ 1611 w 6121"/>
                <a:gd name="T79" fmla="*/ 3365 h 7804"/>
                <a:gd name="T80" fmla="*/ 1540 w 6121"/>
                <a:gd name="T81" fmla="*/ 3061 h 7804"/>
                <a:gd name="T82" fmla="*/ 1550 w 6121"/>
                <a:gd name="T83" fmla="*/ 2736 h 7804"/>
                <a:gd name="T84" fmla="*/ 1601 w 6121"/>
                <a:gd name="T85" fmla="*/ 2463 h 7804"/>
                <a:gd name="T86" fmla="*/ 1621 w 6121"/>
                <a:gd name="T87" fmla="*/ 2220 h 7804"/>
                <a:gd name="T88" fmla="*/ 1621 w 6121"/>
                <a:gd name="T89" fmla="*/ 1987 h 7804"/>
                <a:gd name="T90" fmla="*/ 1621 w 6121"/>
                <a:gd name="T91" fmla="*/ 1754 h 7804"/>
                <a:gd name="T92" fmla="*/ 1611 w 6121"/>
                <a:gd name="T93" fmla="*/ 1521 h 7804"/>
                <a:gd name="T94" fmla="*/ 1601 w 6121"/>
                <a:gd name="T95" fmla="*/ 1287 h 7804"/>
                <a:gd name="T96" fmla="*/ 1591 w 6121"/>
                <a:gd name="T97" fmla="*/ 1055 h 7804"/>
                <a:gd name="T98" fmla="*/ 1571 w 6121"/>
                <a:gd name="T99" fmla="*/ 812 h 7804"/>
                <a:gd name="T100" fmla="*/ 1601 w 6121"/>
                <a:gd name="T101" fmla="*/ 477 h 7804"/>
                <a:gd name="T102" fmla="*/ 1855 w 6121"/>
                <a:gd name="T103" fmla="*/ 406 h 7804"/>
                <a:gd name="T104" fmla="*/ 2209 w 6121"/>
                <a:gd name="T105" fmla="*/ 355 h 7804"/>
                <a:gd name="T106" fmla="*/ 2564 w 6121"/>
                <a:gd name="T107" fmla="*/ 315 h 7804"/>
                <a:gd name="T108" fmla="*/ 2929 w 6121"/>
                <a:gd name="T109" fmla="*/ 284 h 7804"/>
                <a:gd name="T110" fmla="*/ 3293 w 6121"/>
                <a:gd name="T111" fmla="*/ 244 h 7804"/>
                <a:gd name="T112" fmla="*/ 3659 w 6121"/>
                <a:gd name="T113" fmla="*/ 204 h 7804"/>
                <a:gd name="T114" fmla="*/ 4023 w 6121"/>
                <a:gd name="T115" fmla="*/ 162 h 7804"/>
                <a:gd name="T116" fmla="*/ 4378 w 6121"/>
                <a:gd name="T117" fmla="*/ 122 h 7804"/>
                <a:gd name="T118" fmla="*/ 4753 w 6121"/>
                <a:gd name="T119" fmla="*/ 82 h 7804"/>
                <a:gd name="T120" fmla="*/ 5138 w 6121"/>
                <a:gd name="T121" fmla="*/ 42 h 7804"/>
                <a:gd name="T122" fmla="*/ 5523 w 6121"/>
                <a:gd name="T123" fmla="*/ 11 h 7804"/>
                <a:gd name="T124" fmla="*/ 5909 w 6121"/>
                <a:gd name="T125" fmla="*/ 0 h 780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121"/>
                <a:gd name="T190" fmla="*/ 0 h 7804"/>
                <a:gd name="T191" fmla="*/ 6121 w 6121"/>
                <a:gd name="T192" fmla="*/ 7804 h 780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121" h="7804">
                  <a:moveTo>
                    <a:pt x="6121" y="42"/>
                  </a:moveTo>
                  <a:lnTo>
                    <a:pt x="6111" y="153"/>
                  </a:lnTo>
                  <a:lnTo>
                    <a:pt x="6090" y="265"/>
                  </a:lnTo>
                  <a:lnTo>
                    <a:pt x="6080" y="376"/>
                  </a:lnTo>
                  <a:lnTo>
                    <a:pt x="6071" y="488"/>
                  </a:lnTo>
                  <a:lnTo>
                    <a:pt x="6050" y="599"/>
                  </a:lnTo>
                  <a:lnTo>
                    <a:pt x="6040" y="711"/>
                  </a:lnTo>
                  <a:lnTo>
                    <a:pt x="6020" y="822"/>
                  </a:lnTo>
                  <a:lnTo>
                    <a:pt x="6010" y="943"/>
                  </a:lnTo>
                  <a:lnTo>
                    <a:pt x="6000" y="1055"/>
                  </a:lnTo>
                  <a:lnTo>
                    <a:pt x="5979" y="1167"/>
                  </a:lnTo>
                  <a:lnTo>
                    <a:pt x="5959" y="1278"/>
                  </a:lnTo>
                  <a:lnTo>
                    <a:pt x="5949" y="1399"/>
                  </a:lnTo>
                  <a:lnTo>
                    <a:pt x="5928" y="1510"/>
                  </a:lnTo>
                  <a:lnTo>
                    <a:pt x="5909" y="1622"/>
                  </a:lnTo>
                  <a:lnTo>
                    <a:pt x="5888" y="1733"/>
                  </a:lnTo>
                  <a:lnTo>
                    <a:pt x="5878" y="1855"/>
                  </a:lnTo>
                  <a:lnTo>
                    <a:pt x="5848" y="1956"/>
                  </a:lnTo>
                  <a:lnTo>
                    <a:pt x="5837" y="2078"/>
                  </a:lnTo>
                  <a:lnTo>
                    <a:pt x="5817" y="2189"/>
                  </a:lnTo>
                  <a:lnTo>
                    <a:pt x="5796" y="2301"/>
                  </a:lnTo>
                  <a:lnTo>
                    <a:pt x="5777" y="2412"/>
                  </a:lnTo>
                  <a:lnTo>
                    <a:pt x="5756" y="2524"/>
                  </a:lnTo>
                  <a:lnTo>
                    <a:pt x="5736" y="2635"/>
                  </a:lnTo>
                  <a:lnTo>
                    <a:pt x="5716" y="2747"/>
                  </a:lnTo>
                  <a:lnTo>
                    <a:pt x="5695" y="2858"/>
                  </a:lnTo>
                  <a:lnTo>
                    <a:pt x="5675" y="2970"/>
                  </a:lnTo>
                  <a:lnTo>
                    <a:pt x="5655" y="3081"/>
                  </a:lnTo>
                  <a:lnTo>
                    <a:pt x="5634" y="3203"/>
                  </a:lnTo>
                  <a:lnTo>
                    <a:pt x="5615" y="3304"/>
                  </a:lnTo>
                  <a:lnTo>
                    <a:pt x="5594" y="3426"/>
                  </a:lnTo>
                  <a:lnTo>
                    <a:pt x="5564" y="3537"/>
                  </a:lnTo>
                  <a:lnTo>
                    <a:pt x="5554" y="3649"/>
                  </a:lnTo>
                  <a:lnTo>
                    <a:pt x="5523" y="3760"/>
                  </a:lnTo>
                  <a:lnTo>
                    <a:pt x="5503" y="3872"/>
                  </a:lnTo>
                  <a:lnTo>
                    <a:pt x="5482" y="3983"/>
                  </a:lnTo>
                  <a:lnTo>
                    <a:pt x="5462" y="4094"/>
                  </a:lnTo>
                  <a:lnTo>
                    <a:pt x="5432" y="4196"/>
                  </a:lnTo>
                  <a:lnTo>
                    <a:pt x="5411" y="4317"/>
                  </a:lnTo>
                  <a:lnTo>
                    <a:pt x="5392" y="4418"/>
                  </a:lnTo>
                  <a:lnTo>
                    <a:pt x="5371" y="4530"/>
                  </a:lnTo>
                  <a:lnTo>
                    <a:pt x="5350" y="4641"/>
                  </a:lnTo>
                  <a:lnTo>
                    <a:pt x="5331" y="4754"/>
                  </a:lnTo>
                  <a:lnTo>
                    <a:pt x="5300" y="4865"/>
                  </a:lnTo>
                  <a:lnTo>
                    <a:pt x="5280" y="4977"/>
                  </a:lnTo>
                  <a:lnTo>
                    <a:pt x="5259" y="5088"/>
                  </a:lnTo>
                  <a:lnTo>
                    <a:pt x="5239" y="5200"/>
                  </a:lnTo>
                  <a:lnTo>
                    <a:pt x="5209" y="5311"/>
                  </a:lnTo>
                  <a:lnTo>
                    <a:pt x="5199" y="5423"/>
                  </a:lnTo>
                  <a:lnTo>
                    <a:pt x="5179" y="5524"/>
                  </a:lnTo>
                  <a:lnTo>
                    <a:pt x="5158" y="5635"/>
                  </a:lnTo>
                  <a:lnTo>
                    <a:pt x="5127" y="5736"/>
                  </a:lnTo>
                  <a:lnTo>
                    <a:pt x="5108" y="5848"/>
                  </a:lnTo>
                  <a:lnTo>
                    <a:pt x="5087" y="5959"/>
                  </a:lnTo>
                  <a:lnTo>
                    <a:pt x="5068" y="6071"/>
                  </a:lnTo>
                  <a:lnTo>
                    <a:pt x="5047" y="6172"/>
                  </a:lnTo>
                  <a:lnTo>
                    <a:pt x="5037" y="6283"/>
                  </a:lnTo>
                  <a:lnTo>
                    <a:pt x="5016" y="6395"/>
                  </a:lnTo>
                  <a:lnTo>
                    <a:pt x="4996" y="6506"/>
                  </a:lnTo>
                  <a:lnTo>
                    <a:pt x="4976" y="6607"/>
                  </a:lnTo>
                  <a:lnTo>
                    <a:pt x="4955" y="6719"/>
                  </a:lnTo>
                  <a:lnTo>
                    <a:pt x="4935" y="6830"/>
                  </a:lnTo>
                  <a:lnTo>
                    <a:pt x="4925" y="6933"/>
                  </a:lnTo>
                  <a:lnTo>
                    <a:pt x="4904" y="7044"/>
                  </a:lnTo>
                  <a:lnTo>
                    <a:pt x="4895" y="7156"/>
                  </a:lnTo>
                  <a:lnTo>
                    <a:pt x="4875" y="7196"/>
                  </a:lnTo>
                  <a:lnTo>
                    <a:pt x="4864" y="7236"/>
                  </a:lnTo>
                  <a:lnTo>
                    <a:pt x="4854" y="7276"/>
                  </a:lnTo>
                  <a:lnTo>
                    <a:pt x="4843" y="7318"/>
                  </a:lnTo>
                  <a:lnTo>
                    <a:pt x="4834" y="7358"/>
                  </a:lnTo>
                  <a:lnTo>
                    <a:pt x="4824" y="7398"/>
                  </a:lnTo>
                  <a:lnTo>
                    <a:pt x="4814" y="7439"/>
                  </a:lnTo>
                  <a:lnTo>
                    <a:pt x="4814" y="7480"/>
                  </a:lnTo>
                  <a:lnTo>
                    <a:pt x="4793" y="7520"/>
                  </a:lnTo>
                  <a:lnTo>
                    <a:pt x="4793" y="7560"/>
                  </a:lnTo>
                  <a:lnTo>
                    <a:pt x="4773" y="7591"/>
                  </a:lnTo>
                  <a:lnTo>
                    <a:pt x="4773" y="7642"/>
                  </a:lnTo>
                  <a:lnTo>
                    <a:pt x="4763" y="7682"/>
                  </a:lnTo>
                  <a:lnTo>
                    <a:pt x="4753" y="7723"/>
                  </a:lnTo>
                  <a:lnTo>
                    <a:pt x="4732" y="7763"/>
                  </a:lnTo>
                  <a:lnTo>
                    <a:pt x="4723" y="7804"/>
                  </a:lnTo>
                  <a:lnTo>
                    <a:pt x="4681" y="7793"/>
                  </a:lnTo>
                  <a:lnTo>
                    <a:pt x="4641" y="7793"/>
                  </a:lnTo>
                  <a:lnTo>
                    <a:pt x="4591" y="7783"/>
                  </a:lnTo>
                  <a:lnTo>
                    <a:pt x="4550" y="7783"/>
                  </a:lnTo>
                  <a:lnTo>
                    <a:pt x="4509" y="7774"/>
                  </a:lnTo>
                  <a:lnTo>
                    <a:pt x="4469" y="7774"/>
                  </a:lnTo>
                  <a:lnTo>
                    <a:pt x="4418" y="7763"/>
                  </a:lnTo>
                  <a:lnTo>
                    <a:pt x="4378" y="7763"/>
                  </a:lnTo>
                  <a:lnTo>
                    <a:pt x="4338" y="7753"/>
                  </a:lnTo>
                  <a:lnTo>
                    <a:pt x="4297" y="7743"/>
                  </a:lnTo>
                  <a:lnTo>
                    <a:pt x="4246" y="7743"/>
                  </a:lnTo>
                  <a:lnTo>
                    <a:pt x="4216" y="7732"/>
                  </a:lnTo>
                  <a:lnTo>
                    <a:pt x="4165" y="7723"/>
                  </a:lnTo>
                  <a:lnTo>
                    <a:pt x="4124" y="7723"/>
                  </a:lnTo>
                  <a:lnTo>
                    <a:pt x="4084" y="7713"/>
                  </a:lnTo>
                  <a:lnTo>
                    <a:pt x="4044" y="7713"/>
                  </a:lnTo>
                  <a:lnTo>
                    <a:pt x="4002" y="7702"/>
                  </a:lnTo>
                  <a:lnTo>
                    <a:pt x="3952" y="7692"/>
                  </a:lnTo>
                  <a:lnTo>
                    <a:pt x="3912" y="7682"/>
                  </a:lnTo>
                  <a:lnTo>
                    <a:pt x="3882" y="7671"/>
                  </a:lnTo>
                  <a:lnTo>
                    <a:pt x="3831" y="7662"/>
                  </a:lnTo>
                  <a:lnTo>
                    <a:pt x="3790" y="7652"/>
                  </a:lnTo>
                  <a:lnTo>
                    <a:pt x="3750" y="7642"/>
                  </a:lnTo>
                  <a:lnTo>
                    <a:pt x="3709" y="7642"/>
                  </a:lnTo>
                  <a:lnTo>
                    <a:pt x="3668" y="7631"/>
                  </a:lnTo>
                  <a:lnTo>
                    <a:pt x="3628" y="7621"/>
                  </a:lnTo>
                  <a:lnTo>
                    <a:pt x="3577" y="7612"/>
                  </a:lnTo>
                  <a:lnTo>
                    <a:pt x="3547" y="7601"/>
                  </a:lnTo>
                  <a:lnTo>
                    <a:pt x="3497" y="7591"/>
                  </a:lnTo>
                  <a:lnTo>
                    <a:pt x="3455" y="7581"/>
                  </a:lnTo>
                  <a:lnTo>
                    <a:pt x="3415" y="7581"/>
                  </a:lnTo>
                  <a:lnTo>
                    <a:pt x="3385" y="7570"/>
                  </a:lnTo>
                  <a:lnTo>
                    <a:pt x="3334" y="7560"/>
                  </a:lnTo>
                  <a:lnTo>
                    <a:pt x="3293" y="7551"/>
                  </a:lnTo>
                  <a:lnTo>
                    <a:pt x="3253" y="7540"/>
                  </a:lnTo>
                  <a:lnTo>
                    <a:pt x="3213" y="7530"/>
                  </a:lnTo>
                  <a:lnTo>
                    <a:pt x="3172" y="7520"/>
                  </a:lnTo>
                  <a:lnTo>
                    <a:pt x="3121" y="7509"/>
                  </a:lnTo>
                  <a:lnTo>
                    <a:pt x="3091" y="7500"/>
                  </a:lnTo>
                  <a:lnTo>
                    <a:pt x="3050" y="7490"/>
                  </a:lnTo>
                  <a:lnTo>
                    <a:pt x="2999" y="7480"/>
                  </a:lnTo>
                  <a:lnTo>
                    <a:pt x="2959" y="7469"/>
                  </a:lnTo>
                  <a:lnTo>
                    <a:pt x="2919" y="7459"/>
                  </a:lnTo>
                  <a:lnTo>
                    <a:pt x="2878" y="7449"/>
                  </a:lnTo>
                  <a:lnTo>
                    <a:pt x="2837" y="7439"/>
                  </a:lnTo>
                  <a:lnTo>
                    <a:pt x="2797" y="7439"/>
                  </a:lnTo>
                  <a:lnTo>
                    <a:pt x="2757" y="7429"/>
                  </a:lnTo>
                  <a:lnTo>
                    <a:pt x="2715" y="7419"/>
                  </a:lnTo>
                  <a:lnTo>
                    <a:pt x="2675" y="7408"/>
                  </a:lnTo>
                  <a:lnTo>
                    <a:pt x="2625" y="7408"/>
                  </a:lnTo>
                  <a:lnTo>
                    <a:pt x="2584" y="7388"/>
                  </a:lnTo>
                  <a:lnTo>
                    <a:pt x="2544" y="7388"/>
                  </a:lnTo>
                  <a:lnTo>
                    <a:pt x="2503" y="7378"/>
                  </a:lnTo>
                  <a:lnTo>
                    <a:pt x="2462" y="7368"/>
                  </a:lnTo>
                  <a:lnTo>
                    <a:pt x="2422" y="7358"/>
                  </a:lnTo>
                  <a:lnTo>
                    <a:pt x="2381" y="7358"/>
                  </a:lnTo>
                  <a:lnTo>
                    <a:pt x="2330" y="7347"/>
                  </a:lnTo>
                  <a:lnTo>
                    <a:pt x="2290" y="7337"/>
                  </a:lnTo>
                  <a:lnTo>
                    <a:pt x="2250" y="7328"/>
                  </a:lnTo>
                  <a:lnTo>
                    <a:pt x="2209" y="7328"/>
                  </a:lnTo>
                  <a:lnTo>
                    <a:pt x="2168" y="7318"/>
                  </a:lnTo>
                  <a:lnTo>
                    <a:pt x="2128" y="7318"/>
                  </a:lnTo>
                  <a:lnTo>
                    <a:pt x="2088" y="7307"/>
                  </a:lnTo>
                  <a:lnTo>
                    <a:pt x="2047" y="7307"/>
                  </a:lnTo>
                  <a:lnTo>
                    <a:pt x="2006" y="7297"/>
                  </a:lnTo>
                  <a:lnTo>
                    <a:pt x="1976" y="7287"/>
                  </a:lnTo>
                  <a:lnTo>
                    <a:pt x="1945" y="7276"/>
                  </a:lnTo>
                  <a:lnTo>
                    <a:pt x="1916" y="7276"/>
                  </a:lnTo>
                  <a:lnTo>
                    <a:pt x="1874" y="7267"/>
                  </a:lnTo>
                  <a:lnTo>
                    <a:pt x="1844" y="7257"/>
                  </a:lnTo>
                  <a:lnTo>
                    <a:pt x="1814" y="7257"/>
                  </a:lnTo>
                  <a:lnTo>
                    <a:pt x="1783" y="7257"/>
                  </a:lnTo>
                  <a:lnTo>
                    <a:pt x="1753" y="7246"/>
                  </a:lnTo>
                  <a:lnTo>
                    <a:pt x="1712" y="7236"/>
                  </a:lnTo>
                  <a:lnTo>
                    <a:pt x="1682" y="7226"/>
                  </a:lnTo>
                  <a:lnTo>
                    <a:pt x="1651" y="7226"/>
                  </a:lnTo>
                  <a:lnTo>
                    <a:pt x="1621" y="7216"/>
                  </a:lnTo>
                  <a:lnTo>
                    <a:pt x="1591" y="7216"/>
                  </a:lnTo>
                  <a:lnTo>
                    <a:pt x="1560" y="7206"/>
                  </a:lnTo>
                  <a:lnTo>
                    <a:pt x="1531" y="7206"/>
                  </a:lnTo>
                  <a:lnTo>
                    <a:pt x="1489" y="7196"/>
                  </a:lnTo>
                  <a:lnTo>
                    <a:pt x="1459" y="7185"/>
                  </a:lnTo>
                  <a:lnTo>
                    <a:pt x="1428" y="7175"/>
                  </a:lnTo>
                  <a:lnTo>
                    <a:pt x="1398" y="7175"/>
                  </a:lnTo>
                  <a:lnTo>
                    <a:pt x="1358" y="7165"/>
                  </a:lnTo>
                  <a:lnTo>
                    <a:pt x="1327" y="7165"/>
                  </a:lnTo>
                  <a:lnTo>
                    <a:pt x="1297" y="7156"/>
                  </a:lnTo>
                  <a:lnTo>
                    <a:pt x="1266" y="7156"/>
                  </a:lnTo>
                  <a:lnTo>
                    <a:pt x="1236" y="7145"/>
                  </a:lnTo>
                  <a:lnTo>
                    <a:pt x="1205" y="7135"/>
                  </a:lnTo>
                  <a:lnTo>
                    <a:pt x="1165" y="7125"/>
                  </a:lnTo>
                  <a:lnTo>
                    <a:pt x="1144" y="7125"/>
                  </a:lnTo>
                  <a:lnTo>
                    <a:pt x="1104" y="7114"/>
                  </a:lnTo>
                  <a:lnTo>
                    <a:pt x="1074" y="7114"/>
                  </a:lnTo>
                  <a:lnTo>
                    <a:pt x="1043" y="7105"/>
                  </a:lnTo>
                  <a:lnTo>
                    <a:pt x="1013" y="7105"/>
                  </a:lnTo>
                  <a:lnTo>
                    <a:pt x="982" y="7095"/>
                  </a:lnTo>
                  <a:lnTo>
                    <a:pt x="953" y="7095"/>
                  </a:lnTo>
                  <a:lnTo>
                    <a:pt x="922" y="7084"/>
                  </a:lnTo>
                  <a:lnTo>
                    <a:pt x="892" y="7074"/>
                  </a:lnTo>
                  <a:lnTo>
                    <a:pt x="851" y="7064"/>
                  </a:lnTo>
                  <a:lnTo>
                    <a:pt x="820" y="7064"/>
                  </a:lnTo>
                  <a:lnTo>
                    <a:pt x="801" y="7053"/>
                  </a:lnTo>
                  <a:lnTo>
                    <a:pt x="770" y="7044"/>
                  </a:lnTo>
                  <a:lnTo>
                    <a:pt x="730" y="7034"/>
                  </a:lnTo>
                  <a:lnTo>
                    <a:pt x="699" y="7034"/>
                  </a:lnTo>
                  <a:lnTo>
                    <a:pt x="669" y="7023"/>
                  </a:lnTo>
                  <a:lnTo>
                    <a:pt x="638" y="7023"/>
                  </a:lnTo>
                  <a:lnTo>
                    <a:pt x="608" y="7013"/>
                  </a:lnTo>
                  <a:lnTo>
                    <a:pt x="578" y="7003"/>
                  </a:lnTo>
                  <a:lnTo>
                    <a:pt x="547" y="6994"/>
                  </a:lnTo>
                  <a:lnTo>
                    <a:pt x="517" y="6994"/>
                  </a:lnTo>
                  <a:lnTo>
                    <a:pt x="486" y="6983"/>
                  </a:lnTo>
                  <a:lnTo>
                    <a:pt x="456" y="6983"/>
                  </a:lnTo>
                  <a:lnTo>
                    <a:pt x="415" y="6973"/>
                  </a:lnTo>
                  <a:lnTo>
                    <a:pt x="385" y="6963"/>
                  </a:lnTo>
                  <a:lnTo>
                    <a:pt x="355" y="6952"/>
                  </a:lnTo>
                  <a:lnTo>
                    <a:pt x="324" y="6952"/>
                  </a:lnTo>
                  <a:lnTo>
                    <a:pt x="294" y="6942"/>
                  </a:lnTo>
                  <a:lnTo>
                    <a:pt x="263" y="6942"/>
                  </a:lnTo>
                  <a:lnTo>
                    <a:pt x="233" y="6933"/>
                  </a:lnTo>
                  <a:lnTo>
                    <a:pt x="202" y="6933"/>
                  </a:lnTo>
                  <a:lnTo>
                    <a:pt x="172" y="6922"/>
                  </a:lnTo>
                  <a:lnTo>
                    <a:pt x="141" y="6922"/>
                  </a:lnTo>
                  <a:lnTo>
                    <a:pt x="111" y="6912"/>
                  </a:lnTo>
                  <a:lnTo>
                    <a:pt x="80" y="6902"/>
                  </a:lnTo>
                  <a:lnTo>
                    <a:pt x="50" y="6891"/>
                  </a:lnTo>
                  <a:lnTo>
                    <a:pt x="21" y="6891"/>
                  </a:lnTo>
                  <a:lnTo>
                    <a:pt x="0" y="6861"/>
                  </a:lnTo>
                  <a:lnTo>
                    <a:pt x="10" y="6830"/>
                  </a:lnTo>
                  <a:lnTo>
                    <a:pt x="21" y="6790"/>
                  </a:lnTo>
                  <a:lnTo>
                    <a:pt x="40" y="6760"/>
                  </a:lnTo>
                  <a:lnTo>
                    <a:pt x="61" y="6729"/>
                  </a:lnTo>
                  <a:lnTo>
                    <a:pt x="71" y="6699"/>
                  </a:lnTo>
                  <a:lnTo>
                    <a:pt x="91" y="6668"/>
                  </a:lnTo>
                  <a:lnTo>
                    <a:pt x="111" y="6628"/>
                  </a:lnTo>
                  <a:lnTo>
                    <a:pt x="132" y="6607"/>
                  </a:lnTo>
                  <a:lnTo>
                    <a:pt x="141" y="6567"/>
                  </a:lnTo>
                  <a:lnTo>
                    <a:pt x="162" y="6537"/>
                  </a:lnTo>
                  <a:lnTo>
                    <a:pt x="172" y="6506"/>
                  </a:lnTo>
                  <a:lnTo>
                    <a:pt x="192" y="6476"/>
                  </a:lnTo>
                  <a:lnTo>
                    <a:pt x="202" y="6445"/>
                  </a:lnTo>
                  <a:lnTo>
                    <a:pt x="223" y="6416"/>
                  </a:lnTo>
                  <a:lnTo>
                    <a:pt x="244" y="6385"/>
                  </a:lnTo>
                  <a:lnTo>
                    <a:pt x="263" y="6355"/>
                  </a:lnTo>
                  <a:lnTo>
                    <a:pt x="273" y="6314"/>
                  </a:lnTo>
                  <a:lnTo>
                    <a:pt x="294" y="6283"/>
                  </a:lnTo>
                  <a:lnTo>
                    <a:pt x="303" y="6254"/>
                  </a:lnTo>
                  <a:lnTo>
                    <a:pt x="324" y="6223"/>
                  </a:lnTo>
                  <a:lnTo>
                    <a:pt x="334" y="6193"/>
                  </a:lnTo>
                  <a:lnTo>
                    <a:pt x="345" y="6162"/>
                  </a:lnTo>
                  <a:lnTo>
                    <a:pt x="364" y="6121"/>
                  </a:lnTo>
                  <a:lnTo>
                    <a:pt x="375" y="6101"/>
                  </a:lnTo>
                  <a:lnTo>
                    <a:pt x="395" y="6060"/>
                  </a:lnTo>
                  <a:lnTo>
                    <a:pt x="406" y="6031"/>
                  </a:lnTo>
                  <a:lnTo>
                    <a:pt x="425" y="6000"/>
                  </a:lnTo>
                  <a:lnTo>
                    <a:pt x="435" y="5970"/>
                  </a:lnTo>
                  <a:lnTo>
                    <a:pt x="456" y="5939"/>
                  </a:lnTo>
                  <a:lnTo>
                    <a:pt x="466" y="5909"/>
                  </a:lnTo>
                  <a:lnTo>
                    <a:pt x="486" y="5878"/>
                  </a:lnTo>
                  <a:lnTo>
                    <a:pt x="496" y="5848"/>
                  </a:lnTo>
                  <a:lnTo>
                    <a:pt x="507" y="5808"/>
                  </a:lnTo>
                  <a:lnTo>
                    <a:pt x="517" y="5777"/>
                  </a:lnTo>
                  <a:lnTo>
                    <a:pt x="526" y="5747"/>
                  </a:lnTo>
                  <a:lnTo>
                    <a:pt x="547" y="5716"/>
                  </a:lnTo>
                  <a:lnTo>
                    <a:pt x="557" y="5676"/>
                  </a:lnTo>
                  <a:lnTo>
                    <a:pt x="568" y="5646"/>
                  </a:lnTo>
                  <a:lnTo>
                    <a:pt x="587" y="5615"/>
                  </a:lnTo>
                  <a:lnTo>
                    <a:pt x="597" y="5585"/>
                  </a:lnTo>
                  <a:lnTo>
                    <a:pt x="608" y="5543"/>
                  </a:lnTo>
                  <a:lnTo>
                    <a:pt x="618" y="5514"/>
                  </a:lnTo>
                  <a:lnTo>
                    <a:pt x="628" y="5483"/>
                  </a:lnTo>
                  <a:lnTo>
                    <a:pt x="648" y="5453"/>
                  </a:lnTo>
                  <a:lnTo>
                    <a:pt x="658" y="5412"/>
                  </a:lnTo>
                  <a:lnTo>
                    <a:pt x="669" y="5381"/>
                  </a:lnTo>
                  <a:lnTo>
                    <a:pt x="679" y="5352"/>
                  </a:lnTo>
                  <a:lnTo>
                    <a:pt x="689" y="5321"/>
                  </a:lnTo>
                  <a:lnTo>
                    <a:pt x="699" y="5280"/>
                  </a:lnTo>
                  <a:lnTo>
                    <a:pt x="709" y="5250"/>
                  </a:lnTo>
                  <a:lnTo>
                    <a:pt x="719" y="5209"/>
                  </a:lnTo>
                  <a:lnTo>
                    <a:pt x="730" y="5179"/>
                  </a:lnTo>
                  <a:lnTo>
                    <a:pt x="740" y="5148"/>
                  </a:lnTo>
                  <a:lnTo>
                    <a:pt x="750" y="5118"/>
                  </a:lnTo>
                  <a:lnTo>
                    <a:pt x="759" y="5078"/>
                  </a:lnTo>
                  <a:lnTo>
                    <a:pt x="770" y="5047"/>
                  </a:lnTo>
                  <a:lnTo>
                    <a:pt x="780" y="5007"/>
                  </a:lnTo>
                  <a:lnTo>
                    <a:pt x="791" y="4977"/>
                  </a:lnTo>
                  <a:lnTo>
                    <a:pt x="801" y="4946"/>
                  </a:lnTo>
                  <a:lnTo>
                    <a:pt x="810" y="4906"/>
                  </a:lnTo>
                  <a:lnTo>
                    <a:pt x="810" y="4865"/>
                  </a:lnTo>
                  <a:lnTo>
                    <a:pt x="820" y="4834"/>
                  </a:lnTo>
                  <a:lnTo>
                    <a:pt x="831" y="4805"/>
                  </a:lnTo>
                  <a:lnTo>
                    <a:pt x="841" y="4774"/>
                  </a:lnTo>
                  <a:lnTo>
                    <a:pt x="871" y="4754"/>
                  </a:lnTo>
                  <a:lnTo>
                    <a:pt x="902" y="4733"/>
                  </a:lnTo>
                  <a:lnTo>
                    <a:pt x="932" y="4713"/>
                  </a:lnTo>
                  <a:lnTo>
                    <a:pt x="973" y="4683"/>
                  </a:lnTo>
                  <a:lnTo>
                    <a:pt x="993" y="4662"/>
                  </a:lnTo>
                  <a:lnTo>
                    <a:pt x="1024" y="4632"/>
                  </a:lnTo>
                  <a:lnTo>
                    <a:pt x="1043" y="4591"/>
                  </a:lnTo>
                  <a:lnTo>
                    <a:pt x="1074" y="4561"/>
                  </a:lnTo>
                  <a:lnTo>
                    <a:pt x="1085" y="4510"/>
                  </a:lnTo>
                  <a:lnTo>
                    <a:pt x="1094" y="4470"/>
                  </a:lnTo>
                  <a:lnTo>
                    <a:pt x="1094" y="4418"/>
                  </a:lnTo>
                  <a:lnTo>
                    <a:pt x="1094" y="4368"/>
                  </a:lnTo>
                  <a:lnTo>
                    <a:pt x="1085" y="4317"/>
                  </a:lnTo>
                  <a:lnTo>
                    <a:pt x="1085" y="4267"/>
                  </a:lnTo>
                  <a:lnTo>
                    <a:pt x="1074" y="4227"/>
                  </a:lnTo>
                  <a:lnTo>
                    <a:pt x="1085" y="4186"/>
                  </a:lnTo>
                  <a:lnTo>
                    <a:pt x="1115" y="4166"/>
                  </a:lnTo>
                  <a:lnTo>
                    <a:pt x="1144" y="4145"/>
                  </a:lnTo>
                  <a:lnTo>
                    <a:pt x="1165" y="4136"/>
                  </a:lnTo>
                  <a:lnTo>
                    <a:pt x="1205" y="4125"/>
                  </a:lnTo>
                  <a:lnTo>
                    <a:pt x="1236" y="4105"/>
                  </a:lnTo>
                  <a:lnTo>
                    <a:pt x="1266" y="4094"/>
                  </a:lnTo>
                  <a:lnTo>
                    <a:pt x="1297" y="4084"/>
                  </a:lnTo>
                  <a:lnTo>
                    <a:pt x="1327" y="4075"/>
                  </a:lnTo>
                  <a:lnTo>
                    <a:pt x="1348" y="4054"/>
                  </a:lnTo>
                  <a:lnTo>
                    <a:pt x="1378" y="4044"/>
                  </a:lnTo>
                  <a:lnTo>
                    <a:pt x="1409" y="4034"/>
                  </a:lnTo>
                  <a:lnTo>
                    <a:pt x="1439" y="4014"/>
                  </a:lnTo>
                  <a:lnTo>
                    <a:pt x="1459" y="3993"/>
                  </a:lnTo>
                  <a:lnTo>
                    <a:pt x="1479" y="3963"/>
                  </a:lnTo>
                  <a:lnTo>
                    <a:pt x="1489" y="3932"/>
                  </a:lnTo>
                  <a:lnTo>
                    <a:pt x="1510" y="3903"/>
                  </a:lnTo>
                  <a:lnTo>
                    <a:pt x="1531" y="3861"/>
                  </a:lnTo>
                  <a:lnTo>
                    <a:pt x="1560" y="3831"/>
                  </a:lnTo>
                  <a:lnTo>
                    <a:pt x="1571" y="3781"/>
                  </a:lnTo>
                  <a:lnTo>
                    <a:pt x="1591" y="3750"/>
                  </a:lnTo>
                  <a:lnTo>
                    <a:pt x="1601" y="3710"/>
                  </a:lnTo>
                  <a:lnTo>
                    <a:pt x="1611" y="3669"/>
                  </a:lnTo>
                  <a:lnTo>
                    <a:pt x="1621" y="3629"/>
                  </a:lnTo>
                  <a:lnTo>
                    <a:pt x="1632" y="3598"/>
                  </a:lnTo>
                  <a:lnTo>
                    <a:pt x="1632" y="3548"/>
                  </a:lnTo>
                  <a:lnTo>
                    <a:pt x="1632" y="3518"/>
                  </a:lnTo>
                  <a:lnTo>
                    <a:pt x="1621" y="3476"/>
                  </a:lnTo>
                  <a:lnTo>
                    <a:pt x="1621" y="3446"/>
                  </a:lnTo>
                  <a:lnTo>
                    <a:pt x="1611" y="3396"/>
                  </a:lnTo>
                  <a:lnTo>
                    <a:pt x="1611" y="3365"/>
                  </a:lnTo>
                  <a:lnTo>
                    <a:pt x="1601" y="3325"/>
                  </a:lnTo>
                  <a:lnTo>
                    <a:pt x="1601" y="3295"/>
                  </a:lnTo>
                  <a:lnTo>
                    <a:pt x="1581" y="3243"/>
                  </a:lnTo>
                  <a:lnTo>
                    <a:pt x="1581" y="3213"/>
                  </a:lnTo>
                  <a:lnTo>
                    <a:pt x="1560" y="3173"/>
                  </a:lnTo>
                  <a:lnTo>
                    <a:pt x="1560" y="3132"/>
                  </a:lnTo>
                  <a:lnTo>
                    <a:pt x="1550" y="3091"/>
                  </a:lnTo>
                  <a:lnTo>
                    <a:pt x="1540" y="3061"/>
                  </a:lnTo>
                  <a:lnTo>
                    <a:pt x="1540" y="3011"/>
                  </a:lnTo>
                  <a:lnTo>
                    <a:pt x="1540" y="2980"/>
                  </a:lnTo>
                  <a:lnTo>
                    <a:pt x="1531" y="2929"/>
                  </a:lnTo>
                  <a:lnTo>
                    <a:pt x="1531" y="2899"/>
                  </a:lnTo>
                  <a:lnTo>
                    <a:pt x="1531" y="2858"/>
                  </a:lnTo>
                  <a:lnTo>
                    <a:pt x="1540" y="2818"/>
                  </a:lnTo>
                  <a:lnTo>
                    <a:pt x="1540" y="2778"/>
                  </a:lnTo>
                  <a:lnTo>
                    <a:pt x="1550" y="2736"/>
                  </a:lnTo>
                  <a:lnTo>
                    <a:pt x="1571" y="2696"/>
                  </a:lnTo>
                  <a:lnTo>
                    <a:pt x="1591" y="2656"/>
                  </a:lnTo>
                  <a:lnTo>
                    <a:pt x="1591" y="2625"/>
                  </a:lnTo>
                  <a:lnTo>
                    <a:pt x="1591" y="2585"/>
                  </a:lnTo>
                  <a:lnTo>
                    <a:pt x="1591" y="2555"/>
                  </a:lnTo>
                  <a:lnTo>
                    <a:pt x="1601" y="2524"/>
                  </a:lnTo>
                  <a:lnTo>
                    <a:pt x="1601" y="2494"/>
                  </a:lnTo>
                  <a:lnTo>
                    <a:pt x="1601" y="2463"/>
                  </a:lnTo>
                  <a:lnTo>
                    <a:pt x="1601" y="2433"/>
                  </a:lnTo>
                  <a:lnTo>
                    <a:pt x="1611" y="2402"/>
                  </a:lnTo>
                  <a:lnTo>
                    <a:pt x="1611" y="2372"/>
                  </a:lnTo>
                  <a:lnTo>
                    <a:pt x="1611" y="2342"/>
                  </a:lnTo>
                  <a:lnTo>
                    <a:pt x="1611" y="2311"/>
                  </a:lnTo>
                  <a:lnTo>
                    <a:pt x="1611" y="2281"/>
                  </a:lnTo>
                  <a:lnTo>
                    <a:pt x="1611" y="2250"/>
                  </a:lnTo>
                  <a:lnTo>
                    <a:pt x="1621" y="2220"/>
                  </a:lnTo>
                  <a:lnTo>
                    <a:pt x="1621" y="2189"/>
                  </a:lnTo>
                  <a:lnTo>
                    <a:pt x="1621" y="2159"/>
                  </a:lnTo>
                  <a:lnTo>
                    <a:pt x="1621" y="2128"/>
                  </a:lnTo>
                  <a:lnTo>
                    <a:pt x="1621" y="2099"/>
                  </a:lnTo>
                  <a:lnTo>
                    <a:pt x="1621" y="2078"/>
                  </a:lnTo>
                  <a:lnTo>
                    <a:pt x="1621" y="2048"/>
                  </a:lnTo>
                  <a:lnTo>
                    <a:pt x="1621" y="2017"/>
                  </a:lnTo>
                  <a:lnTo>
                    <a:pt x="1621" y="1987"/>
                  </a:lnTo>
                  <a:lnTo>
                    <a:pt x="1621" y="1956"/>
                  </a:lnTo>
                  <a:lnTo>
                    <a:pt x="1621" y="1926"/>
                  </a:lnTo>
                  <a:lnTo>
                    <a:pt x="1621" y="1895"/>
                  </a:lnTo>
                  <a:lnTo>
                    <a:pt x="1621" y="1865"/>
                  </a:lnTo>
                  <a:lnTo>
                    <a:pt x="1621" y="1835"/>
                  </a:lnTo>
                  <a:lnTo>
                    <a:pt x="1621" y="1804"/>
                  </a:lnTo>
                  <a:lnTo>
                    <a:pt x="1621" y="1775"/>
                  </a:lnTo>
                  <a:lnTo>
                    <a:pt x="1621" y="1754"/>
                  </a:lnTo>
                  <a:lnTo>
                    <a:pt x="1621" y="1724"/>
                  </a:lnTo>
                  <a:lnTo>
                    <a:pt x="1632" y="1693"/>
                  </a:lnTo>
                  <a:lnTo>
                    <a:pt x="1621" y="1663"/>
                  </a:lnTo>
                  <a:lnTo>
                    <a:pt x="1621" y="1632"/>
                  </a:lnTo>
                  <a:lnTo>
                    <a:pt x="1621" y="1613"/>
                  </a:lnTo>
                  <a:lnTo>
                    <a:pt x="1621" y="1581"/>
                  </a:lnTo>
                  <a:lnTo>
                    <a:pt x="1611" y="1552"/>
                  </a:lnTo>
                  <a:lnTo>
                    <a:pt x="1611" y="1521"/>
                  </a:lnTo>
                  <a:lnTo>
                    <a:pt x="1611" y="1491"/>
                  </a:lnTo>
                  <a:lnTo>
                    <a:pt x="1611" y="1460"/>
                  </a:lnTo>
                  <a:lnTo>
                    <a:pt x="1611" y="1430"/>
                  </a:lnTo>
                  <a:lnTo>
                    <a:pt x="1611" y="1399"/>
                  </a:lnTo>
                  <a:lnTo>
                    <a:pt x="1611" y="1369"/>
                  </a:lnTo>
                  <a:lnTo>
                    <a:pt x="1611" y="1338"/>
                  </a:lnTo>
                  <a:lnTo>
                    <a:pt x="1601" y="1308"/>
                  </a:lnTo>
                  <a:lnTo>
                    <a:pt x="1601" y="1287"/>
                  </a:lnTo>
                  <a:lnTo>
                    <a:pt x="1601" y="1257"/>
                  </a:lnTo>
                  <a:lnTo>
                    <a:pt x="1601" y="1226"/>
                  </a:lnTo>
                  <a:lnTo>
                    <a:pt x="1601" y="1197"/>
                  </a:lnTo>
                  <a:lnTo>
                    <a:pt x="1601" y="1167"/>
                  </a:lnTo>
                  <a:lnTo>
                    <a:pt x="1591" y="1136"/>
                  </a:lnTo>
                  <a:lnTo>
                    <a:pt x="1591" y="1115"/>
                  </a:lnTo>
                  <a:lnTo>
                    <a:pt x="1591" y="1085"/>
                  </a:lnTo>
                  <a:lnTo>
                    <a:pt x="1591" y="1055"/>
                  </a:lnTo>
                  <a:lnTo>
                    <a:pt x="1591" y="1024"/>
                  </a:lnTo>
                  <a:lnTo>
                    <a:pt x="1591" y="994"/>
                  </a:lnTo>
                  <a:lnTo>
                    <a:pt x="1581" y="963"/>
                  </a:lnTo>
                  <a:lnTo>
                    <a:pt x="1581" y="933"/>
                  </a:lnTo>
                  <a:lnTo>
                    <a:pt x="1581" y="902"/>
                  </a:lnTo>
                  <a:lnTo>
                    <a:pt x="1581" y="873"/>
                  </a:lnTo>
                  <a:lnTo>
                    <a:pt x="1571" y="841"/>
                  </a:lnTo>
                  <a:lnTo>
                    <a:pt x="1571" y="812"/>
                  </a:lnTo>
                  <a:lnTo>
                    <a:pt x="1571" y="791"/>
                  </a:lnTo>
                  <a:lnTo>
                    <a:pt x="1571" y="761"/>
                  </a:lnTo>
                  <a:lnTo>
                    <a:pt x="1571" y="720"/>
                  </a:lnTo>
                  <a:lnTo>
                    <a:pt x="1571" y="669"/>
                  </a:lnTo>
                  <a:lnTo>
                    <a:pt x="1571" y="619"/>
                  </a:lnTo>
                  <a:lnTo>
                    <a:pt x="1571" y="568"/>
                  </a:lnTo>
                  <a:lnTo>
                    <a:pt x="1581" y="517"/>
                  </a:lnTo>
                  <a:lnTo>
                    <a:pt x="1601" y="477"/>
                  </a:lnTo>
                  <a:lnTo>
                    <a:pt x="1611" y="467"/>
                  </a:lnTo>
                  <a:lnTo>
                    <a:pt x="1632" y="457"/>
                  </a:lnTo>
                  <a:lnTo>
                    <a:pt x="1642" y="437"/>
                  </a:lnTo>
                  <a:lnTo>
                    <a:pt x="1672" y="437"/>
                  </a:lnTo>
                  <a:lnTo>
                    <a:pt x="1722" y="427"/>
                  </a:lnTo>
                  <a:lnTo>
                    <a:pt x="1763" y="427"/>
                  </a:lnTo>
                  <a:lnTo>
                    <a:pt x="1804" y="416"/>
                  </a:lnTo>
                  <a:lnTo>
                    <a:pt x="1855" y="406"/>
                  </a:lnTo>
                  <a:lnTo>
                    <a:pt x="1895" y="396"/>
                  </a:lnTo>
                  <a:lnTo>
                    <a:pt x="1945" y="396"/>
                  </a:lnTo>
                  <a:lnTo>
                    <a:pt x="1986" y="385"/>
                  </a:lnTo>
                  <a:lnTo>
                    <a:pt x="2027" y="385"/>
                  </a:lnTo>
                  <a:lnTo>
                    <a:pt x="2078" y="376"/>
                  </a:lnTo>
                  <a:lnTo>
                    <a:pt x="2118" y="366"/>
                  </a:lnTo>
                  <a:lnTo>
                    <a:pt x="2158" y="366"/>
                  </a:lnTo>
                  <a:lnTo>
                    <a:pt x="2209" y="355"/>
                  </a:lnTo>
                  <a:lnTo>
                    <a:pt x="2250" y="355"/>
                  </a:lnTo>
                  <a:lnTo>
                    <a:pt x="2290" y="345"/>
                  </a:lnTo>
                  <a:lnTo>
                    <a:pt x="2341" y="345"/>
                  </a:lnTo>
                  <a:lnTo>
                    <a:pt x="2391" y="345"/>
                  </a:lnTo>
                  <a:lnTo>
                    <a:pt x="2431" y="335"/>
                  </a:lnTo>
                  <a:lnTo>
                    <a:pt x="2473" y="326"/>
                  </a:lnTo>
                  <a:lnTo>
                    <a:pt x="2523" y="326"/>
                  </a:lnTo>
                  <a:lnTo>
                    <a:pt x="2564" y="315"/>
                  </a:lnTo>
                  <a:lnTo>
                    <a:pt x="2604" y="315"/>
                  </a:lnTo>
                  <a:lnTo>
                    <a:pt x="2656" y="315"/>
                  </a:lnTo>
                  <a:lnTo>
                    <a:pt x="2696" y="305"/>
                  </a:lnTo>
                  <a:lnTo>
                    <a:pt x="2746" y="305"/>
                  </a:lnTo>
                  <a:lnTo>
                    <a:pt x="2787" y="295"/>
                  </a:lnTo>
                  <a:lnTo>
                    <a:pt x="2837" y="295"/>
                  </a:lnTo>
                  <a:lnTo>
                    <a:pt x="2878" y="284"/>
                  </a:lnTo>
                  <a:lnTo>
                    <a:pt x="2929" y="284"/>
                  </a:lnTo>
                  <a:lnTo>
                    <a:pt x="2969" y="274"/>
                  </a:lnTo>
                  <a:lnTo>
                    <a:pt x="3020" y="274"/>
                  </a:lnTo>
                  <a:lnTo>
                    <a:pt x="3070" y="265"/>
                  </a:lnTo>
                  <a:lnTo>
                    <a:pt x="3111" y="265"/>
                  </a:lnTo>
                  <a:lnTo>
                    <a:pt x="3161" y="254"/>
                  </a:lnTo>
                  <a:lnTo>
                    <a:pt x="3203" y="254"/>
                  </a:lnTo>
                  <a:lnTo>
                    <a:pt x="3253" y="244"/>
                  </a:lnTo>
                  <a:lnTo>
                    <a:pt x="3293" y="244"/>
                  </a:lnTo>
                  <a:lnTo>
                    <a:pt x="3334" y="234"/>
                  </a:lnTo>
                  <a:lnTo>
                    <a:pt x="3385" y="234"/>
                  </a:lnTo>
                  <a:lnTo>
                    <a:pt x="3425" y="223"/>
                  </a:lnTo>
                  <a:lnTo>
                    <a:pt x="3476" y="223"/>
                  </a:lnTo>
                  <a:lnTo>
                    <a:pt x="3516" y="214"/>
                  </a:lnTo>
                  <a:lnTo>
                    <a:pt x="3567" y="214"/>
                  </a:lnTo>
                  <a:lnTo>
                    <a:pt x="3608" y="204"/>
                  </a:lnTo>
                  <a:lnTo>
                    <a:pt x="3659" y="204"/>
                  </a:lnTo>
                  <a:lnTo>
                    <a:pt x="3699" y="193"/>
                  </a:lnTo>
                  <a:lnTo>
                    <a:pt x="3739" y="193"/>
                  </a:lnTo>
                  <a:lnTo>
                    <a:pt x="3790" y="183"/>
                  </a:lnTo>
                  <a:lnTo>
                    <a:pt x="3840" y="183"/>
                  </a:lnTo>
                  <a:lnTo>
                    <a:pt x="3882" y="173"/>
                  </a:lnTo>
                  <a:lnTo>
                    <a:pt x="3922" y="173"/>
                  </a:lnTo>
                  <a:lnTo>
                    <a:pt x="3972" y="162"/>
                  </a:lnTo>
                  <a:lnTo>
                    <a:pt x="4023" y="162"/>
                  </a:lnTo>
                  <a:lnTo>
                    <a:pt x="4063" y="153"/>
                  </a:lnTo>
                  <a:lnTo>
                    <a:pt x="4105" y="153"/>
                  </a:lnTo>
                  <a:lnTo>
                    <a:pt x="4155" y="143"/>
                  </a:lnTo>
                  <a:lnTo>
                    <a:pt x="4206" y="143"/>
                  </a:lnTo>
                  <a:lnTo>
                    <a:pt x="4246" y="133"/>
                  </a:lnTo>
                  <a:lnTo>
                    <a:pt x="4286" y="133"/>
                  </a:lnTo>
                  <a:lnTo>
                    <a:pt x="4338" y="122"/>
                  </a:lnTo>
                  <a:lnTo>
                    <a:pt x="4378" y="122"/>
                  </a:lnTo>
                  <a:lnTo>
                    <a:pt x="4429" y="112"/>
                  </a:lnTo>
                  <a:lnTo>
                    <a:pt x="4479" y="112"/>
                  </a:lnTo>
                  <a:lnTo>
                    <a:pt x="4519" y="103"/>
                  </a:lnTo>
                  <a:lnTo>
                    <a:pt x="4570" y="103"/>
                  </a:lnTo>
                  <a:lnTo>
                    <a:pt x="4611" y="92"/>
                  </a:lnTo>
                  <a:lnTo>
                    <a:pt x="4662" y="92"/>
                  </a:lnTo>
                  <a:lnTo>
                    <a:pt x="4702" y="82"/>
                  </a:lnTo>
                  <a:lnTo>
                    <a:pt x="4753" y="82"/>
                  </a:lnTo>
                  <a:lnTo>
                    <a:pt x="4793" y="72"/>
                  </a:lnTo>
                  <a:lnTo>
                    <a:pt x="4843" y="72"/>
                  </a:lnTo>
                  <a:lnTo>
                    <a:pt x="4895" y="61"/>
                  </a:lnTo>
                  <a:lnTo>
                    <a:pt x="4946" y="61"/>
                  </a:lnTo>
                  <a:lnTo>
                    <a:pt x="4986" y="51"/>
                  </a:lnTo>
                  <a:lnTo>
                    <a:pt x="5037" y="51"/>
                  </a:lnTo>
                  <a:lnTo>
                    <a:pt x="5087" y="42"/>
                  </a:lnTo>
                  <a:lnTo>
                    <a:pt x="5138" y="42"/>
                  </a:lnTo>
                  <a:lnTo>
                    <a:pt x="5188" y="42"/>
                  </a:lnTo>
                  <a:lnTo>
                    <a:pt x="5230" y="31"/>
                  </a:lnTo>
                  <a:lnTo>
                    <a:pt x="5280" y="31"/>
                  </a:lnTo>
                  <a:lnTo>
                    <a:pt x="5341" y="31"/>
                  </a:lnTo>
                  <a:lnTo>
                    <a:pt x="5381" y="21"/>
                  </a:lnTo>
                  <a:lnTo>
                    <a:pt x="5432" y="21"/>
                  </a:lnTo>
                  <a:lnTo>
                    <a:pt x="5482" y="11"/>
                  </a:lnTo>
                  <a:lnTo>
                    <a:pt x="5523" y="11"/>
                  </a:lnTo>
                  <a:lnTo>
                    <a:pt x="5573" y="11"/>
                  </a:lnTo>
                  <a:lnTo>
                    <a:pt x="5625" y="0"/>
                  </a:lnTo>
                  <a:lnTo>
                    <a:pt x="5675" y="0"/>
                  </a:lnTo>
                  <a:lnTo>
                    <a:pt x="5716" y="0"/>
                  </a:lnTo>
                  <a:lnTo>
                    <a:pt x="5766" y="0"/>
                  </a:lnTo>
                  <a:lnTo>
                    <a:pt x="5817" y="0"/>
                  </a:lnTo>
                  <a:lnTo>
                    <a:pt x="5857" y="0"/>
                  </a:lnTo>
                  <a:lnTo>
                    <a:pt x="5909" y="0"/>
                  </a:lnTo>
                  <a:lnTo>
                    <a:pt x="5949" y="0"/>
                  </a:lnTo>
                  <a:lnTo>
                    <a:pt x="6000" y="0"/>
                  </a:lnTo>
                  <a:lnTo>
                    <a:pt x="6040" y="0"/>
                  </a:lnTo>
                  <a:lnTo>
                    <a:pt x="6090" y="0"/>
                  </a:lnTo>
                  <a:lnTo>
                    <a:pt x="6121" y="42"/>
                  </a:lnTo>
                  <a:close/>
                </a:path>
              </a:pathLst>
            </a:custGeom>
            <a:solidFill>
              <a:srgbClr val="FFFFFF"/>
            </a:solidFill>
            <a:ln w="0">
              <a:solidFill>
                <a:srgbClr val="FFFFFF"/>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25" name="Freeform 324"/>
            <p:cNvSpPr>
              <a:spLocks/>
            </p:cNvSpPr>
            <p:nvPr/>
          </p:nvSpPr>
          <p:spPr bwMode="auto">
            <a:xfrm>
              <a:off x="1995" y="1830"/>
              <a:ext cx="874" cy="1115"/>
            </a:xfrm>
            <a:custGeom>
              <a:avLst/>
              <a:gdLst>
                <a:gd name="T0" fmla="*/ 6020 w 6121"/>
                <a:gd name="T1" fmla="*/ 822 h 7804"/>
                <a:gd name="T2" fmla="*/ 5888 w 6121"/>
                <a:gd name="T3" fmla="*/ 1733 h 7804"/>
                <a:gd name="T4" fmla="*/ 5736 w 6121"/>
                <a:gd name="T5" fmla="*/ 2635 h 7804"/>
                <a:gd name="T6" fmla="*/ 5564 w 6121"/>
                <a:gd name="T7" fmla="*/ 3537 h 7804"/>
                <a:gd name="T8" fmla="*/ 5392 w 6121"/>
                <a:gd name="T9" fmla="*/ 4418 h 7804"/>
                <a:gd name="T10" fmla="*/ 5209 w 6121"/>
                <a:gd name="T11" fmla="*/ 5311 h 7804"/>
                <a:gd name="T12" fmla="*/ 5047 w 6121"/>
                <a:gd name="T13" fmla="*/ 6172 h 7804"/>
                <a:gd name="T14" fmla="*/ 4904 w 6121"/>
                <a:gd name="T15" fmla="*/ 7044 h 7804"/>
                <a:gd name="T16" fmla="*/ 4814 w 6121"/>
                <a:gd name="T17" fmla="*/ 7439 h 7804"/>
                <a:gd name="T18" fmla="*/ 4732 w 6121"/>
                <a:gd name="T19" fmla="*/ 7763 h 7804"/>
                <a:gd name="T20" fmla="*/ 4418 w 6121"/>
                <a:gd name="T21" fmla="*/ 7763 h 7804"/>
                <a:gd name="T22" fmla="*/ 4084 w 6121"/>
                <a:gd name="T23" fmla="*/ 7713 h 7804"/>
                <a:gd name="T24" fmla="*/ 3750 w 6121"/>
                <a:gd name="T25" fmla="*/ 7642 h 7804"/>
                <a:gd name="T26" fmla="*/ 3415 w 6121"/>
                <a:gd name="T27" fmla="*/ 7581 h 7804"/>
                <a:gd name="T28" fmla="*/ 3091 w 6121"/>
                <a:gd name="T29" fmla="*/ 7500 h 7804"/>
                <a:gd name="T30" fmla="*/ 2757 w 6121"/>
                <a:gd name="T31" fmla="*/ 7429 h 7804"/>
                <a:gd name="T32" fmla="*/ 2422 w 6121"/>
                <a:gd name="T33" fmla="*/ 7358 h 7804"/>
                <a:gd name="T34" fmla="*/ 2088 w 6121"/>
                <a:gd name="T35" fmla="*/ 7307 h 7804"/>
                <a:gd name="T36" fmla="*/ 1814 w 6121"/>
                <a:gd name="T37" fmla="*/ 7257 h 7804"/>
                <a:gd name="T38" fmla="*/ 1560 w 6121"/>
                <a:gd name="T39" fmla="*/ 7206 h 7804"/>
                <a:gd name="T40" fmla="*/ 1297 w 6121"/>
                <a:gd name="T41" fmla="*/ 7156 h 7804"/>
                <a:gd name="T42" fmla="*/ 1043 w 6121"/>
                <a:gd name="T43" fmla="*/ 7105 h 7804"/>
                <a:gd name="T44" fmla="*/ 801 w 6121"/>
                <a:gd name="T45" fmla="*/ 7053 h 7804"/>
                <a:gd name="T46" fmla="*/ 547 w 6121"/>
                <a:gd name="T47" fmla="*/ 6994 h 7804"/>
                <a:gd name="T48" fmla="*/ 294 w 6121"/>
                <a:gd name="T49" fmla="*/ 6942 h 7804"/>
                <a:gd name="T50" fmla="*/ 50 w 6121"/>
                <a:gd name="T51" fmla="*/ 6891 h 7804"/>
                <a:gd name="T52" fmla="*/ 91 w 6121"/>
                <a:gd name="T53" fmla="*/ 6668 h 7804"/>
                <a:gd name="T54" fmla="*/ 223 w 6121"/>
                <a:gd name="T55" fmla="*/ 6416 h 7804"/>
                <a:gd name="T56" fmla="*/ 345 w 6121"/>
                <a:gd name="T57" fmla="*/ 6162 h 7804"/>
                <a:gd name="T58" fmla="*/ 466 w 6121"/>
                <a:gd name="T59" fmla="*/ 5909 h 7804"/>
                <a:gd name="T60" fmla="*/ 568 w 6121"/>
                <a:gd name="T61" fmla="*/ 5646 h 7804"/>
                <a:gd name="T62" fmla="*/ 669 w 6121"/>
                <a:gd name="T63" fmla="*/ 5381 h 7804"/>
                <a:gd name="T64" fmla="*/ 750 w 6121"/>
                <a:gd name="T65" fmla="*/ 5118 h 7804"/>
                <a:gd name="T66" fmla="*/ 820 w 6121"/>
                <a:gd name="T67" fmla="*/ 4834 h 7804"/>
                <a:gd name="T68" fmla="*/ 1024 w 6121"/>
                <a:gd name="T69" fmla="*/ 4632 h 7804"/>
                <a:gd name="T70" fmla="*/ 1085 w 6121"/>
                <a:gd name="T71" fmla="*/ 4267 h 7804"/>
                <a:gd name="T72" fmla="*/ 1266 w 6121"/>
                <a:gd name="T73" fmla="*/ 4094 h 7804"/>
                <a:gd name="T74" fmla="*/ 1479 w 6121"/>
                <a:gd name="T75" fmla="*/ 3963 h 7804"/>
                <a:gd name="T76" fmla="*/ 1611 w 6121"/>
                <a:gd name="T77" fmla="*/ 3669 h 7804"/>
                <a:gd name="T78" fmla="*/ 1611 w 6121"/>
                <a:gd name="T79" fmla="*/ 3365 h 7804"/>
                <a:gd name="T80" fmla="*/ 1540 w 6121"/>
                <a:gd name="T81" fmla="*/ 3061 h 7804"/>
                <a:gd name="T82" fmla="*/ 1550 w 6121"/>
                <a:gd name="T83" fmla="*/ 2736 h 7804"/>
                <a:gd name="T84" fmla="*/ 1601 w 6121"/>
                <a:gd name="T85" fmla="*/ 2463 h 7804"/>
                <a:gd name="T86" fmla="*/ 1621 w 6121"/>
                <a:gd name="T87" fmla="*/ 2220 h 7804"/>
                <a:gd name="T88" fmla="*/ 1621 w 6121"/>
                <a:gd name="T89" fmla="*/ 1987 h 7804"/>
                <a:gd name="T90" fmla="*/ 1621 w 6121"/>
                <a:gd name="T91" fmla="*/ 1754 h 7804"/>
                <a:gd name="T92" fmla="*/ 1611 w 6121"/>
                <a:gd name="T93" fmla="*/ 1521 h 7804"/>
                <a:gd name="T94" fmla="*/ 1601 w 6121"/>
                <a:gd name="T95" fmla="*/ 1287 h 7804"/>
                <a:gd name="T96" fmla="*/ 1591 w 6121"/>
                <a:gd name="T97" fmla="*/ 1055 h 7804"/>
                <a:gd name="T98" fmla="*/ 1571 w 6121"/>
                <a:gd name="T99" fmla="*/ 812 h 7804"/>
                <a:gd name="T100" fmla="*/ 1601 w 6121"/>
                <a:gd name="T101" fmla="*/ 477 h 7804"/>
                <a:gd name="T102" fmla="*/ 1855 w 6121"/>
                <a:gd name="T103" fmla="*/ 406 h 7804"/>
                <a:gd name="T104" fmla="*/ 2209 w 6121"/>
                <a:gd name="T105" fmla="*/ 355 h 7804"/>
                <a:gd name="T106" fmla="*/ 2564 w 6121"/>
                <a:gd name="T107" fmla="*/ 315 h 7804"/>
                <a:gd name="T108" fmla="*/ 2929 w 6121"/>
                <a:gd name="T109" fmla="*/ 284 h 7804"/>
                <a:gd name="T110" fmla="*/ 3293 w 6121"/>
                <a:gd name="T111" fmla="*/ 244 h 7804"/>
                <a:gd name="T112" fmla="*/ 3659 w 6121"/>
                <a:gd name="T113" fmla="*/ 204 h 7804"/>
                <a:gd name="T114" fmla="*/ 4023 w 6121"/>
                <a:gd name="T115" fmla="*/ 162 h 7804"/>
                <a:gd name="T116" fmla="*/ 4378 w 6121"/>
                <a:gd name="T117" fmla="*/ 122 h 7804"/>
                <a:gd name="T118" fmla="*/ 4753 w 6121"/>
                <a:gd name="T119" fmla="*/ 82 h 7804"/>
                <a:gd name="T120" fmla="*/ 5138 w 6121"/>
                <a:gd name="T121" fmla="*/ 42 h 7804"/>
                <a:gd name="T122" fmla="*/ 5523 w 6121"/>
                <a:gd name="T123" fmla="*/ 11 h 7804"/>
                <a:gd name="T124" fmla="*/ 5909 w 6121"/>
                <a:gd name="T125" fmla="*/ 0 h 780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121"/>
                <a:gd name="T190" fmla="*/ 0 h 7804"/>
                <a:gd name="T191" fmla="*/ 6121 w 6121"/>
                <a:gd name="T192" fmla="*/ 7804 h 780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121" h="7804">
                  <a:moveTo>
                    <a:pt x="6121" y="42"/>
                  </a:moveTo>
                  <a:lnTo>
                    <a:pt x="6111" y="153"/>
                  </a:lnTo>
                  <a:lnTo>
                    <a:pt x="6090" y="265"/>
                  </a:lnTo>
                  <a:lnTo>
                    <a:pt x="6080" y="376"/>
                  </a:lnTo>
                  <a:lnTo>
                    <a:pt x="6071" y="488"/>
                  </a:lnTo>
                  <a:lnTo>
                    <a:pt x="6050" y="599"/>
                  </a:lnTo>
                  <a:lnTo>
                    <a:pt x="6040" y="711"/>
                  </a:lnTo>
                  <a:lnTo>
                    <a:pt x="6020" y="822"/>
                  </a:lnTo>
                  <a:lnTo>
                    <a:pt x="6010" y="943"/>
                  </a:lnTo>
                  <a:lnTo>
                    <a:pt x="6000" y="1055"/>
                  </a:lnTo>
                  <a:lnTo>
                    <a:pt x="5979" y="1167"/>
                  </a:lnTo>
                  <a:lnTo>
                    <a:pt x="5959" y="1278"/>
                  </a:lnTo>
                  <a:lnTo>
                    <a:pt x="5949" y="1399"/>
                  </a:lnTo>
                  <a:lnTo>
                    <a:pt x="5928" y="1510"/>
                  </a:lnTo>
                  <a:lnTo>
                    <a:pt x="5909" y="1622"/>
                  </a:lnTo>
                  <a:lnTo>
                    <a:pt x="5888" y="1733"/>
                  </a:lnTo>
                  <a:lnTo>
                    <a:pt x="5878" y="1855"/>
                  </a:lnTo>
                  <a:lnTo>
                    <a:pt x="5848" y="1956"/>
                  </a:lnTo>
                  <a:lnTo>
                    <a:pt x="5837" y="2078"/>
                  </a:lnTo>
                  <a:lnTo>
                    <a:pt x="5817" y="2189"/>
                  </a:lnTo>
                  <a:lnTo>
                    <a:pt x="5796" y="2301"/>
                  </a:lnTo>
                  <a:lnTo>
                    <a:pt x="5777" y="2412"/>
                  </a:lnTo>
                  <a:lnTo>
                    <a:pt x="5756" y="2524"/>
                  </a:lnTo>
                  <a:lnTo>
                    <a:pt x="5736" y="2635"/>
                  </a:lnTo>
                  <a:lnTo>
                    <a:pt x="5716" y="2747"/>
                  </a:lnTo>
                  <a:lnTo>
                    <a:pt x="5695" y="2858"/>
                  </a:lnTo>
                  <a:lnTo>
                    <a:pt x="5675" y="2970"/>
                  </a:lnTo>
                  <a:lnTo>
                    <a:pt x="5655" y="3081"/>
                  </a:lnTo>
                  <a:lnTo>
                    <a:pt x="5634" y="3203"/>
                  </a:lnTo>
                  <a:lnTo>
                    <a:pt x="5615" y="3304"/>
                  </a:lnTo>
                  <a:lnTo>
                    <a:pt x="5594" y="3426"/>
                  </a:lnTo>
                  <a:lnTo>
                    <a:pt x="5564" y="3537"/>
                  </a:lnTo>
                  <a:lnTo>
                    <a:pt x="5554" y="3649"/>
                  </a:lnTo>
                  <a:lnTo>
                    <a:pt x="5523" y="3760"/>
                  </a:lnTo>
                  <a:lnTo>
                    <a:pt x="5503" y="3872"/>
                  </a:lnTo>
                  <a:lnTo>
                    <a:pt x="5482" y="3983"/>
                  </a:lnTo>
                  <a:lnTo>
                    <a:pt x="5462" y="4094"/>
                  </a:lnTo>
                  <a:lnTo>
                    <a:pt x="5432" y="4196"/>
                  </a:lnTo>
                  <a:lnTo>
                    <a:pt x="5411" y="4317"/>
                  </a:lnTo>
                  <a:lnTo>
                    <a:pt x="5392" y="4418"/>
                  </a:lnTo>
                  <a:lnTo>
                    <a:pt x="5371" y="4530"/>
                  </a:lnTo>
                  <a:lnTo>
                    <a:pt x="5350" y="4641"/>
                  </a:lnTo>
                  <a:lnTo>
                    <a:pt x="5331" y="4754"/>
                  </a:lnTo>
                  <a:lnTo>
                    <a:pt x="5300" y="4865"/>
                  </a:lnTo>
                  <a:lnTo>
                    <a:pt x="5280" y="4977"/>
                  </a:lnTo>
                  <a:lnTo>
                    <a:pt x="5259" y="5088"/>
                  </a:lnTo>
                  <a:lnTo>
                    <a:pt x="5239" y="5200"/>
                  </a:lnTo>
                  <a:lnTo>
                    <a:pt x="5209" y="5311"/>
                  </a:lnTo>
                  <a:lnTo>
                    <a:pt x="5199" y="5423"/>
                  </a:lnTo>
                  <a:lnTo>
                    <a:pt x="5179" y="5524"/>
                  </a:lnTo>
                  <a:lnTo>
                    <a:pt x="5158" y="5635"/>
                  </a:lnTo>
                  <a:lnTo>
                    <a:pt x="5127" y="5736"/>
                  </a:lnTo>
                  <a:lnTo>
                    <a:pt x="5108" y="5848"/>
                  </a:lnTo>
                  <a:lnTo>
                    <a:pt x="5087" y="5959"/>
                  </a:lnTo>
                  <a:lnTo>
                    <a:pt x="5068" y="6071"/>
                  </a:lnTo>
                  <a:lnTo>
                    <a:pt x="5047" y="6172"/>
                  </a:lnTo>
                  <a:lnTo>
                    <a:pt x="5037" y="6283"/>
                  </a:lnTo>
                  <a:lnTo>
                    <a:pt x="5016" y="6395"/>
                  </a:lnTo>
                  <a:lnTo>
                    <a:pt x="4996" y="6506"/>
                  </a:lnTo>
                  <a:lnTo>
                    <a:pt x="4976" y="6607"/>
                  </a:lnTo>
                  <a:lnTo>
                    <a:pt x="4955" y="6719"/>
                  </a:lnTo>
                  <a:lnTo>
                    <a:pt x="4935" y="6830"/>
                  </a:lnTo>
                  <a:lnTo>
                    <a:pt x="4925" y="6933"/>
                  </a:lnTo>
                  <a:lnTo>
                    <a:pt x="4904" y="7044"/>
                  </a:lnTo>
                  <a:lnTo>
                    <a:pt x="4895" y="7156"/>
                  </a:lnTo>
                  <a:lnTo>
                    <a:pt x="4875" y="7196"/>
                  </a:lnTo>
                  <a:lnTo>
                    <a:pt x="4864" y="7236"/>
                  </a:lnTo>
                  <a:lnTo>
                    <a:pt x="4854" y="7276"/>
                  </a:lnTo>
                  <a:lnTo>
                    <a:pt x="4843" y="7318"/>
                  </a:lnTo>
                  <a:lnTo>
                    <a:pt x="4834" y="7358"/>
                  </a:lnTo>
                  <a:lnTo>
                    <a:pt x="4824" y="7398"/>
                  </a:lnTo>
                  <a:lnTo>
                    <a:pt x="4814" y="7439"/>
                  </a:lnTo>
                  <a:lnTo>
                    <a:pt x="4814" y="7480"/>
                  </a:lnTo>
                  <a:lnTo>
                    <a:pt x="4793" y="7520"/>
                  </a:lnTo>
                  <a:lnTo>
                    <a:pt x="4793" y="7560"/>
                  </a:lnTo>
                  <a:lnTo>
                    <a:pt x="4773" y="7591"/>
                  </a:lnTo>
                  <a:lnTo>
                    <a:pt x="4773" y="7642"/>
                  </a:lnTo>
                  <a:lnTo>
                    <a:pt x="4763" y="7682"/>
                  </a:lnTo>
                  <a:lnTo>
                    <a:pt x="4753" y="7723"/>
                  </a:lnTo>
                  <a:lnTo>
                    <a:pt x="4732" y="7763"/>
                  </a:lnTo>
                  <a:lnTo>
                    <a:pt x="4723" y="7804"/>
                  </a:lnTo>
                  <a:lnTo>
                    <a:pt x="4681" y="7793"/>
                  </a:lnTo>
                  <a:lnTo>
                    <a:pt x="4641" y="7793"/>
                  </a:lnTo>
                  <a:lnTo>
                    <a:pt x="4591" y="7783"/>
                  </a:lnTo>
                  <a:lnTo>
                    <a:pt x="4550" y="7783"/>
                  </a:lnTo>
                  <a:lnTo>
                    <a:pt x="4509" y="7774"/>
                  </a:lnTo>
                  <a:lnTo>
                    <a:pt x="4469" y="7774"/>
                  </a:lnTo>
                  <a:lnTo>
                    <a:pt x="4418" y="7763"/>
                  </a:lnTo>
                  <a:lnTo>
                    <a:pt x="4378" y="7763"/>
                  </a:lnTo>
                  <a:lnTo>
                    <a:pt x="4338" y="7753"/>
                  </a:lnTo>
                  <a:lnTo>
                    <a:pt x="4297" y="7743"/>
                  </a:lnTo>
                  <a:lnTo>
                    <a:pt x="4246" y="7743"/>
                  </a:lnTo>
                  <a:lnTo>
                    <a:pt x="4216" y="7732"/>
                  </a:lnTo>
                  <a:lnTo>
                    <a:pt x="4165" y="7723"/>
                  </a:lnTo>
                  <a:lnTo>
                    <a:pt x="4124" y="7723"/>
                  </a:lnTo>
                  <a:lnTo>
                    <a:pt x="4084" y="7713"/>
                  </a:lnTo>
                  <a:lnTo>
                    <a:pt x="4044" y="7713"/>
                  </a:lnTo>
                  <a:lnTo>
                    <a:pt x="4002" y="7702"/>
                  </a:lnTo>
                  <a:lnTo>
                    <a:pt x="3952" y="7692"/>
                  </a:lnTo>
                  <a:lnTo>
                    <a:pt x="3912" y="7682"/>
                  </a:lnTo>
                  <a:lnTo>
                    <a:pt x="3882" y="7671"/>
                  </a:lnTo>
                  <a:lnTo>
                    <a:pt x="3831" y="7662"/>
                  </a:lnTo>
                  <a:lnTo>
                    <a:pt x="3790" y="7652"/>
                  </a:lnTo>
                  <a:lnTo>
                    <a:pt x="3750" y="7642"/>
                  </a:lnTo>
                  <a:lnTo>
                    <a:pt x="3709" y="7642"/>
                  </a:lnTo>
                  <a:lnTo>
                    <a:pt x="3668" y="7631"/>
                  </a:lnTo>
                  <a:lnTo>
                    <a:pt x="3628" y="7621"/>
                  </a:lnTo>
                  <a:lnTo>
                    <a:pt x="3577" y="7612"/>
                  </a:lnTo>
                  <a:lnTo>
                    <a:pt x="3547" y="7601"/>
                  </a:lnTo>
                  <a:lnTo>
                    <a:pt x="3497" y="7591"/>
                  </a:lnTo>
                  <a:lnTo>
                    <a:pt x="3455" y="7581"/>
                  </a:lnTo>
                  <a:lnTo>
                    <a:pt x="3415" y="7581"/>
                  </a:lnTo>
                  <a:lnTo>
                    <a:pt x="3385" y="7570"/>
                  </a:lnTo>
                  <a:lnTo>
                    <a:pt x="3334" y="7560"/>
                  </a:lnTo>
                  <a:lnTo>
                    <a:pt x="3293" y="7551"/>
                  </a:lnTo>
                  <a:lnTo>
                    <a:pt x="3253" y="7540"/>
                  </a:lnTo>
                  <a:lnTo>
                    <a:pt x="3213" y="7530"/>
                  </a:lnTo>
                  <a:lnTo>
                    <a:pt x="3172" y="7520"/>
                  </a:lnTo>
                  <a:lnTo>
                    <a:pt x="3121" y="7509"/>
                  </a:lnTo>
                  <a:lnTo>
                    <a:pt x="3091" y="7500"/>
                  </a:lnTo>
                  <a:lnTo>
                    <a:pt x="3050" y="7490"/>
                  </a:lnTo>
                  <a:lnTo>
                    <a:pt x="2999" y="7480"/>
                  </a:lnTo>
                  <a:lnTo>
                    <a:pt x="2959" y="7469"/>
                  </a:lnTo>
                  <a:lnTo>
                    <a:pt x="2919" y="7459"/>
                  </a:lnTo>
                  <a:lnTo>
                    <a:pt x="2878" y="7449"/>
                  </a:lnTo>
                  <a:lnTo>
                    <a:pt x="2837" y="7439"/>
                  </a:lnTo>
                  <a:lnTo>
                    <a:pt x="2797" y="7439"/>
                  </a:lnTo>
                  <a:lnTo>
                    <a:pt x="2757" y="7429"/>
                  </a:lnTo>
                  <a:lnTo>
                    <a:pt x="2715" y="7419"/>
                  </a:lnTo>
                  <a:lnTo>
                    <a:pt x="2675" y="7408"/>
                  </a:lnTo>
                  <a:lnTo>
                    <a:pt x="2625" y="7408"/>
                  </a:lnTo>
                  <a:lnTo>
                    <a:pt x="2584" y="7388"/>
                  </a:lnTo>
                  <a:lnTo>
                    <a:pt x="2544" y="7388"/>
                  </a:lnTo>
                  <a:lnTo>
                    <a:pt x="2503" y="7378"/>
                  </a:lnTo>
                  <a:lnTo>
                    <a:pt x="2462" y="7368"/>
                  </a:lnTo>
                  <a:lnTo>
                    <a:pt x="2422" y="7358"/>
                  </a:lnTo>
                  <a:lnTo>
                    <a:pt x="2381" y="7358"/>
                  </a:lnTo>
                  <a:lnTo>
                    <a:pt x="2330" y="7347"/>
                  </a:lnTo>
                  <a:lnTo>
                    <a:pt x="2290" y="7337"/>
                  </a:lnTo>
                  <a:lnTo>
                    <a:pt x="2250" y="7328"/>
                  </a:lnTo>
                  <a:lnTo>
                    <a:pt x="2209" y="7328"/>
                  </a:lnTo>
                  <a:lnTo>
                    <a:pt x="2168" y="7318"/>
                  </a:lnTo>
                  <a:lnTo>
                    <a:pt x="2128" y="7318"/>
                  </a:lnTo>
                  <a:lnTo>
                    <a:pt x="2088" y="7307"/>
                  </a:lnTo>
                  <a:lnTo>
                    <a:pt x="2047" y="7307"/>
                  </a:lnTo>
                  <a:lnTo>
                    <a:pt x="2006" y="7297"/>
                  </a:lnTo>
                  <a:lnTo>
                    <a:pt x="1976" y="7287"/>
                  </a:lnTo>
                  <a:lnTo>
                    <a:pt x="1945" y="7276"/>
                  </a:lnTo>
                  <a:lnTo>
                    <a:pt x="1916" y="7276"/>
                  </a:lnTo>
                  <a:lnTo>
                    <a:pt x="1874" y="7267"/>
                  </a:lnTo>
                  <a:lnTo>
                    <a:pt x="1844" y="7257"/>
                  </a:lnTo>
                  <a:lnTo>
                    <a:pt x="1814" y="7257"/>
                  </a:lnTo>
                  <a:lnTo>
                    <a:pt x="1783" y="7257"/>
                  </a:lnTo>
                  <a:lnTo>
                    <a:pt x="1753" y="7246"/>
                  </a:lnTo>
                  <a:lnTo>
                    <a:pt x="1712" y="7236"/>
                  </a:lnTo>
                  <a:lnTo>
                    <a:pt x="1682" y="7226"/>
                  </a:lnTo>
                  <a:lnTo>
                    <a:pt x="1651" y="7226"/>
                  </a:lnTo>
                  <a:lnTo>
                    <a:pt x="1621" y="7216"/>
                  </a:lnTo>
                  <a:lnTo>
                    <a:pt x="1591" y="7216"/>
                  </a:lnTo>
                  <a:lnTo>
                    <a:pt x="1560" y="7206"/>
                  </a:lnTo>
                  <a:lnTo>
                    <a:pt x="1531" y="7206"/>
                  </a:lnTo>
                  <a:lnTo>
                    <a:pt x="1489" y="7196"/>
                  </a:lnTo>
                  <a:lnTo>
                    <a:pt x="1459" y="7185"/>
                  </a:lnTo>
                  <a:lnTo>
                    <a:pt x="1428" y="7175"/>
                  </a:lnTo>
                  <a:lnTo>
                    <a:pt x="1398" y="7175"/>
                  </a:lnTo>
                  <a:lnTo>
                    <a:pt x="1358" y="7165"/>
                  </a:lnTo>
                  <a:lnTo>
                    <a:pt x="1327" y="7165"/>
                  </a:lnTo>
                  <a:lnTo>
                    <a:pt x="1297" y="7156"/>
                  </a:lnTo>
                  <a:lnTo>
                    <a:pt x="1266" y="7156"/>
                  </a:lnTo>
                  <a:lnTo>
                    <a:pt x="1236" y="7145"/>
                  </a:lnTo>
                  <a:lnTo>
                    <a:pt x="1205" y="7135"/>
                  </a:lnTo>
                  <a:lnTo>
                    <a:pt x="1165" y="7125"/>
                  </a:lnTo>
                  <a:lnTo>
                    <a:pt x="1144" y="7125"/>
                  </a:lnTo>
                  <a:lnTo>
                    <a:pt x="1104" y="7114"/>
                  </a:lnTo>
                  <a:lnTo>
                    <a:pt x="1074" y="7114"/>
                  </a:lnTo>
                  <a:lnTo>
                    <a:pt x="1043" y="7105"/>
                  </a:lnTo>
                  <a:lnTo>
                    <a:pt x="1013" y="7105"/>
                  </a:lnTo>
                  <a:lnTo>
                    <a:pt x="982" y="7095"/>
                  </a:lnTo>
                  <a:lnTo>
                    <a:pt x="953" y="7095"/>
                  </a:lnTo>
                  <a:lnTo>
                    <a:pt x="922" y="7084"/>
                  </a:lnTo>
                  <a:lnTo>
                    <a:pt x="892" y="7074"/>
                  </a:lnTo>
                  <a:lnTo>
                    <a:pt x="851" y="7064"/>
                  </a:lnTo>
                  <a:lnTo>
                    <a:pt x="820" y="7064"/>
                  </a:lnTo>
                  <a:lnTo>
                    <a:pt x="801" y="7053"/>
                  </a:lnTo>
                  <a:lnTo>
                    <a:pt x="770" y="7044"/>
                  </a:lnTo>
                  <a:lnTo>
                    <a:pt x="730" y="7034"/>
                  </a:lnTo>
                  <a:lnTo>
                    <a:pt x="699" y="7034"/>
                  </a:lnTo>
                  <a:lnTo>
                    <a:pt x="669" y="7023"/>
                  </a:lnTo>
                  <a:lnTo>
                    <a:pt x="638" y="7023"/>
                  </a:lnTo>
                  <a:lnTo>
                    <a:pt x="608" y="7013"/>
                  </a:lnTo>
                  <a:lnTo>
                    <a:pt x="578" y="7003"/>
                  </a:lnTo>
                  <a:lnTo>
                    <a:pt x="547" y="6994"/>
                  </a:lnTo>
                  <a:lnTo>
                    <a:pt x="517" y="6994"/>
                  </a:lnTo>
                  <a:lnTo>
                    <a:pt x="486" y="6983"/>
                  </a:lnTo>
                  <a:lnTo>
                    <a:pt x="456" y="6983"/>
                  </a:lnTo>
                  <a:lnTo>
                    <a:pt x="415" y="6973"/>
                  </a:lnTo>
                  <a:lnTo>
                    <a:pt x="385" y="6963"/>
                  </a:lnTo>
                  <a:lnTo>
                    <a:pt x="355" y="6952"/>
                  </a:lnTo>
                  <a:lnTo>
                    <a:pt x="324" y="6952"/>
                  </a:lnTo>
                  <a:lnTo>
                    <a:pt x="294" y="6942"/>
                  </a:lnTo>
                  <a:lnTo>
                    <a:pt x="263" y="6942"/>
                  </a:lnTo>
                  <a:lnTo>
                    <a:pt x="233" y="6933"/>
                  </a:lnTo>
                  <a:lnTo>
                    <a:pt x="202" y="6933"/>
                  </a:lnTo>
                  <a:lnTo>
                    <a:pt x="172" y="6922"/>
                  </a:lnTo>
                  <a:lnTo>
                    <a:pt x="141" y="6922"/>
                  </a:lnTo>
                  <a:lnTo>
                    <a:pt x="111" y="6912"/>
                  </a:lnTo>
                  <a:lnTo>
                    <a:pt x="80" y="6902"/>
                  </a:lnTo>
                  <a:lnTo>
                    <a:pt x="50" y="6891"/>
                  </a:lnTo>
                  <a:lnTo>
                    <a:pt x="21" y="6891"/>
                  </a:lnTo>
                  <a:lnTo>
                    <a:pt x="0" y="6861"/>
                  </a:lnTo>
                  <a:lnTo>
                    <a:pt x="10" y="6830"/>
                  </a:lnTo>
                  <a:lnTo>
                    <a:pt x="21" y="6790"/>
                  </a:lnTo>
                  <a:lnTo>
                    <a:pt x="40" y="6760"/>
                  </a:lnTo>
                  <a:lnTo>
                    <a:pt x="61" y="6729"/>
                  </a:lnTo>
                  <a:lnTo>
                    <a:pt x="71" y="6699"/>
                  </a:lnTo>
                  <a:lnTo>
                    <a:pt x="91" y="6668"/>
                  </a:lnTo>
                  <a:lnTo>
                    <a:pt x="111" y="6628"/>
                  </a:lnTo>
                  <a:lnTo>
                    <a:pt x="132" y="6607"/>
                  </a:lnTo>
                  <a:lnTo>
                    <a:pt x="141" y="6567"/>
                  </a:lnTo>
                  <a:lnTo>
                    <a:pt x="162" y="6537"/>
                  </a:lnTo>
                  <a:lnTo>
                    <a:pt x="172" y="6506"/>
                  </a:lnTo>
                  <a:lnTo>
                    <a:pt x="192" y="6476"/>
                  </a:lnTo>
                  <a:lnTo>
                    <a:pt x="202" y="6445"/>
                  </a:lnTo>
                  <a:lnTo>
                    <a:pt x="223" y="6416"/>
                  </a:lnTo>
                  <a:lnTo>
                    <a:pt x="244" y="6385"/>
                  </a:lnTo>
                  <a:lnTo>
                    <a:pt x="263" y="6355"/>
                  </a:lnTo>
                  <a:lnTo>
                    <a:pt x="273" y="6314"/>
                  </a:lnTo>
                  <a:lnTo>
                    <a:pt x="294" y="6283"/>
                  </a:lnTo>
                  <a:lnTo>
                    <a:pt x="303" y="6254"/>
                  </a:lnTo>
                  <a:lnTo>
                    <a:pt x="324" y="6223"/>
                  </a:lnTo>
                  <a:lnTo>
                    <a:pt x="334" y="6193"/>
                  </a:lnTo>
                  <a:lnTo>
                    <a:pt x="345" y="6162"/>
                  </a:lnTo>
                  <a:lnTo>
                    <a:pt x="364" y="6121"/>
                  </a:lnTo>
                  <a:lnTo>
                    <a:pt x="375" y="6101"/>
                  </a:lnTo>
                  <a:lnTo>
                    <a:pt x="395" y="6060"/>
                  </a:lnTo>
                  <a:lnTo>
                    <a:pt x="406" y="6031"/>
                  </a:lnTo>
                  <a:lnTo>
                    <a:pt x="425" y="6000"/>
                  </a:lnTo>
                  <a:lnTo>
                    <a:pt x="435" y="5970"/>
                  </a:lnTo>
                  <a:lnTo>
                    <a:pt x="456" y="5939"/>
                  </a:lnTo>
                  <a:lnTo>
                    <a:pt x="466" y="5909"/>
                  </a:lnTo>
                  <a:lnTo>
                    <a:pt x="486" y="5878"/>
                  </a:lnTo>
                  <a:lnTo>
                    <a:pt x="496" y="5848"/>
                  </a:lnTo>
                  <a:lnTo>
                    <a:pt x="507" y="5808"/>
                  </a:lnTo>
                  <a:lnTo>
                    <a:pt x="517" y="5777"/>
                  </a:lnTo>
                  <a:lnTo>
                    <a:pt x="526" y="5747"/>
                  </a:lnTo>
                  <a:lnTo>
                    <a:pt x="547" y="5716"/>
                  </a:lnTo>
                  <a:lnTo>
                    <a:pt x="557" y="5676"/>
                  </a:lnTo>
                  <a:lnTo>
                    <a:pt x="568" y="5646"/>
                  </a:lnTo>
                  <a:lnTo>
                    <a:pt x="587" y="5615"/>
                  </a:lnTo>
                  <a:lnTo>
                    <a:pt x="597" y="5585"/>
                  </a:lnTo>
                  <a:lnTo>
                    <a:pt x="608" y="5543"/>
                  </a:lnTo>
                  <a:lnTo>
                    <a:pt x="618" y="5514"/>
                  </a:lnTo>
                  <a:lnTo>
                    <a:pt x="628" y="5483"/>
                  </a:lnTo>
                  <a:lnTo>
                    <a:pt x="648" y="5453"/>
                  </a:lnTo>
                  <a:lnTo>
                    <a:pt x="658" y="5412"/>
                  </a:lnTo>
                  <a:lnTo>
                    <a:pt x="669" y="5381"/>
                  </a:lnTo>
                  <a:lnTo>
                    <a:pt x="679" y="5352"/>
                  </a:lnTo>
                  <a:lnTo>
                    <a:pt x="689" y="5321"/>
                  </a:lnTo>
                  <a:lnTo>
                    <a:pt x="699" y="5280"/>
                  </a:lnTo>
                  <a:lnTo>
                    <a:pt x="709" y="5250"/>
                  </a:lnTo>
                  <a:lnTo>
                    <a:pt x="719" y="5209"/>
                  </a:lnTo>
                  <a:lnTo>
                    <a:pt x="730" y="5179"/>
                  </a:lnTo>
                  <a:lnTo>
                    <a:pt x="740" y="5148"/>
                  </a:lnTo>
                  <a:lnTo>
                    <a:pt x="750" y="5118"/>
                  </a:lnTo>
                  <a:lnTo>
                    <a:pt x="759" y="5078"/>
                  </a:lnTo>
                  <a:lnTo>
                    <a:pt x="770" y="5047"/>
                  </a:lnTo>
                  <a:lnTo>
                    <a:pt x="780" y="5007"/>
                  </a:lnTo>
                  <a:lnTo>
                    <a:pt x="791" y="4977"/>
                  </a:lnTo>
                  <a:lnTo>
                    <a:pt x="801" y="4946"/>
                  </a:lnTo>
                  <a:lnTo>
                    <a:pt x="810" y="4906"/>
                  </a:lnTo>
                  <a:lnTo>
                    <a:pt x="810" y="4865"/>
                  </a:lnTo>
                  <a:lnTo>
                    <a:pt x="820" y="4834"/>
                  </a:lnTo>
                  <a:lnTo>
                    <a:pt x="831" y="4805"/>
                  </a:lnTo>
                  <a:lnTo>
                    <a:pt x="841" y="4774"/>
                  </a:lnTo>
                  <a:lnTo>
                    <a:pt x="871" y="4754"/>
                  </a:lnTo>
                  <a:lnTo>
                    <a:pt x="902" y="4733"/>
                  </a:lnTo>
                  <a:lnTo>
                    <a:pt x="932" y="4713"/>
                  </a:lnTo>
                  <a:lnTo>
                    <a:pt x="973" y="4683"/>
                  </a:lnTo>
                  <a:lnTo>
                    <a:pt x="993" y="4662"/>
                  </a:lnTo>
                  <a:lnTo>
                    <a:pt x="1024" y="4632"/>
                  </a:lnTo>
                  <a:lnTo>
                    <a:pt x="1043" y="4591"/>
                  </a:lnTo>
                  <a:lnTo>
                    <a:pt x="1074" y="4561"/>
                  </a:lnTo>
                  <a:lnTo>
                    <a:pt x="1085" y="4510"/>
                  </a:lnTo>
                  <a:lnTo>
                    <a:pt x="1094" y="4470"/>
                  </a:lnTo>
                  <a:lnTo>
                    <a:pt x="1094" y="4418"/>
                  </a:lnTo>
                  <a:lnTo>
                    <a:pt x="1094" y="4368"/>
                  </a:lnTo>
                  <a:lnTo>
                    <a:pt x="1085" y="4317"/>
                  </a:lnTo>
                  <a:lnTo>
                    <a:pt x="1085" y="4267"/>
                  </a:lnTo>
                  <a:lnTo>
                    <a:pt x="1074" y="4227"/>
                  </a:lnTo>
                  <a:lnTo>
                    <a:pt x="1085" y="4186"/>
                  </a:lnTo>
                  <a:lnTo>
                    <a:pt x="1115" y="4166"/>
                  </a:lnTo>
                  <a:lnTo>
                    <a:pt x="1144" y="4145"/>
                  </a:lnTo>
                  <a:lnTo>
                    <a:pt x="1165" y="4136"/>
                  </a:lnTo>
                  <a:lnTo>
                    <a:pt x="1205" y="4125"/>
                  </a:lnTo>
                  <a:lnTo>
                    <a:pt x="1236" y="4105"/>
                  </a:lnTo>
                  <a:lnTo>
                    <a:pt x="1266" y="4094"/>
                  </a:lnTo>
                  <a:lnTo>
                    <a:pt x="1297" y="4084"/>
                  </a:lnTo>
                  <a:lnTo>
                    <a:pt x="1327" y="4075"/>
                  </a:lnTo>
                  <a:lnTo>
                    <a:pt x="1348" y="4054"/>
                  </a:lnTo>
                  <a:lnTo>
                    <a:pt x="1378" y="4044"/>
                  </a:lnTo>
                  <a:lnTo>
                    <a:pt x="1409" y="4034"/>
                  </a:lnTo>
                  <a:lnTo>
                    <a:pt x="1439" y="4014"/>
                  </a:lnTo>
                  <a:lnTo>
                    <a:pt x="1459" y="3993"/>
                  </a:lnTo>
                  <a:lnTo>
                    <a:pt x="1479" y="3963"/>
                  </a:lnTo>
                  <a:lnTo>
                    <a:pt x="1489" y="3932"/>
                  </a:lnTo>
                  <a:lnTo>
                    <a:pt x="1510" y="3903"/>
                  </a:lnTo>
                  <a:lnTo>
                    <a:pt x="1531" y="3861"/>
                  </a:lnTo>
                  <a:lnTo>
                    <a:pt x="1560" y="3831"/>
                  </a:lnTo>
                  <a:lnTo>
                    <a:pt x="1571" y="3781"/>
                  </a:lnTo>
                  <a:lnTo>
                    <a:pt x="1591" y="3750"/>
                  </a:lnTo>
                  <a:lnTo>
                    <a:pt x="1601" y="3710"/>
                  </a:lnTo>
                  <a:lnTo>
                    <a:pt x="1611" y="3669"/>
                  </a:lnTo>
                  <a:lnTo>
                    <a:pt x="1621" y="3629"/>
                  </a:lnTo>
                  <a:lnTo>
                    <a:pt x="1632" y="3598"/>
                  </a:lnTo>
                  <a:lnTo>
                    <a:pt x="1632" y="3548"/>
                  </a:lnTo>
                  <a:lnTo>
                    <a:pt x="1632" y="3518"/>
                  </a:lnTo>
                  <a:lnTo>
                    <a:pt x="1621" y="3476"/>
                  </a:lnTo>
                  <a:lnTo>
                    <a:pt x="1621" y="3446"/>
                  </a:lnTo>
                  <a:lnTo>
                    <a:pt x="1611" y="3396"/>
                  </a:lnTo>
                  <a:lnTo>
                    <a:pt x="1611" y="3365"/>
                  </a:lnTo>
                  <a:lnTo>
                    <a:pt x="1601" y="3325"/>
                  </a:lnTo>
                  <a:lnTo>
                    <a:pt x="1601" y="3295"/>
                  </a:lnTo>
                  <a:lnTo>
                    <a:pt x="1581" y="3243"/>
                  </a:lnTo>
                  <a:lnTo>
                    <a:pt x="1581" y="3213"/>
                  </a:lnTo>
                  <a:lnTo>
                    <a:pt x="1560" y="3173"/>
                  </a:lnTo>
                  <a:lnTo>
                    <a:pt x="1560" y="3132"/>
                  </a:lnTo>
                  <a:lnTo>
                    <a:pt x="1550" y="3091"/>
                  </a:lnTo>
                  <a:lnTo>
                    <a:pt x="1540" y="3061"/>
                  </a:lnTo>
                  <a:lnTo>
                    <a:pt x="1540" y="3011"/>
                  </a:lnTo>
                  <a:lnTo>
                    <a:pt x="1540" y="2980"/>
                  </a:lnTo>
                  <a:lnTo>
                    <a:pt x="1531" y="2929"/>
                  </a:lnTo>
                  <a:lnTo>
                    <a:pt x="1531" y="2899"/>
                  </a:lnTo>
                  <a:lnTo>
                    <a:pt x="1531" y="2858"/>
                  </a:lnTo>
                  <a:lnTo>
                    <a:pt x="1540" y="2818"/>
                  </a:lnTo>
                  <a:lnTo>
                    <a:pt x="1540" y="2778"/>
                  </a:lnTo>
                  <a:lnTo>
                    <a:pt x="1550" y="2736"/>
                  </a:lnTo>
                  <a:lnTo>
                    <a:pt x="1571" y="2696"/>
                  </a:lnTo>
                  <a:lnTo>
                    <a:pt x="1591" y="2656"/>
                  </a:lnTo>
                  <a:lnTo>
                    <a:pt x="1591" y="2625"/>
                  </a:lnTo>
                  <a:lnTo>
                    <a:pt x="1591" y="2585"/>
                  </a:lnTo>
                  <a:lnTo>
                    <a:pt x="1591" y="2555"/>
                  </a:lnTo>
                  <a:lnTo>
                    <a:pt x="1601" y="2524"/>
                  </a:lnTo>
                  <a:lnTo>
                    <a:pt x="1601" y="2494"/>
                  </a:lnTo>
                  <a:lnTo>
                    <a:pt x="1601" y="2463"/>
                  </a:lnTo>
                  <a:lnTo>
                    <a:pt x="1601" y="2433"/>
                  </a:lnTo>
                  <a:lnTo>
                    <a:pt x="1611" y="2402"/>
                  </a:lnTo>
                  <a:lnTo>
                    <a:pt x="1611" y="2372"/>
                  </a:lnTo>
                  <a:lnTo>
                    <a:pt x="1611" y="2342"/>
                  </a:lnTo>
                  <a:lnTo>
                    <a:pt x="1611" y="2311"/>
                  </a:lnTo>
                  <a:lnTo>
                    <a:pt x="1611" y="2281"/>
                  </a:lnTo>
                  <a:lnTo>
                    <a:pt x="1611" y="2250"/>
                  </a:lnTo>
                  <a:lnTo>
                    <a:pt x="1621" y="2220"/>
                  </a:lnTo>
                  <a:lnTo>
                    <a:pt x="1621" y="2189"/>
                  </a:lnTo>
                  <a:lnTo>
                    <a:pt x="1621" y="2159"/>
                  </a:lnTo>
                  <a:lnTo>
                    <a:pt x="1621" y="2128"/>
                  </a:lnTo>
                  <a:lnTo>
                    <a:pt x="1621" y="2099"/>
                  </a:lnTo>
                  <a:lnTo>
                    <a:pt x="1621" y="2078"/>
                  </a:lnTo>
                  <a:lnTo>
                    <a:pt x="1621" y="2048"/>
                  </a:lnTo>
                  <a:lnTo>
                    <a:pt x="1621" y="2017"/>
                  </a:lnTo>
                  <a:lnTo>
                    <a:pt x="1621" y="1987"/>
                  </a:lnTo>
                  <a:lnTo>
                    <a:pt x="1621" y="1956"/>
                  </a:lnTo>
                  <a:lnTo>
                    <a:pt x="1621" y="1926"/>
                  </a:lnTo>
                  <a:lnTo>
                    <a:pt x="1621" y="1895"/>
                  </a:lnTo>
                  <a:lnTo>
                    <a:pt x="1621" y="1865"/>
                  </a:lnTo>
                  <a:lnTo>
                    <a:pt x="1621" y="1835"/>
                  </a:lnTo>
                  <a:lnTo>
                    <a:pt x="1621" y="1804"/>
                  </a:lnTo>
                  <a:lnTo>
                    <a:pt x="1621" y="1775"/>
                  </a:lnTo>
                  <a:lnTo>
                    <a:pt x="1621" y="1754"/>
                  </a:lnTo>
                  <a:lnTo>
                    <a:pt x="1621" y="1724"/>
                  </a:lnTo>
                  <a:lnTo>
                    <a:pt x="1632" y="1693"/>
                  </a:lnTo>
                  <a:lnTo>
                    <a:pt x="1621" y="1663"/>
                  </a:lnTo>
                  <a:lnTo>
                    <a:pt x="1621" y="1632"/>
                  </a:lnTo>
                  <a:lnTo>
                    <a:pt x="1621" y="1613"/>
                  </a:lnTo>
                  <a:lnTo>
                    <a:pt x="1621" y="1581"/>
                  </a:lnTo>
                  <a:lnTo>
                    <a:pt x="1611" y="1552"/>
                  </a:lnTo>
                  <a:lnTo>
                    <a:pt x="1611" y="1521"/>
                  </a:lnTo>
                  <a:lnTo>
                    <a:pt x="1611" y="1491"/>
                  </a:lnTo>
                  <a:lnTo>
                    <a:pt x="1611" y="1460"/>
                  </a:lnTo>
                  <a:lnTo>
                    <a:pt x="1611" y="1430"/>
                  </a:lnTo>
                  <a:lnTo>
                    <a:pt x="1611" y="1399"/>
                  </a:lnTo>
                  <a:lnTo>
                    <a:pt x="1611" y="1369"/>
                  </a:lnTo>
                  <a:lnTo>
                    <a:pt x="1611" y="1338"/>
                  </a:lnTo>
                  <a:lnTo>
                    <a:pt x="1601" y="1308"/>
                  </a:lnTo>
                  <a:lnTo>
                    <a:pt x="1601" y="1287"/>
                  </a:lnTo>
                  <a:lnTo>
                    <a:pt x="1601" y="1257"/>
                  </a:lnTo>
                  <a:lnTo>
                    <a:pt x="1601" y="1226"/>
                  </a:lnTo>
                  <a:lnTo>
                    <a:pt x="1601" y="1197"/>
                  </a:lnTo>
                  <a:lnTo>
                    <a:pt x="1601" y="1167"/>
                  </a:lnTo>
                  <a:lnTo>
                    <a:pt x="1591" y="1136"/>
                  </a:lnTo>
                  <a:lnTo>
                    <a:pt x="1591" y="1115"/>
                  </a:lnTo>
                  <a:lnTo>
                    <a:pt x="1591" y="1085"/>
                  </a:lnTo>
                  <a:lnTo>
                    <a:pt x="1591" y="1055"/>
                  </a:lnTo>
                  <a:lnTo>
                    <a:pt x="1591" y="1024"/>
                  </a:lnTo>
                  <a:lnTo>
                    <a:pt x="1591" y="994"/>
                  </a:lnTo>
                  <a:lnTo>
                    <a:pt x="1581" y="963"/>
                  </a:lnTo>
                  <a:lnTo>
                    <a:pt x="1581" y="933"/>
                  </a:lnTo>
                  <a:lnTo>
                    <a:pt x="1581" y="902"/>
                  </a:lnTo>
                  <a:lnTo>
                    <a:pt x="1581" y="873"/>
                  </a:lnTo>
                  <a:lnTo>
                    <a:pt x="1571" y="841"/>
                  </a:lnTo>
                  <a:lnTo>
                    <a:pt x="1571" y="812"/>
                  </a:lnTo>
                  <a:lnTo>
                    <a:pt x="1571" y="791"/>
                  </a:lnTo>
                  <a:lnTo>
                    <a:pt x="1571" y="761"/>
                  </a:lnTo>
                  <a:lnTo>
                    <a:pt x="1571" y="720"/>
                  </a:lnTo>
                  <a:lnTo>
                    <a:pt x="1571" y="669"/>
                  </a:lnTo>
                  <a:lnTo>
                    <a:pt x="1571" y="619"/>
                  </a:lnTo>
                  <a:lnTo>
                    <a:pt x="1571" y="568"/>
                  </a:lnTo>
                  <a:lnTo>
                    <a:pt x="1581" y="517"/>
                  </a:lnTo>
                  <a:lnTo>
                    <a:pt x="1601" y="477"/>
                  </a:lnTo>
                  <a:lnTo>
                    <a:pt x="1611" y="467"/>
                  </a:lnTo>
                  <a:lnTo>
                    <a:pt x="1632" y="457"/>
                  </a:lnTo>
                  <a:lnTo>
                    <a:pt x="1642" y="437"/>
                  </a:lnTo>
                  <a:lnTo>
                    <a:pt x="1672" y="437"/>
                  </a:lnTo>
                  <a:lnTo>
                    <a:pt x="1722" y="427"/>
                  </a:lnTo>
                  <a:lnTo>
                    <a:pt x="1763" y="427"/>
                  </a:lnTo>
                  <a:lnTo>
                    <a:pt x="1804" y="416"/>
                  </a:lnTo>
                  <a:lnTo>
                    <a:pt x="1855" y="406"/>
                  </a:lnTo>
                  <a:lnTo>
                    <a:pt x="1895" y="396"/>
                  </a:lnTo>
                  <a:lnTo>
                    <a:pt x="1945" y="396"/>
                  </a:lnTo>
                  <a:lnTo>
                    <a:pt x="1986" y="385"/>
                  </a:lnTo>
                  <a:lnTo>
                    <a:pt x="2027" y="385"/>
                  </a:lnTo>
                  <a:lnTo>
                    <a:pt x="2078" y="376"/>
                  </a:lnTo>
                  <a:lnTo>
                    <a:pt x="2118" y="366"/>
                  </a:lnTo>
                  <a:lnTo>
                    <a:pt x="2158" y="366"/>
                  </a:lnTo>
                  <a:lnTo>
                    <a:pt x="2209" y="355"/>
                  </a:lnTo>
                  <a:lnTo>
                    <a:pt x="2250" y="355"/>
                  </a:lnTo>
                  <a:lnTo>
                    <a:pt x="2290" y="345"/>
                  </a:lnTo>
                  <a:lnTo>
                    <a:pt x="2341" y="345"/>
                  </a:lnTo>
                  <a:lnTo>
                    <a:pt x="2391" y="345"/>
                  </a:lnTo>
                  <a:lnTo>
                    <a:pt x="2431" y="335"/>
                  </a:lnTo>
                  <a:lnTo>
                    <a:pt x="2473" y="326"/>
                  </a:lnTo>
                  <a:lnTo>
                    <a:pt x="2523" y="326"/>
                  </a:lnTo>
                  <a:lnTo>
                    <a:pt x="2564" y="315"/>
                  </a:lnTo>
                  <a:lnTo>
                    <a:pt x="2604" y="315"/>
                  </a:lnTo>
                  <a:lnTo>
                    <a:pt x="2656" y="315"/>
                  </a:lnTo>
                  <a:lnTo>
                    <a:pt x="2696" y="305"/>
                  </a:lnTo>
                  <a:lnTo>
                    <a:pt x="2746" y="305"/>
                  </a:lnTo>
                  <a:lnTo>
                    <a:pt x="2787" y="295"/>
                  </a:lnTo>
                  <a:lnTo>
                    <a:pt x="2837" y="295"/>
                  </a:lnTo>
                  <a:lnTo>
                    <a:pt x="2878" y="284"/>
                  </a:lnTo>
                  <a:lnTo>
                    <a:pt x="2929" y="284"/>
                  </a:lnTo>
                  <a:lnTo>
                    <a:pt x="2969" y="274"/>
                  </a:lnTo>
                  <a:lnTo>
                    <a:pt x="3020" y="274"/>
                  </a:lnTo>
                  <a:lnTo>
                    <a:pt x="3070" y="265"/>
                  </a:lnTo>
                  <a:lnTo>
                    <a:pt x="3111" y="265"/>
                  </a:lnTo>
                  <a:lnTo>
                    <a:pt x="3161" y="254"/>
                  </a:lnTo>
                  <a:lnTo>
                    <a:pt x="3203" y="254"/>
                  </a:lnTo>
                  <a:lnTo>
                    <a:pt x="3253" y="244"/>
                  </a:lnTo>
                  <a:lnTo>
                    <a:pt x="3293" y="244"/>
                  </a:lnTo>
                  <a:lnTo>
                    <a:pt x="3334" y="234"/>
                  </a:lnTo>
                  <a:lnTo>
                    <a:pt x="3385" y="234"/>
                  </a:lnTo>
                  <a:lnTo>
                    <a:pt x="3425" y="223"/>
                  </a:lnTo>
                  <a:lnTo>
                    <a:pt x="3476" y="223"/>
                  </a:lnTo>
                  <a:lnTo>
                    <a:pt x="3516" y="214"/>
                  </a:lnTo>
                  <a:lnTo>
                    <a:pt x="3567" y="214"/>
                  </a:lnTo>
                  <a:lnTo>
                    <a:pt x="3608" y="204"/>
                  </a:lnTo>
                  <a:lnTo>
                    <a:pt x="3659" y="204"/>
                  </a:lnTo>
                  <a:lnTo>
                    <a:pt x="3699" y="193"/>
                  </a:lnTo>
                  <a:lnTo>
                    <a:pt x="3739" y="193"/>
                  </a:lnTo>
                  <a:lnTo>
                    <a:pt x="3790" y="183"/>
                  </a:lnTo>
                  <a:lnTo>
                    <a:pt x="3840" y="183"/>
                  </a:lnTo>
                  <a:lnTo>
                    <a:pt x="3882" y="173"/>
                  </a:lnTo>
                  <a:lnTo>
                    <a:pt x="3922" y="173"/>
                  </a:lnTo>
                  <a:lnTo>
                    <a:pt x="3972" y="162"/>
                  </a:lnTo>
                  <a:lnTo>
                    <a:pt x="4023" y="162"/>
                  </a:lnTo>
                  <a:lnTo>
                    <a:pt x="4063" y="153"/>
                  </a:lnTo>
                  <a:lnTo>
                    <a:pt x="4105" y="153"/>
                  </a:lnTo>
                  <a:lnTo>
                    <a:pt x="4155" y="143"/>
                  </a:lnTo>
                  <a:lnTo>
                    <a:pt x="4206" y="143"/>
                  </a:lnTo>
                  <a:lnTo>
                    <a:pt x="4246" y="133"/>
                  </a:lnTo>
                  <a:lnTo>
                    <a:pt x="4286" y="133"/>
                  </a:lnTo>
                  <a:lnTo>
                    <a:pt x="4338" y="122"/>
                  </a:lnTo>
                  <a:lnTo>
                    <a:pt x="4378" y="122"/>
                  </a:lnTo>
                  <a:lnTo>
                    <a:pt x="4429" y="112"/>
                  </a:lnTo>
                  <a:lnTo>
                    <a:pt x="4479" y="112"/>
                  </a:lnTo>
                  <a:lnTo>
                    <a:pt x="4519" y="103"/>
                  </a:lnTo>
                  <a:lnTo>
                    <a:pt x="4570" y="103"/>
                  </a:lnTo>
                  <a:lnTo>
                    <a:pt x="4611" y="92"/>
                  </a:lnTo>
                  <a:lnTo>
                    <a:pt x="4662" y="92"/>
                  </a:lnTo>
                  <a:lnTo>
                    <a:pt x="4702" y="82"/>
                  </a:lnTo>
                  <a:lnTo>
                    <a:pt x="4753" y="82"/>
                  </a:lnTo>
                  <a:lnTo>
                    <a:pt x="4793" y="72"/>
                  </a:lnTo>
                  <a:lnTo>
                    <a:pt x="4843" y="72"/>
                  </a:lnTo>
                  <a:lnTo>
                    <a:pt x="4895" y="61"/>
                  </a:lnTo>
                  <a:lnTo>
                    <a:pt x="4946" y="61"/>
                  </a:lnTo>
                  <a:lnTo>
                    <a:pt x="4986" y="51"/>
                  </a:lnTo>
                  <a:lnTo>
                    <a:pt x="5037" y="51"/>
                  </a:lnTo>
                  <a:lnTo>
                    <a:pt x="5087" y="42"/>
                  </a:lnTo>
                  <a:lnTo>
                    <a:pt x="5138" y="42"/>
                  </a:lnTo>
                  <a:lnTo>
                    <a:pt x="5188" y="42"/>
                  </a:lnTo>
                  <a:lnTo>
                    <a:pt x="5230" y="31"/>
                  </a:lnTo>
                  <a:lnTo>
                    <a:pt x="5280" y="31"/>
                  </a:lnTo>
                  <a:lnTo>
                    <a:pt x="5341" y="31"/>
                  </a:lnTo>
                  <a:lnTo>
                    <a:pt x="5381" y="21"/>
                  </a:lnTo>
                  <a:lnTo>
                    <a:pt x="5432" y="21"/>
                  </a:lnTo>
                  <a:lnTo>
                    <a:pt x="5482" y="11"/>
                  </a:lnTo>
                  <a:lnTo>
                    <a:pt x="5523" y="11"/>
                  </a:lnTo>
                  <a:lnTo>
                    <a:pt x="5573" y="11"/>
                  </a:lnTo>
                  <a:lnTo>
                    <a:pt x="5625" y="0"/>
                  </a:lnTo>
                  <a:lnTo>
                    <a:pt x="5675" y="0"/>
                  </a:lnTo>
                  <a:lnTo>
                    <a:pt x="5716" y="0"/>
                  </a:lnTo>
                  <a:lnTo>
                    <a:pt x="5766" y="0"/>
                  </a:lnTo>
                  <a:lnTo>
                    <a:pt x="5817" y="0"/>
                  </a:lnTo>
                  <a:lnTo>
                    <a:pt x="5857" y="0"/>
                  </a:lnTo>
                  <a:lnTo>
                    <a:pt x="5909" y="0"/>
                  </a:lnTo>
                  <a:lnTo>
                    <a:pt x="5949" y="0"/>
                  </a:lnTo>
                  <a:lnTo>
                    <a:pt x="6000" y="0"/>
                  </a:lnTo>
                  <a:lnTo>
                    <a:pt x="6040" y="0"/>
                  </a:lnTo>
                  <a:lnTo>
                    <a:pt x="6090" y="0"/>
                  </a:lnTo>
                  <a:lnTo>
                    <a:pt x="6121" y="42"/>
                  </a:lnTo>
                </a:path>
              </a:pathLst>
            </a:custGeom>
            <a:noFill/>
            <a:ln w="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26" name="Freeform 325"/>
            <p:cNvSpPr>
              <a:spLocks/>
            </p:cNvSpPr>
            <p:nvPr/>
          </p:nvSpPr>
          <p:spPr bwMode="auto">
            <a:xfrm>
              <a:off x="2344" y="1915"/>
              <a:ext cx="344" cy="342"/>
            </a:xfrm>
            <a:custGeom>
              <a:avLst/>
              <a:gdLst>
                <a:gd name="T0" fmla="*/ 2361 w 2412"/>
                <a:gd name="T1" fmla="*/ 780 h 2391"/>
                <a:gd name="T2" fmla="*/ 2382 w 2412"/>
                <a:gd name="T3" fmla="*/ 871 h 2391"/>
                <a:gd name="T4" fmla="*/ 2401 w 2412"/>
                <a:gd name="T5" fmla="*/ 972 h 2391"/>
                <a:gd name="T6" fmla="*/ 2401 w 2412"/>
                <a:gd name="T7" fmla="*/ 1073 h 2391"/>
                <a:gd name="T8" fmla="*/ 2401 w 2412"/>
                <a:gd name="T9" fmla="*/ 1176 h 2391"/>
                <a:gd name="T10" fmla="*/ 2392 w 2412"/>
                <a:gd name="T11" fmla="*/ 1277 h 2391"/>
                <a:gd name="T12" fmla="*/ 2382 w 2412"/>
                <a:gd name="T13" fmla="*/ 1378 h 2391"/>
                <a:gd name="T14" fmla="*/ 2361 w 2412"/>
                <a:gd name="T15" fmla="*/ 1479 h 2391"/>
                <a:gd name="T16" fmla="*/ 2342 w 2412"/>
                <a:gd name="T17" fmla="*/ 1580 h 2391"/>
                <a:gd name="T18" fmla="*/ 2321 w 2412"/>
                <a:gd name="T19" fmla="*/ 1672 h 2391"/>
                <a:gd name="T20" fmla="*/ 2300 w 2412"/>
                <a:gd name="T21" fmla="*/ 1773 h 2391"/>
                <a:gd name="T22" fmla="*/ 2239 w 2412"/>
                <a:gd name="T23" fmla="*/ 1895 h 2391"/>
                <a:gd name="T24" fmla="*/ 2169 w 2412"/>
                <a:gd name="T25" fmla="*/ 2006 h 2391"/>
                <a:gd name="T26" fmla="*/ 2077 w 2412"/>
                <a:gd name="T27" fmla="*/ 2097 h 2391"/>
                <a:gd name="T28" fmla="*/ 1987 w 2412"/>
                <a:gd name="T29" fmla="*/ 2168 h 2391"/>
                <a:gd name="T30" fmla="*/ 1875 w 2412"/>
                <a:gd name="T31" fmla="*/ 2229 h 2391"/>
                <a:gd name="T32" fmla="*/ 1764 w 2412"/>
                <a:gd name="T33" fmla="*/ 2280 h 2391"/>
                <a:gd name="T34" fmla="*/ 1632 w 2412"/>
                <a:gd name="T35" fmla="*/ 2320 h 2391"/>
                <a:gd name="T36" fmla="*/ 1510 w 2412"/>
                <a:gd name="T37" fmla="*/ 2351 h 2391"/>
                <a:gd name="T38" fmla="*/ 1379 w 2412"/>
                <a:gd name="T39" fmla="*/ 2371 h 2391"/>
                <a:gd name="T40" fmla="*/ 1257 w 2412"/>
                <a:gd name="T41" fmla="*/ 2381 h 2391"/>
                <a:gd name="T42" fmla="*/ 1135 w 2412"/>
                <a:gd name="T43" fmla="*/ 2391 h 2391"/>
                <a:gd name="T44" fmla="*/ 1024 w 2412"/>
                <a:gd name="T45" fmla="*/ 2381 h 2391"/>
                <a:gd name="T46" fmla="*/ 912 w 2412"/>
                <a:gd name="T47" fmla="*/ 2361 h 2391"/>
                <a:gd name="T48" fmla="*/ 811 w 2412"/>
                <a:gd name="T49" fmla="*/ 2351 h 2391"/>
                <a:gd name="T50" fmla="*/ 700 w 2412"/>
                <a:gd name="T51" fmla="*/ 2320 h 2391"/>
                <a:gd name="T52" fmla="*/ 608 w 2412"/>
                <a:gd name="T53" fmla="*/ 2290 h 2391"/>
                <a:gd name="T54" fmla="*/ 496 w 2412"/>
                <a:gd name="T55" fmla="*/ 2240 h 2391"/>
                <a:gd name="T56" fmla="*/ 416 w 2412"/>
                <a:gd name="T57" fmla="*/ 2179 h 2391"/>
                <a:gd name="T58" fmla="*/ 325 w 2412"/>
                <a:gd name="T59" fmla="*/ 2107 h 2391"/>
                <a:gd name="T60" fmla="*/ 264 w 2412"/>
                <a:gd name="T61" fmla="*/ 2026 h 2391"/>
                <a:gd name="T62" fmla="*/ 203 w 2412"/>
                <a:gd name="T63" fmla="*/ 1925 h 2391"/>
                <a:gd name="T64" fmla="*/ 142 w 2412"/>
                <a:gd name="T65" fmla="*/ 1813 h 2391"/>
                <a:gd name="T66" fmla="*/ 71 w 2412"/>
                <a:gd name="T67" fmla="*/ 1672 h 2391"/>
                <a:gd name="T68" fmla="*/ 20 w 2412"/>
                <a:gd name="T69" fmla="*/ 1540 h 2391"/>
                <a:gd name="T70" fmla="*/ 0 w 2412"/>
                <a:gd name="T71" fmla="*/ 1388 h 2391"/>
                <a:gd name="T72" fmla="*/ 0 w 2412"/>
                <a:gd name="T73" fmla="*/ 1246 h 2391"/>
                <a:gd name="T74" fmla="*/ 41 w 2412"/>
                <a:gd name="T75" fmla="*/ 1115 h 2391"/>
                <a:gd name="T76" fmla="*/ 81 w 2412"/>
                <a:gd name="T77" fmla="*/ 982 h 2391"/>
                <a:gd name="T78" fmla="*/ 132 w 2412"/>
                <a:gd name="T79" fmla="*/ 841 h 2391"/>
                <a:gd name="T80" fmla="*/ 193 w 2412"/>
                <a:gd name="T81" fmla="*/ 699 h 2391"/>
                <a:gd name="T82" fmla="*/ 264 w 2412"/>
                <a:gd name="T83" fmla="*/ 568 h 2391"/>
                <a:gd name="T84" fmla="*/ 345 w 2412"/>
                <a:gd name="T85" fmla="*/ 446 h 2391"/>
                <a:gd name="T86" fmla="*/ 426 w 2412"/>
                <a:gd name="T87" fmla="*/ 324 h 2391"/>
                <a:gd name="T88" fmla="*/ 527 w 2412"/>
                <a:gd name="T89" fmla="*/ 213 h 2391"/>
                <a:gd name="T90" fmla="*/ 639 w 2412"/>
                <a:gd name="T91" fmla="*/ 131 h 2391"/>
                <a:gd name="T92" fmla="*/ 771 w 2412"/>
                <a:gd name="T93" fmla="*/ 61 h 2391"/>
                <a:gd name="T94" fmla="*/ 912 w 2412"/>
                <a:gd name="T95" fmla="*/ 20 h 2391"/>
                <a:gd name="T96" fmla="*/ 1044 w 2412"/>
                <a:gd name="T97" fmla="*/ 0 h 2391"/>
                <a:gd name="T98" fmla="*/ 1156 w 2412"/>
                <a:gd name="T99" fmla="*/ 0 h 2391"/>
                <a:gd name="T100" fmla="*/ 1287 w 2412"/>
                <a:gd name="T101" fmla="*/ 9 h 2391"/>
                <a:gd name="T102" fmla="*/ 1398 w 2412"/>
                <a:gd name="T103" fmla="*/ 20 h 2391"/>
                <a:gd name="T104" fmla="*/ 1530 w 2412"/>
                <a:gd name="T105" fmla="*/ 40 h 2391"/>
                <a:gd name="T106" fmla="*/ 1642 w 2412"/>
                <a:gd name="T107" fmla="*/ 80 h 2391"/>
                <a:gd name="T108" fmla="*/ 1774 w 2412"/>
                <a:gd name="T109" fmla="*/ 131 h 2391"/>
                <a:gd name="T110" fmla="*/ 1875 w 2412"/>
                <a:gd name="T111" fmla="*/ 192 h 2391"/>
                <a:gd name="T112" fmla="*/ 1987 w 2412"/>
                <a:gd name="T113" fmla="*/ 253 h 2391"/>
                <a:gd name="T114" fmla="*/ 2077 w 2412"/>
                <a:gd name="T115" fmla="*/ 344 h 2391"/>
                <a:gd name="T116" fmla="*/ 2169 w 2412"/>
                <a:gd name="T117" fmla="*/ 436 h 239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412"/>
                <a:gd name="T178" fmla="*/ 0 h 2391"/>
                <a:gd name="T179" fmla="*/ 2412 w 2412"/>
                <a:gd name="T180" fmla="*/ 2391 h 239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412" h="2391">
                  <a:moveTo>
                    <a:pt x="2331" y="719"/>
                  </a:moveTo>
                  <a:lnTo>
                    <a:pt x="2342" y="749"/>
                  </a:lnTo>
                  <a:lnTo>
                    <a:pt x="2361" y="780"/>
                  </a:lnTo>
                  <a:lnTo>
                    <a:pt x="2372" y="810"/>
                  </a:lnTo>
                  <a:lnTo>
                    <a:pt x="2382" y="841"/>
                  </a:lnTo>
                  <a:lnTo>
                    <a:pt x="2382" y="871"/>
                  </a:lnTo>
                  <a:lnTo>
                    <a:pt x="2392" y="902"/>
                  </a:lnTo>
                  <a:lnTo>
                    <a:pt x="2401" y="942"/>
                  </a:lnTo>
                  <a:lnTo>
                    <a:pt x="2401" y="972"/>
                  </a:lnTo>
                  <a:lnTo>
                    <a:pt x="2401" y="1003"/>
                  </a:lnTo>
                  <a:lnTo>
                    <a:pt x="2401" y="1033"/>
                  </a:lnTo>
                  <a:lnTo>
                    <a:pt x="2401" y="1073"/>
                  </a:lnTo>
                  <a:lnTo>
                    <a:pt x="2412" y="1104"/>
                  </a:lnTo>
                  <a:lnTo>
                    <a:pt x="2401" y="1134"/>
                  </a:lnTo>
                  <a:lnTo>
                    <a:pt x="2401" y="1176"/>
                  </a:lnTo>
                  <a:lnTo>
                    <a:pt x="2401" y="1205"/>
                  </a:lnTo>
                  <a:lnTo>
                    <a:pt x="2401" y="1246"/>
                  </a:lnTo>
                  <a:lnTo>
                    <a:pt x="2392" y="1277"/>
                  </a:lnTo>
                  <a:lnTo>
                    <a:pt x="2392" y="1307"/>
                  </a:lnTo>
                  <a:lnTo>
                    <a:pt x="2382" y="1338"/>
                  </a:lnTo>
                  <a:lnTo>
                    <a:pt x="2382" y="1378"/>
                  </a:lnTo>
                  <a:lnTo>
                    <a:pt x="2372" y="1409"/>
                  </a:lnTo>
                  <a:lnTo>
                    <a:pt x="2361" y="1449"/>
                  </a:lnTo>
                  <a:lnTo>
                    <a:pt x="2361" y="1479"/>
                  </a:lnTo>
                  <a:lnTo>
                    <a:pt x="2351" y="1510"/>
                  </a:lnTo>
                  <a:lnTo>
                    <a:pt x="2342" y="1540"/>
                  </a:lnTo>
                  <a:lnTo>
                    <a:pt x="2342" y="1580"/>
                  </a:lnTo>
                  <a:lnTo>
                    <a:pt x="2331" y="1611"/>
                  </a:lnTo>
                  <a:lnTo>
                    <a:pt x="2331" y="1641"/>
                  </a:lnTo>
                  <a:lnTo>
                    <a:pt x="2321" y="1672"/>
                  </a:lnTo>
                  <a:lnTo>
                    <a:pt x="2311" y="1702"/>
                  </a:lnTo>
                  <a:lnTo>
                    <a:pt x="2300" y="1743"/>
                  </a:lnTo>
                  <a:lnTo>
                    <a:pt x="2300" y="1773"/>
                  </a:lnTo>
                  <a:lnTo>
                    <a:pt x="2281" y="1813"/>
                  </a:lnTo>
                  <a:lnTo>
                    <a:pt x="2260" y="1855"/>
                  </a:lnTo>
                  <a:lnTo>
                    <a:pt x="2239" y="1895"/>
                  </a:lnTo>
                  <a:lnTo>
                    <a:pt x="2220" y="1935"/>
                  </a:lnTo>
                  <a:lnTo>
                    <a:pt x="2189" y="1975"/>
                  </a:lnTo>
                  <a:lnTo>
                    <a:pt x="2169" y="2006"/>
                  </a:lnTo>
                  <a:lnTo>
                    <a:pt x="2138" y="2036"/>
                  </a:lnTo>
                  <a:lnTo>
                    <a:pt x="2108" y="2067"/>
                  </a:lnTo>
                  <a:lnTo>
                    <a:pt x="2077" y="2097"/>
                  </a:lnTo>
                  <a:lnTo>
                    <a:pt x="2048" y="2128"/>
                  </a:lnTo>
                  <a:lnTo>
                    <a:pt x="2017" y="2148"/>
                  </a:lnTo>
                  <a:lnTo>
                    <a:pt x="1987" y="2168"/>
                  </a:lnTo>
                  <a:lnTo>
                    <a:pt x="1946" y="2189"/>
                  </a:lnTo>
                  <a:lnTo>
                    <a:pt x="1915" y="2209"/>
                  </a:lnTo>
                  <a:lnTo>
                    <a:pt x="1875" y="2229"/>
                  </a:lnTo>
                  <a:lnTo>
                    <a:pt x="1844" y="2259"/>
                  </a:lnTo>
                  <a:lnTo>
                    <a:pt x="1794" y="2269"/>
                  </a:lnTo>
                  <a:lnTo>
                    <a:pt x="1764" y="2280"/>
                  </a:lnTo>
                  <a:lnTo>
                    <a:pt x="1723" y="2300"/>
                  </a:lnTo>
                  <a:lnTo>
                    <a:pt x="1682" y="2310"/>
                  </a:lnTo>
                  <a:lnTo>
                    <a:pt x="1632" y="2320"/>
                  </a:lnTo>
                  <a:lnTo>
                    <a:pt x="1602" y="2330"/>
                  </a:lnTo>
                  <a:lnTo>
                    <a:pt x="1551" y="2341"/>
                  </a:lnTo>
                  <a:lnTo>
                    <a:pt x="1510" y="2351"/>
                  </a:lnTo>
                  <a:lnTo>
                    <a:pt x="1470" y="2361"/>
                  </a:lnTo>
                  <a:lnTo>
                    <a:pt x="1429" y="2361"/>
                  </a:lnTo>
                  <a:lnTo>
                    <a:pt x="1379" y="2371"/>
                  </a:lnTo>
                  <a:lnTo>
                    <a:pt x="1337" y="2381"/>
                  </a:lnTo>
                  <a:lnTo>
                    <a:pt x="1297" y="2381"/>
                  </a:lnTo>
                  <a:lnTo>
                    <a:pt x="1257" y="2381"/>
                  </a:lnTo>
                  <a:lnTo>
                    <a:pt x="1217" y="2391"/>
                  </a:lnTo>
                  <a:lnTo>
                    <a:pt x="1175" y="2391"/>
                  </a:lnTo>
                  <a:lnTo>
                    <a:pt x="1135" y="2391"/>
                  </a:lnTo>
                  <a:lnTo>
                    <a:pt x="1105" y="2381"/>
                  </a:lnTo>
                  <a:lnTo>
                    <a:pt x="1064" y="2381"/>
                  </a:lnTo>
                  <a:lnTo>
                    <a:pt x="1024" y="2381"/>
                  </a:lnTo>
                  <a:lnTo>
                    <a:pt x="983" y="2371"/>
                  </a:lnTo>
                  <a:lnTo>
                    <a:pt x="952" y="2371"/>
                  </a:lnTo>
                  <a:lnTo>
                    <a:pt x="912" y="2361"/>
                  </a:lnTo>
                  <a:lnTo>
                    <a:pt x="882" y="2361"/>
                  </a:lnTo>
                  <a:lnTo>
                    <a:pt x="841" y="2351"/>
                  </a:lnTo>
                  <a:lnTo>
                    <a:pt x="811" y="2351"/>
                  </a:lnTo>
                  <a:lnTo>
                    <a:pt x="771" y="2341"/>
                  </a:lnTo>
                  <a:lnTo>
                    <a:pt x="740" y="2330"/>
                  </a:lnTo>
                  <a:lnTo>
                    <a:pt x="700" y="2320"/>
                  </a:lnTo>
                  <a:lnTo>
                    <a:pt x="669" y="2310"/>
                  </a:lnTo>
                  <a:lnTo>
                    <a:pt x="639" y="2300"/>
                  </a:lnTo>
                  <a:lnTo>
                    <a:pt x="608" y="2290"/>
                  </a:lnTo>
                  <a:lnTo>
                    <a:pt x="567" y="2269"/>
                  </a:lnTo>
                  <a:lnTo>
                    <a:pt x="538" y="2259"/>
                  </a:lnTo>
                  <a:lnTo>
                    <a:pt x="496" y="2240"/>
                  </a:lnTo>
                  <a:lnTo>
                    <a:pt x="477" y="2219"/>
                  </a:lnTo>
                  <a:lnTo>
                    <a:pt x="446" y="2198"/>
                  </a:lnTo>
                  <a:lnTo>
                    <a:pt x="416" y="2179"/>
                  </a:lnTo>
                  <a:lnTo>
                    <a:pt x="385" y="2158"/>
                  </a:lnTo>
                  <a:lnTo>
                    <a:pt x="355" y="2137"/>
                  </a:lnTo>
                  <a:lnTo>
                    <a:pt x="325" y="2107"/>
                  </a:lnTo>
                  <a:lnTo>
                    <a:pt x="304" y="2087"/>
                  </a:lnTo>
                  <a:lnTo>
                    <a:pt x="284" y="2057"/>
                  </a:lnTo>
                  <a:lnTo>
                    <a:pt x="264" y="2026"/>
                  </a:lnTo>
                  <a:lnTo>
                    <a:pt x="233" y="1996"/>
                  </a:lnTo>
                  <a:lnTo>
                    <a:pt x="214" y="1966"/>
                  </a:lnTo>
                  <a:lnTo>
                    <a:pt x="203" y="1925"/>
                  </a:lnTo>
                  <a:lnTo>
                    <a:pt x="183" y="1895"/>
                  </a:lnTo>
                  <a:lnTo>
                    <a:pt x="162" y="1844"/>
                  </a:lnTo>
                  <a:lnTo>
                    <a:pt x="142" y="1813"/>
                  </a:lnTo>
                  <a:lnTo>
                    <a:pt x="111" y="1763"/>
                  </a:lnTo>
                  <a:lnTo>
                    <a:pt x="92" y="1722"/>
                  </a:lnTo>
                  <a:lnTo>
                    <a:pt x="71" y="1672"/>
                  </a:lnTo>
                  <a:lnTo>
                    <a:pt x="50" y="1632"/>
                  </a:lnTo>
                  <a:lnTo>
                    <a:pt x="31" y="1580"/>
                  </a:lnTo>
                  <a:lnTo>
                    <a:pt x="20" y="1540"/>
                  </a:lnTo>
                  <a:lnTo>
                    <a:pt x="10" y="1489"/>
                  </a:lnTo>
                  <a:lnTo>
                    <a:pt x="0" y="1439"/>
                  </a:lnTo>
                  <a:lnTo>
                    <a:pt x="0" y="1388"/>
                  </a:lnTo>
                  <a:lnTo>
                    <a:pt x="0" y="1348"/>
                  </a:lnTo>
                  <a:lnTo>
                    <a:pt x="0" y="1296"/>
                  </a:lnTo>
                  <a:lnTo>
                    <a:pt x="0" y="1246"/>
                  </a:lnTo>
                  <a:lnTo>
                    <a:pt x="10" y="1205"/>
                  </a:lnTo>
                  <a:lnTo>
                    <a:pt x="31" y="1165"/>
                  </a:lnTo>
                  <a:lnTo>
                    <a:pt x="41" y="1115"/>
                  </a:lnTo>
                  <a:lnTo>
                    <a:pt x="50" y="1064"/>
                  </a:lnTo>
                  <a:lnTo>
                    <a:pt x="71" y="1023"/>
                  </a:lnTo>
                  <a:lnTo>
                    <a:pt x="81" y="982"/>
                  </a:lnTo>
                  <a:lnTo>
                    <a:pt x="102" y="932"/>
                  </a:lnTo>
                  <a:lnTo>
                    <a:pt x="111" y="881"/>
                  </a:lnTo>
                  <a:lnTo>
                    <a:pt x="132" y="841"/>
                  </a:lnTo>
                  <a:lnTo>
                    <a:pt x="162" y="800"/>
                  </a:lnTo>
                  <a:lnTo>
                    <a:pt x="172" y="749"/>
                  </a:lnTo>
                  <a:lnTo>
                    <a:pt x="193" y="699"/>
                  </a:lnTo>
                  <a:lnTo>
                    <a:pt x="214" y="658"/>
                  </a:lnTo>
                  <a:lnTo>
                    <a:pt x="243" y="608"/>
                  </a:lnTo>
                  <a:lnTo>
                    <a:pt x="264" y="568"/>
                  </a:lnTo>
                  <a:lnTo>
                    <a:pt x="284" y="526"/>
                  </a:lnTo>
                  <a:lnTo>
                    <a:pt x="315" y="486"/>
                  </a:lnTo>
                  <a:lnTo>
                    <a:pt x="345" y="446"/>
                  </a:lnTo>
                  <a:lnTo>
                    <a:pt x="365" y="395"/>
                  </a:lnTo>
                  <a:lnTo>
                    <a:pt x="395" y="364"/>
                  </a:lnTo>
                  <a:lnTo>
                    <a:pt x="426" y="324"/>
                  </a:lnTo>
                  <a:lnTo>
                    <a:pt x="466" y="284"/>
                  </a:lnTo>
                  <a:lnTo>
                    <a:pt x="487" y="253"/>
                  </a:lnTo>
                  <a:lnTo>
                    <a:pt x="527" y="213"/>
                  </a:lnTo>
                  <a:lnTo>
                    <a:pt x="557" y="192"/>
                  </a:lnTo>
                  <a:lnTo>
                    <a:pt x="608" y="162"/>
                  </a:lnTo>
                  <a:lnTo>
                    <a:pt x="639" y="131"/>
                  </a:lnTo>
                  <a:lnTo>
                    <a:pt x="679" y="101"/>
                  </a:lnTo>
                  <a:lnTo>
                    <a:pt x="730" y="80"/>
                  </a:lnTo>
                  <a:lnTo>
                    <a:pt x="771" y="61"/>
                  </a:lnTo>
                  <a:lnTo>
                    <a:pt x="811" y="40"/>
                  </a:lnTo>
                  <a:lnTo>
                    <a:pt x="862" y="30"/>
                  </a:lnTo>
                  <a:lnTo>
                    <a:pt x="912" y="20"/>
                  </a:lnTo>
                  <a:lnTo>
                    <a:pt x="973" y="9"/>
                  </a:lnTo>
                  <a:lnTo>
                    <a:pt x="1003" y="9"/>
                  </a:lnTo>
                  <a:lnTo>
                    <a:pt x="1044" y="0"/>
                  </a:lnTo>
                  <a:lnTo>
                    <a:pt x="1074" y="0"/>
                  </a:lnTo>
                  <a:lnTo>
                    <a:pt x="1125" y="0"/>
                  </a:lnTo>
                  <a:lnTo>
                    <a:pt x="1156" y="0"/>
                  </a:lnTo>
                  <a:lnTo>
                    <a:pt x="1196" y="0"/>
                  </a:lnTo>
                  <a:lnTo>
                    <a:pt x="1236" y="9"/>
                  </a:lnTo>
                  <a:lnTo>
                    <a:pt x="1287" y="9"/>
                  </a:lnTo>
                  <a:lnTo>
                    <a:pt x="1318" y="9"/>
                  </a:lnTo>
                  <a:lnTo>
                    <a:pt x="1358" y="20"/>
                  </a:lnTo>
                  <a:lnTo>
                    <a:pt x="1398" y="20"/>
                  </a:lnTo>
                  <a:lnTo>
                    <a:pt x="1449" y="30"/>
                  </a:lnTo>
                  <a:lnTo>
                    <a:pt x="1480" y="40"/>
                  </a:lnTo>
                  <a:lnTo>
                    <a:pt x="1530" y="40"/>
                  </a:lnTo>
                  <a:lnTo>
                    <a:pt x="1571" y="61"/>
                  </a:lnTo>
                  <a:lnTo>
                    <a:pt x="1612" y="70"/>
                  </a:lnTo>
                  <a:lnTo>
                    <a:pt x="1642" y="80"/>
                  </a:lnTo>
                  <a:lnTo>
                    <a:pt x="1692" y="101"/>
                  </a:lnTo>
                  <a:lnTo>
                    <a:pt x="1723" y="112"/>
                  </a:lnTo>
                  <a:lnTo>
                    <a:pt x="1774" y="131"/>
                  </a:lnTo>
                  <a:lnTo>
                    <a:pt x="1804" y="152"/>
                  </a:lnTo>
                  <a:lnTo>
                    <a:pt x="1844" y="172"/>
                  </a:lnTo>
                  <a:lnTo>
                    <a:pt x="1875" y="192"/>
                  </a:lnTo>
                  <a:lnTo>
                    <a:pt x="1915" y="213"/>
                  </a:lnTo>
                  <a:lnTo>
                    <a:pt x="1946" y="232"/>
                  </a:lnTo>
                  <a:lnTo>
                    <a:pt x="1987" y="253"/>
                  </a:lnTo>
                  <a:lnTo>
                    <a:pt x="2017" y="284"/>
                  </a:lnTo>
                  <a:lnTo>
                    <a:pt x="2048" y="314"/>
                  </a:lnTo>
                  <a:lnTo>
                    <a:pt x="2077" y="344"/>
                  </a:lnTo>
                  <a:lnTo>
                    <a:pt x="2108" y="364"/>
                  </a:lnTo>
                  <a:lnTo>
                    <a:pt x="2138" y="405"/>
                  </a:lnTo>
                  <a:lnTo>
                    <a:pt x="2169" y="436"/>
                  </a:lnTo>
                  <a:lnTo>
                    <a:pt x="2331" y="719"/>
                  </a:lnTo>
                  <a:close/>
                </a:path>
              </a:pathLst>
            </a:custGeom>
            <a:solidFill>
              <a:srgbClr val="FF0000"/>
            </a:solidFill>
            <a:ln w="0">
              <a:solidFill>
                <a:srgbClr val="FF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27" name="Freeform 326"/>
            <p:cNvSpPr>
              <a:spLocks/>
            </p:cNvSpPr>
            <p:nvPr/>
          </p:nvSpPr>
          <p:spPr bwMode="auto">
            <a:xfrm>
              <a:off x="2344" y="1915"/>
              <a:ext cx="344" cy="342"/>
            </a:xfrm>
            <a:custGeom>
              <a:avLst/>
              <a:gdLst>
                <a:gd name="T0" fmla="*/ 2361 w 2412"/>
                <a:gd name="T1" fmla="*/ 780 h 2391"/>
                <a:gd name="T2" fmla="*/ 2382 w 2412"/>
                <a:gd name="T3" fmla="*/ 871 h 2391"/>
                <a:gd name="T4" fmla="*/ 2401 w 2412"/>
                <a:gd name="T5" fmla="*/ 972 h 2391"/>
                <a:gd name="T6" fmla="*/ 2401 w 2412"/>
                <a:gd name="T7" fmla="*/ 1073 h 2391"/>
                <a:gd name="T8" fmla="*/ 2401 w 2412"/>
                <a:gd name="T9" fmla="*/ 1176 h 2391"/>
                <a:gd name="T10" fmla="*/ 2392 w 2412"/>
                <a:gd name="T11" fmla="*/ 1277 h 2391"/>
                <a:gd name="T12" fmla="*/ 2382 w 2412"/>
                <a:gd name="T13" fmla="*/ 1378 h 2391"/>
                <a:gd name="T14" fmla="*/ 2361 w 2412"/>
                <a:gd name="T15" fmla="*/ 1479 h 2391"/>
                <a:gd name="T16" fmla="*/ 2342 w 2412"/>
                <a:gd name="T17" fmla="*/ 1580 h 2391"/>
                <a:gd name="T18" fmla="*/ 2321 w 2412"/>
                <a:gd name="T19" fmla="*/ 1672 h 2391"/>
                <a:gd name="T20" fmla="*/ 2300 w 2412"/>
                <a:gd name="T21" fmla="*/ 1773 h 2391"/>
                <a:gd name="T22" fmla="*/ 2239 w 2412"/>
                <a:gd name="T23" fmla="*/ 1895 h 2391"/>
                <a:gd name="T24" fmla="*/ 2169 w 2412"/>
                <a:gd name="T25" fmla="*/ 2006 h 2391"/>
                <a:gd name="T26" fmla="*/ 2077 w 2412"/>
                <a:gd name="T27" fmla="*/ 2097 h 2391"/>
                <a:gd name="T28" fmla="*/ 1987 w 2412"/>
                <a:gd name="T29" fmla="*/ 2168 h 2391"/>
                <a:gd name="T30" fmla="*/ 1875 w 2412"/>
                <a:gd name="T31" fmla="*/ 2229 h 2391"/>
                <a:gd name="T32" fmla="*/ 1764 w 2412"/>
                <a:gd name="T33" fmla="*/ 2280 h 2391"/>
                <a:gd name="T34" fmla="*/ 1632 w 2412"/>
                <a:gd name="T35" fmla="*/ 2320 h 2391"/>
                <a:gd name="T36" fmla="*/ 1510 w 2412"/>
                <a:gd name="T37" fmla="*/ 2351 h 2391"/>
                <a:gd name="T38" fmla="*/ 1379 w 2412"/>
                <a:gd name="T39" fmla="*/ 2371 h 2391"/>
                <a:gd name="T40" fmla="*/ 1257 w 2412"/>
                <a:gd name="T41" fmla="*/ 2381 h 2391"/>
                <a:gd name="T42" fmla="*/ 1135 w 2412"/>
                <a:gd name="T43" fmla="*/ 2391 h 2391"/>
                <a:gd name="T44" fmla="*/ 1024 w 2412"/>
                <a:gd name="T45" fmla="*/ 2381 h 2391"/>
                <a:gd name="T46" fmla="*/ 912 w 2412"/>
                <a:gd name="T47" fmla="*/ 2361 h 2391"/>
                <a:gd name="T48" fmla="*/ 811 w 2412"/>
                <a:gd name="T49" fmla="*/ 2351 h 2391"/>
                <a:gd name="T50" fmla="*/ 700 w 2412"/>
                <a:gd name="T51" fmla="*/ 2320 h 2391"/>
                <a:gd name="T52" fmla="*/ 608 w 2412"/>
                <a:gd name="T53" fmla="*/ 2290 h 2391"/>
                <a:gd name="T54" fmla="*/ 496 w 2412"/>
                <a:gd name="T55" fmla="*/ 2240 h 2391"/>
                <a:gd name="T56" fmla="*/ 416 w 2412"/>
                <a:gd name="T57" fmla="*/ 2179 h 2391"/>
                <a:gd name="T58" fmla="*/ 325 w 2412"/>
                <a:gd name="T59" fmla="*/ 2107 h 2391"/>
                <a:gd name="T60" fmla="*/ 264 w 2412"/>
                <a:gd name="T61" fmla="*/ 2026 h 2391"/>
                <a:gd name="T62" fmla="*/ 203 w 2412"/>
                <a:gd name="T63" fmla="*/ 1925 h 2391"/>
                <a:gd name="T64" fmla="*/ 142 w 2412"/>
                <a:gd name="T65" fmla="*/ 1813 h 2391"/>
                <a:gd name="T66" fmla="*/ 71 w 2412"/>
                <a:gd name="T67" fmla="*/ 1672 h 2391"/>
                <a:gd name="T68" fmla="*/ 20 w 2412"/>
                <a:gd name="T69" fmla="*/ 1540 h 2391"/>
                <a:gd name="T70" fmla="*/ 0 w 2412"/>
                <a:gd name="T71" fmla="*/ 1388 h 2391"/>
                <a:gd name="T72" fmla="*/ 0 w 2412"/>
                <a:gd name="T73" fmla="*/ 1246 h 2391"/>
                <a:gd name="T74" fmla="*/ 41 w 2412"/>
                <a:gd name="T75" fmla="*/ 1115 h 2391"/>
                <a:gd name="T76" fmla="*/ 81 w 2412"/>
                <a:gd name="T77" fmla="*/ 982 h 2391"/>
                <a:gd name="T78" fmla="*/ 132 w 2412"/>
                <a:gd name="T79" fmla="*/ 841 h 2391"/>
                <a:gd name="T80" fmla="*/ 193 w 2412"/>
                <a:gd name="T81" fmla="*/ 699 h 2391"/>
                <a:gd name="T82" fmla="*/ 264 w 2412"/>
                <a:gd name="T83" fmla="*/ 568 h 2391"/>
                <a:gd name="T84" fmla="*/ 345 w 2412"/>
                <a:gd name="T85" fmla="*/ 446 h 2391"/>
                <a:gd name="T86" fmla="*/ 426 w 2412"/>
                <a:gd name="T87" fmla="*/ 324 h 2391"/>
                <a:gd name="T88" fmla="*/ 527 w 2412"/>
                <a:gd name="T89" fmla="*/ 213 h 2391"/>
                <a:gd name="T90" fmla="*/ 639 w 2412"/>
                <a:gd name="T91" fmla="*/ 131 h 2391"/>
                <a:gd name="T92" fmla="*/ 771 w 2412"/>
                <a:gd name="T93" fmla="*/ 61 h 2391"/>
                <a:gd name="T94" fmla="*/ 912 w 2412"/>
                <a:gd name="T95" fmla="*/ 20 h 2391"/>
                <a:gd name="T96" fmla="*/ 1044 w 2412"/>
                <a:gd name="T97" fmla="*/ 0 h 2391"/>
                <a:gd name="T98" fmla="*/ 1156 w 2412"/>
                <a:gd name="T99" fmla="*/ 0 h 2391"/>
                <a:gd name="T100" fmla="*/ 1287 w 2412"/>
                <a:gd name="T101" fmla="*/ 9 h 2391"/>
                <a:gd name="T102" fmla="*/ 1398 w 2412"/>
                <a:gd name="T103" fmla="*/ 20 h 2391"/>
                <a:gd name="T104" fmla="*/ 1530 w 2412"/>
                <a:gd name="T105" fmla="*/ 40 h 2391"/>
                <a:gd name="T106" fmla="*/ 1642 w 2412"/>
                <a:gd name="T107" fmla="*/ 80 h 2391"/>
                <a:gd name="T108" fmla="*/ 1774 w 2412"/>
                <a:gd name="T109" fmla="*/ 131 h 2391"/>
                <a:gd name="T110" fmla="*/ 1875 w 2412"/>
                <a:gd name="T111" fmla="*/ 192 h 2391"/>
                <a:gd name="T112" fmla="*/ 1987 w 2412"/>
                <a:gd name="T113" fmla="*/ 253 h 2391"/>
                <a:gd name="T114" fmla="*/ 2077 w 2412"/>
                <a:gd name="T115" fmla="*/ 344 h 2391"/>
                <a:gd name="T116" fmla="*/ 2169 w 2412"/>
                <a:gd name="T117" fmla="*/ 436 h 239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412"/>
                <a:gd name="T178" fmla="*/ 0 h 2391"/>
                <a:gd name="T179" fmla="*/ 2412 w 2412"/>
                <a:gd name="T180" fmla="*/ 2391 h 239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412" h="2391">
                  <a:moveTo>
                    <a:pt x="2331" y="719"/>
                  </a:moveTo>
                  <a:lnTo>
                    <a:pt x="2342" y="749"/>
                  </a:lnTo>
                  <a:lnTo>
                    <a:pt x="2361" y="780"/>
                  </a:lnTo>
                  <a:lnTo>
                    <a:pt x="2372" y="810"/>
                  </a:lnTo>
                  <a:lnTo>
                    <a:pt x="2382" y="841"/>
                  </a:lnTo>
                  <a:lnTo>
                    <a:pt x="2382" y="871"/>
                  </a:lnTo>
                  <a:lnTo>
                    <a:pt x="2392" y="902"/>
                  </a:lnTo>
                  <a:lnTo>
                    <a:pt x="2401" y="942"/>
                  </a:lnTo>
                  <a:lnTo>
                    <a:pt x="2401" y="972"/>
                  </a:lnTo>
                  <a:lnTo>
                    <a:pt x="2401" y="1003"/>
                  </a:lnTo>
                  <a:lnTo>
                    <a:pt x="2401" y="1033"/>
                  </a:lnTo>
                  <a:lnTo>
                    <a:pt x="2401" y="1073"/>
                  </a:lnTo>
                  <a:lnTo>
                    <a:pt x="2412" y="1104"/>
                  </a:lnTo>
                  <a:lnTo>
                    <a:pt x="2401" y="1134"/>
                  </a:lnTo>
                  <a:lnTo>
                    <a:pt x="2401" y="1176"/>
                  </a:lnTo>
                  <a:lnTo>
                    <a:pt x="2401" y="1205"/>
                  </a:lnTo>
                  <a:lnTo>
                    <a:pt x="2401" y="1246"/>
                  </a:lnTo>
                  <a:lnTo>
                    <a:pt x="2392" y="1277"/>
                  </a:lnTo>
                  <a:lnTo>
                    <a:pt x="2392" y="1307"/>
                  </a:lnTo>
                  <a:lnTo>
                    <a:pt x="2382" y="1338"/>
                  </a:lnTo>
                  <a:lnTo>
                    <a:pt x="2382" y="1378"/>
                  </a:lnTo>
                  <a:lnTo>
                    <a:pt x="2372" y="1409"/>
                  </a:lnTo>
                  <a:lnTo>
                    <a:pt x="2361" y="1449"/>
                  </a:lnTo>
                  <a:lnTo>
                    <a:pt x="2361" y="1479"/>
                  </a:lnTo>
                  <a:lnTo>
                    <a:pt x="2351" y="1510"/>
                  </a:lnTo>
                  <a:lnTo>
                    <a:pt x="2342" y="1540"/>
                  </a:lnTo>
                  <a:lnTo>
                    <a:pt x="2342" y="1580"/>
                  </a:lnTo>
                  <a:lnTo>
                    <a:pt x="2331" y="1611"/>
                  </a:lnTo>
                  <a:lnTo>
                    <a:pt x="2331" y="1641"/>
                  </a:lnTo>
                  <a:lnTo>
                    <a:pt x="2321" y="1672"/>
                  </a:lnTo>
                  <a:lnTo>
                    <a:pt x="2311" y="1702"/>
                  </a:lnTo>
                  <a:lnTo>
                    <a:pt x="2300" y="1743"/>
                  </a:lnTo>
                  <a:lnTo>
                    <a:pt x="2300" y="1773"/>
                  </a:lnTo>
                  <a:lnTo>
                    <a:pt x="2281" y="1813"/>
                  </a:lnTo>
                  <a:lnTo>
                    <a:pt x="2260" y="1855"/>
                  </a:lnTo>
                  <a:lnTo>
                    <a:pt x="2239" y="1895"/>
                  </a:lnTo>
                  <a:lnTo>
                    <a:pt x="2220" y="1935"/>
                  </a:lnTo>
                  <a:lnTo>
                    <a:pt x="2189" y="1975"/>
                  </a:lnTo>
                  <a:lnTo>
                    <a:pt x="2169" y="2006"/>
                  </a:lnTo>
                  <a:lnTo>
                    <a:pt x="2138" y="2036"/>
                  </a:lnTo>
                  <a:lnTo>
                    <a:pt x="2108" y="2067"/>
                  </a:lnTo>
                  <a:lnTo>
                    <a:pt x="2077" y="2097"/>
                  </a:lnTo>
                  <a:lnTo>
                    <a:pt x="2048" y="2128"/>
                  </a:lnTo>
                  <a:lnTo>
                    <a:pt x="2017" y="2148"/>
                  </a:lnTo>
                  <a:lnTo>
                    <a:pt x="1987" y="2168"/>
                  </a:lnTo>
                  <a:lnTo>
                    <a:pt x="1946" y="2189"/>
                  </a:lnTo>
                  <a:lnTo>
                    <a:pt x="1915" y="2209"/>
                  </a:lnTo>
                  <a:lnTo>
                    <a:pt x="1875" y="2229"/>
                  </a:lnTo>
                  <a:lnTo>
                    <a:pt x="1844" y="2259"/>
                  </a:lnTo>
                  <a:lnTo>
                    <a:pt x="1794" y="2269"/>
                  </a:lnTo>
                  <a:lnTo>
                    <a:pt x="1764" y="2280"/>
                  </a:lnTo>
                  <a:lnTo>
                    <a:pt x="1723" y="2300"/>
                  </a:lnTo>
                  <a:lnTo>
                    <a:pt x="1682" y="2310"/>
                  </a:lnTo>
                  <a:lnTo>
                    <a:pt x="1632" y="2320"/>
                  </a:lnTo>
                  <a:lnTo>
                    <a:pt x="1602" y="2330"/>
                  </a:lnTo>
                  <a:lnTo>
                    <a:pt x="1551" y="2341"/>
                  </a:lnTo>
                  <a:lnTo>
                    <a:pt x="1510" y="2351"/>
                  </a:lnTo>
                  <a:lnTo>
                    <a:pt x="1470" y="2361"/>
                  </a:lnTo>
                  <a:lnTo>
                    <a:pt x="1429" y="2361"/>
                  </a:lnTo>
                  <a:lnTo>
                    <a:pt x="1379" y="2371"/>
                  </a:lnTo>
                  <a:lnTo>
                    <a:pt x="1337" y="2381"/>
                  </a:lnTo>
                  <a:lnTo>
                    <a:pt x="1297" y="2381"/>
                  </a:lnTo>
                  <a:lnTo>
                    <a:pt x="1257" y="2381"/>
                  </a:lnTo>
                  <a:lnTo>
                    <a:pt x="1217" y="2391"/>
                  </a:lnTo>
                  <a:lnTo>
                    <a:pt x="1175" y="2391"/>
                  </a:lnTo>
                  <a:lnTo>
                    <a:pt x="1135" y="2391"/>
                  </a:lnTo>
                  <a:lnTo>
                    <a:pt x="1105" y="2381"/>
                  </a:lnTo>
                  <a:lnTo>
                    <a:pt x="1064" y="2381"/>
                  </a:lnTo>
                  <a:lnTo>
                    <a:pt x="1024" y="2381"/>
                  </a:lnTo>
                  <a:lnTo>
                    <a:pt x="983" y="2371"/>
                  </a:lnTo>
                  <a:lnTo>
                    <a:pt x="952" y="2371"/>
                  </a:lnTo>
                  <a:lnTo>
                    <a:pt x="912" y="2361"/>
                  </a:lnTo>
                  <a:lnTo>
                    <a:pt x="882" y="2361"/>
                  </a:lnTo>
                  <a:lnTo>
                    <a:pt x="841" y="2351"/>
                  </a:lnTo>
                  <a:lnTo>
                    <a:pt x="811" y="2351"/>
                  </a:lnTo>
                  <a:lnTo>
                    <a:pt x="771" y="2341"/>
                  </a:lnTo>
                  <a:lnTo>
                    <a:pt x="740" y="2330"/>
                  </a:lnTo>
                  <a:lnTo>
                    <a:pt x="700" y="2320"/>
                  </a:lnTo>
                  <a:lnTo>
                    <a:pt x="669" y="2310"/>
                  </a:lnTo>
                  <a:lnTo>
                    <a:pt x="639" y="2300"/>
                  </a:lnTo>
                  <a:lnTo>
                    <a:pt x="608" y="2290"/>
                  </a:lnTo>
                  <a:lnTo>
                    <a:pt x="567" y="2269"/>
                  </a:lnTo>
                  <a:lnTo>
                    <a:pt x="538" y="2259"/>
                  </a:lnTo>
                  <a:lnTo>
                    <a:pt x="496" y="2240"/>
                  </a:lnTo>
                  <a:lnTo>
                    <a:pt x="477" y="2219"/>
                  </a:lnTo>
                  <a:lnTo>
                    <a:pt x="446" y="2198"/>
                  </a:lnTo>
                  <a:lnTo>
                    <a:pt x="416" y="2179"/>
                  </a:lnTo>
                  <a:lnTo>
                    <a:pt x="385" y="2158"/>
                  </a:lnTo>
                  <a:lnTo>
                    <a:pt x="355" y="2137"/>
                  </a:lnTo>
                  <a:lnTo>
                    <a:pt x="325" y="2107"/>
                  </a:lnTo>
                  <a:lnTo>
                    <a:pt x="304" y="2087"/>
                  </a:lnTo>
                  <a:lnTo>
                    <a:pt x="284" y="2057"/>
                  </a:lnTo>
                  <a:lnTo>
                    <a:pt x="264" y="2026"/>
                  </a:lnTo>
                  <a:lnTo>
                    <a:pt x="233" y="1996"/>
                  </a:lnTo>
                  <a:lnTo>
                    <a:pt x="214" y="1966"/>
                  </a:lnTo>
                  <a:lnTo>
                    <a:pt x="203" y="1925"/>
                  </a:lnTo>
                  <a:lnTo>
                    <a:pt x="183" y="1895"/>
                  </a:lnTo>
                  <a:lnTo>
                    <a:pt x="162" y="1844"/>
                  </a:lnTo>
                  <a:lnTo>
                    <a:pt x="142" y="1813"/>
                  </a:lnTo>
                  <a:lnTo>
                    <a:pt x="111" y="1763"/>
                  </a:lnTo>
                  <a:lnTo>
                    <a:pt x="92" y="1722"/>
                  </a:lnTo>
                  <a:lnTo>
                    <a:pt x="71" y="1672"/>
                  </a:lnTo>
                  <a:lnTo>
                    <a:pt x="50" y="1632"/>
                  </a:lnTo>
                  <a:lnTo>
                    <a:pt x="31" y="1580"/>
                  </a:lnTo>
                  <a:lnTo>
                    <a:pt x="20" y="1540"/>
                  </a:lnTo>
                  <a:lnTo>
                    <a:pt x="10" y="1489"/>
                  </a:lnTo>
                  <a:lnTo>
                    <a:pt x="0" y="1439"/>
                  </a:lnTo>
                  <a:lnTo>
                    <a:pt x="0" y="1388"/>
                  </a:lnTo>
                  <a:lnTo>
                    <a:pt x="0" y="1348"/>
                  </a:lnTo>
                  <a:lnTo>
                    <a:pt x="0" y="1296"/>
                  </a:lnTo>
                  <a:lnTo>
                    <a:pt x="0" y="1246"/>
                  </a:lnTo>
                  <a:lnTo>
                    <a:pt x="10" y="1205"/>
                  </a:lnTo>
                  <a:lnTo>
                    <a:pt x="31" y="1165"/>
                  </a:lnTo>
                  <a:lnTo>
                    <a:pt x="41" y="1115"/>
                  </a:lnTo>
                  <a:lnTo>
                    <a:pt x="50" y="1064"/>
                  </a:lnTo>
                  <a:lnTo>
                    <a:pt x="71" y="1023"/>
                  </a:lnTo>
                  <a:lnTo>
                    <a:pt x="81" y="982"/>
                  </a:lnTo>
                  <a:lnTo>
                    <a:pt x="102" y="932"/>
                  </a:lnTo>
                  <a:lnTo>
                    <a:pt x="111" y="881"/>
                  </a:lnTo>
                  <a:lnTo>
                    <a:pt x="132" y="841"/>
                  </a:lnTo>
                  <a:lnTo>
                    <a:pt x="162" y="800"/>
                  </a:lnTo>
                  <a:lnTo>
                    <a:pt x="172" y="749"/>
                  </a:lnTo>
                  <a:lnTo>
                    <a:pt x="193" y="699"/>
                  </a:lnTo>
                  <a:lnTo>
                    <a:pt x="214" y="658"/>
                  </a:lnTo>
                  <a:lnTo>
                    <a:pt x="243" y="608"/>
                  </a:lnTo>
                  <a:lnTo>
                    <a:pt x="264" y="568"/>
                  </a:lnTo>
                  <a:lnTo>
                    <a:pt x="284" y="526"/>
                  </a:lnTo>
                  <a:lnTo>
                    <a:pt x="315" y="486"/>
                  </a:lnTo>
                  <a:lnTo>
                    <a:pt x="345" y="446"/>
                  </a:lnTo>
                  <a:lnTo>
                    <a:pt x="365" y="395"/>
                  </a:lnTo>
                  <a:lnTo>
                    <a:pt x="395" y="364"/>
                  </a:lnTo>
                  <a:lnTo>
                    <a:pt x="426" y="324"/>
                  </a:lnTo>
                  <a:lnTo>
                    <a:pt x="466" y="284"/>
                  </a:lnTo>
                  <a:lnTo>
                    <a:pt x="487" y="253"/>
                  </a:lnTo>
                  <a:lnTo>
                    <a:pt x="527" y="213"/>
                  </a:lnTo>
                  <a:lnTo>
                    <a:pt x="557" y="192"/>
                  </a:lnTo>
                  <a:lnTo>
                    <a:pt x="608" y="162"/>
                  </a:lnTo>
                  <a:lnTo>
                    <a:pt x="639" y="131"/>
                  </a:lnTo>
                  <a:lnTo>
                    <a:pt x="679" y="101"/>
                  </a:lnTo>
                  <a:lnTo>
                    <a:pt x="730" y="80"/>
                  </a:lnTo>
                  <a:lnTo>
                    <a:pt x="771" y="61"/>
                  </a:lnTo>
                  <a:lnTo>
                    <a:pt x="811" y="40"/>
                  </a:lnTo>
                  <a:lnTo>
                    <a:pt x="862" y="30"/>
                  </a:lnTo>
                  <a:lnTo>
                    <a:pt x="912" y="20"/>
                  </a:lnTo>
                  <a:lnTo>
                    <a:pt x="973" y="9"/>
                  </a:lnTo>
                  <a:lnTo>
                    <a:pt x="1003" y="9"/>
                  </a:lnTo>
                  <a:lnTo>
                    <a:pt x="1044" y="0"/>
                  </a:lnTo>
                  <a:lnTo>
                    <a:pt x="1074" y="0"/>
                  </a:lnTo>
                  <a:lnTo>
                    <a:pt x="1125" y="0"/>
                  </a:lnTo>
                  <a:lnTo>
                    <a:pt x="1156" y="0"/>
                  </a:lnTo>
                  <a:lnTo>
                    <a:pt x="1196" y="0"/>
                  </a:lnTo>
                  <a:lnTo>
                    <a:pt x="1236" y="9"/>
                  </a:lnTo>
                  <a:lnTo>
                    <a:pt x="1287" y="9"/>
                  </a:lnTo>
                  <a:lnTo>
                    <a:pt x="1318" y="9"/>
                  </a:lnTo>
                  <a:lnTo>
                    <a:pt x="1358" y="20"/>
                  </a:lnTo>
                  <a:lnTo>
                    <a:pt x="1398" y="20"/>
                  </a:lnTo>
                  <a:lnTo>
                    <a:pt x="1449" y="30"/>
                  </a:lnTo>
                  <a:lnTo>
                    <a:pt x="1480" y="40"/>
                  </a:lnTo>
                  <a:lnTo>
                    <a:pt x="1530" y="40"/>
                  </a:lnTo>
                  <a:lnTo>
                    <a:pt x="1571" y="61"/>
                  </a:lnTo>
                  <a:lnTo>
                    <a:pt x="1612" y="70"/>
                  </a:lnTo>
                  <a:lnTo>
                    <a:pt x="1642" y="80"/>
                  </a:lnTo>
                  <a:lnTo>
                    <a:pt x="1692" y="101"/>
                  </a:lnTo>
                  <a:lnTo>
                    <a:pt x="1723" y="112"/>
                  </a:lnTo>
                  <a:lnTo>
                    <a:pt x="1774" y="131"/>
                  </a:lnTo>
                  <a:lnTo>
                    <a:pt x="1804" y="152"/>
                  </a:lnTo>
                  <a:lnTo>
                    <a:pt x="1844" y="172"/>
                  </a:lnTo>
                  <a:lnTo>
                    <a:pt x="1875" y="192"/>
                  </a:lnTo>
                  <a:lnTo>
                    <a:pt x="1915" y="213"/>
                  </a:lnTo>
                  <a:lnTo>
                    <a:pt x="1946" y="232"/>
                  </a:lnTo>
                  <a:lnTo>
                    <a:pt x="1987" y="253"/>
                  </a:lnTo>
                  <a:lnTo>
                    <a:pt x="2017" y="284"/>
                  </a:lnTo>
                  <a:lnTo>
                    <a:pt x="2048" y="314"/>
                  </a:lnTo>
                  <a:lnTo>
                    <a:pt x="2077" y="344"/>
                  </a:lnTo>
                  <a:lnTo>
                    <a:pt x="2108" y="364"/>
                  </a:lnTo>
                  <a:lnTo>
                    <a:pt x="2138" y="405"/>
                  </a:lnTo>
                  <a:lnTo>
                    <a:pt x="2169" y="436"/>
                  </a:lnTo>
                  <a:lnTo>
                    <a:pt x="2331" y="719"/>
                  </a:lnTo>
                </a:path>
              </a:pathLst>
            </a:custGeom>
            <a:noFill/>
            <a:ln w="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28" name="Freeform 327"/>
            <p:cNvSpPr>
              <a:spLocks/>
            </p:cNvSpPr>
            <p:nvPr/>
          </p:nvSpPr>
          <p:spPr bwMode="auto">
            <a:xfrm>
              <a:off x="2358" y="1931"/>
              <a:ext cx="314" cy="307"/>
            </a:xfrm>
            <a:custGeom>
              <a:avLst/>
              <a:gdLst>
                <a:gd name="T0" fmla="*/ 1287 w 2198"/>
                <a:gd name="T1" fmla="*/ 19 h 2147"/>
                <a:gd name="T2" fmla="*/ 1388 w 2198"/>
                <a:gd name="T3" fmla="*/ 50 h 2147"/>
                <a:gd name="T4" fmla="*/ 1550 w 2198"/>
                <a:gd name="T5" fmla="*/ 120 h 2147"/>
                <a:gd name="T6" fmla="*/ 1672 w 2198"/>
                <a:gd name="T7" fmla="*/ 191 h 2147"/>
                <a:gd name="T8" fmla="*/ 1784 w 2198"/>
                <a:gd name="T9" fmla="*/ 263 h 2147"/>
                <a:gd name="T10" fmla="*/ 1925 w 2198"/>
                <a:gd name="T11" fmla="*/ 395 h 2147"/>
                <a:gd name="T12" fmla="*/ 2047 w 2198"/>
                <a:gd name="T13" fmla="*/ 515 h 2147"/>
                <a:gd name="T14" fmla="*/ 2118 w 2198"/>
                <a:gd name="T15" fmla="*/ 658 h 2147"/>
                <a:gd name="T16" fmla="*/ 2168 w 2198"/>
                <a:gd name="T17" fmla="*/ 810 h 2147"/>
                <a:gd name="T18" fmla="*/ 2188 w 2198"/>
                <a:gd name="T19" fmla="*/ 972 h 2147"/>
                <a:gd name="T20" fmla="*/ 2188 w 2198"/>
                <a:gd name="T21" fmla="*/ 1134 h 2147"/>
                <a:gd name="T22" fmla="*/ 2168 w 2198"/>
                <a:gd name="T23" fmla="*/ 1297 h 2147"/>
                <a:gd name="T24" fmla="*/ 2148 w 2198"/>
                <a:gd name="T25" fmla="*/ 1459 h 2147"/>
                <a:gd name="T26" fmla="*/ 2128 w 2198"/>
                <a:gd name="T27" fmla="*/ 1621 h 2147"/>
                <a:gd name="T28" fmla="*/ 2067 w 2198"/>
                <a:gd name="T29" fmla="*/ 1743 h 2147"/>
                <a:gd name="T30" fmla="*/ 1996 w 2198"/>
                <a:gd name="T31" fmla="*/ 1844 h 2147"/>
                <a:gd name="T32" fmla="*/ 1895 w 2198"/>
                <a:gd name="T33" fmla="*/ 1924 h 2147"/>
                <a:gd name="T34" fmla="*/ 1794 w 2198"/>
                <a:gd name="T35" fmla="*/ 1995 h 2147"/>
                <a:gd name="T36" fmla="*/ 1672 w 2198"/>
                <a:gd name="T37" fmla="*/ 2046 h 2147"/>
                <a:gd name="T38" fmla="*/ 1550 w 2198"/>
                <a:gd name="T39" fmla="*/ 2097 h 2147"/>
                <a:gd name="T40" fmla="*/ 1418 w 2198"/>
                <a:gd name="T41" fmla="*/ 2117 h 2147"/>
                <a:gd name="T42" fmla="*/ 1296 w 2198"/>
                <a:gd name="T43" fmla="*/ 2137 h 2147"/>
                <a:gd name="T44" fmla="*/ 1165 w 2198"/>
                <a:gd name="T45" fmla="*/ 2147 h 2147"/>
                <a:gd name="T46" fmla="*/ 1033 w 2198"/>
                <a:gd name="T47" fmla="*/ 2137 h 2147"/>
                <a:gd name="T48" fmla="*/ 911 w 2198"/>
                <a:gd name="T49" fmla="*/ 2128 h 2147"/>
                <a:gd name="T50" fmla="*/ 790 w 2198"/>
                <a:gd name="T51" fmla="*/ 2107 h 2147"/>
                <a:gd name="T52" fmla="*/ 669 w 2198"/>
                <a:gd name="T53" fmla="*/ 2077 h 2147"/>
                <a:gd name="T54" fmla="*/ 547 w 2198"/>
                <a:gd name="T55" fmla="*/ 2025 h 2147"/>
                <a:gd name="T56" fmla="*/ 446 w 2198"/>
                <a:gd name="T57" fmla="*/ 1955 h 2147"/>
                <a:gd name="T58" fmla="*/ 344 w 2198"/>
                <a:gd name="T59" fmla="*/ 1874 h 2147"/>
                <a:gd name="T60" fmla="*/ 263 w 2198"/>
                <a:gd name="T61" fmla="*/ 1772 h 2147"/>
                <a:gd name="T62" fmla="*/ 192 w 2198"/>
                <a:gd name="T63" fmla="*/ 1671 h 2147"/>
                <a:gd name="T64" fmla="*/ 121 w 2198"/>
                <a:gd name="T65" fmla="*/ 1560 h 2147"/>
                <a:gd name="T66" fmla="*/ 60 w 2198"/>
                <a:gd name="T67" fmla="*/ 1448 h 2147"/>
                <a:gd name="T68" fmla="*/ 20 w 2198"/>
                <a:gd name="T69" fmla="*/ 1327 h 2147"/>
                <a:gd name="T70" fmla="*/ 0 w 2198"/>
                <a:gd name="T71" fmla="*/ 1205 h 2147"/>
                <a:gd name="T72" fmla="*/ 0 w 2198"/>
                <a:gd name="T73" fmla="*/ 1073 h 2147"/>
                <a:gd name="T74" fmla="*/ 40 w 2198"/>
                <a:gd name="T75" fmla="*/ 942 h 2147"/>
                <a:gd name="T76" fmla="*/ 101 w 2198"/>
                <a:gd name="T77" fmla="*/ 810 h 2147"/>
                <a:gd name="T78" fmla="*/ 162 w 2198"/>
                <a:gd name="T79" fmla="*/ 668 h 2147"/>
                <a:gd name="T80" fmla="*/ 223 w 2198"/>
                <a:gd name="T81" fmla="*/ 515 h 2147"/>
                <a:gd name="T82" fmla="*/ 303 w 2198"/>
                <a:gd name="T83" fmla="*/ 384 h 2147"/>
                <a:gd name="T84" fmla="*/ 394 w 2198"/>
                <a:gd name="T85" fmla="*/ 252 h 2147"/>
                <a:gd name="T86" fmla="*/ 506 w 2198"/>
                <a:gd name="T87" fmla="*/ 130 h 2147"/>
                <a:gd name="T88" fmla="*/ 638 w 2198"/>
                <a:gd name="T89" fmla="*/ 60 h 2147"/>
                <a:gd name="T90" fmla="*/ 800 w 2198"/>
                <a:gd name="T91" fmla="*/ 9 h 2147"/>
                <a:gd name="T92" fmla="*/ 972 w 2198"/>
                <a:gd name="T93" fmla="*/ 19 h 2147"/>
                <a:gd name="T94" fmla="*/ 1165 w 2198"/>
                <a:gd name="T95" fmla="*/ 29 h 214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198"/>
                <a:gd name="T145" fmla="*/ 0 h 2147"/>
                <a:gd name="T146" fmla="*/ 2198 w 2198"/>
                <a:gd name="T147" fmla="*/ 2147 h 214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198" h="2147">
                  <a:moveTo>
                    <a:pt x="1206" y="9"/>
                  </a:moveTo>
                  <a:lnTo>
                    <a:pt x="1226" y="9"/>
                  </a:lnTo>
                  <a:lnTo>
                    <a:pt x="1256" y="9"/>
                  </a:lnTo>
                  <a:lnTo>
                    <a:pt x="1287" y="19"/>
                  </a:lnTo>
                  <a:lnTo>
                    <a:pt x="1317" y="29"/>
                  </a:lnTo>
                  <a:lnTo>
                    <a:pt x="1338" y="29"/>
                  </a:lnTo>
                  <a:lnTo>
                    <a:pt x="1357" y="40"/>
                  </a:lnTo>
                  <a:lnTo>
                    <a:pt x="1388" y="50"/>
                  </a:lnTo>
                  <a:lnTo>
                    <a:pt x="1418" y="60"/>
                  </a:lnTo>
                  <a:lnTo>
                    <a:pt x="1469" y="80"/>
                  </a:lnTo>
                  <a:lnTo>
                    <a:pt x="1519" y="101"/>
                  </a:lnTo>
                  <a:lnTo>
                    <a:pt x="1550" y="120"/>
                  </a:lnTo>
                  <a:lnTo>
                    <a:pt x="1570" y="130"/>
                  </a:lnTo>
                  <a:lnTo>
                    <a:pt x="1601" y="151"/>
                  </a:lnTo>
                  <a:lnTo>
                    <a:pt x="1631" y="162"/>
                  </a:lnTo>
                  <a:lnTo>
                    <a:pt x="1672" y="191"/>
                  </a:lnTo>
                  <a:lnTo>
                    <a:pt x="1712" y="222"/>
                  </a:lnTo>
                  <a:lnTo>
                    <a:pt x="1733" y="232"/>
                  </a:lnTo>
                  <a:lnTo>
                    <a:pt x="1763" y="252"/>
                  </a:lnTo>
                  <a:lnTo>
                    <a:pt x="1784" y="263"/>
                  </a:lnTo>
                  <a:lnTo>
                    <a:pt x="1813" y="283"/>
                  </a:lnTo>
                  <a:lnTo>
                    <a:pt x="1844" y="313"/>
                  </a:lnTo>
                  <a:lnTo>
                    <a:pt x="1885" y="353"/>
                  </a:lnTo>
                  <a:lnTo>
                    <a:pt x="1925" y="395"/>
                  </a:lnTo>
                  <a:lnTo>
                    <a:pt x="1965" y="425"/>
                  </a:lnTo>
                  <a:lnTo>
                    <a:pt x="1996" y="456"/>
                  </a:lnTo>
                  <a:lnTo>
                    <a:pt x="2017" y="486"/>
                  </a:lnTo>
                  <a:lnTo>
                    <a:pt x="2047" y="515"/>
                  </a:lnTo>
                  <a:lnTo>
                    <a:pt x="2067" y="557"/>
                  </a:lnTo>
                  <a:lnTo>
                    <a:pt x="2087" y="587"/>
                  </a:lnTo>
                  <a:lnTo>
                    <a:pt x="2108" y="627"/>
                  </a:lnTo>
                  <a:lnTo>
                    <a:pt x="2118" y="658"/>
                  </a:lnTo>
                  <a:lnTo>
                    <a:pt x="2137" y="698"/>
                  </a:lnTo>
                  <a:lnTo>
                    <a:pt x="2148" y="738"/>
                  </a:lnTo>
                  <a:lnTo>
                    <a:pt x="2158" y="769"/>
                  </a:lnTo>
                  <a:lnTo>
                    <a:pt x="2168" y="810"/>
                  </a:lnTo>
                  <a:lnTo>
                    <a:pt x="2179" y="850"/>
                  </a:lnTo>
                  <a:lnTo>
                    <a:pt x="2179" y="891"/>
                  </a:lnTo>
                  <a:lnTo>
                    <a:pt x="2188" y="931"/>
                  </a:lnTo>
                  <a:lnTo>
                    <a:pt x="2188" y="972"/>
                  </a:lnTo>
                  <a:lnTo>
                    <a:pt x="2198" y="1013"/>
                  </a:lnTo>
                  <a:lnTo>
                    <a:pt x="2188" y="1053"/>
                  </a:lnTo>
                  <a:lnTo>
                    <a:pt x="2188" y="1093"/>
                  </a:lnTo>
                  <a:lnTo>
                    <a:pt x="2188" y="1134"/>
                  </a:lnTo>
                  <a:lnTo>
                    <a:pt x="2188" y="1175"/>
                  </a:lnTo>
                  <a:lnTo>
                    <a:pt x="2179" y="1215"/>
                  </a:lnTo>
                  <a:lnTo>
                    <a:pt x="2179" y="1255"/>
                  </a:lnTo>
                  <a:lnTo>
                    <a:pt x="2168" y="1297"/>
                  </a:lnTo>
                  <a:lnTo>
                    <a:pt x="2168" y="1337"/>
                  </a:lnTo>
                  <a:lnTo>
                    <a:pt x="2158" y="1377"/>
                  </a:lnTo>
                  <a:lnTo>
                    <a:pt x="2158" y="1417"/>
                  </a:lnTo>
                  <a:lnTo>
                    <a:pt x="2148" y="1459"/>
                  </a:lnTo>
                  <a:lnTo>
                    <a:pt x="2148" y="1499"/>
                  </a:lnTo>
                  <a:lnTo>
                    <a:pt x="2137" y="1539"/>
                  </a:lnTo>
                  <a:lnTo>
                    <a:pt x="2128" y="1579"/>
                  </a:lnTo>
                  <a:lnTo>
                    <a:pt x="2128" y="1621"/>
                  </a:lnTo>
                  <a:lnTo>
                    <a:pt x="2118" y="1661"/>
                  </a:lnTo>
                  <a:lnTo>
                    <a:pt x="2097" y="1691"/>
                  </a:lnTo>
                  <a:lnTo>
                    <a:pt x="2087" y="1712"/>
                  </a:lnTo>
                  <a:lnTo>
                    <a:pt x="2067" y="1743"/>
                  </a:lnTo>
                  <a:lnTo>
                    <a:pt x="2047" y="1772"/>
                  </a:lnTo>
                  <a:lnTo>
                    <a:pt x="2026" y="1793"/>
                  </a:lnTo>
                  <a:lnTo>
                    <a:pt x="2006" y="1823"/>
                  </a:lnTo>
                  <a:lnTo>
                    <a:pt x="1996" y="1844"/>
                  </a:lnTo>
                  <a:lnTo>
                    <a:pt x="1975" y="1863"/>
                  </a:lnTo>
                  <a:lnTo>
                    <a:pt x="1946" y="1884"/>
                  </a:lnTo>
                  <a:lnTo>
                    <a:pt x="1915" y="1905"/>
                  </a:lnTo>
                  <a:lnTo>
                    <a:pt x="1895" y="1924"/>
                  </a:lnTo>
                  <a:lnTo>
                    <a:pt x="1864" y="1945"/>
                  </a:lnTo>
                  <a:lnTo>
                    <a:pt x="1834" y="1966"/>
                  </a:lnTo>
                  <a:lnTo>
                    <a:pt x="1813" y="1985"/>
                  </a:lnTo>
                  <a:lnTo>
                    <a:pt x="1794" y="1995"/>
                  </a:lnTo>
                  <a:lnTo>
                    <a:pt x="1763" y="2016"/>
                  </a:lnTo>
                  <a:lnTo>
                    <a:pt x="1733" y="2025"/>
                  </a:lnTo>
                  <a:lnTo>
                    <a:pt x="1702" y="2036"/>
                  </a:lnTo>
                  <a:lnTo>
                    <a:pt x="1672" y="2046"/>
                  </a:lnTo>
                  <a:lnTo>
                    <a:pt x="1641" y="2067"/>
                  </a:lnTo>
                  <a:lnTo>
                    <a:pt x="1611" y="2077"/>
                  </a:lnTo>
                  <a:lnTo>
                    <a:pt x="1580" y="2086"/>
                  </a:lnTo>
                  <a:lnTo>
                    <a:pt x="1550" y="2097"/>
                  </a:lnTo>
                  <a:lnTo>
                    <a:pt x="1519" y="2107"/>
                  </a:lnTo>
                  <a:lnTo>
                    <a:pt x="1489" y="2107"/>
                  </a:lnTo>
                  <a:lnTo>
                    <a:pt x="1449" y="2117"/>
                  </a:lnTo>
                  <a:lnTo>
                    <a:pt x="1418" y="2117"/>
                  </a:lnTo>
                  <a:lnTo>
                    <a:pt x="1388" y="2128"/>
                  </a:lnTo>
                  <a:lnTo>
                    <a:pt x="1357" y="2128"/>
                  </a:lnTo>
                  <a:lnTo>
                    <a:pt x="1327" y="2137"/>
                  </a:lnTo>
                  <a:lnTo>
                    <a:pt x="1296" y="2137"/>
                  </a:lnTo>
                  <a:lnTo>
                    <a:pt x="1266" y="2147"/>
                  </a:lnTo>
                  <a:lnTo>
                    <a:pt x="1226" y="2147"/>
                  </a:lnTo>
                  <a:lnTo>
                    <a:pt x="1195" y="2147"/>
                  </a:lnTo>
                  <a:lnTo>
                    <a:pt x="1165" y="2147"/>
                  </a:lnTo>
                  <a:lnTo>
                    <a:pt x="1134" y="2147"/>
                  </a:lnTo>
                  <a:lnTo>
                    <a:pt x="1094" y="2137"/>
                  </a:lnTo>
                  <a:lnTo>
                    <a:pt x="1064" y="2137"/>
                  </a:lnTo>
                  <a:lnTo>
                    <a:pt x="1033" y="2137"/>
                  </a:lnTo>
                  <a:lnTo>
                    <a:pt x="1003" y="2137"/>
                  </a:lnTo>
                  <a:lnTo>
                    <a:pt x="972" y="2137"/>
                  </a:lnTo>
                  <a:lnTo>
                    <a:pt x="942" y="2128"/>
                  </a:lnTo>
                  <a:lnTo>
                    <a:pt x="911" y="2128"/>
                  </a:lnTo>
                  <a:lnTo>
                    <a:pt x="881" y="2128"/>
                  </a:lnTo>
                  <a:lnTo>
                    <a:pt x="850" y="2117"/>
                  </a:lnTo>
                  <a:lnTo>
                    <a:pt x="821" y="2117"/>
                  </a:lnTo>
                  <a:lnTo>
                    <a:pt x="790" y="2107"/>
                  </a:lnTo>
                  <a:lnTo>
                    <a:pt x="760" y="2107"/>
                  </a:lnTo>
                  <a:lnTo>
                    <a:pt x="729" y="2097"/>
                  </a:lnTo>
                  <a:lnTo>
                    <a:pt x="699" y="2086"/>
                  </a:lnTo>
                  <a:lnTo>
                    <a:pt x="669" y="2077"/>
                  </a:lnTo>
                  <a:lnTo>
                    <a:pt x="638" y="2067"/>
                  </a:lnTo>
                  <a:lnTo>
                    <a:pt x="608" y="2046"/>
                  </a:lnTo>
                  <a:lnTo>
                    <a:pt x="577" y="2036"/>
                  </a:lnTo>
                  <a:lnTo>
                    <a:pt x="547" y="2025"/>
                  </a:lnTo>
                  <a:lnTo>
                    <a:pt x="526" y="2016"/>
                  </a:lnTo>
                  <a:lnTo>
                    <a:pt x="497" y="1995"/>
                  </a:lnTo>
                  <a:lnTo>
                    <a:pt x="476" y="1975"/>
                  </a:lnTo>
                  <a:lnTo>
                    <a:pt x="446" y="1955"/>
                  </a:lnTo>
                  <a:lnTo>
                    <a:pt x="425" y="1945"/>
                  </a:lnTo>
                  <a:lnTo>
                    <a:pt x="394" y="1914"/>
                  </a:lnTo>
                  <a:lnTo>
                    <a:pt x="375" y="1894"/>
                  </a:lnTo>
                  <a:lnTo>
                    <a:pt x="344" y="1874"/>
                  </a:lnTo>
                  <a:lnTo>
                    <a:pt x="324" y="1854"/>
                  </a:lnTo>
                  <a:lnTo>
                    <a:pt x="303" y="1823"/>
                  </a:lnTo>
                  <a:lnTo>
                    <a:pt x="283" y="1802"/>
                  </a:lnTo>
                  <a:lnTo>
                    <a:pt x="263" y="1772"/>
                  </a:lnTo>
                  <a:lnTo>
                    <a:pt x="243" y="1752"/>
                  </a:lnTo>
                  <a:lnTo>
                    <a:pt x="223" y="1722"/>
                  </a:lnTo>
                  <a:lnTo>
                    <a:pt x="213" y="1701"/>
                  </a:lnTo>
                  <a:lnTo>
                    <a:pt x="192" y="1671"/>
                  </a:lnTo>
                  <a:lnTo>
                    <a:pt x="171" y="1651"/>
                  </a:lnTo>
                  <a:lnTo>
                    <a:pt x="152" y="1621"/>
                  </a:lnTo>
                  <a:lnTo>
                    <a:pt x="141" y="1590"/>
                  </a:lnTo>
                  <a:lnTo>
                    <a:pt x="121" y="1560"/>
                  </a:lnTo>
                  <a:lnTo>
                    <a:pt x="101" y="1539"/>
                  </a:lnTo>
                  <a:lnTo>
                    <a:pt x="91" y="1509"/>
                  </a:lnTo>
                  <a:lnTo>
                    <a:pt x="70" y="1478"/>
                  </a:lnTo>
                  <a:lnTo>
                    <a:pt x="60" y="1448"/>
                  </a:lnTo>
                  <a:lnTo>
                    <a:pt x="60" y="1417"/>
                  </a:lnTo>
                  <a:lnTo>
                    <a:pt x="40" y="1388"/>
                  </a:lnTo>
                  <a:lnTo>
                    <a:pt x="30" y="1357"/>
                  </a:lnTo>
                  <a:lnTo>
                    <a:pt x="20" y="1327"/>
                  </a:lnTo>
                  <a:lnTo>
                    <a:pt x="20" y="1297"/>
                  </a:lnTo>
                  <a:lnTo>
                    <a:pt x="9" y="1266"/>
                  </a:lnTo>
                  <a:lnTo>
                    <a:pt x="0" y="1236"/>
                  </a:lnTo>
                  <a:lnTo>
                    <a:pt x="0" y="1205"/>
                  </a:lnTo>
                  <a:lnTo>
                    <a:pt x="0" y="1175"/>
                  </a:lnTo>
                  <a:lnTo>
                    <a:pt x="0" y="1144"/>
                  </a:lnTo>
                  <a:lnTo>
                    <a:pt x="0" y="1104"/>
                  </a:lnTo>
                  <a:lnTo>
                    <a:pt x="0" y="1073"/>
                  </a:lnTo>
                  <a:lnTo>
                    <a:pt x="9" y="1043"/>
                  </a:lnTo>
                  <a:lnTo>
                    <a:pt x="20" y="1013"/>
                  </a:lnTo>
                  <a:lnTo>
                    <a:pt x="30" y="982"/>
                  </a:lnTo>
                  <a:lnTo>
                    <a:pt x="40" y="942"/>
                  </a:lnTo>
                  <a:lnTo>
                    <a:pt x="60" y="911"/>
                  </a:lnTo>
                  <a:lnTo>
                    <a:pt x="70" y="881"/>
                  </a:lnTo>
                  <a:lnTo>
                    <a:pt x="81" y="841"/>
                  </a:lnTo>
                  <a:lnTo>
                    <a:pt x="101" y="810"/>
                  </a:lnTo>
                  <a:lnTo>
                    <a:pt x="112" y="769"/>
                  </a:lnTo>
                  <a:lnTo>
                    <a:pt x="131" y="738"/>
                  </a:lnTo>
                  <a:lnTo>
                    <a:pt x="141" y="698"/>
                  </a:lnTo>
                  <a:lnTo>
                    <a:pt x="162" y="668"/>
                  </a:lnTo>
                  <a:lnTo>
                    <a:pt x="182" y="627"/>
                  </a:lnTo>
                  <a:lnTo>
                    <a:pt x="192" y="587"/>
                  </a:lnTo>
                  <a:lnTo>
                    <a:pt x="213" y="557"/>
                  </a:lnTo>
                  <a:lnTo>
                    <a:pt x="223" y="515"/>
                  </a:lnTo>
                  <a:lnTo>
                    <a:pt x="243" y="486"/>
                  </a:lnTo>
                  <a:lnTo>
                    <a:pt x="263" y="445"/>
                  </a:lnTo>
                  <a:lnTo>
                    <a:pt x="283" y="414"/>
                  </a:lnTo>
                  <a:lnTo>
                    <a:pt x="303" y="384"/>
                  </a:lnTo>
                  <a:lnTo>
                    <a:pt x="334" y="353"/>
                  </a:lnTo>
                  <a:lnTo>
                    <a:pt x="354" y="313"/>
                  </a:lnTo>
                  <a:lnTo>
                    <a:pt x="375" y="273"/>
                  </a:lnTo>
                  <a:lnTo>
                    <a:pt x="394" y="252"/>
                  </a:lnTo>
                  <a:lnTo>
                    <a:pt x="425" y="222"/>
                  </a:lnTo>
                  <a:lnTo>
                    <a:pt x="446" y="191"/>
                  </a:lnTo>
                  <a:lnTo>
                    <a:pt x="476" y="162"/>
                  </a:lnTo>
                  <a:lnTo>
                    <a:pt x="506" y="130"/>
                  </a:lnTo>
                  <a:lnTo>
                    <a:pt x="547" y="111"/>
                  </a:lnTo>
                  <a:lnTo>
                    <a:pt x="567" y="90"/>
                  </a:lnTo>
                  <a:lnTo>
                    <a:pt x="598" y="70"/>
                  </a:lnTo>
                  <a:lnTo>
                    <a:pt x="638" y="60"/>
                  </a:lnTo>
                  <a:lnTo>
                    <a:pt x="678" y="40"/>
                  </a:lnTo>
                  <a:lnTo>
                    <a:pt x="709" y="29"/>
                  </a:lnTo>
                  <a:lnTo>
                    <a:pt x="749" y="19"/>
                  </a:lnTo>
                  <a:lnTo>
                    <a:pt x="800" y="9"/>
                  </a:lnTo>
                  <a:lnTo>
                    <a:pt x="841" y="9"/>
                  </a:lnTo>
                  <a:lnTo>
                    <a:pt x="881" y="0"/>
                  </a:lnTo>
                  <a:lnTo>
                    <a:pt x="922" y="9"/>
                  </a:lnTo>
                  <a:lnTo>
                    <a:pt x="972" y="19"/>
                  </a:lnTo>
                  <a:lnTo>
                    <a:pt x="1023" y="29"/>
                  </a:lnTo>
                  <a:lnTo>
                    <a:pt x="1073" y="40"/>
                  </a:lnTo>
                  <a:lnTo>
                    <a:pt x="1124" y="40"/>
                  </a:lnTo>
                  <a:lnTo>
                    <a:pt x="1165" y="29"/>
                  </a:lnTo>
                  <a:lnTo>
                    <a:pt x="1206" y="9"/>
                  </a:lnTo>
                  <a:close/>
                </a:path>
              </a:pathLst>
            </a:custGeom>
            <a:solidFill>
              <a:srgbClr val="FFFFFF"/>
            </a:solidFill>
            <a:ln w="0">
              <a:solidFill>
                <a:srgbClr val="FFFFFF"/>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29" name="Freeform 328"/>
            <p:cNvSpPr>
              <a:spLocks/>
            </p:cNvSpPr>
            <p:nvPr/>
          </p:nvSpPr>
          <p:spPr bwMode="auto">
            <a:xfrm>
              <a:off x="2358" y="1931"/>
              <a:ext cx="314" cy="307"/>
            </a:xfrm>
            <a:custGeom>
              <a:avLst/>
              <a:gdLst>
                <a:gd name="T0" fmla="*/ 1287 w 2198"/>
                <a:gd name="T1" fmla="*/ 19 h 2147"/>
                <a:gd name="T2" fmla="*/ 1388 w 2198"/>
                <a:gd name="T3" fmla="*/ 50 h 2147"/>
                <a:gd name="T4" fmla="*/ 1550 w 2198"/>
                <a:gd name="T5" fmla="*/ 120 h 2147"/>
                <a:gd name="T6" fmla="*/ 1672 w 2198"/>
                <a:gd name="T7" fmla="*/ 191 h 2147"/>
                <a:gd name="T8" fmla="*/ 1784 w 2198"/>
                <a:gd name="T9" fmla="*/ 263 h 2147"/>
                <a:gd name="T10" fmla="*/ 1925 w 2198"/>
                <a:gd name="T11" fmla="*/ 395 h 2147"/>
                <a:gd name="T12" fmla="*/ 2047 w 2198"/>
                <a:gd name="T13" fmla="*/ 515 h 2147"/>
                <a:gd name="T14" fmla="*/ 2118 w 2198"/>
                <a:gd name="T15" fmla="*/ 658 h 2147"/>
                <a:gd name="T16" fmla="*/ 2168 w 2198"/>
                <a:gd name="T17" fmla="*/ 810 h 2147"/>
                <a:gd name="T18" fmla="*/ 2188 w 2198"/>
                <a:gd name="T19" fmla="*/ 972 h 2147"/>
                <a:gd name="T20" fmla="*/ 2188 w 2198"/>
                <a:gd name="T21" fmla="*/ 1134 h 2147"/>
                <a:gd name="T22" fmla="*/ 2168 w 2198"/>
                <a:gd name="T23" fmla="*/ 1297 h 2147"/>
                <a:gd name="T24" fmla="*/ 2148 w 2198"/>
                <a:gd name="T25" fmla="*/ 1459 h 2147"/>
                <a:gd name="T26" fmla="*/ 2128 w 2198"/>
                <a:gd name="T27" fmla="*/ 1621 h 2147"/>
                <a:gd name="T28" fmla="*/ 2067 w 2198"/>
                <a:gd name="T29" fmla="*/ 1743 h 2147"/>
                <a:gd name="T30" fmla="*/ 1996 w 2198"/>
                <a:gd name="T31" fmla="*/ 1844 h 2147"/>
                <a:gd name="T32" fmla="*/ 1895 w 2198"/>
                <a:gd name="T33" fmla="*/ 1924 h 2147"/>
                <a:gd name="T34" fmla="*/ 1794 w 2198"/>
                <a:gd name="T35" fmla="*/ 1995 h 2147"/>
                <a:gd name="T36" fmla="*/ 1672 w 2198"/>
                <a:gd name="T37" fmla="*/ 2046 h 2147"/>
                <a:gd name="T38" fmla="*/ 1550 w 2198"/>
                <a:gd name="T39" fmla="*/ 2097 h 2147"/>
                <a:gd name="T40" fmla="*/ 1418 w 2198"/>
                <a:gd name="T41" fmla="*/ 2117 h 2147"/>
                <a:gd name="T42" fmla="*/ 1296 w 2198"/>
                <a:gd name="T43" fmla="*/ 2137 h 2147"/>
                <a:gd name="T44" fmla="*/ 1165 w 2198"/>
                <a:gd name="T45" fmla="*/ 2147 h 2147"/>
                <a:gd name="T46" fmla="*/ 1033 w 2198"/>
                <a:gd name="T47" fmla="*/ 2137 h 2147"/>
                <a:gd name="T48" fmla="*/ 911 w 2198"/>
                <a:gd name="T49" fmla="*/ 2128 h 2147"/>
                <a:gd name="T50" fmla="*/ 790 w 2198"/>
                <a:gd name="T51" fmla="*/ 2107 h 2147"/>
                <a:gd name="T52" fmla="*/ 669 w 2198"/>
                <a:gd name="T53" fmla="*/ 2077 h 2147"/>
                <a:gd name="T54" fmla="*/ 547 w 2198"/>
                <a:gd name="T55" fmla="*/ 2025 h 2147"/>
                <a:gd name="T56" fmla="*/ 446 w 2198"/>
                <a:gd name="T57" fmla="*/ 1955 h 2147"/>
                <a:gd name="T58" fmla="*/ 344 w 2198"/>
                <a:gd name="T59" fmla="*/ 1874 h 2147"/>
                <a:gd name="T60" fmla="*/ 263 w 2198"/>
                <a:gd name="T61" fmla="*/ 1772 h 2147"/>
                <a:gd name="T62" fmla="*/ 192 w 2198"/>
                <a:gd name="T63" fmla="*/ 1671 h 2147"/>
                <a:gd name="T64" fmla="*/ 121 w 2198"/>
                <a:gd name="T65" fmla="*/ 1560 h 2147"/>
                <a:gd name="T66" fmla="*/ 60 w 2198"/>
                <a:gd name="T67" fmla="*/ 1448 h 2147"/>
                <a:gd name="T68" fmla="*/ 20 w 2198"/>
                <a:gd name="T69" fmla="*/ 1327 h 2147"/>
                <a:gd name="T70" fmla="*/ 0 w 2198"/>
                <a:gd name="T71" fmla="*/ 1205 h 2147"/>
                <a:gd name="T72" fmla="*/ 0 w 2198"/>
                <a:gd name="T73" fmla="*/ 1073 h 2147"/>
                <a:gd name="T74" fmla="*/ 40 w 2198"/>
                <a:gd name="T75" fmla="*/ 942 h 2147"/>
                <a:gd name="T76" fmla="*/ 101 w 2198"/>
                <a:gd name="T77" fmla="*/ 810 h 2147"/>
                <a:gd name="T78" fmla="*/ 162 w 2198"/>
                <a:gd name="T79" fmla="*/ 668 h 2147"/>
                <a:gd name="T80" fmla="*/ 223 w 2198"/>
                <a:gd name="T81" fmla="*/ 515 h 2147"/>
                <a:gd name="T82" fmla="*/ 303 w 2198"/>
                <a:gd name="T83" fmla="*/ 384 h 2147"/>
                <a:gd name="T84" fmla="*/ 394 w 2198"/>
                <a:gd name="T85" fmla="*/ 252 h 2147"/>
                <a:gd name="T86" fmla="*/ 506 w 2198"/>
                <a:gd name="T87" fmla="*/ 130 h 2147"/>
                <a:gd name="T88" fmla="*/ 638 w 2198"/>
                <a:gd name="T89" fmla="*/ 60 h 2147"/>
                <a:gd name="T90" fmla="*/ 800 w 2198"/>
                <a:gd name="T91" fmla="*/ 9 h 2147"/>
                <a:gd name="T92" fmla="*/ 972 w 2198"/>
                <a:gd name="T93" fmla="*/ 19 h 2147"/>
                <a:gd name="T94" fmla="*/ 1165 w 2198"/>
                <a:gd name="T95" fmla="*/ 29 h 214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198"/>
                <a:gd name="T145" fmla="*/ 0 h 2147"/>
                <a:gd name="T146" fmla="*/ 2198 w 2198"/>
                <a:gd name="T147" fmla="*/ 2147 h 214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198" h="2147">
                  <a:moveTo>
                    <a:pt x="1206" y="9"/>
                  </a:moveTo>
                  <a:lnTo>
                    <a:pt x="1226" y="9"/>
                  </a:lnTo>
                  <a:lnTo>
                    <a:pt x="1256" y="9"/>
                  </a:lnTo>
                  <a:lnTo>
                    <a:pt x="1287" y="19"/>
                  </a:lnTo>
                  <a:lnTo>
                    <a:pt x="1317" y="29"/>
                  </a:lnTo>
                  <a:lnTo>
                    <a:pt x="1338" y="29"/>
                  </a:lnTo>
                  <a:lnTo>
                    <a:pt x="1357" y="40"/>
                  </a:lnTo>
                  <a:lnTo>
                    <a:pt x="1388" y="50"/>
                  </a:lnTo>
                  <a:lnTo>
                    <a:pt x="1418" y="60"/>
                  </a:lnTo>
                  <a:lnTo>
                    <a:pt x="1469" y="80"/>
                  </a:lnTo>
                  <a:lnTo>
                    <a:pt x="1519" y="101"/>
                  </a:lnTo>
                  <a:lnTo>
                    <a:pt x="1550" y="120"/>
                  </a:lnTo>
                  <a:lnTo>
                    <a:pt x="1570" y="130"/>
                  </a:lnTo>
                  <a:lnTo>
                    <a:pt x="1601" y="151"/>
                  </a:lnTo>
                  <a:lnTo>
                    <a:pt x="1631" y="162"/>
                  </a:lnTo>
                  <a:lnTo>
                    <a:pt x="1672" y="191"/>
                  </a:lnTo>
                  <a:lnTo>
                    <a:pt x="1712" y="222"/>
                  </a:lnTo>
                  <a:lnTo>
                    <a:pt x="1733" y="232"/>
                  </a:lnTo>
                  <a:lnTo>
                    <a:pt x="1763" y="252"/>
                  </a:lnTo>
                  <a:lnTo>
                    <a:pt x="1784" y="263"/>
                  </a:lnTo>
                  <a:lnTo>
                    <a:pt x="1813" y="283"/>
                  </a:lnTo>
                  <a:lnTo>
                    <a:pt x="1844" y="313"/>
                  </a:lnTo>
                  <a:lnTo>
                    <a:pt x="1885" y="353"/>
                  </a:lnTo>
                  <a:lnTo>
                    <a:pt x="1925" y="395"/>
                  </a:lnTo>
                  <a:lnTo>
                    <a:pt x="1965" y="425"/>
                  </a:lnTo>
                  <a:lnTo>
                    <a:pt x="1996" y="456"/>
                  </a:lnTo>
                  <a:lnTo>
                    <a:pt x="2017" y="486"/>
                  </a:lnTo>
                  <a:lnTo>
                    <a:pt x="2047" y="515"/>
                  </a:lnTo>
                  <a:lnTo>
                    <a:pt x="2067" y="557"/>
                  </a:lnTo>
                  <a:lnTo>
                    <a:pt x="2087" y="587"/>
                  </a:lnTo>
                  <a:lnTo>
                    <a:pt x="2108" y="627"/>
                  </a:lnTo>
                  <a:lnTo>
                    <a:pt x="2118" y="658"/>
                  </a:lnTo>
                  <a:lnTo>
                    <a:pt x="2137" y="698"/>
                  </a:lnTo>
                  <a:lnTo>
                    <a:pt x="2148" y="738"/>
                  </a:lnTo>
                  <a:lnTo>
                    <a:pt x="2158" y="769"/>
                  </a:lnTo>
                  <a:lnTo>
                    <a:pt x="2168" y="810"/>
                  </a:lnTo>
                  <a:lnTo>
                    <a:pt x="2179" y="850"/>
                  </a:lnTo>
                  <a:lnTo>
                    <a:pt x="2179" y="891"/>
                  </a:lnTo>
                  <a:lnTo>
                    <a:pt x="2188" y="931"/>
                  </a:lnTo>
                  <a:lnTo>
                    <a:pt x="2188" y="972"/>
                  </a:lnTo>
                  <a:lnTo>
                    <a:pt x="2198" y="1013"/>
                  </a:lnTo>
                  <a:lnTo>
                    <a:pt x="2188" y="1053"/>
                  </a:lnTo>
                  <a:lnTo>
                    <a:pt x="2188" y="1093"/>
                  </a:lnTo>
                  <a:lnTo>
                    <a:pt x="2188" y="1134"/>
                  </a:lnTo>
                  <a:lnTo>
                    <a:pt x="2188" y="1175"/>
                  </a:lnTo>
                  <a:lnTo>
                    <a:pt x="2179" y="1215"/>
                  </a:lnTo>
                  <a:lnTo>
                    <a:pt x="2179" y="1255"/>
                  </a:lnTo>
                  <a:lnTo>
                    <a:pt x="2168" y="1297"/>
                  </a:lnTo>
                  <a:lnTo>
                    <a:pt x="2168" y="1337"/>
                  </a:lnTo>
                  <a:lnTo>
                    <a:pt x="2158" y="1377"/>
                  </a:lnTo>
                  <a:lnTo>
                    <a:pt x="2158" y="1417"/>
                  </a:lnTo>
                  <a:lnTo>
                    <a:pt x="2148" y="1459"/>
                  </a:lnTo>
                  <a:lnTo>
                    <a:pt x="2148" y="1499"/>
                  </a:lnTo>
                  <a:lnTo>
                    <a:pt x="2137" y="1539"/>
                  </a:lnTo>
                  <a:lnTo>
                    <a:pt x="2128" y="1579"/>
                  </a:lnTo>
                  <a:lnTo>
                    <a:pt x="2128" y="1621"/>
                  </a:lnTo>
                  <a:lnTo>
                    <a:pt x="2118" y="1661"/>
                  </a:lnTo>
                  <a:lnTo>
                    <a:pt x="2097" y="1691"/>
                  </a:lnTo>
                  <a:lnTo>
                    <a:pt x="2087" y="1712"/>
                  </a:lnTo>
                  <a:lnTo>
                    <a:pt x="2067" y="1743"/>
                  </a:lnTo>
                  <a:lnTo>
                    <a:pt x="2047" y="1772"/>
                  </a:lnTo>
                  <a:lnTo>
                    <a:pt x="2026" y="1793"/>
                  </a:lnTo>
                  <a:lnTo>
                    <a:pt x="2006" y="1823"/>
                  </a:lnTo>
                  <a:lnTo>
                    <a:pt x="1996" y="1844"/>
                  </a:lnTo>
                  <a:lnTo>
                    <a:pt x="1975" y="1863"/>
                  </a:lnTo>
                  <a:lnTo>
                    <a:pt x="1946" y="1884"/>
                  </a:lnTo>
                  <a:lnTo>
                    <a:pt x="1915" y="1905"/>
                  </a:lnTo>
                  <a:lnTo>
                    <a:pt x="1895" y="1924"/>
                  </a:lnTo>
                  <a:lnTo>
                    <a:pt x="1864" y="1945"/>
                  </a:lnTo>
                  <a:lnTo>
                    <a:pt x="1834" y="1966"/>
                  </a:lnTo>
                  <a:lnTo>
                    <a:pt x="1813" y="1985"/>
                  </a:lnTo>
                  <a:lnTo>
                    <a:pt x="1794" y="1995"/>
                  </a:lnTo>
                  <a:lnTo>
                    <a:pt x="1763" y="2016"/>
                  </a:lnTo>
                  <a:lnTo>
                    <a:pt x="1733" y="2025"/>
                  </a:lnTo>
                  <a:lnTo>
                    <a:pt x="1702" y="2036"/>
                  </a:lnTo>
                  <a:lnTo>
                    <a:pt x="1672" y="2046"/>
                  </a:lnTo>
                  <a:lnTo>
                    <a:pt x="1641" y="2067"/>
                  </a:lnTo>
                  <a:lnTo>
                    <a:pt x="1611" y="2077"/>
                  </a:lnTo>
                  <a:lnTo>
                    <a:pt x="1580" y="2086"/>
                  </a:lnTo>
                  <a:lnTo>
                    <a:pt x="1550" y="2097"/>
                  </a:lnTo>
                  <a:lnTo>
                    <a:pt x="1519" y="2107"/>
                  </a:lnTo>
                  <a:lnTo>
                    <a:pt x="1489" y="2107"/>
                  </a:lnTo>
                  <a:lnTo>
                    <a:pt x="1449" y="2117"/>
                  </a:lnTo>
                  <a:lnTo>
                    <a:pt x="1418" y="2117"/>
                  </a:lnTo>
                  <a:lnTo>
                    <a:pt x="1388" y="2128"/>
                  </a:lnTo>
                  <a:lnTo>
                    <a:pt x="1357" y="2128"/>
                  </a:lnTo>
                  <a:lnTo>
                    <a:pt x="1327" y="2137"/>
                  </a:lnTo>
                  <a:lnTo>
                    <a:pt x="1296" y="2137"/>
                  </a:lnTo>
                  <a:lnTo>
                    <a:pt x="1266" y="2147"/>
                  </a:lnTo>
                  <a:lnTo>
                    <a:pt x="1226" y="2147"/>
                  </a:lnTo>
                  <a:lnTo>
                    <a:pt x="1195" y="2147"/>
                  </a:lnTo>
                  <a:lnTo>
                    <a:pt x="1165" y="2147"/>
                  </a:lnTo>
                  <a:lnTo>
                    <a:pt x="1134" y="2147"/>
                  </a:lnTo>
                  <a:lnTo>
                    <a:pt x="1094" y="2137"/>
                  </a:lnTo>
                  <a:lnTo>
                    <a:pt x="1064" y="2137"/>
                  </a:lnTo>
                  <a:lnTo>
                    <a:pt x="1033" y="2137"/>
                  </a:lnTo>
                  <a:lnTo>
                    <a:pt x="1003" y="2137"/>
                  </a:lnTo>
                  <a:lnTo>
                    <a:pt x="972" y="2137"/>
                  </a:lnTo>
                  <a:lnTo>
                    <a:pt x="942" y="2128"/>
                  </a:lnTo>
                  <a:lnTo>
                    <a:pt x="911" y="2128"/>
                  </a:lnTo>
                  <a:lnTo>
                    <a:pt x="881" y="2128"/>
                  </a:lnTo>
                  <a:lnTo>
                    <a:pt x="850" y="2117"/>
                  </a:lnTo>
                  <a:lnTo>
                    <a:pt x="821" y="2117"/>
                  </a:lnTo>
                  <a:lnTo>
                    <a:pt x="790" y="2107"/>
                  </a:lnTo>
                  <a:lnTo>
                    <a:pt x="760" y="2107"/>
                  </a:lnTo>
                  <a:lnTo>
                    <a:pt x="729" y="2097"/>
                  </a:lnTo>
                  <a:lnTo>
                    <a:pt x="699" y="2086"/>
                  </a:lnTo>
                  <a:lnTo>
                    <a:pt x="669" y="2077"/>
                  </a:lnTo>
                  <a:lnTo>
                    <a:pt x="638" y="2067"/>
                  </a:lnTo>
                  <a:lnTo>
                    <a:pt x="608" y="2046"/>
                  </a:lnTo>
                  <a:lnTo>
                    <a:pt x="577" y="2036"/>
                  </a:lnTo>
                  <a:lnTo>
                    <a:pt x="547" y="2025"/>
                  </a:lnTo>
                  <a:lnTo>
                    <a:pt x="526" y="2016"/>
                  </a:lnTo>
                  <a:lnTo>
                    <a:pt x="497" y="1995"/>
                  </a:lnTo>
                  <a:lnTo>
                    <a:pt x="476" y="1975"/>
                  </a:lnTo>
                  <a:lnTo>
                    <a:pt x="446" y="1955"/>
                  </a:lnTo>
                  <a:lnTo>
                    <a:pt x="425" y="1945"/>
                  </a:lnTo>
                  <a:lnTo>
                    <a:pt x="394" y="1914"/>
                  </a:lnTo>
                  <a:lnTo>
                    <a:pt x="375" y="1894"/>
                  </a:lnTo>
                  <a:lnTo>
                    <a:pt x="344" y="1874"/>
                  </a:lnTo>
                  <a:lnTo>
                    <a:pt x="324" y="1854"/>
                  </a:lnTo>
                  <a:lnTo>
                    <a:pt x="303" y="1823"/>
                  </a:lnTo>
                  <a:lnTo>
                    <a:pt x="283" y="1802"/>
                  </a:lnTo>
                  <a:lnTo>
                    <a:pt x="263" y="1772"/>
                  </a:lnTo>
                  <a:lnTo>
                    <a:pt x="243" y="1752"/>
                  </a:lnTo>
                  <a:lnTo>
                    <a:pt x="223" y="1722"/>
                  </a:lnTo>
                  <a:lnTo>
                    <a:pt x="213" y="1701"/>
                  </a:lnTo>
                  <a:lnTo>
                    <a:pt x="192" y="1671"/>
                  </a:lnTo>
                  <a:lnTo>
                    <a:pt x="171" y="1651"/>
                  </a:lnTo>
                  <a:lnTo>
                    <a:pt x="152" y="1621"/>
                  </a:lnTo>
                  <a:lnTo>
                    <a:pt x="141" y="1590"/>
                  </a:lnTo>
                  <a:lnTo>
                    <a:pt x="121" y="1560"/>
                  </a:lnTo>
                  <a:lnTo>
                    <a:pt x="101" y="1539"/>
                  </a:lnTo>
                  <a:lnTo>
                    <a:pt x="91" y="1509"/>
                  </a:lnTo>
                  <a:lnTo>
                    <a:pt x="70" y="1478"/>
                  </a:lnTo>
                  <a:lnTo>
                    <a:pt x="60" y="1448"/>
                  </a:lnTo>
                  <a:lnTo>
                    <a:pt x="60" y="1417"/>
                  </a:lnTo>
                  <a:lnTo>
                    <a:pt x="40" y="1388"/>
                  </a:lnTo>
                  <a:lnTo>
                    <a:pt x="30" y="1357"/>
                  </a:lnTo>
                  <a:lnTo>
                    <a:pt x="20" y="1327"/>
                  </a:lnTo>
                  <a:lnTo>
                    <a:pt x="20" y="1297"/>
                  </a:lnTo>
                  <a:lnTo>
                    <a:pt x="9" y="1266"/>
                  </a:lnTo>
                  <a:lnTo>
                    <a:pt x="0" y="1236"/>
                  </a:lnTo>
                  <a:lnTo>
                    <a:pt x="0" y="1205"/>
                  </a:lnTo>
                  <a:lnTo>
                    <a:pt x="0" y="1175"/>
                  </a:lnTo>
                  <a:lnTo>
                    <a:pt x="0" y="1144"/>
                  </a:lnTo>
                  <a:lnTo>
                    <a:pt x="0" y="1104"/>
                  </a:lnTo>
                  <a:lnTo>
                    <a:pt x="0" y="1073"/>
                  </a:lnTo>
                  <a:lnTo>
                    <a:pt x="9" y="1043"/>
                  </a:lnTo>
                  <a:lnTo>
                    <a:pt x="20" y="1013"/>
                  </a:lnTo>
                  <a:lnTo>
                    <a:pt x="30" y="982"/>
                  </a:lnTo>
                  <a:lnTo>
                    <a:pt x="40" y="942"/>
                  </a:lnTo>
                  <a:lnTo>
                    <a:pt x="60" y="911"/>
                  </a:lnTo>
                  <a:lnTo>
                    <a:pt x="70" y="881"/>
                  </a:lnTo>
                  <a:lnTo>
                    <a:pt x="81" y="841"/>
                  </a:lnTo>
                  <a:lnTo>
                    <a:pt x="101" y="810"/>
                  </a:lnTo>
                  <a:lnTo>
                    <a:pt x="112" y="769"/>
                  </a:lnTo>
                  <a:lnTo>
                    <a:pt x="131" y="738"/>
                  </a:lnTo>
                  <a:lnTo>
                    <a:pt x="141" y="698"/>
                  </a:lnTo>
                  <a:lnTo>
                    <a:pt x="162" y="668"/>
                  </a:lnTo>
                  <a:lnTo>
                    <a:pt x="182" y="627"/>
                  </a:lnTo>
                  <a:lnTo>
                    <a:pt x="192" y="587"/>
                  </a:lnTo>
                  <a:lnTo>
                    <a:pt x="213" y="557"/>
                  </a:lnTo>
                  <a:lnTo>
                    <a:pt x="223" y="515"/>
                  </a:lnTo>
                  <a:lnTo>
                    <a:pt x="243" y="486"/>
                  </a:lnTo>
                  <a:lnTo>
                    <a:pt x="263" y="445"/>
                  </a:lnTo>
                  <a:lnTo>
                    <a:pt x="283" y="414"/>
                  </a:lnTo>
                  <a:lnTo>
                    <a:pt x="303" y="384"/>
                  </a:lnTo>
                  <a:lnTo>
                    <a:pt x="334" y="353"/>
                  </a:lnTo>
                  <a:lnTo>
                    <a:pt x="354" y="313"/>
                  </a:lnTo>
                  <a:lnTo>
                    <a:pt x="375" y="273"/>
                  </a:lnTo>
                  <a:lnTo>
                    <a:pt x="394" y="252"/>
                  </a:lnTo>
                  <a:lnTo>
                    <a:pt x="425" y="222"/>
                  </a:lnTo>
                  <a:lnTo>
                    <a:pt x="446" y="191"/>
                  </a:lnTo>
                  <a:lnTo>
                    <a:pt x="476" y="162"/>
                  </a:lnTo>
                  <a:lnTo>
                    <a:pt x="506" y="130"/>
                  </a:lnTo>
                  <a:lnTo>
                    <a:pt x="547" y="111"/>
                  </a:lnTo>
                  <a:lnTo>
                    <a:pt x="567" y="90"/>
                  </a:lnTo>
                  <a:lnTo>
                    <a:pt x="598" y="70"/>
                  </a:lnTo>
                  <a:lnTo>
                    <a:pt x="638" y="60"/>
                  </a:lnTo>
                  <a:lnTo>
                    <a:pt x="678" y="40"/>
                  </a:lnTo>
                  <a:lnTo>
                    <a:pt x="709" y="29"/>
                  </a:lnTo>
                  <a:lnTo>
                    <a:pt x="749" y="19"/>
                  </a:lnTo>
                  <a:lnTo>
                    <a:pt x="800" y="9"/>
                  </a:lnTo>
                  <a:lnTo>
                    <a:pt x="841" y="9"/>
                  </a:lnTo>
                  <a:lnTo>
                    <a:pt x="881" y="0"/>
                  </a:lnTo>
                  <a:lnTo>
                    <a:pt x="922" y="9"/>
                  </a:lnTo>
                  <a:lnTo>
                    <a:pt x="972" y="19"/>
                  </a:lnTo>
                  <a:lnTo>
                    <a:pt x="1023" y="29"/>
                  </a:lnTo>
                  <a:lnTo>
                    <a:pt x="1073" y="40"/>
                  </a:lnTo>
                  <a:lnTo>
                    <a:pt x="1124" y="40"/>
                  </a:lnTo>
                  <a:lnTo>
                    <a:pt x="1165" y="29"/>
                  </a:lnTo>
                  <a:lnTo>
                    <a:pt x="1206" y="9"/>
                  </a:lnTo>
                </a:path>
              </a:pathLst>
            </a:custGeom>
            <a:noFill/>
            <a:ln w="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30" name="Freeform 329"/>
            <p:cNvSpPr>
              <a:spLocks/>
            </p:cNvSpPr>
            <p:nvPr/>
          </p:nvSpPr>
          <p:spPr bwMode="auto">
            <a:xfrm>
              <a:off x="935" y="1904"/>
              <a:ext cx="224" cy="294"/>
            </a:xfrm>
            <a:custGeom>
              <a:avLst/>
              <a:gdLst>
                <a:gd name="T0" fmla="*/ 578 w 1571"/>
                <a:gd name="T1" fmla="*/ 152 h 2057"/>
                <a:gd name="T2" fmla="*/ 629 w 1571"/>
                <a:gd name="T3" fmla="*/ 223 h 2057"/>
                <a:gd name="T4" fmla="*/ 700 w 1571"/>
                <a:gd name="T5" fmla="*/ 284 h 2057"/>
                <a:gd name="T6" fmla="*/ 801 w 1571"/>
                <a:gd name="T7" fmla="*/ 284 h 2057"/>
                <a:gd name="T8" fmla="*/ 882 w 1571"/>
                <a:gd name="T9" fmla="*/ 264 h 2057"/>
                <a:gd name="T10" fmla="*/ 963 w 1571"/>
                <a:gd name="T11" fmla="*/ 254 h 2057"/>
                <a:gd name="T12" fmla="*/ 1024 w 1571"/>
                <a:gd name="T13" fmla="*/ 345 h 2057"/>
                <a:gd name="T14" fmla="*/ 1125 w 1571"/>
                <a:gd name="T15" fmla="*/ 385 h 2057"/>
                <a:gd name="T16" fmla="*/ 1156 w 1571"/>
                <a:gd name="T17" fmla="*/ 436 h 2057"/>
                <a:gd name="T18" fmla="*/ 1146 w 1571"/>
                <a:gd name="T19" fmla="*/ 518 h 2057"/>
                <a:gd name="T20" fmla="*/ 1135 w 1571"/>
                <a:gd name="T21" fmla="*/ 608 h 2057"/>
                <a:gd name="T22" fmla="*/ 1135 w 1571"/>
                <a:gd name="T23" fmla="*/ 730 h 2057"/>
                <a:gd name="T24" fmla="*/ 1146 w 1571"/>
                <a:gd name="T25" fmla="*/ 812 h 2057"/>
                <a:gd name="T26" fmla="*/ 1165 w 1571"/>
                <a:gd name="T27" fmla="*/ 963 h 2057"/>
                <a:gd name="T28" fmla="*/ 1207 w 1571"/>
                <a:gd name="T29" fmla="*/ 1115 h 2057"/>
                <a:gd name="T30" fmla="*/ 1257 w 1571"/>
                <a:gd name="T31" fmla="*/ 1258 h 2057"/>
                <a:gd name="T32" fmla="*/ 1308 w 1571"/>
                <a:gd name="T33" fmla="*/ 1409 h 2057"/>
                <a:gd name="T34" fmla="*/ 1369 w 1571"/>
                <a:gd name="T35" fmla="*/ 1551 h 2057"/>
                <a:gd name="T36" fmla="*/ 1440 w 1571"/>
                <a:gd name="T37" fmla="*/ 1693 h 2057"/>
                <a:gd name="T38" fmla="*/ 1500 w 1571"/>
                <a:gd name="T39" fmla="*/ 1834 h 2057"/>
                <a:gd name="T40" fmla="*/ 1571 w 1571"/>
                <a:gd name="T41" fmla="*/ 1987 h 2057"/>
                <a:gd name="T42" fmla="*/ 1460 w 1571"/>
                <a:gd name="T43" fmla="*/ 2027 h 2057"/>
                <a:gd name="T44" fmla="*/ 1358 w 1571"/>
                <a:gd name="T45" fmla="*/ 2057 h 2057"/>
                <a:gd name="T46" fmla="*/ 1247 w 1571"/>
                <a:gd name="T47" fmla="*/ 2057 h 2057"/>
                <a:gd name="T48" fmla="*/ 1146 w 1571"/>
                <a:gd name="T49" fmla="*/ 2057 h 2057"/>
                <a:gd name="T50" fmla="*/ 1045 w 1571"/>
                <a:gd name="T51" fmla="*/ 2038 h 2057"/>
                <a:gd name="T52" fmla="*/ 942 w 1571"/>
                <a:gd name="T53" fmla="*/ 2007 h 2057"/>
                <a:gd name="T54" fmla="*/ 841 w 1571"/>
                <a:gd name="T55" fmla="*/ 1977 h 2057"/>
                <a:gd name="T56" fmla="*/ 751 w 1571"/>
                <a:gd name="T57" fmla="*/ 1937 h 2057"/>
                <a:gd name="T58" fmla="*/ 649 w 1571"/>
                <a:gd name="T59" fmla="*/ 1895 h 2057"/>
                <a:gd name="T60" fmla="*/ 547 w 1571"/>
                <a:gd name="T61" fmla="*/ 1865 h 2057"/>
                <a:gd name="T62" fmla="*/ 446 w 1571"/>
                <a:gd name="T63" fmla="*/ 1804 h 2057"/>
                <a:gd name="T64" fmla="*/ 355 w 1571"/>
                <a:gd name="T65" fmla="*/ 1693 h 2057"/>
                <a:gd name="T66" fmla="*/ 274 w 1571"/>
                <a:gd name="T67" fmla="*/ 1571 h 2057"/>
                <a:gd name="T68" fmla="*/ 193 w 1571"/>
                <a:gd name="T69" fmla="*/ 1449 h 2057"/>
                <a:gd name="T70" fmla="*/ 132 w 1571"/>
                <a:gd name="T71" fmla="*/ 1318 h 2057"/>
                <a:gd name="T72" fmla="*/ 82 w 1571"/>
                <a:gd name="T73" fmla="*/ 1197 h 2057"/>
                <a:gd name="T74" fmla="*/ 40 w 1571"/>
                <a:gd name="T75" fmla="*/ 1054 h 2057"/>
                <a:gd name="T76" fmla="*/ 10 w 1571"/>
                <a:gd name="T77" fmla="*/ 913 h 2057"/>
                <a:gd name="T78" fmla="*/ 0 w 1571"/>
                <a:gd name="T79" fmla="*/ 761 h 2057"/>
                <a:gd name="T80" fmla="*/ 10 w 1571"/>
                <a:gd name="T81" fmla="*/ 619 h 2057"/>
                <a:gd name="T82" fmla="*/ 31 w 1571"/>
                <a:gd name="T83" fmla="*/ 467 h 2057"/>
                <a:gd name="T84" fmla="*/ 51 w 1571"/>
                <a:gd name="T85" fmla="*/ 356 h 2057"/>
                <a:gd name="T86" fmla="*/ 82 w 1571"/>
                <a:gd name="T87" fmla="*/ 264 h 2057"/>
                <a:gd name="T88" fmla="*/ 132 w 1571"/>
                <a:gd name="T89" fmla="*/ 183 h 2057"/>
                <a:gd name="T90" fmla="*/ 183 w 1571"/>
                <a:gd name="T91" fmla="*/ 102 h 2057"/>
                <a:gd name="T92" fmla="*/ 263 w 1571"/>
                <a:gd name="T93" fmla="*/ 41 h 2057"/>
                <a:gd name="T94" fmla="*/ 355 w 1571"/>
                <a:gd name="T95" fmla="*/ 0 h 2057"/>
                <a:gd name="T96" fmla="*/ 467 w 1571"/>
                <a:gd name="T97" fmla="*/ 11 h 2057"/>
                <a:gd name="T98" fmla="*/ 547 w 1571"/>
                <a:gd name="T99" fmla="*/ 61 h 205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71"/>
                <a:gd name="T151" fmla="*/ 0 h 2057"/>
                <a:gd name="T152" fmla="*/ 1571 w 1571"/>
                <a:gd name="T153" fmla="*/ 2057 h 205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71" h="2057">
                  <a:moveTo>
                    <a:pt x="568" y="102"/>
                  </a:moveTo>
                  <a:lnTo>
                    <a:pt x="568" y="122"/>
                  </a:lnTo>
                  <a:lnTo>
                    <a:pt x="578" y="152"/>
                  </a:lnTo>
                  <a:lnTo>
                    <a:pt x="588" y="173"/>
                  </a:lnTo>
                  <a:lnTo>
                    <a:pt x="608" y="203"/>
                  </a:lnTo>
                  <a:lnTo>
                    <a:pt x="629" y="223"/>
                  </a:lnTo>
                  <a:lnTo>
                    <a:pt x="649" y="254"/>
                  </a:lnTo>
                  <a:lnTo>
                    <a:pt x="669" y="274"/>
                  </a:lnTo>
                  <a:lnTo>
                    <a:pt x="700" y="284"/>
                  </a:lnTo>
                  <a:lnTo>
                    <a:pt x="730" y="284"/>
                  </a:lnTo>
                  <a:lnTo>
                    <a:pt x="770" y="284"/>
                  </a:lnTo>
                  <a:lnTo>
                    <a:pt x="801" y="284"/>
                  </a:lnTo>
                  <a:lnTo>
                    <a:pt x="831" y="284"/>
                  </a:lnTo>
                  <a:lnTo>
                    <a:pt x="852" y="274"/>
                  </a:lnTo>
                  <a:lnTo>
                    <a:pt x="882" y="264"/>
                  </a:lnTo>
                  <a:lnTo>
                    <a:pt x="913" y="244"/>
                  </a:lnTo>
                  <a:lnTo>
                    <a:pt x="942" y="234"/>
                  </a:lnTo>
                  <a:lnTo>
                    <a:pt x="963" y="254"/>
                  </a:lnTo>
                  <a:lnTo>
                    <a:pt x="973" y="284"/>
                  </a:lnTo>
                  <a:lnTo>
                    <a:pt x="993" y="305"/>
                  </a:lnTo>
                  <a:lnTo>
                    <a:pt x="1024" y="345"/>
                  </a:lnTo>
                  <a:lnTo>
                    <a:pt x="1054" y="366"/>
                  </a:lnTo>
                  <a:lnTo>
                    <a:pt x="1085" y="385"/>
                  </a:lnTo>
                  <a:lnTo>
                    <a:pt x="1125" y="385"/>
                  </a:lnTo>
                  <a:lnTo>
                    <a:pt x="1176" y="385"/>
                  </a:lnTo>
                  <a:lnTo>
                    <a:pt x="1165" y="416"/>
                  </a:lnTo>
                  <a:lnTo>
                    <a:pt x="1156" y="436"/>
                  </a:lnTo>
                  <a:lnTo>
                    <a:pt x="1146" y="467"/>
                  </a:lnTo>
                  <a:lnTo>
                    <a:pt x="1146" y="497"/>
                  </a:lnTo>
                  <a:lnTo>
                    <a:pt x="1146" y="518"/>
                  </a:lnTo>
                  <a:lnTo>
                    <a:pt x="1135" y="547"/>
                  </a:lnTo>
                  <a:lnTo>
                    <a:pt x="1135" y="578"/>
                  </a:lnTo>
                  <a:lnTo>
                    <a:pt x="1135" y="608"/>
                  </a:lnTo>
                  <a:lnTo>
                    <a:pt x="1135" y="650"/>
                  </a:lnTo>
                  <a:lnTo>
                    <a:pt x="1135" y="709"/>
                  </a:lnTo>
                  <a:lnTo>
                    <a:pt x="1135" y="730"/>
                  </a:lnTo>
                  <a:lnTo>
                    <a:pt x="1135" y="761"/>
                  </a:lnTo>
                  <a:lnTo>
                    <a:pt x="1146" y="781"/>
                  </a:lnTo>
                  <a:lnTo>
                    <a:pt x="1146" y="812"/>
                  </a:lnTo>
                  <a:lnTo>
                    <a:pt x="1146" y="862"/>
                  </a:lnTo>
                  <a:lnTo>
                    <a:pt x="1156" y="913"/>
                  </a:lnTo>
                  <a:lnTo>
                    <a:pt x="1165" y="963"/>
                  </a:lnTo>
                  <a:lnTo>
                    <a:pt x="1186" y="1014"/>
                  </a:lnTo>
                  <a:lnTo>
                    <a:pt x="1196" y="1064"/>
                  </a:lnTo>
                  <a:lnTo>
                    <a:pt x="1207" y="1115"/>
                  </a:lnTo>
                  <a:lnTo>
                    <a:pt x="1226" y="1166"/>
                  </a:lnTo>
                  <a:lnTo>
                    <a:pt x="1247" y="1216"/>
                  </a:lnTo>
                  <a:lnTo>
                    <a:pt x="1257" y="1258"/>
                  </a:lnTo>
                  <a:lnTo>
                    <a:pt x="1277" y="1308"/>
                  </a:lnTo>
                  <a:lnTo>
                    <a:pt x="1298" y="1359"/>
                  </a:lnTo>
                  <a:lnTo>
                    <a:pt x="1308" y="1409"/>
                  </a:lnTo>
                  <a:lnTo>
                    <a:pt x="1329" y="1449"/>
                  </a:lnTo>
                  <a:lnTo>
                    <a:pt x="1348" y="1500"/>
                  </a:lnTo>
                  <a:lnTo>
                    <a:pt x="1369" y="1551"/>
                  </a:lnTo>
                  <a:lnTo>
                    <a:pt x="1399" y="1602"/>
                  </a:lnTo>
                  <a:lnTo>
                    <a:pt x="1419" y="1642"/>
                  </a:lnTo>
                  <a:lnTo>
                    <a:pt x="1440" y="1693"/>
                  </a:lnTo>
                  <a:lnTo>
                    <a:pt x="1460" y="1733"/>
                  </a:lnTo>
                  <a:lnTo>
                    <a:pt x="1480" y="1784"/>
                  </a:lnTo>
                  <a:lnTo>
                    <a:pt x="1500" y="1834"/>
                  </a:lnTo>
                  <a:lnTo>
                    <a:pt x="1531" y="1885"/>
                  </a:lnTo>
                  <a:lnTo>
                    <a:pt x="1551" y="1926"/>
                  </a:lnTo>
                  <a:lnTo>
                    <a:pt x="1571" y="1987"/>
                  </a:lnTo>
                  <a:lnTo>
                    <a:pt x="1531" y="1996"/>
                  </a:lnTo>
                  <a:lnTo>
                    <a:pt x="1500" y="2017"/>
                  </a:lnTo>
                  <a:lnTo>
                    <a:pt x="1460" y="2027"/>
                  </a:lnTo>
                  <a:lnTo>
                    <a:pt x="1430" y="2038"/>
                  </a:lnTo>
                  <a:lnTo>
                    <a:pt x="1388" y="2048"/>
                  </a:lnTo>
                  <a:lnTo>
                    <a:pt x="1358" y="2057"/>
                  </a:lnTo>
                  <a:lnTo>
                    <a:pt x="1318" y="2057"/>
                  </a:lnTo>
                  <a:lnTo>
                    <a:pt x="1287" y="2057"/>
                  </a:lnTo>
                  <a:lnTo>
                    <a:pt x="1247" y="2057"/>
                  </a:lnTo>
                  <a:lnTo>
                    <a:pt x="1216" y="2057"/>
                  </a:lnTo>
                  <a:lnTo>
                    <a:pt x="1176" y="2057"/>
                  </a:lnTo>
                  <a:lnTo>
                    <a:pt x="1146" y="2057"/>
                  </a:lnTo>
                  <a:lnTo>
                    <a:pt x="1115" y="2048"/>
                  </a:lnTo>
                  <a:lnTo>
                    <a:pt x="1085" y="2048"/>
                  </a:lnTo>
                  <a:lnTo>
                    <a:pt x="1045" y="2038"/>
                  </a:lnTo>
                  <a:lnTo>
                    <a:pt x="1014" y="2038"/>
                  </a:lnTo>
                  <a:lnTo>
                    <a:pt x="973" y="2017"/>
                  </a:lnTo>
                  <a:lnTo>
                    <a:pt x="942" y="2007"/>
                  </a:lnTo>
                  <a:lnTo>
                    <a:pt x="913" y="1996"/>
                  </a:lnTo>
                  <a:lnTo>
                    <a:pt x="882" y="1987"/>
                  </a:lnTo>
                  <a:lnTo>
                    <a:pt x="841" y="1977"/>
                  </a:lnTo>
                  <a:lnTo>
                    <a:pt x="811" y="1966"/>
                  </a:lnTo>
                  <a:lnTo>
                    <a:pt x="780" y="1946"/>
                  </a:lnTo>
                  <a:lnTo>
                    <a:pt x="751" y="1937"/>
                  </a:lnTo>
                  <a:lnTo>
                    <a:pt x="710" y="1926"/>
                  </a:lnTo>
                  <a:lnTo>
                    <a:pt x="679" y="1906"/>
                  </a:lnTo>
                  <a:lnTo>
                    <a:pt x="649" y="1895"/>
                  </a:lnTo>
                  <a:lnTo>
                    <a:pt x="618" y="1885"/>
                  </a:lnTo>
                  <a:lnTo>
                    <a:pt x="578" y="1876"/>
                  </a:lnTo>
                  <a:lnTo>
                    <a:pt x="547" y="1865"/>
                  </a:lnTo>
                  <a:lnTo>
                    <a:pt x="507" y="1855"/>
                  </a:lnTo>
                  <a:lnTo>
                    <a:pt x="487" y="1845"/>
                  </a:lnTo>
                  <a:lnTo>
                    <a:pt x="446" y="1804"/>
                  </a:lnTo>
                  <a:lnTo>
                    <a:pt x="416" y="1764"/>
                  </a:lnTo>
                  <a:lnTo>
                    <a:pt x="385" y="1733"/>
                  </a:lnTo>
                  <a:lnTo>
                    <a:pt x="355" y="1693"/>
                  </a:lnTo>
                  <a:lnTo>
                    <a:pt x="324" y="1653"/>
                  </a:lnTo>
                  <a:lnTo>
                    <a:pt x="294" y="1611"/>
                  </a:lnTo>
                  <a:lnTo>
                    <a:pt x="274" y="1571"/>
                  </a:lnTo>
                  <a:lnTo>
                    <a:pt x="244" y="1541"/>
                  </a:lnTo>
                  <a:lnTo>
                    <a:pt x="213" y="1491"/>
                  </a:lnTo>
                  <a:lnTo>
                    <a:pt x="193" y="1449"/>
                  </a:lnTo>
                  <a:lnTo>
                    <a:pt x="162" y="1409"/>
                  </a:lnTo>
                  <a:lnTo>
                    <a:pt x="152" y="1369"/>
                  </a:lnTo>
                  <a:lnTo>
                    <a:pt x="132" y="1318"/>
                  </a:lnTo>
                  <a:lnTo>
                    <a:pt x="112" y="1277"/>
                  </a:lnTo>
                  <a:lnTo>
                    <a:pt x="101" y="1237"/>
                  </a:lnTo>
                  <a:lnTo>
                    <a:pt x="82" y="1197"/>
                  </a:lnTo>
                  <a:lnTo>
                    <a:pt x="71" y="1146"/>
                  </a:lnTo>
                  <a:lnTo>
                    <a:pt x="51" y="1096"/>
                  </a:lnTo>
                  <a:lnTo>
                    <a:pt x="40" y="1054"/>
                  </a:lnTo>
                  <a:lnTo>
                    <a:pt x="31" y="1004"/>
                  </a:lnTo>
                  <a:lnTo>
                    <a:pt x="21" y="953"/>
                  </a:lnTo>
                  <a:lnTo>
                    <a:pt x="10" y="913"/>
                  </a:lnTo>
                  <a:lnTo>
                    <a:pt x="10" y="862"/>
                  </a:lnTo>
                  <a:lnTo>
                    <a:pt x="10" y="812"/>
                  </a:lnTo>
                  <a:lnTo>
                    <a:pt x="0" y="761"/>
                  </a:lnTo>
                  <a:lnTo>
                    <a:pt x="0" y="720"/>
                  </a:lnTo>
                  <a:lnTo>
                    <a:pt x="0" y="659"/>
                  </a:lnTo>
                  <a:lnTo>
                    <a:pt x="10" y="619"/>
                  </a:lnTo>
                  <a:lnTo>
                    <a:pt x="10" y="568"/>
                  </a:lnTo>
                  <a:lnTo>
                    <a:pt x="21" y="518"/>
                  </a:lnTo>
                  <a:lnTo>
                    <a:pt x="31" y="467"/>
                  </a:lnTo>
                  <a:lnTo>
                    <a:pt x="40" y="416"/>
                  </a:lnTo>
                  <a:lnTo>
                    <a:pt x="40" y="385"/>
                  </a:lnTo>
                  <a:lnTo>
                    <a:pt x="51" y="356"/>
                  </a:lnTo>
                  <a:lnTo>
                    <a:pt x="51" y="324"/>
                  </a:lnTo>
                  <a:lnTo>
                    <a:pt x="71" y="295"/>
                  </a:lnTo>
                  <a:lnTo>
                    <a:pt x="82" y="264"/>
                  </a:lnTo>
                  <a:lnTo>
                    <a:pt x="92" y="234"/>
                  </a:lnTo>
                  <a:lnTo>
                    <a:pt x="112" y="203"/>
                  </a:lnTo>
                  <a:lnTo>
                    <a:pt x="132" y="183"/>
                  </a:lnTo>
                  <a:lnTo>
                    <a:pt x="152" y="152"/>
                  </a:lnTo>
                  <a:lnTo>
                    <a:pt x="162" y="122"/>
                  </a:lnTo>
                  <a:lnTo>
                    <a:pt x="183" y="102"/>
                  </a:lnTo>
                  <a:lnTo>
                    <a:pt x="213" y="82"/>
                  </a:lnTo>
                  <a:lnTo>
                    <a:pt x="233" y="61"/>
                  </a:lnTo>
                  <a:lnTo>
                    <a:pt x="263" y="41"/>
                  </a:lnTo>
                  <a:lnTo>
                    <a:pt x="294" y="21"/>
                  </a:lnTo>
                  <a:lnTo>
                    <a:pt x="324" y="11"/>
                  </a:lnTo>
                  <a:lnTo>
                    <a:pt x="355" y="0"/>
                  </a:lnTo>
                  <a:lnTo>
                    <a:pt x="395" y="0"/>
                  </a:lnTo>
                  <a:lnTo>
                    <a:pt x="426" y="0"/>
                  </a:lnTo>
                  <a:lnTo>
                    <a:pt x="467" y="11"/>
                  </a:lnTo>
                  <a:lnTo>
                    <a:pt x="487" y="21"/>
                  </a:lnTo>
                  <a:lnTo>
                    <a:pt x="517" y="41"/>
                  </a:lnTo>
                  <a:lnTo>
                    <a:pt x="547" y="61"/>
                  </a:lnTo>
                  <a:lnTo>
                    <a:pt x="568" y="102"/>
                  </a:lnTo>
                  <a:close/>
                </a:path>
              </a:pathLst>
            </a:custGeom>
            <a:solidFill>
              <a:srgbClr val="996633"/>
            </a:solidFill>
            <a:ln w="0">
              <a:solidFill>
                <a:srgbClr val="9966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31" name="Freeform 330"/>
            <p:cNvSpPr>
              <a:spLocks/>
            </p:cNvSpPr>
            <p:nvPr/>
          </p:nvSpPr>
          <p:spPr bwMode="auto">
            <a:xfrm>
              <a:off x="935" y="1904"/>
              <a:ext cx="224" cy="294"/>
            </a:xfrm>
            <a:custGeom>
              <a:avLst/>
              <a:gdLst>
                <a:gd name="T0" fmla="*/ 578 w 1571"/>
                <a:gd name="T1" fmla="*/ 152 h 2057"/>
                <a:gd name="T2" fmla="*/ 629 w 1571"/>
                <a:gd name="T3" fmla="*/ 223 h 2057"/>
                <a:gd name="T4" fmla="*/ 700 w 1571"/>
                <a:gd name="T5" fmla="*/ 284 h 2057"/>
                <a:gd name="T6" fmla="*/ 801 w 1571"/>
                <a:gd name="T7" fmla="*/ 284 h 2057"/>
                <a:gd name="T8" fmla="*/ 882 w 1571"/>
                <a:gd name="T9" fmla="*/ 264 h 2057"/>
                <a:gd name="T10" fmla="*/ 963 w 1571"/>
                <a:gd name="T11" fmla="*/ 254 h 2057"/>
                <a:gd name="T12" fmla="*/ 1024 w 1571"/>
                <a:gd name="T13" fmla="*/ 345 h 2057"/>
                <a:gd name="T14" fmla="*/ 1125 w 1571"/>
                <a:gd name="T15" fmla="*/ 385 h 2057"/>
                <a:gd name="T16" fmla="*/ 1156 w 1571"/>
                <a:gd name="T17" fmla="*/ 436 h 2057"/>
                <a:gd name="T18" fmla="*/ 1146 w 1571"/>
                <a:gd name="T19" fmla="*/ 518 h 2057"/>
                <a:gd name="T20" fmla="*/ 1135 w 1571"/>
                <a:gd name="T21" fmla="*/ 608 h 2057"/>
                <a:gd name="T22" fmla="*/ 1135 w 1571"/>
                <a:gd name="T23" fmla="*/ 730 h 2057"/>
                <a:gd name="T24" fmla="*/ 1146 w 1571"/>
                <a:gd name="T25" fmla="*/ 812 h 2057"/>
                <a:gd name="T26" fmla="*/ 1165 w 1571"/>
                <a:gd name="T27" fmla="*/ 963 h 2057"/>
                <a:gd name="T28" fmla="*/ 1207 w 1571"/>
                <a:gd name="T29" fmla="*/ 1115 h 2057"/>
                <a:gd name="T30" fmla="*/ 1257 w 1571"/>
                <a:gd name="T31" fmla="*/ 1258 h 2057"/>
                <a:gd name="T32" fmla="*/ 1308 w 1571"/>
                <a:gd name="T33" fmla="*/ 1409 h 2057"/>
                <a:gd name="T34" fmla="*/ 1369 w 1571"/>
                <a:gd name="T35" fmla="*/ 1551 h 2057"/>
                <a:gd name="T36" fmla="*/ 1440 w 1571"/>
                <a:gd name="T37" fmla="*/ 1693 h 2057"/>
                <a:gd name="T38" fmla="*/ 1500 w 1571"/>
                <a:gd name="T39" fmla="*/ 1834 h 2057"/>
                <a:gd name="T40" fmla="*/ 1571 w 1571"/>
                <a:gd name="T41" fmla="*/ 1987 h 2057"/>
                <a:gd name="T42" fmla="*/ 1460 w 1571"/>
                <a:gd name="T43" fmla="*/ 2027 h 2057"/>
                <a:gd name="T44" fmla="*/ 1358 w 1571"/>
                <a:gd name="T45" fmla="*/ 2057 h 2057"/>
                <a:gd name="T46" fmla="*/ 1247 w 1571"/>
                <a:gd name="T47" fmla="*/ 2057 h 2057"/>
                <a:gd name="T48" fmla="*/ 1146 w 1571"/>
                <a:gd name="T49" fmla="*/ 2057 h 2057"/>
                <a:gd name="T50" fmla="*/ 1045 w 1571"/>
                <a:gd name="T51" fmla="*/ 2038 h 2057"/>
                <a:gd name="T52" fmla="*/ 942 w 1571"/>
                <a:gd name="T53" fmla="*/ 2007 h 2057"/>
                <a:gd name="T54" fmla="*/ 841 w 1571"/>
                <a:gd name="T55" fmla="*/ 1977 h 2057"/>
                <a:gd name="T56" fmla="*/ 751 w 1571"/>
                <a:gd name="T57" fmla="*/ 1937 h 2057"/>
                <a:gd name="T58" fmla="*/ 649 w 1571"/>
                <a:gd name="T59" fmla="*/ 1895 h 2057"/>
                <a:gd name="T60" fmla="*/ 547 w 1571"/>
                <a:gd name="T61" fmla="*/ 1865 h 2057"/>
                <a:gd name="T62" fmla="*/ 446 w 1571"/>
                <a:gd name="T63" fmla="*/ 1804 h 2057"/>
                <a:gd name="T64" fmla="*/ 355 w 1571"/>
                <a:gd name="T65" fmla="*/ 1693 h 2057"/>
                <a:gd name="T66" fmla="*/ 274 w 1571"/>
                <a:gd name="T67" fmla="*/ 1571 h 2057"/>
                <a:gd name="T68" fmla="*/ 193 w 1571"/>
                <a:gd name="T69" fmla="*/ 1449 h 2057"/>
                <a:gd name="T70" fmla="*/ 132 w 1571"/>
                <a:gd name="T71" fmla="*/ 1318 h 2057"/>
                <a:gd name="T72" fmla="*/ 82 w 1571"/>
                <a:gd name="T73" fmla="*/ 1197 h 2057"/>
                <a:gd name="T74" fmla="*/ 40 w 1571"/>
                <a:gd name="T75" fmla="*/ 1054 h 2057"/>
                <a:gd name="T76" fmla="*/ 10 w 1571"/>
                <a:gd name="T77" fmla="*/ 913 h 2057"/>
                <a:gd name="T78" fmla="*/ 0 w 1571"/>
                <a:gd name="T79" fmla="*/ 761 h 2057"/>
                <a:gd name="T80" fmla="*/ 10 w 1571"/>
                <a:gd name="T81" fmla="*/ 619 h 2057"/>
                <a:gd name="T82" fmla="*/ 31 w 1571"/>
                <a:gd name="T83" fmla="*/ 467 h 2057"/>
                <a:gd name="T84" fmla="*/ 51 w 1571"/>
                <a:gd name="T85" fmla="*/ 356 h 2057"/>
                <a:gd name="T86" fmla="*/ 82 w 1571"/>
                <a:gd name="T87" fmla="*/ 264 h 2057"/>
                <a:gd name="T88" fmla="*/ 132 w 1571"/>
                <a:gd name="T89" fmla="*/ 183 h 2057"/>
                <a:gd name="T90" fmla="*/ 183 w 1571"/>
                <a:gd name="T91" fmla="*/ 102 h 2057"/>
                <a:gd name="T92" fmla="*/ 263 w 1571"/>
                <a:gd name="T93" fmla="*/ 41 h 2057"/>
                <a:gd name="T94" fmla="*/ 355 w 1571"/>
                <a:gd name="T95" fmla="*/ 0 h 2057"/>
                <a:gd name="T96" fmla="*/ 467 w 1571"/>
                <a:gd name="T97" fmla="*/ 11 h 2057"/>
                <a:gd name="T98" fmla="*/ 547 w 1571"/>
                <a:gd name="T99" fmla="*/ 61 h 205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71"/>
                <a:gd name="T151" fmla="*/ 0 h 2057"/>
                <a:gd name="T152" fmla="*/ 1571 w 1571"/>
                <a:gd name="T153" fmla="*/ 2057 h 205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71" h="2057">
                  <a:moveTo>
                    <a:pt x="568" y="102"/>
                  </a:moveTo>
                  <a:lnTo>
                    <a:pt x="568" y="122"/>
                  </a:lnTo>
                  <a:lnTo>
                    <a:pt x="578" y="152"/>
                  </a:lnTo>
                  <a:lnTo>
                    <a:pt x="588" y="173"/>
                  </a:lnTo>
                  <a:lnTo>
                    <a:pt x="608" y="203"/>
                  </a:lnTo>
                  <a:lnTo>
                    <a:pt x="629" y="223"/>
                  </a:lnTo>
                  <a:lnTo>
                    <a:pt x="649" y="254"/>
                  </a:lnTo>
                  <a:lnTo>
                    <a:pt x="669" y="274"/>
                  </a:lnTo>
                  <a:lnTo>
                    <a:pt x="700" y="284"/>
                  </a:lnTo>
                  <a:lnTo>
                    <a:pt x="730" y="284"/>
                  </a:lnTo>
                  <a:lnTo>
                    <a:pt x="770" y="284"/>
                  </a:lnTo>
                  <a:lnTo>
                    <a:pt x="801" y="284"/>
                  </a:lnTo>
                  <a:lnTo>
                    <a:pt x="831" y="284"/>
                  </a:lnTo>
                  <a:lnTo>
                    <a:pt x="852" y="274"/>
                  </a:lnTo>
                  <a:lnTo>
                    <a:pt x="882" y="264"/>
                  </a:lnTo>
                  <a:lnTo>
                    <a:pt x="913" y="244"/>
                  </a:lnTo>
                  <a:lnTo>
                    <a:pt x="942" y="234"/>
                  </a:lnTo>
                  <a:lnTo>
                    <a:pt x="963" y="254"/>
                  </a:lnTo>
                  <a:lnTo>
                    <a:pt x="973" y="284"/>
                  </a:lnTo>
                  <a:lnTo>
                    <a:pt x="993" y="305"/>
                  </a:lnTo>
                  <a:lnTo>
                    <a:pt x="1024" y="345"/>
                  </a:lnTo>
                  <a:lnTo>
                    <a:pt x="1054" y="366"/>
                  </a:lnTo>
                  <a:lnTo>
                    <a:pt x="1085" y="385"/>
                  </a:lnTo>
                  <a:lnTo>
                    <a:pt x="1125" y="385"/>
                  </a:lnTo>
                  <a:lnTo>
                    <a:pt x="1176" y="385"/>
                  </a:lnTo>
                  <a:lnTo>
                    <a:pt x="1165" y="416"/>
                  </a:lnTo>
                  <a:lnTo>
                    <a:pt x="1156" y="436"/>
                  </a:lnTo>
                  <a:lnTo>
                    <a:pt x="1146" y="467"/>
                  </a:lnTo>
                  <a:lnTo>
                    <a:pt x="1146" y="497"/>
                  </a:lnTo>
                  <a:lnTo>
                    <a:pt x="1146" y="518"/>
                  </a:lnTo>
                  <a:lnTo>
                    <a:pt x="1135" y="547"/>
                  </a:lnTo>
                  <a:lnTo>
                    <a:pt x="1135" y="578"/>
                  </a:lnTo>
                  <a:lnTo>
                    <a:pt x="1135" y="608"/>
                  </a:lnTo>
                  <a:lnTo>
                    <a:pt x="1135" y="650"/>
                  </a:lnTo>
                  <a:lnTo>
                    <a:pt x="1135" y="709"/>
                  </a:lnTo>
                  <a:lnTo>
                    <a:pt x="1135" y="730"/>
                  </a:lnTo>
                  <a:lnTo>
                    <a:pt x="1135" y="761"/>
                  </a:lnTo>
                  <a:lnTo>
                    <a:pt x="1146" y="781"/>
                  </a:lnTo>
                  <a:lnTo>
                    <a:pt x="1146" y="812"/>
                  </a:lnTo>
                  <a:lnTo>
                    <a:pt x="1146" y="862"/>
                  </a:lnTo>
                  <a:lnTo>
                    <a:pt x="1156" y="913"/>
                  </a:lnTo>
                  <a:lnTo>
                    <a:pt x="1165" y="963"/>
                  </a:lnTo>
                  <a:lnTo>
                    <a:pt x="1186" y="1014"/>
                  </a:lnTo>
                  <a:lnTo>
                    <a:pt x="1196" y="1064"/>
                  </a:lnTo>
                  <a:lnTo>
                    <a:pt x="1207" y="1115"/>
                  </a:lnTo>
                  <a:lnTo>
                    <a:pt x="1226" y="1166"/>
                  </a:lnTo>
                  <a:lnTo>
                    <a:pt x="1247" y="1216"/>
                  </a:lnTo>
                  <a:lnTo>
                    <a:pt x="1257" y="1258"/>
                  </a:lnTo>
                  <a:lnTo>
                    <a:pt x="1277" y="1308"/>
                  </a:lnTo>
                  <a:lnTo>
                    <a:pt x="1298" y="1359"/>
                  </a:lnTo>
                  <a:lnTo>
                    <a:pt x="1308" y="1409"/>
                  </a:lnTo>
                  <a:lnTo>
                    <a:pt x="1329" y="1449"/>
                  </a:lnTo>
                  <a:lnTo>
                    <a:pt x="1348" y="1500"/>
                  </a:lnTo>
                  <a:lnTo>
                    <a:pt x="1369" y="1551"/>
                  </a:lnTo>
                  <a:lnTo>
                    <a:pt x="1399" y="1602"/>
                  </a:lnTo>
                  <a:lnTo>
                    <a:pt x="1419" y="1642"/>
                  </a:lnTo>
                  <a:lnTo>
                    <a:pt x="1440" y="1693"/>
                  </a:lnTo>
                  <a:lnTo>
                    <a:pt x="1460" y="1733"/>
                  </a:lnTo>
                  <a:lnTo>
                    <a:pt x="1480" y="1784"/>
                  </a:lnTo>
                  <a:lnTo>
                    <a:pt x="1500" y="1834"/>
                  </a:lnTo>
                  <a:lnTo>
                    <a:pt x="1531" y="1885"/>
                  </a:lnTo>
                  <a:lnTo>
                    <a:pt x="1551" y="1926"/>
                  </a:lnTo>
                  <a:lnTo>
                    <a:pt x="1571" y="1987"/>
                  </a:lnTo>
                  <a:lnTo>
                    <a:pt x="1531" y="1996"/>
                  </a:lnTo>
                  <a:lnTo>
                    <a:pt x="1500" y="2017"/>
                  </a:lnTo>
                  <a:lnTo>
                    <a:pt x="1460" y="2027"/>
                  </a:lnTo>
                  <a:lnTo>
                    <a:pt x="1430" y="2038"/>
                  </a:lnTo>
                  <a:lnTo>
                    <a:pt x="1388" y="2048"/>
                  </a:lnTo>
                  <a:lnTo>
                    <a:pt x="1358" y="2057"/>
                  </a:lnTo>
                  <a:lnTo>
                    <a:pt x="1318" y="2057"/>
                  </a:lnTo>
                  <a:lnTo>
                    <a:pt x="1287" y="2057"/>
                  </a:lnTo>
                  <a:lnTo>
                    <a:pt x="1247" y="2057"/>
                  </a:lnTo>
                  <a:lnTo>
                    <a:pt x="1216" y="2057"/>
                  </a:lnTo>
                  <a:lnTo>
                    <a:pt x="1176" y="2057"/>
                  </a:lnTo>
                  <a:lnTo>
                    <a:pt x="1146" y="2057"/>
                  </a:lnTo>
                  <a:lnTo>
                    <a:pt x="1115" y="2048"/>
                  </a:lnTo>
                  <a:lnTo>
                    <a:pt x="1085" y="2048"/>
                  </a:lnTo>
                  <a:lnTo>
                    <a:pt x="1045" y="2038"/>
                  </a:lnTo>
                  <a:lnTo>
                    <a:pt x="1014" y="2038"/>
                  </a:lnTo>
                  <a:lnTo>
                    <a:pt x="973" y="2017"/>
                  </a:lnTo>
                  <a:lnTo>
                    <a:pt x="942" y="2007"/>
                  </a:lnTo>
                  <a:lnTo>
                    <a:pt x="913" y="1996"/>
                  </a:lnTo>
                  <a:lnTo>
                    <a:pt x="882" y="1987"/>
                  </a:lnTo>
                  <a:lnTo>
                    <a:pt x="841" y="1977"/>
                  </a:lnTo>
                  <a:lnTo>
                    <a:pt x="811" y="1966"/>
                  </a:lnTo>
                  <a:lnTo>
                    <a:pt x="780" y="1946"/>
                  </a:lnTo>
                  <a:lnTo>
                    <a:pt x="751" y="1937"/>
                  </a:lnTo>
                  <a:lnTo>
                    <a:pt x="710" y="1926"/>
                  </a:lnTo>
                  <a:lnTo>
                    <a:pt x="679" y="1906"/>
                  </a:lnTo>
                  <a:lnTo>
                    <a:pt x="649" y="1895"/>
                  </a:lnTo>
                  <a:lnTo>
                    <a:pt x="618" y="1885"/>
                  </a:lnTo>
                  <a:lnTo>
                    <a:pt x="578" y="1876"/>
                  </a:lnTo>
                  <a:lnTo>
                    <a:pt x="547" y="1865"/>
                  </a:lnTo>
                  <a:lnTo>
                    <a:pt x="507" y="1855"/>
                  </a:lnTo>
                  <a:lnTo>
                    <a:pt x="487" y="1845"/>
                  </a:lnTo>
                  <a:lnTo>
                    <a:pt x="446" y="1804"/>
                  </a:lnTo>
                  <a:lnTo>
                    <a:pt x="416" y="1764"/>
                  </a:lnTo>
                  <a:lnTo>
                    <a:pt x="385" y="1733"/>
                  </a:lnTo>
                  <a:lnTo>
                    <a:pt x="355" y="1693"/>
                  </a:lnTo>
                  <a:lnTo>
                    <a:pt x="324" y="1653"/>
                  </a:lnTo>
                  <a:lnTo>
                    <a:pt x="294" y="1611"/>
                  </a:lnTo>
                  <a:lnTo>
                    <a:pt x="274" y="1571"/>
                  </a:lnTo>
                  <a:lnTo>
                    <a:pt x="244" y="1541"/>
                  </a:lnTo>
                  <a:lnTo>
                    <a:pt x="213" y="1491"/>
                  </a:lnTo>
                  <a:lnTo>
                    <a:pt x="193" y="1449"/>
                  </a:lnTo>
                  <a:lnTo>
                    <a:pt x="162" y="1409"/>
                  </a:lnTo>
                  <a:lnTo>
                    <a:pt x="152" y="1369"/>
                  </a:lnTo>
                  <a:lnTo>
                    <a:pt x="132" y="1318"/>
                  </a:lnTo>
                  <a:lnTo>
                    <a:pt x="112" y="1277"/>
                  </a:lnTo>
                  <a:lnTo>
                    <a:pt x="101" y="1237"/>
                  </a:lnTo>
                  <a:lnTo>
                    <a:pt x="82" y="1197"/>
                  </a:lnTo>
                  <a:lnTo>
                    <a:pt x="71" y="1146"/>
                  </a:lnTo>
                  <a:lnTo>
                    <a:pt x="51" y="1096"/>
                  </a:lnTo>
                  <a:lnTo>
                    <a:pt x="40" y="1054"/>
                  </a:lnTo>
                  <a:lnTo>
                    <a:pt x="31" y="1004"/>
                  </a:lnTo>
                  <a:lnTo>
                    <a:pt x="21" y="953"/>
                  </a:lnTo>
                  <a:lnTo>
                    <a:pt x="10" y="913"/>
                  </a:lnTo>
                  <a:lnTo>
                    <a:pt x="10" y="862"/>
                  </a:lnTo>
                  <a:lnTo>
                    <a:pt x="10" y="812"/>
                  </a:lnTo>
                  <a:lnTo>
                    <a:pt x="0" y="761"/>
                  </a:lnTo>
                  <a:lnTo>
                    <a:pt x="0" y="720"/>
                  </a:lnTo>
                  <a:lnTo>
                    <a:pt x="0" y="659"/>
                  </a:lnTo>
                  <a:lnTo>
                    <a:pt x="10" y="619"/>
                  </a:lnTo>
                  <a:lnTo>
                    <a:pt x="10" y="568"/>
                  </a:lnTo>
                  <a:lnTo>
                    <a:pt x="21" y="518"/>
                  </a:lnTo>
                  <a:lnTo>
                    <a:pt x="31" y="467"/>
                  </a:lnTo>
                  <a:lnTo>
                    <a:pt x="40" y="416"/>
                  </a:lnTo>
                  <a:lnTo>
                    <a:pt x="40" y="385"/>
                  </a:lnTo>
                  <a:lnTo>
                    <a:pt x="51" y="356"/>
                  </a:lnTo>
                  <a:lnTo>
                    <a:pt x="51" y="324"/>
                  </a:lnTo>
                  <a:lnTo>
                    <a:pt x="71" y="295"/>
                  </a:lnTo>
                  <a:lnTo>
                    <a:pt x="82" y="264"/>
                  </a:lnTo>
                  <a:lnTo>
                    <a:pt x="92" y="234"/>
                  </a:lnTo>
                  <a:lnTo>
                    <a:pt x="112" y="203"/>
                  </a:lnTo>
                  <a:lnTo>
                    <a:pt x="132" y="183"/>
                  </a:lnTo>
                  <a:lnTo>
                    <a:pt x="152" y="152"/>
                  </a:lnTo>
                  <a:lnTo>
                    <a:pt x="162" y="122"/>
                  </a:lnTo>
                  <a:lnTo>
                    <a:pt x="183" y="102"/>
                  </a:lnTo>
                  <a:lnTo>
                    <a:pt x="213" y="82"/>
                  </a:lnTo>
                  <a:lnTo>
                    <a:pt x="233" y="61"/>
                  </a:lnTo>
                  <a:lnTo>
                    <a:pt x="263" y="41"/>
                  </a:lnTo>
                  <a:lnTo>
                    <a:pt x="294" y="21"/>
                  </a:lnTo>
                  <a:lnTo>
                    <a:pt x="324" y="11"/>
                  </a:lnTo>
                  <a:lnTo>
                    <a:pt x="355" y="0"/>
                  </a:lnTo>
                  <a:lnTo>
                    <a:pt x="395" y="0"/>
                  </a:lnTo>
                  <a:lnTo>
                    <a:pt x="426" y="0"/>
                  </a:lnTo>
                  <a:lnTo>
                    <a:pt x="467" y="11"/>
                  </a:lnTo>
                  <a:lnTo>
                    <a:pt x="487" y="21"/>
                  </a:lnTo>
                  <a:lnTo>
                    <a:pt x="517" y="41"/>
                  </a:lnTo>
                  <a:lnTo>
                    <a:pt x="547" y="61"/>
                  </a:lnTo>
                  <a:lnTo>
                    <a:pt x="568" y="102"/>
                  </a:lnTo>
                </a:path>
              </a:pathLst>
            </a:custGeom>
            <a:noFill/>
            <a:ln w="0">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32" name="Freeform 331"/>
            <p:cNvSpPr>
              <a:spLocks/>
            </p:cNvSpPr>
            <p:nvPr/>
          </p:nvSpPr>
          <p:spPr bwMode="auto">
            <a:xfrm>
              <a:off x="1222" y="1930"/>
              <a:ext cx="590" cy="327"/>
            </a:xfrm>
            <a:custGeom>
              <a:avLst/>
              <a:gdLst>
                <a:gd name="T0" fmla="*/ 3628 w 4135"/>
                <a:gd name="T1" fmla="*/ 294 h 2290"/>
                <a:gd name="T2" fmla="*/ 3892 w 4135"/>
                <a:gd name="T3" fmla="*/ 425 h 2290"/>
                <a:gd name="T4" fmla="*/ 4135 w 4135"/>
                <a:gd name="T5" fmla="*/ 557 h 2290"/>
                <a:gd name="T6" fmla="*/ 3892 w 4135"/>
                <a:gd name="T7" fmla="*/ 537 h 2290"/>
                <a:gd name="T8" fmla="*/ 3669 w 4135"/>
                <a:gd name="T9" fmla="*/ 436 h 2290"/>
                <a:gd name="T10" fmla="*/ 3486 w 4135"/>
                <a:gd name="T11" fmla="*/ 425 h 2290"/>
                <a:gd name="T12" fmla="*/ 3345 w 4135"/>
                <a:gd name="T13" fmla="*/ 578 h 2290"/>
                <a:gd name="T14" fmla="*/ 3334 w 4135"/>
                <a:gd name="T15" fmla="*/ 791 h 2290"/>
                <a:gd name="T16" fmla="*/ 3314 w 4135"/>
                <a:gd name="T17" fmla="*/ 1024 h 2290"/>
                <a:gd name="T18" fmla="*/ 3273 w 4135"/>
                <a:gd name="T19" fmla="*/ 1256 h 2290"/>
                <a:gd name="T20" fmla="*/ 3223 w 4135"/>
                <a:gd name="T21" fmla="*/ 1500 h 2290"/>
                <a:gd name="T22" fmla="*/ 3162 w 4135"/>
                <a:gd name="T23" fmla="*/ 1733 h 2290"/>
                <a:gd name="T24" fmla="*/ 3040 w 4135"/>
                <a:gd name="T25" fmla="*/ 1895 h 2290"/>
                <a:gd name="T26" fmla="*/ 2909 w 4135"/>
                <a:gd name="T27" fmla="*/ 2036 h 2290"/>
                <a:gd name="T28" fmla="*/ 2756 w 4135"/>
                <a:gd name="T29" fmla="*/ 2139 h 2290"/>
                <a:gd name="T30" fmla="*/ 2584 w 4135"/>
                <a:gd name="T31" fmla="*/ 2219 h 2290"/>
                <a:gd name="T32" fmla="*/ 2402 w 4135"/>
                <a:gd name="T33" fmla="*/ 2280 h 2290"/>
                <a:gd name="T34" fmla="*/ 2199 w 4135"/>
                <a:gd name="T35" fmla="*/ 2290 h 2290"/>
                <a:gd name="T36" fmla="*/ 2007 w 4135"/>
                <a:gd name="T37" fmla="*/ 2260 h 2290"/>
                <a:gd name="T38" fmla="*/ 1835 w 4135"/>
                <a:gd name="T39" fmla="*/ 2209 h 2290"/>
                <a:gd name="T40" fmla="*/ 1662 w 4135"/>
                <a:gd name="T41" fmla="*/ 2128 h 2290"/>
                <a:gd name="T42" fmla="*/ 1509 w 4135"/>
                <a:gd name="T43" fmla="*/ 2027 h 2290"/>
                <a:gd name="T44" fmla="*/ 1378 w 4135"/>
                <a:gd name="T45" fmla="*/ 1895 h 2290"/>
                <a:gd name="T46" fmla="*/ 1246 w 4135"/>
                <a:gd name="T47" fmla="*/ 1754 h 2290"/>
                <a:gd name="T48" fmla="*/ 1125 w 4135"/>
                <a:gd name="T49" fmla="*/ 1601 h 2290"/>
                <a:gd name="T50" fmla="*/ 1023 w 4135"/>
                <a:gd name="T51" fmla="*/ 1449 h 2290"/>
                <a:gd name="T52" fmla="*/ 922 w 4135"/>
                <a:gd name="T53" fmla="*/ 1287 h 2290"/>
                <a:gd name="T54" fmla="*/ 841 w 4135"/>
                <a:gd name="T55" fmla="*/ 1135 h 2290"/>
                <a:gd name="T56" fmla="*/ 567 w 4135"/>
                <a:gd name="T57" fmla="*/ 821 h 2290"/>
                <a:gd name="T58" fmla="*/ 355 w 4135"/>
                <a:gd name="T59" fmla="*/ 821 h 2290"/>
                <a:gd name="T60" fmla="*/ 31 w 4135"/>
                <a:gd name="T61" fmla="*/ 1003 h 2290"/>
                <a:gd name="T62" fmla="*/ 81 w 4135"/>
                <a:gd name="T63" fmla="*/ 810 h 2290"/>
                <a:gd name="T64" fmla="*/ 253 w 4135"/>
                <a:gd name="T65" fmla="*/ 719 h 2290"/>
                <a:gd name="T66" fmla="*/ 445 w 4135"/>
                <a:gd name="T67" fmla="*/ 690 h 2290"/>
                <a:gd name="T68" fmla="*/ 609 w 4135"/>
                <a:gd name="T69" fmla="*/ 638 h 2290"/>
                <a:gd name="T70" fmla="*/ 882 w 4135"/>
                <a:gd name="T71" fmla="*/ 497 h 2290"/>
                <a:gd name="T72" fmla="*/ 1003 w 4135"/>
                <a:gd name="T73" fmla="*/ 355 h 2290"/>
                <a:gd name="T74" fmla="*/ 1125 w 4135"/>
                <a:gd name="T75" fmla="*/ 233 h 2290"/>
                <a:gd name="T76" fmla="*/ 1216 w 4135"/>
                <a:gd name="T77" fmla="*/ 173 h 2290"/>
                <a:gd name="T78" fmla="*/ 1074 w 4135"/>
                <a:gd name="T79" fmla="*/ 415 h 2290"/>
                <a:gd name="T80" fmla="*/ 922 w 4135"/>
                <a:gd name="T81" fmla="*/ 598 h 2290"/>
                <a:gd name="T82" fmla="*/ 740 w 4135"/>
                <a:gd name="T83" fmla="*/ 709 h 2290"/>
                <a:gd name="T84" fmla="*/ 943 w 4135"/>
                <a:gd name="T85" fmla="*/ 760 h 2290"/>
                <a:gd name="T86" fmla="*/ 1246 w 4135"/>
                <a:gd name="T87" fmla="*/ 749 h 2290"/>
                <a:gd name="T88" fmla="*/ 1490 w 4135"/>
                <a:gd name="T89" fmla="*/ 709 h 2290"/>
                <a:gd name="T90" fmla="*/ 1774 w 4135"/>
                <a:gd name="T91" fmla="*/ 648 h 2290"/>
                <a:gd name="T92" fmla="*/ 2077 w 4135"/>
                <a:gd name="T93" fmla="*/ 587 h 2290"/>
                <a:gd name="T94" fmla="*/ 2371 w 4135"/>
                <a:gd name="T95" fmla="*/ 568 h 2290"/>
                <a:gd name="T96" fmla="*/ 2625 w 4135"/>
                <a:gd name="T97" fmla="*/ 526 h 2290"/>
                <a:gd name="T98" fmla="*/ 2878 w 4135"/>
                <a:gd name="T99" fmla="*/ 486 h 2290"/>
                <a:gd name="T100" fmla="*/ 3091 w 4135"/>
                <a:gd name="T101" fmla="*/ 446 h 2290"/>
                <a:gd name="T102" fmla="*/ 3273 w 4135"/>
                <a:gd name="T103" fmla="*/ 425 h 2290"/>
                <a:gd name="T104" fmla="*/ 3395 w 4135"/>
                <a:gd name="T105" fmla="*/ 324 h 2290"/>
                <a:gd name="T106" fmla="*/ 3273 w 4135"/>
                <a:gd name="T107" fmla="*/ 152 h 2290"/>
                <a:gd name="T108" fmla="*/ 3314 w 4135"/>
                <a:gd name="T109" fmla="*/ 0 h 2290"/>
                <a:gd name="T110" fmla="*/ 3415 w 4135"/>
                <a:gd name="T111" fmla="*/ 131 h 229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135"/>
                <a:gd name="T169" fmla="*/ 0 h 2290"/>
                <a:gd name="T170" fmla="*/ 4135 w 4135"/>
                <a:gd name="T171" fmla="*/ 2290 h 229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135" h="2290">
                  <a:moveTo>
                    <a:pt x="3435" y="162"/>
                  </a:moveTo>
                  <a:lnTo>
                    <a:pt x="3476" y="192"/>
                  </a:lnTo>
                  <a:lnTo>
                    <a:pt x="3507" y="213"/>
                  </a:lnTo>
                  <a:lnTo>
                    <a:pt x="3547" y="243"/>
                  </a:lnTo>
                  <a:lnTo>
                    <a:pt x="3587" y="263"/>
                  </a:lnTo>
                  <a:lnTo>
                    <a:pt x="3628" y="294"/>
                  </a:lnTo>
                  <a:lnTo>
                    <a:pt x="3669" y="314"/>
                  </a:lnTo>
                  <a:lnTo>
                    <a:pt x="3719" y="345"/>
                  </a:lnTo>
                  <a:lnTo>
                    <a:pt x="3759" y="375"/>
                  </a:lnTo>
                  <a:lnTo>
                    <a:pt x="3810" y="395"/>
                  </a:lnTo>
                  <a:lnTo>
                    <a:pt x="3851" y="415"/>
                  </a:lnTo>
                  <a:lnTo>
                    <a:pt x="3892" y="425"/>
                  </a:lnTo>
                  <a:lnTo>
                    <a:pt x="3942" y="446"/>
                  </a:lnTo>
                  <a:lnTo>
                    <a:pt x="3982" y="467"/>
                  </a:lnTo>
                  <a:lnTo>
                    <a:pt x="4033" y="486"/>
                  </a:lnTo>
                  <a:lnTo>
                    <a:pt x="4085" y="497"/>
                  </a:lnTo>
                  <a:lnTo>
                    <a:pt x="4135" y="517"/>
                  </a:lnTo>
                  <a:lnTo>
                    <a:pt x="4135" y="557"/>
                  </a:lnTo>
                  <a:lnTo>
                    <a:pt x="4085" y="557"/>
                  </a:lnTo>
                  <a:lnTo>
                    <a:pt x="4043" y="568"/>
                  </a:lnTo>
                  <a:lnTo>
                    <a:pt x="4003" y="557"/>
                  </a:lnTo>
                  <a:lnTo>
                    <a:pt x="3973" y="557"/>
                  </a:lnTo>
                  <a:lnTo>
                    <a:pt x="3932" y="547"/>
                  </a:lnTo>
                  <a:lnTo>
                    <a:pt x="3892" y="537"/>
                  </a:lnTo>
                  <a:lnTo>
                    <a:pt x="3851" y="517"/>
                  </a:lnTo>
                  <a:lnTo>
                    <a:pt x="3820" y="507"/>
                  </a:lnTo>
                  <a:lnTo>
                    <a:pt x="3780" y="486"/>
                  </a:lnTo>
                  <a:lnTo>
                    <a:pt x="3740" y="467"/>
                  </a:lnTo>
                  <a:lnTo>
                    <a:pt x="3699" y="446"/>
                  </a:lnTo>
                  <a:lnTo>
                    <a:pt x="3669" y="436"/>
                  </a:lnTo>
                  <a:lnTo>
                    <a:pt x="3628" y="415"/>
                  </a:lnTo>
                  <a:lnTo>
                    <a:pt x="3597" y="406"/>
                  </a:lnTo>
                  <a:lnTo>
                    <a:pt x="3557" y="385"/>
                  </a:lnTo>
                  <a:lnTo>
                    <a:pt x="3526" y="375"/>
                  </a:lnTo>
                  <a:lnTo>
                    <a:pt x="3507" y="395"/>
                  </a:lnTo>
                  <a:lnTo>
                    <a:pt x="3486" y="425"/>
                  </a:lnTo>
                  <a:lnTo>
                    <a:pt x="3466" y="436"/>
                  </a:lnTo>
                  <a:lnTo>
                    <a:pt x="3446" y="456"/>
                  </a:lnTo>
                  <a:lnTo>
                    <a:pt x="3395" y="476"/>
                  </a:lnTo>
                  <a:lnTo>
                    <a:pt x="3345" y="497"/>
                  </a:lnTo>
                  <a:lnTo>
                    <a:pt x="3345" y="537"/>
                  </a:lnTo>
                  <a:lnTo>
                    <a:pt x="3345" y="578"/>
                  </a:lnTo>
                  <a:lnTo>
                    <a:pt x="3345" y="608"/>
                  </a:lnTo>
                  <a:lnTo>
                    <a:pt x="3345" y="648"/>
                  </a:lnTo>
                  <a:lnTo>
                    <a:pt x="3334" y="679"/>
                  </a:lnTo>
                  <a:lnTo>
                    <a:pt x="3334" y="719"/>
                  </a:lnTo>
                  <a:lnTo>
                    <a:pt x="3334" y="749"/>
                  </a:lnTo>
                  <a:lnTo>
                    <a:pt x="3334" y="791"/>
                  </a:lnTo>
                  <a:lnTo>
                    <a:pt x="3334" y="831"/>
                  </a:lnTo>
                  <a:lnTo>
                    <a:pt x="3324" y="871"/>
                  </a:lnTo>
                  <a:lnTo>
                    <a:pt x="3324" y="913"/>
                  </a:lnTo>
                  <a:lnTo>
                    <a:pt x="3324" y="942"/>
                  </a:lnTo>
                  <a:lnTo>
                    <a:pt x="3314" y="983"/>
                  </a:lnTo>
                  <a:lnTo>
                    <a:pt x="3314" y="1024"/>
                  </a:lnTo>
                  <a:lnTo>
                    <a:pt x="3303" y="1064"/>
                  </a:lnTo>
                  <a:lnTo>
                    <a:pt x="3303" y="1104"/>
                  </a:lnTo>
                  <a:lnTo>
                    <a:pt x="3294" y="1135"/>
                  </a:lnTo>
                  <a:lnTo>
                    <a:pt x="3294" y="1176"/>
                  </a:lnTo>
                  <a:lnTo>
                    <a:pt x="3284" y="1216"/>
                  </a:lnTo>
                  <a:lnTo>
                    <a:pt x="3273" y="1256"/>
                  </a:lnTo>
                  <a:lnTo>
                    <a:pt x="3263" y="1297"/>
                  </a:lnTo>
                  <a:lnTo>
                    <a:pt x="3263" y="1338"/>
                  </a:lnTo>
                  <a:lnTo>
                    <a:pt x="3253" y="1378"/>
                  </a:lnTo>
                  <a:lnTo>
                    <a:pt x="3244" y="1419"/>
                  </a:lnTo>
                  <a:lnTo>
                    <a:pt x="3233" y="1449"/>
                  </a:lnTo>
                  <a:lnTo>
                    <a:pt x="3223" y="1500"/>
                  </a:lnTo>
                  <a:lnTo>
                    <a:pt x="3212" y="1531"/>
                  </a:lnTo>
                  <a:lnTo>
                    <a:pt x="3202" y="1571"/>
                  </a:lnTo>
                  <a:lnTo>
                    <a:pt x="3183" y="1611"/>
                  </a:lnTo>
                  <a:lnTo>
                    <a:pt x="3172" y="1651"/>
                  </a:lnTo>
                  <a:lnTo>
                    <a:pt x="3162" y="1693"/>
                  </a:lnTo>
                  <a:lnTo>
                    <a:pt x="3162" y="1733"/>
                  </a:lnTo>
                  <a:lnTo>
                    <a:pt x="3141" y="1763"/>
                  </a:lnTo>
                  <a:lnTo>
                    <a:pt x="3122" y="1794"/>
                  </a:lnTo>
                  <a:lnTo>
                    <a:pt x="3101" y="1813"/>
                  </a:lnTo>
                  <a:lnTo>
                    <a:pt x="3080" y="1844"/>
                  </a:lnTo>
                  <a:lnTo>
                    <a:pt x="3061" y="1874"/>
                  </a:lnTo>
                  <a:lnTo>
                    <a:pt x="3040" y="1895"/>
                  </a:lnTo>
                  <a:lnTo>
                    <a:pt x="3021" y="1916"/>
                  </a:lnTo>
                  <a:lnTo>
                    <a:pt x="3000" y="1946"/>
                  </a:lnTo>
                  <a:lnTo>
                    <a:pt x="2979" y="1966"/>
                  </a:lnTo>
                  <a:lnTo>
                    <a:pt x="2949" y="1986"/>
                  </a:lnTo>
                  <a:lnTo>
                    <a:pt x="2929" y="2006"/>
                  </a:lnTo>
                  <a:lnTo>
                    <a:pt x="2909" y="2036"/>
                  </a:lnTo>
                  <a:lnTo>
                    <a:pt x="2878" y="2047"/>
                  </a:lnTo>
                  <a:lnTo>
                    <a:pt x="2857" y="2067"/>
                  </a:lnTo>
                  <a:lnTo>
                    <a:pt x="2838" y="2088"/>
                  </a:lnTo>
                  <a:lnTo>
                    <a:pt x="2817" y="2108"/>
                  </a:lnTo>
                  <a:lnTo>
                    <a:pt x="2787" y="2128"/>
                  </a:lnTo>
                  <a:lnTo>
                    <a:pt x="2756" y="2139"/>
                  </a:lnTo>
                  <a:lnTo>
                    <a:pt x="2726" y="2158"/>
                  </a:lnTo>
                  <a:lnTo>
                    <a:pt x="2695" y="2168"/>
                  </a:lnTo>
                  <a:lnTo>
                    <a:pt x="2676" y="2179"/>
                  </a:lnTo>
                  <a:lnTo>
                    <a:pt x="2645" y="2199"/>
                  </a:lnTo>
                  <a:lnTo>
                    <a:pt x="2615" y="2209"/>
                  </a:lnTo>
                  <a:lnTo>
                    <a:pt x="2584" y="2219"/>
                  </a:lnTo>
                  <a:lnTo>
                    <a:pt x="2554" y="2229"/>
                  </a:lnTo>
                  <a:lnTo>
                    <a:pt x="2523" y="2240"/>
                  </a:lnTo>
                  <a:lnTo>
                    <a:pt x="2493" y="2250"/>
                  </a:lnTo>
                  <a:lnTo>
                    <a:pt x="2462" y="2260"/>
                  </a:lnTo>
                  <a:lnTo>
                    <a:pt x="2432" y="2270"/>
                  </a:lnTo>
                  <a:lnTo>
                    <a:pt x="2402" y="2280"/>
                  </a:lnTo>
                  <a:lnTo>
                    <a:pt x="2361" y="2280"/>
                  </a:lnTo>
                  <a:lnTo>
                    <a:pt x="2341" y="2290"/>
                  </a:lnTo>
                  <a:lnTo>
                    <a:pt x="2300" y="2290"/>
                  </a:lnTo>
                  <a:lnTo>
                    <a:pt x="2260" y="2290"/>
                  </a:lnTo>
                  <a:lnTo>
                    <a:pt x="2230" y="2290"/>
                  </a:lnTo>
                  <a:lnTo>
                    <a:pt x="2199" y="2290"/>
                  </a:lnTo>
                  <a:lnTo>
                    <a:pt x="2169" y="2290"/>
                  </a:lnTo>
                  <a:lnTo>
                    <a:pt x="2128" y="2280"/>
                  </a:lnTo>
                  <a:lnTo>
                    <a:pt x="2098" y="2280"/>
                  </a:lnTo>
                  <a:lnTo>
                    <a:pt x="2068" y="2280"/>
                  </a:lnTo>
                  <a:lnTo>
                    <a:pt x="2037" y="2270"/>
                  </a:lnTo>
                  <a:lnTo>
                    <a:pt x="2007" y="2260"/>
                  </a:lnTo>
                  <a:lnTo>
                    <a:pt x="1976" y="2250"/>
                  </a:lnTo>
                  <a:lnTo>
                    <a:pt x="1946" y="2250"/>
                  </a:lnTo>
                  <a:lnTo>
                    <a:pt x="1915" y="2240"/>
                  </a:lnTo>
                  <a:lnTo>
                    <a:pt x="1885" y="2229"/>
                  </a:lnTo>
                  <a:lnTo>
                    <a:pt x="1854" y="2219"/>
                  </a:lnTo>
                  <a:lnTo>
                    <a:pt x="1835" y="2209"/>
                  </a:lnTo>
                  <a:lnTo>
                    <a:pt x="1804" y="2199"/>
                  </a:lnTo>
                  <a:lnTo>
                    <a:pt x="1774" y="2189"/>
                  </a:lnTo>
                  <a:lnTo>
                    <a:pt x="1743" y="2168"/>
                  </a:lnTo>
                  <a:lnTo>
                    <a:pt x="1713" y="2158"/>
                  </a:lnTo>
                  <a:lnTo>
                    <a:pt x="1692" y="2139"/>
                  </a:lnTo>
                  <a:lnTo>
                    <a:pt x="1662" y="2128"/>
                  </a:lnTo>
                  <a:lnTo>
                    <a:pt x="1642" y="2108"/>
                  </a:lnTo>
                  <a:lnTo>
                    <a:pt x="1612" y="2097"/>
                  </a:lnTo>
                  <a:lnTo>
                    <a:pt x="1581" y="2078"/>
                  </a:lnTo>
                  <a:lnTo>
                    <a:pt x="1561" y="2057"/>
                  </a:lnTo>
                  <a:lnTo>
                    <a:pt x="1540" y="2036"/>
                  </a:lnTo>
                  <a:lnTo>
                    <a:pt x="1509" y="2027"/>
                  </a:lnTo>
                  <a:lnTo>
                    <a:pt x="1490" y="1996"/>
                  </a:lnTo>
                  <a:lnTo>
                    <a:pt x="1469" y="1986"/>
                  </a:lnTo>
                  <a:lnTo>
                    <a:pt x="1439" y="1956"/>
                  </a:lnTo>
                  <a:lnTo>
                    <a:pt x="1419" y="1946"/>
                  </a:lnTo>
                  <a:lnTo>
                    <a:pt x="1389" y="1916"/>
                  </a:lnTo>
                  <a:lnTo>
                    <a:pt x="1378" y="1895"/>
                  </a:lnTo>
                  <a:lnTo>
                    <a:pt x="1347" y="1874"/>
                  </a:lnTo>
                  <a:lnTo>
                    <a:pt x="1328" y="1855"/>
                  </a:lnTo>
                  <a:lnTo>
                    <a:pt x="1307" y="1824"/>
                  </a:lnTo>
                  <a:lnTo>
                    <a:pt x="1287" y="1804"/>
                  </a:lnTo>
                  <a:lnTo>
                    <a:pt x="1257" y="1773"/>
                  </a:lnTo>
                  <a:lnTo>
                    <a:pt x="1246" y="1754"/>
                  </a:lnTo>
                  <a:lnTo>
                    <a:pt x="1227" y="1723"/>
                  </a:lnTo>
                  <a:lnTo>
                    <a:pt x="1206" y="1702"/>
                  </a:lnTo>
                  <a:lnTo>
                    <a:pt x="1185" y="1682"/>
                  </a:lnTo>
                  <a:lnTo>
                    <a:pt x="1166" y="1651"/>
                  </a:lnTo>
                  <a:lnTo>
                    <a:pt x="1145" y="1632"/>
                  </a:lnTo>
                  <a:lnTo>
                    <a:pt x="1125" y="1601"/>
                  </a:lnTo>
                  <a:lnTo>
                    <a:pt x="1105" y="1581"/>
                  </a:lnTo>
                  <a:lnTo>
                    <a:pt x="1095" y="1550"/>
                  </a:lnTo>
                  <a:lnTo>
                    <a:pt x="1074" y="1531"/>
                  </a:lnTo>
                  <a:lnTo>
                    <a:pt x="1054" y="1500"/>
                  </a:lnTo>
                  <a:lnTo>
                    <a:pt x="1034" y="1470"/>
                  </a:lnTo>
                  <a:lnTo>
                    <a:pt x="1023" y="1449"/>
                  </a:lnTo>
                  <a:lnTo>
                    <a:pt x="1003" y="1419"/>
                  </a:lnTo>
                  <a:lnTo>
                    <a:pt x="994" y="1399"/>
                  </a:lnTo>
                  <a:lnTo>
                    <a:pt x="973" y="1368"/>
                  </a:lnTo>
                  <a:lnTo>
                    <a:pt x="962" y="1348"/>
                  </a:lnTo>
                  <a:lnTo>
                    <a:pt x="943" y="1317"/>
                  </a:lnTo>
                  <a:lnTo>
                    <a:pt x="922" y="1287"/>
                  </a:lnTo>
                  <a:lnTo>
                    <a:pt x="912" y="1256"/>
                  </a:lnTo>
                  <a:lnTo>
                    <a:pt x="902" y="1237"/>
                  </a:lnTo>
                  <a:lnTo>
                    <a:pt x="882" y="1206"/>
                  </a:lnTo>
                  <a:lnTo>
                    <a:pt x="872" y="1186"/>
                  </a:lnTo>
                  <a:lnTo>
                    <a:pt x="851" y="1155"/>
                  </a:lnTo>
                  <a:lnTo>
                    <a:pt x="841" y="1135"/>
                  </a:lnTo>
                  <a:lnTo>
                    <a:pt x="740" y="892"/>
                  </a:lnTo>
                  <a:lnTo>
                    <a:pt x="699" y="861"/>
                  </a:lnTo>
                  <a:lnTo>
                    <a:pt x="659" y="852"/>
                  </a:lnTo>
                  <a:lnTo>
                    <a:pt x="628" y="841"/>
                  </a:lnTo>
                  <a:lnTo>
                    <a:pt x="598" y="831"/>
                  </a:lnTo>
                  <a:lnTo>
                    <a:pt x="567" y="821"/>
                  </a:lnTo>
                  <a:lnTo>
                    <a:pt x="527" y="821"/>
                  </a:lnTo>
                  <a:lnTo>
                    <a:pt x="497" y="821"/>
                  </a:lnTo>
                  <a:lnTo>
                    <a:pt x="466" y="821"/>
                  </a:lnTo>
                  <a:lnTo>
                    <a:pt x="426" y="821"/>
                  </a:lnTo>
                  <a:lnTo>
                    <a:pt x="395" y="821"/>
                  </a:lnTo>
                  <a:lnTo>
                    <a:pt x="355" y="821"/>
                  </a:lnTo>
                  <a:lnTo>
                    <a:pt x="325" y="831"/>
                  </a:lnTo>
                  <a:lnTo>
                    <a:pt x="283" y="831"/>
                  </a:lnTo>
                  <a:lnTo>
                    <a:pt x="253" y="841"/>
                  </a:lnTo>
                  <a:lnTo>
                    <a:pt x="213" y="852"/>
                  </a:lnTo>
                  <a:lnTo>
                    <a:pt x="182" y="861"/>
                  </a:lnTo>
                  <a:lnTo>
                    <a:pt x="31" y="1003"/>
                  </a:lnTo>
                  <a:lnTo>
                    <a:pt x="0" y="972"/>
                  </a:lnTo>
                  <a:lnTo>
                    <a:pt x="0" y="942"/>
                  </a:lnTo>
                  <a:lnTo>
                    <a:pt x="20" y="913"/>
                  </a:lnTo>
                  <a:lnTo>
                    <a:pt x="31" y="871"/>
                  </a:lnTo>
                  <a:lnTo>
                    <a:pt x="50" y="841"/>
                  </a:lnTo>
                  <a:lnTo>
                    <a:pt x="81" y="810"/>
                  </a:lnTo>
                  <a:lnTo>
                    <a:pt x="102" y="791"/>
                  </a:lnTo>
                  <a:lnTo>
                    <a:pt x="132" y="770"/>
                  </a:lnTo>
                  <a:lnTo>
                    <a:pt x="162" y="749"/>
                  </a:lnTo>
                  <a:lnTo>
                    <a:pt x="193" y="740"/>
                  </a:lnTo>
                  <a:lnTo>
                    <a:pt x="222" y="730"/>
                  </a:lnTo>
                  <a:lnTo>
                    <a:pt x="253" y="719"/>
                  </a:lnTo>
                  <a:lnTo>
                    <a:pt x="283" y="709"/>
                  </a:lnTo>
                  <a:lnTo>
                    <a:pt x="314" y="709"/>
                  </a:lnTo>
                  <a:lnTo>
                    <a:pt x="344" y="699"/>
                  </a:lnTo>
                  <a:lnTo>
                    <a:pt x="386" y="699"/>
                  </a:lnTo>
                  <a:lnTo>
                    <a:pt x="416" y="690"/>
                  </a:lnTo>
                  <a:lnTo>
                    <a:pt x="445" y="690"/>
                  </a:lnTo>
                  <a:lnTo>
                    <a:pt x="476" y="690"/>
                  </a:lnTo>
                  <a:lnTo>
                    <a:pt x="506" y="690"/>
                  </a:lnTo>
                  <a:lnTo>
                    <a:pt x="527" y="679"/>
                  </a:lnTo>
                  <a:lnTo>
                    <a:pt x="557" y="659"/>
                  </a:lnTo>
                  <a:lnTo>
                    <a:pt x="578" y="648"/>
                  </a:lnTo>
                  <a:lnTo>
                    <a:pt x="609" y="638"/>
                  </a:lnTo>
                  <a:lnTo>
                    <a:pt x="649" y="618"/>
                  </a:lnTo>
                  <a:lnTo>
                    <a:pt x="699" y="608"/>
                  </a:lnTo>
                  <a:lnTo>
                    <a:pt x="740" y="587"/>
                  </a:lnTo>
                  <a:lnTo>
                    <a:pt x="790" y="557"/>
                  </a:lnTo>
                  <a:lnTo>
                    <a:pt x="831" y="526"/>
                  </a:lnTo>
                  <a:lnTo>
                    <a:pt x="882" y="497"/>
                  </a:lnTo>
                  <a:lnTo>
                    <a:pt x="902" y="467"/>
                  </a:lnTo>
                  <a:lnTo>
                    <a:pt x="912" y="446"/>
                  </a:lnTo>
                  <a:lnTo>
                    <a:pt x="933" y="425"/>
                  </a:lnTo>
                  <a:lnTo>
                    <a:pt x="952" y="406"/>
                  </a:lnTo>
                  <a:lnTo>
                    <a:pt x="973" y="375"/>
                  </a:lnTo>
                  <a:lnTo>
                    <a:pt x="1003" y="355"/>
                  </a:lnTo>
                  <a:lnTo>
                    <a:pt x="1023" y="335"/>
                  </a:lnTo>
                  <a:lnTo>
                    <a:pt x="1044" y="314"/>
                  </a:lnTo>
                  <a:lnTo>
                    <a:pt x="1064" y="294"/>
                  </a:lnTo>
                  <a:lnTo>
                    <a:pt x="1084" y="274"/>
                  </a:lnTo>
                  <a:lnTo>
                    <a:pt x="1105" y="253"/>
                  </a:lnTo>
                  <a:lnTo>
                    <a:pt x="1125" y="233"/>
                  </a:lnTo>
                  <a:lnTo>
                    <a:pt x="1145" y="202"/>
                  </a:lnTo>
                  <a:lnTo>
                    <a:pt x="1166" y="183"/>
                  </a:lnTo>
                  <a:lnTo>
                    <a:pt x="1175" y="152"/>
                  </a:lnTo>
                  <a:lnTo>
                    <a:pt x="1196" y="122"/>
                  </a:lnTo>
                  <a:lnTo>
                    <a:pt x="1236" y="122"/>
                  </a:lnTo>
                  <a:lnTo>
                    <a:pt x="1216" y="173"/>
                  </a:lnTo>
                  <a:lnTo>
                    <a:pt x="1196" y="213"/>
                  </a:lnTo>
                  <a:lnTo>
                    <a:pt x="1175" y="263"/>
                  </a:lnTo>
                  <a:lnTo>
                    <a:pt x="1156" y="304"/>
                  </a:lnTo>
                  <a:lnTo>
                    <a:pt x="1125" y="355"/>
                  </a:lnTo>
                  <a:lnTo>
                    <a:pt x="1095" y="395"/>
                  </a:lnTo>
                  <a:lnTo>
                    <a:pt x="1074" y="415"/>
                  </a:lnTo>
                  <a:lnTo>
                    <a:pt x="1064" y="436"/>
                  </a:lnTo>
                  <a:lnTo>
                    <a:pt x="1054" y="467"/>
                  </a:lnTo>
                  <a:lnTo>
                    <a:pt x="1034" y="486"/>
                  </a:lnTo>
                  <a:lnTo>
                    <a:pt x="994" y="526"/>
                  </a:lnTo>
                  <a:lnTo>
                    <a:pt x="962" y="568"/>
                  </a:lnTo>
                  <a:lnTo>
                    <a:pt x="922" y="598"/>
                  </a:lnTo>
                  <a:lnTo>
                    <a:pt x="882" y="638"/>
                  </a:lnTo>
                  <a:lnTo>
                    <a:pt x="861" y="648"/>
                  </a:lnTo>
                  <a:lnTo>
                    <a:pt x="831" y="659"/>
                  </a:lnTo>
                  <a:lnTo>
                    <a:pt x="811" y="679"/>
                  </a:lnTo>
                  <a:lnTo>
                    <a:pt x="790" y="690"/>
                  </a:lnTo>
                  <a:lnTo>
                    <a:pt x="740" y="709"/>
                  </a:lnTo>
                  <a:lnTo>
                    <a:pt x="699" y="740"/>
                  </a:lnTo>
                  <a:lnTo>
                    <a:pt x="740" y="740"/>
                  </a:lnTo>
                  <a:lnTo>
                    <a:pt x="790" y="749"/>
                  </a:lnTo>
                  <a:lnTo>
                    <a:pt x="841" y="749"/>
                  </a:lnTo>
                  <a:lnTo>
                    <a:pt x="891" y="760"/>
                  </a:lnTo>
                  <a:lnTo>
                    <a:pt x="943" y="760"/>
                  </a:lnTo>
                  <a:lnTo>
                    <a:pt x="994" y="760"/>
                  </a:lnTo>
                  <a:lnTo>
                    <a:pt x="1044" y="760"/>
                  </a:lnTo>
                  <a:lnTo>
                    <a:pt x="1095" y="760"/>
                  </a:lnTo>
                  <a:lnTo>
                    <a:pt x="1145" y="749"/>
                  </a:lnTo>
                  <a:lnTo>
                    <a:pt x="1206" y="749"/>
                  </a:lnTo>
                  <a:lnTo>
                    <a:pt x="1246" y="749"/>
                  </a:lnTo>
                  <a:lnTo>
                    <a:pt x="1307" y="740"/>
                  </a:lnTo>
                  <a:lnTo>
                    <a:pt x="1358" y="730"/>
                  </a:lnTo>
                  <a:lnTo>
                    <a:pt x="1408" y="719"/>
                  </a:lnTo>
                  <a:lnTo>
                    <a:pt x="1429" y="719"/>
                  </a:lnTo>
                  <a:lnTo>
                    <a:pt x="1459" y="709"/>
                  </a:lnTo>
                  <a:lnTo>
                    <a:pt x="1490" y="709"/>
                  </a:lnTo>
                  <a:lnTo>
                    <a:pt x="1520" y="709"/>
                  </a:lnTo>
                  <a:lnTo>
                    <a:pt x="1561" y="690"/>
                  </a:lnTo>
                  <a:lnTo>
                    <a:pt x="1621" y="679"/>
                  </a:lnTo>
                  <a:lnTo>
                    <a:pt x="1673" y="669"/>
                  </a:lnTo>
                  <a:lnTo>
                    <a:pt x="1723" y="659"/>
                  </a:lnTo>
                  <a:lnTo>
                    <a:pt x="1774" y="648"/>
                  </a:lnTo>
                  <a:lnTo>
                    <a:pt x="1824" y="638"/>
                  </a:lnTo>
                  <a:lnTo>
                    <a:pt x="1875" y="629"/>
                  </a:lnTo>
                  <a:lnTo>
                    <a:pt x="1925" y="618"/>
                  </a:lnTo>
                  <a:lnTo>
                    <a:pt x="1976" y="608"/>
                  </a:lnTo>
                  <a:lnTo>
                    <a:pt x="2027" y="598"/>
                  </a:lnTo>
                  <a:lnTo>
                    <a:pt x="2077" y="587"/>
                  </a:lnTo>
                  <a:lnTo>
                    <a:pt x="2128" y="587"/>
                  </a:lnTo>
                  <a:lnTo>
                    <a:pt x="2179" y="587"/>
                  </a:lnTo>
                  <a:lnTo>
                    <a:pt x="2230" y="578"/>
                  </a:lnTo>
                  <a:lnTo>
                    <a:pt x="2281" y="578"/>
                  </a:lnTo>
                  <a:lnTo>
                    <a:pt x="2341" y="578"/>
                  </a:lnTo>
                  <a:lnTo>
                    <a:pt x="2371" y="568"/>
                  </a:lnTo>
                  <a:lnTo>
                    <a:pt x="2412" y="557"/>
                  </a:lnTo>
                  <a:lnTo>
                    <a:pt x="2453" y="547"/>
                  </a:lnTo>
                  <a:lnTo>
                    <a:pt x="2493" y="547"/>
                  </a:lnTo>
                  <a:lnTo>
                    <a:pt x="2533" y="537"/>
                  </a:lnTo>
                  <a:lnTo>
                    <a:pt x="2574" y="537"/>
                  </a:lnTo>
                  <a:lnTo>
                    <a:pt x="2625" y="526"/>
                  </a:lnTo>
                  <a:lnTo>
                    <a:pt x="2665" y="526"/>
                  </a:lnTo>
                  <a:lnTo>
                    <a:pt x="2706" y="517"/>
                  </a:lnTo>
                  <a:lnTo>
                    <a:pt x="2746" y="507"/>
                  </a:lnTo>
                  <a:lnTo>
                    <a:pt x="2798" y="507"/>
                  </a:lnTo>
                  <a:lnTo>
                    <a:pt x="2838" y="497"/>
                  </a:lnTo>
                  <a:lnTo>
                    <a:pt x="2878" y="486"/>
                  </a:lnTo>
                  <a:lnTo>
                    <a:pt x="2918" y="476"/>
                  </a:lnTo>
                  <a:lnTo>
                    <a:pt x="2969" y="467"/>
                  </a:lnTo>
                  <a:lnTo>
                    <a:pt x="3010" y="467"/>
                  </a:lnTo>
                  <a:lnTo>
                    <a:pt x="3030" y="446"/>
                  </a:lnTo>
                  <a:lnTo>
                    <a:pt x="3061" y="446"/>
                  </a:lnTo>
                  <a:lnTo>
                    <a:pt x="3091" y="446"/>
                  </a:lnTo>
                  <a:lnTo>
                    <a:pt x="3122" y="446"/>
                  </a:lnTo>
                  <a:lnTo>
                    <a:pt x="3152" y="436"/>
                  </a:lnTo>
                  <a:lnTo>
                    <a:pt x="3183" y="436"/>
                  </a:lnTo>
                  <a:lnTo>
                    <a:pt x="3212" y="436"/>
                  </a:lnTo>
                  <a:lnTo>
                    <a:pt x="3244" y="436"/>
                  </a:lnTo>
                  <a:lnTo>
                    <a:pt x="3273" y="425"/>
                  </a:lnTo>
                  <a:lnTo>
                    <a:pt x="3303" y="425"/>
                  </a:lnTo>
                  <a:lnTo>
                    <a:pt x="3324" y="406"/>
                  </a:lnTo>
                  <a:lnTo>
                    <a:pt x="3345" y="395"/>
                  </a:lnTo>
                  <a:lnTo>
                    <a:pt x="3364" y="375"/>
                  </a:lnTo>
                  <a:lnTo>
                    <a:pt x="3385" y="355"/>
                  </a:lnTo>
                  <a:lnTo>
                    <a:pt x="3395" y="324"/>
                  </a:lnTo>
                  <a:lnTo>
                    <a:pt x="3406" y="294"/>
                  </a:lnTo>
                  <a:lnTo>
                    <a:pt x="3375" y="263"/>
                  </a:lnTo>
                  <a:lnTo>
                    <a:pt x="3345" y="243"/>
                  </a:lnTo>
                  <a:lnTo>
                    <a:pt x="3324" y="213"/>
                  </a:lnTo>
                  <a:lnTo>
                    <a:pt x="3303" y="183"/>
                  </a:lnTo>
                  <a:lnTo>
                    <a:pt x="3273" y="152"/>
                  </a:lnTo>
                  <a:lnTo>
                    <a:pt x="3263" y="122"/>
                  </a:lnTo>
                  <a:lnTo>
                    <a:pt x="3253" y="81"/>
                  </a:lnTo>
                  <a:lnTo>
                    <a:pt x="3263" y="51"/>
                  </a:lnTo>
                  <a:lnTo>
                    <a:pt x="3273" y="20"/>
                  </a:lnTo>
                  <a:lnTo>
                    <a:pt x="3294" y="11"/>
                  </a:lnTo>
                  <a:lnTo>
                    <a:pt x="3314" y="0"/>
                  </a:lnTo>
                  <a:lnTo>
                    <a:pt x="3324" y="0"/>
                  </a:lnTo>
                  <a:lnTo>
                    <a:pt x="3345" y="11"/>
                  </a:lnTo>
                  <a:lnTo>
                    <a:pt x="3364" y="40"/>
                  </a:lnTo>
                  <a:lnTo>
                    <a:pt x="3385" y="71"/>
                  </a:lnTo>
                  <a:lnTo>
                    <a:pt x="3395" y="101"/>
                  </a:lnTo>
                  <a:lnTo>
                    <a:pt x="3415" y="131"/>
                  </a:lnTo>
                  <a:lnTo>
                    <a:pt x="3435" y="162"/>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33" name="Freeform 332"/>
            <p:cNvSpPr>
              <a:spLocks/>
            </p:cNvSpPr>
            <p:nvPr/>
          </p:nvSpPr>
          <p:spPr bwMode="auto">
            <a:xfrm>
              <a:off x="1222" y="1930"/>
              <a:ext cx="590" cy="327"/>
            </a:xfrm>
            <a:custGeom>
              <a:avLst/>
              <a:gdLst>
                <a:gd name="T0" fmla="*/ 3628 w 4135"/>
                <a:gd name="T1" fmla="*/ 294 h 2290"/>
                <a:gd name="T2" fmla="*/ 3892 w 4135"/>
                <a:gd name="T3" fmla="*/ 425 h 2290"/>
                <a:gd name="T4" fmla="*/ 4135 w 4135"/>
                <a:gd name="T5" fmla="*/ 557 h 2290"/>
                <a:gd name="T6" fmla="*/ 3892 w 4135"/>
                <a:gd name="T7" fmla="*/ 537 h 2290"/>
                <a:gd name="T8" fmla="*/ 3669 w 4135"/>
                <a:gd name="T9" fmla="*/ 436 h 2290"/>
                <a:gd name="T10" fmla="*/ 3486 w 4135"/>
                <a:gd name="T11" fmla="*/ 425 h 2290"/>
                <a:gd name="T12" fmla="*/ 3345 w 4135"/>
                <a:gd name="T13" fmla="*/ 578 h 2290"/>
                <a:gd name="T14" fmla="*/ 3334 w 4135"/>
                <a:gd name="T15" fmla="*/ 791 h 2290"/>
                <a:gd name="T16" fmla="*/ 3314 w 4135"/>
                <a:gd name="T17" fmla="*/ 1024 h 2290"/>
                <a:gd name="T18" fmla="*/ 3273 w 4135"/>
                <a:gd name="T19" fmla="*/ 1256 h 2290"/>
                <a:gd name="T20" fmla="*/ 3223 w 4135"/>
                <a:gd name="T21" fmla="*/ 1500 h 2290"/>
                <a:gd name="T22" fmla="*/ 3162 w 4135"/>
                <a:gd name="T23" fmla="*/ 1733 h 2290"/>
                <a:gd name="T24" fmla="*/ 3040 w 4135"/>
                <a:gd name="T25" fmla="*/ 1895 h 2290"/>
                <a:gd name="T26" fmla="*/ 2909 w 4135"/>
                <a:gd name="T27" fmla="*/ 2036 h 2290"/>
                <a:gd name="T28" fmla="*/ 2756 w 4135"/>
                <a:gd name="T29" fmla="*/ 2139 h 2290"/>
                <a:gd name="T30" fmla="*/ 2584 w 4135"/>
                <a:gd name="T31" fmla="*/ 2219 h 2290"/>
                <a:gd name="T32" fmla="*/ 2402 w 4135"/>
                <a:gd name="T33" fmla="*/ 2280 h 2290"/>
                <a:gd name="T34" fmla="*/ 2199 w 4135"/>
                <a:gd name="T35" fmla="*/ 2290 h 2290"/>
                <a:gd name="T36" fmla="*/ 2007 w 4135"/>
                <a:gd name="T37" fmla="*/ 2260 h 2290"/>
                <a:gd name="T38" fmla="*/ 1835 w 4135"/>
                <a:gd name="T39" fmla="*/ 2209 h 2290"/>
                <a:gd name="T40" fmla="*/ 1662 w 4135"/>
                <a:gd name="T41" fmla="*/ 2128 h 2290"/>
                <a:gd name="T42" fmla="*/ 1509 w 4135"/>
                <a:gd name="T43" fmla="*/ 2027 h 2290"/>
                <a:gd name="T44" fmla="*/ 1378 w 4135"/>
                <a:gd name="T45" fmla="*/ 1895 h 2290"/>
                <a:gd name="T46" fmla="*/ 1246 w 4135"/>
                <a:gd name="T47" fmla="*/ 1754 h 2290"/>
                <a:gd name="T48" fmla="*/ 1125 w 4135"/>
                <a:gd name="T49" fmla="*/ 1601 h 2290"/>
                <a:gd name="T50" fmla="*/ 1023 w 4135"/>
                <a:gd name="T51" fmla="*/ 1449 h 2290"/>
                <a:gd name="T52" fmla="*/ 922 w 4135"/>
                <a:gd name="T53" fmla="*/ 1287 h 2290"/>
                <a:gd name="T54" fmla="*/ 841 w 4135"/>
                <a:gd name="T55" fmla="*/ 1135 h 2290"/>
                <a:gd name="T56" fmla="*/ 567 w 4135"/>
                <a:gd name="T57" fmla="*/ 821 h 2290"/>
                <a:gd name="T58" fmla="*/ 355 w 4135"/>
                <a:gd name="T59" fmla="*/ 821 h 2290"/>
                <a:gd name="T60" fmla="*/ 31 w 4135"/>
                <a:gd name="T61" fmla="*/ 1003 h 2290"/>
                <a:gd name="T62" fmla="*/ 81 w 4135"/>
                <a:gd name="T63" fmla="*/ 810 h 2290"/>
                <a:gd name="T64" fmla="*/ 253 w 4135"/>
                <a:gd name="T65" fmla="*/ 719 h 2290"/>
                <a:gd name="T66" fmla="*/ 445 w 4135"/>
                <a:gd name="T67" fmla="*/ 690 h 2290"/>
                <a:gd name="T68" fmla="*/ 609 w 4135"/>
                <a:gd name="T69" fmla="*/ 638 h 2290"/>
                <a:gd name="T70" fmla="*/ 882 w 4135"/>
                <a:gd name="T71" fmla="*/ 497 h 2290"/>
                <a:gd name="T72" fmla="*/ 1003 w 4135"/>
                <a:gd name="T73" fmla="*/ 355 h 2290"/>
                <a:gd name="T74" fmla="*/ 1125 w 4135"/>
                <a:gd name="T75" fmla="*/ 233 h 2290"/>
                <a:gd name="T76" fmla="*/ 1216 w 4135"/>
                <a:gd name="T77" fmla="*/ 173 h 2290"/>
                <a:gd name="T78" fmla="*/ 1074 w 4135"/>
                <a:gd name="T79" fmla="*/ 415 h 2290"/>
                <a:gd name="T80" fmla="*/ 922 w 4135"/>
                <a:gd name="T81" fmla="*/ 598 h 2290"/>
                <a:gd name="T82" fmla="*/ 740 w 4135"/>
                <a:gd name="T83" fmla="*/ 709 h 2290"/>
                <a:gd name="T84" fmla="*/ 943 w 4135"/>
                <a:gd name="T85" fmla="*/ 760 h 2290"/>
                <a:gd name="T86" fmla="*/ 1246 w 4135"/>
                <a:gd name="T87" fmla="*/ 749 h 2290"/>
                <a:gd name="T88" fmla="*/ 1490 w 4135"/>
                <a:gd name="T89" fmla="*/ 709 h 2290"/>
                <a:gd name="T90" fmla="*/ 1774 w 4135"/>
                <a:gd name="T91" fmla="*/ 648 h 2290"/>
                <a:gd name="T92" fmla="*/ 2077 w 4135"/>
                <a:gd name="T93" fmla="*/ 587 h 2290"/>
                <a:gd name="T94" fmla="*/ 2371 w 4135"/>
                <a:gd name="T95" fmla="*/ 568 h 2290"/>
                <a:gd name="T96" fmla="*/ 2625 w 4135"/>
                <a:gd name="T97" fmla="*/ 526 h 2290"/>
                <a:gd name="T98" fmla="*/ 2878 w 4135"/>
                <a:gd name="T99" fmla="*/ 486 h 2290"/>
                <a:gd name="T100" fmla="*/ 3091 w 4135"/>
                <a:gd name="T101" fmla="*/ 446 h 2290"/>
                <a:gd name="T102" fmla="*/ 3273 w 4135"/>
                <a:gd name="T103" fmla="*/ 425 h 2290"/>
                <a:gd name="T104" fmla="*/ 3395 w 4135"/>
                <a:gd name="T105" fmla="*/ 324 h 2290"/>
                <a:gd name="T106" fmla="*/ 3273 w 4135"/>
                <a:gd name="T107" fmla="*/ 152 h 2290"/>
                <a:gd name="T108" fmla="*/ 3314 w 4135"/>
                <a:gd name="T109" fmla="*/ 0 h 2290"/>
                <a:gd name="T110" fmla="*/ 3415 w 4135"/>
                <a:gd name="T111" fmla="*/ 131 h 229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135"/>
                <a:gd name="T169" fmla="*/ 0 h 2290"/>
                <a:gd name="T170" fmla="*/ 4135 w 4135"/>
                <a:gd name="T171" fmla="*/ 2290 h 229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135" h="2290">
                  <a:moveTo>
                    <a:pt x="3435" y="162"/>
                  </a:moveTo>
                  <a:lnTo>
                    <a:pt x="3476" y="192"/>
                  </a:lnTo>
                  <a:lnTo>
                    <a:pt x="3507" y="213"/>
                  </a:lnTo>
                  <a:lnTo>
                    <a:pt x="3547" y="243"/>
                  </a:lnTo>
                  <a:lnTo>
                    <a:pt x="3587" y="263"/>
                  </a:lnTo>
                  <a:lnTo>
                    <a:pt x="3628" y="294"/>
                  </a:lnTo>
                  <a:lnTo>
                    <a:pt x="3669" y="314"/>
                  </a:lnTo>
                  <a:lnTo>
                    <a:pt x="3719" y="345"/>
                  </a:lnTo>
                  <a:lnTo>
                    <a:pt x="3759" y="375"/>
                  </a:lnTo>
                  <a:lnTo>
                    <a:pt x="3810" y="395"/>
                  </a:lnTo>
                  <a:lnTo>
                    <a:pt x="3851" y="415"/>
                  </a:lnTo>
                  <a:lnTo>
                    <a:pt x="3892" y="425"/>
                  </a:lnTo>
                  <a:lnTo>
                    <a:pt x="3942" y="446"/>
                  </a:lnTo>
                  <a:lnTo>
                    <a:pt x="3982" y="467"/>
                  </a:lnTo>
                  <a:lnTo>
                    <a:pt x="4033" y="486"/>
                  </a:lnTo>
                  <a:lnTo>
                    <a:pt x="4085" y="497"/>
                  </a:lnTo>
                  <a:lnTo>
                    <a:pt x="4135" y="517"/>
                  </a:lnTo>
                  <a:lnTo>
                    <a:pt x="4135" y="557"/>
                  </a:lnTo>
                  <a:lnTo>
                    <a:pt x="4085" y="557"/>
                  </a:lnTo>
                  <a:lnTo>
                    <a:pt x="4043" y="568"/>
                  </a:lnTo>
                  <a:lnTo>
                    <a:pt x="4003" y="557"/>
                  </a:lnTo>
                  <a:lnTo>
                    <a:pt x="3973" y="557"/>
                  </a:lnTo>
                  <a:lnTo>
                    <a:pt x="3932" y="547"/>
                  </a:lnTo>
                  <a:lnTo>
                    <a:pt x="3892" y="537"/>
                  </a:lnTo>
                  <a:lnTo>
                    <a:pt x="3851" y="517"/>
                  </a:lnTo>
                  <a:lnTo>
                    <a:pt x="3820" y="507"/>
                  </a:lnTo>
                  <a:lnTo>
                    <a:pt x="3780" y="486"/>
                  </a:lnTo>
                  <a:lnTo>
                    <a:pt x="3740" y="467"/>
                  </a:lnTo>
                  <a:lnTo>
                    <a:pt x="3699" y="446"/>
                  </a:lnTo>
                  <a:lnTo>
                    <a:pt x="3669" y="436"/>
                  </a:lnTo>
                  <a:lnTo>
                    <a:pt x="3628" y="415"/>
                  </a:lnTo>
                  <a:lnTo>
                    <a:pt x="3597" y="406"/>
                  </a:lnTo>
                  <a:lnTo>
                    <a:pt x="3557" y="385"/>
                  </a:lnTo>
                  <a:lnTo>
                    <a:pt x="3526" y="375"/>
                  </a:lnTo>
                  <a:lnTo>
                    <a:pt x="3507" y="395"/>
                  </a:lnTo>
                  <a:lnTo>
                    <a:pt x="3486" y="425"/>
                  </a:lnTo>
                  <a:lnTo>
                    <a:pt x="3466" y="436"/>
                  </a:lnTo>
                  <a:lnTo>
                    <a:pt x="3446" y="456"/>
                  </a:lnTo>
                  <a:lnTo>
                    <a:pt x="3395" y="476"/>
                  </a:lnTo>
                  <a:lnTo>
                    <a:pt x="3345" y="497"/>
                  </a:lnTo>
                  <a:lnTo>
                    <a:pt x="3345" y="537"/>
                  </a:lnTo>
                  <a:lnTo>
                    <a:pt x="3345" y="578"/>
                  </a:lnTo>
                  <a:lnTo>
                    <a:pt x="3345" y="608"/>
                  </a:lnTo>
                  <a:lnTo>
                    <a:pt x="3345" y="648"/>
                  </a:lnTo>
                  <a:lnTo>
                    <a:pt x="3334" y="679"/>
                  </a:lnTo>
                  <a:lnTo>
                    <a:pt x="3334" y="719"/>
                  </a:lnTo>
                  <a:lnTo>
                    <a:pt x="3334" y="749"/>
                  </a:lnTo>
                  <a:lnTo>
                    <a:pt x="3334" y="791"/>
                  </a:lnTo>
                  <a:lnTo>
                    <a:pt x="3334" y="831"/>
                  </a:lnTo>
                  <a:lnTo>
                    <a:pt x="3324" y="871"/>
                  </a:lnTo>
                  <a:lnTo>
                    <a:pt x="3324" y="913"/>
                  </a:lnTo>
                  <a:lnTo>
                    <a:pt x="3324" y="942"/>
                  </a:lnTo>
                  <a:lnTo>
                    <a:pt x="3314" y="983"/>
                  </a:lnTo>
                  <a:lnTo>
                    <a:pt x="3314" y="1024"/>
                  </a:lnTo>
                  <a:lnTo>
                    <a:pt x="3303" y="1064"/>
                  </a:lnTo>
                  <a:lnTo>
                    <a:pt x="3303" y="1104"/>
                  </a:lnTo>
                  <a:lnTo>
                    <a:pt x="3294" y="1135"/>
                  </a:lnTo>
                  <a:lnTo>
                    <a:pt x="3294" y="1176"/>
                  </a:lnTo>
                  <a:lnTo>
                    <a:pt x="3284" y="1216"/>
                  </a:lnTo>
                  <a:lnTo>
                    <a:pt x="3273" y="1256"/>
                  </a:lnTo>
                  <a:lnTo>
                    <a:pt x="3263" y="1297"/>
                  </a:lnTo>
                  <a:lnTo>
                    <a:pt x="3263" y="1338"/>
                  </a:lnTo>
                  <a:lnTo>
                    <a:pt x="3253" y="1378"/>
                  </a:lnTo>
                  <a:lnTo>
                    <a:pt x="3244" y="1419"/>
                  </a:lnTo>
                  <a:lnTo>
                    <a:pt x="3233" y="1449"/>
                  </a:lnTo>
                  <a:lnTo>
                    <a:pt x="3223" y="1500"/>
                  </a:lnTo>
                  <a:lnTo>
                    <a:pt x="3212" y="1531"/>
                  </a:lnTo>
                  <a:lnTo>
                    <a:pt x="3202" y="1571"/>
                  </a:lnTo>
                  <a:lnTo>
                    <a:pt x="3183" y="1611"/>
                  </a:lnTo>
                  <a:lnTo>
                    <a:pt x="3172" y="1651"/>
                  </a:lnTo>
                  <a:lnTo>
                    <a:pt x="3162" y="1693"/>
                  </a:lnTo>
                  <a:lnTo>
                    <a:pt x="3162" y="1733"/>
                  </a:lnTo>
                  <a:lnTo>
                    <a:pt x="3141" y="1763"/>
                  </a:lnTo>
                  <a:lnTo>
                    <a:pt x="3122" y="1794"/>
                  </a:lnTo>
                  <a:lnTo>
                    <a:pt x="3101" y="1813"/>
                  </a:lnTo>
                  <a:lnTo>
                    <a:pt x="3080" y="1844"/>
                  </a:lnTo>
                  <a:lnTo>
                    <a:pt x="3061" y="1874"/>
                  </a:lnTo>
                  <a:lnTo>
                    <a:pt x="3040" y="1895"/>
                  </a:lnTo>
                  <a:lnTo>
                    <a:pt x="3021" y="1916"/>
                  </a:lnTo>
                  <a:lnTo>
                    <a:pt x="3000" y="1946"/>
                  </a:lnTo>
                  <a:lnTo>
                    <a:pt x="2979" y="1966"/>
                  </a:lnTo>
                  <a:lnTo>
                    <a:pt x="2949" y="1986"/>
                  </a:lnTo>
                  <a:lnTo>
                    <a:pt x="2929" y="2006"/>
                  </a:lnTo>
                  <a:lnTo>
                    <a:pt x="2909" y="2036"/>
                  </a:lnTo>
                  <a:lnTo>
                    <a:pt x="2878" y="2047"/>
                  </a:lnTo>
                  <a:lnTo>
                    <a:pt x="2857" y="2067"/>
                  </a:lnTo>
                  <a:lnTo>
                    <a:pt x="2838" y="2088"/>
                  </a:lnTo>
                  <a:lnTo>
                    <a:pt x="2817" y="2108"/>
                  </a:lnTo>
                  <a:lnTo>
                    <a:pt x="2787" y="2128"/>
                  </a:lnTo>
                  <a:lnTo>
                    <a:pt x="2756" y="2139"/>
                  </a:lnTo>
                  <a:lnTo>
                    <a:pt x="2726" y="2158"/>
                  </a:lnTo>
                  <a:lnTo>
                    <a:pt x="2695" y="2168"/>
                  </a:lnTo>
                  <a:lnTo>
                    <a:pt x="2676" y="2179"/>
                  </a:lnTo>
                  <a:lnTo>
                    <a:pt x="2645" y="2199"/>
                  </a:lnTo>
                  <a:lnTo>
                    <a:pt x="2615" y="2209"/>
                  </a:lnTo>
                  <a:lnTo>
                    <a:pt x="2584" y="2219"/>
                  </a:lnTo>
                  <a:lnTo>
                    <a:pt x="2554" y="2229"/>
                  </a:lnTo>
                  <a:lnTo>
                    <a:pt x="2523" y="2240"/>
                  </a:lnTo>
                  <a:lnTo>
                    <a:pt x="2493" y="2250"/>
                  </a:lnTo>
                  <a:lnTo>
                    <a:pt x="2462" y="2260"/>
                  </a:lnTo>
                  <a:lnTo>
                    <a:pt x="2432" y="2270"/>
                  </a:lnTo>
                  <a:lnTo>
                    <a:pt x="2402" y="2280"/>
                  </a:lnTo>
                  <a:lnTo>
                    <a:pt x="2361" y="2280"/>
                  </a:lnTo>
                  <a:lnTo>
                    <a:pt x="2341" y="2290"/>
                  </a:lnTo>
                  <a:lnTo>
                    <a:pt x="2300" y="2290"/>
                  </a:lnTo>
                  <a:lnTo>
                    <a:pt x="2260" y="2290"/>
                  </a:lnTo>
                  <a:lnTo>
                    <a:pt x="2230" y="2290"/>
                  </a:lnTo>
                  <a:lnTo>
                    <a:pt x="2199" y="2290"/>
                  </a:lnTo>
                  <a:lnTo>
                    <a:pt x="2169" y="2290"/>
                  </a:lnTo>
                  <a:lnTo>
                    <a:pt x="2128" y="2280"/>
                  </a:lnTo>
                  <a:lnTo>
                    <a:pt x="2098" y="2280"/>
                  </a:lnTo>
                  <a:lnTo>
                    <a:pt x="2068" y="2280"/>
                  </a:lnTo>
                  <a:lnTo>
                    <a:pt x="2037" y="2270"/>
                  </a:lnTo>
                  <a:lnTo>
                    <a:pt x="2007" y="2260"/>
                  </a:lnTo>
                  <a:lnTo>
                    <a:pt x="1976" y="2250"/>
                  </a:lnTo>
                  <a:lnTo>
                    <a:pt x="1946" y="2250"/>
                  </a:lnTo>
                  <a:lnTo>
                    <a:pt x="1915" y="2240"/>
                  </a:lnTo>
                  <a:lnTo>
                    <a:pt x="1885" y="2229"/>
                  </a:lnTo>
                  <a:lnTo>
                    <a:pt x="1854" y="2219"/>
                  </a:lnTo>
                  <a:lnTo>
                    <a:pt x="1835" y="2209"/>
                  </a:lnTo>
                  <a:lnTo>
                    <a:pt x="1804" y="2199"/>
                  </a:lnTo>
                  <a:lnTo>
                    <a:pt x="1774" y="2189"/>
                  </a:lnTo>
                  <a:lnTo>
                    <a:pt x="1743" y="2168"/>
                  </a:lnTo>
                  <a:lnTo>
                    <a:pt x="1713" y="2158"/>
                  </a:lnTo>
                  <a:lnTo>
                    <a:pt x="1692" y="2139"/>
                  </a:lnTo>
                  <a:lnTo>
                    <a:pt x="1662" y="2128"/>
                  </a:lnTo>
                  <a:lnTo>
                    <a:pt x="1642" y="2108"/>
                  </a:lnTo>
                  <a:lnTo>
                    <a:pt x="1612" y="2097"/>
                  </a:lnTo>
                  <a:lnTo>
                    <a:pt x="1581" y="2078"/>
                  </a:lnTo>
                  <a:lnTo>
                    <a:pt x="1561" y="2057"/>
                  </a:lnTo>
                  <a:lnTo>
                    <a:pt x="1540" y="2036"/>
                  </a:lnTo>
                  <a:lnTo>
                    <a:pt x="1509" y="2027"/>
                  </a:lnTo>
                  <a:lnTo>
                    <a:pt x="1490" y="1996"/>
                  </a:lnTo>
                  <a:lnTo>
                    <a:pt x="1469" y="1986"/>
                  </a:lnTo>
                  <a:lnTo>
                    <a:pt x="1439" y="1956"/>
                  </a:lnTo>
                  <a:lnTo>
                    <a:pt x="1419" y="1946"/>
                  </a:lnTo>
                  <a:lnTo>
                    <a:pt x="1389" y="1916"/>
                  </a:lnTo>
                  <a:lnTo>
                    <a:pt x="1378" y="1895"/>
                  </a:lnTo>
                  <a:lnTo>
                    <a:pt x="1347" y="1874"/>
                  </a:lnTo>
                  <a:lnTo>
                    <a:pt x="1328" y="1855"/>
                  </a:lnTo>
                  <a:lnTo>
                    <a:pt x="1307" y="1824"/>
                  </a:lnTo>
                  <a:lnTo>
                    <a:pt x="1287" y="1804"/>
                  </a:lnTo>
                  <a:lnTo>
                    <a:pt x="1257" y="1773"/>
                  </a:lnTo>
                  <a:lnTo>
                    <a:pt x="1246" y="1754"/>
                  </a:lnTo>
                  <a:lnTo>
                    <a:pt x="1227" y="1723"/>
                  </a:lnTo>
                  <a:lnTo>
                    <a:pt x="1206" y="1702"/>
                  </a:lnTo>
                  <a:lnTo>
                    <a:pt x="1185" y="1682"/>
                  </a:lnTo>
                  <a:lnTo>
                    <a:pt x="1166" y="1651"/>
                  </a:lnTo>
                  <a:lnTo>
                    <a:pt x="1145" y="1632"/>
                  </a:lnTo>
                  <a:lnTo>
                    <a:pt x="1125" y="1601"/>
                  </a:lnTo>
                  <a:lnTo>
                    <a:pt x="1105" y="1581"/>
                  </a:lnTo>
                  <a:lnTo>
                    <a:pt x="1095" y="1550"/>
                  </a:lnTo>
                  <a:lnTo>
                    <a:pt x="1074" y="1531"/>
                  </a:lnTo>
                  <a:lnTo>
                    <a:pt x="1054" y="1500"/>
                  </a:lnTo>
                  <a:lnTo>
                    <a:pt x="1034" y="1470"/>
                  </a:lnTo>
                  <a:lnTo>
                    <a:pt x="1023" y="1449"/>
                  </a:lnTo>
                  <a:lnTo>
                    <a:pt x="1003" y="1419"/>
                  </a:lnTo>
                  <a:lnTo>
                    <a:pt x="994" y="1399"/>
                  </a:lnTo>
                  <a:lnTo>
                    <a:pt x="973" y="1368"/>
                  </a:lnTo>
                  <a:lnTo>
                    <a:pt x="962" y="1348"/>
                  </a:lnTo>
                  <a:lnTo>
                    <a:pt x="943" y="1317"/>
                  </a:lnTo>
                  <a:lnTo>
                    <a:pt x="922" y="1287"/>
                  </a:lnTo>
                  <a:lnTo>
                    <a:pt x="912" y="1256"/>
                  </a:lnTo>
                  <a:lnTo>
                    <a:pt x="902" y="1237"/>
                  </a:lnTo>
                  <a:lnTo>
                    <a:pt x="882" y="1206"/>
                  </a:lnTo>
                  <a:lnTo>
                    <a:pt x="872" y="1186"/>
                  </a:lnTo>
                  <a:lnTo>
                    <a:pt x="851" y="1155"/>
                  </a:lnTo>
                  <a:lnTo>
                    <a:pt x="841" y="1135"/>
                  </a:lnTo>
                  <a:lnTo>
                    <a:pt x="740" y="892"/>
                  </a:lnTo>
                  <a:lnTo>
                    <a:pt x="699" y="861"/>
                  </a:lnTo>
                  <a:lnTo>
                    <a:pt x="659" y="852"/>
                  </a:lnTo>
                  <a:lnTo>
                    <a:pt x="628" y="841"/>
                  </a:lnTo>
                  <a:lnTo>
                    <a:pt x="598" y="831"/>
                  </a:lnTo>
                  <a:lnTo>
                    <a:pt x="567" y="821"/>
                  </a:lnTo>
                  <a:lnTo>
                    <a:pt x="527" y="821"/>
                  </a:lnTo>
                  <a:lnTo>
                    <a:pt x="497" y="821"/>
                  </a:lnTo>
                  <a:lnTo>
                    <a:pt x="466" y="821"/>
                  </a:lnTo>
                  <a:lnTo>
                    <a:pt x="426" y="821"/>
                  </a:lnTo>
                  <a:lnTo>
                    <a:pt x="395" y="821"/>
                  </a:lnTo>
                  <a:lnTo>
                    <a:pt x="355" y="821"/>
                  </a:lnTo>
                  <a:lnTo>
                    <a:pt x="325" y="831"/>
                  </a:lnTo>
                  <a:lnTo>
                    <a:pt x="283" y="831"/>
                  </a:lnTo>
                  <a:lnTo>
                    <a:pt x="253" y="841"/>
                  </a:lnTo>
                  <a:lnTo>
                    <a:pt x="213" y="852"/>
                  </a:lnTo>
                  <a:lnTo>
                    <a:pt x="182" y="861"/>
                  </a:lnTo>
                  <a:lnTo>
                    <a:pt x="31" y="1003"/>
                  </a:lnTo>
                  <a:lnTo>
                    <a:pt x="0" y="972"/>
                  </a:lnTo>
                  <a:lnTo>
                    <a:pt x="0" y="942"/>
                  </a:lnTo>
                  <a:lnTo>
                    <a:pt x="20" y="913"/>
                  </a:lnTo>
                  <a:lnTo>
                    <a:pt x="31" y="871"/>
                  </a:lnTo>
                  <a:lnTo>
                    <a:pt x="50" y="841"/>
                  </a:lnTo>
                  <a:lnTo>
                    <a:pt x="81" y="810"/>
                  </a:lnTo>
                  <a:lnTo>
                    <a:pt x="102" y="791"/>
                  </a:lnTo>
                  <a:lnTo>
                    <a:pt x="132" y="770"/>
                  </a:lnTo>
                  <a:lnTo>
                    <a:pt x="162" y="749"/>
                  </a:lnTo>
                  <a:lnTo>
                    <a:pt x="193" y="740"/>
                  </a:lnTo>
                  <a:lnTo>
                    <a:pt x="222" y="730"/>
                  </a:lnTo>
                  <a:lnTo>
                    <a:pt x="253" y="719"/>
                  </a:lnTo>
                  <a:lnTo>
                    <a:pt x="283" y="709"/>
                  </a:lnTo>
                  <a:lnTo>
                    <a:pt x="314" y="709"/>
                  </a:lnTo>
                  <a:lnTo>
                    <a:pt x="344" y="699"/>
                  </a:lnTo>
                  <a:lnTo>
                    <a:pt x="386" y="699"/>
                  </a:lnTo>
                  <a:lnTo>
                    <a:pt x="416" y="690"/>
                  </a:lnTo>
                  <a:lnTo>
                    <a:pt x="445" y="690"/>
                  </a:lnTo>
                  <a:lnTo>
                    <a:pt x="476" y="690"/>
                  </a:lnTo>
                  <a:lnTo>
                    <a:pt x="506" y="690"/>
                  </a:lnTo>
                  <a:lnTo>
                    <a:pt x="527" y="679"/>
                  </a:lnTo>
                  <a:lnTo>
                    <a:pt x="557" y="659"/>
                  </a:lnTo>
                  <a:lnTo>
                    <a:pt x="578" y="648"/>
                  </a:lnTo>
                  <a:lnTo>
                    <a:pt x="609" y="638"/>
                  </a:lnTo>
                  <a:lnTo>
                    <a:pt x="649" y="618"/>
                  </a:lnTo>
                  <a:lnTo>
                    <a:pt x="699" y="608"/>
                  </a:lnTo>
                  <a:lnTo>
                    <a:pt x="740" y="587"/>
                  </a:lnTo>
                  <a:lnTo>
                    <a:pt x="790" y="557"/>
                  </a:lnTo>
                  <a:lnTo>
                    <a:pt x="831" y="526"/>
                  </a:lnTo>
                  <a:lnTo>
                    <a:pt x="882" y="497"/>
                  </a:lnTo>
                  <a:lnTo>
                    <a:pt x="902" y="467"/>
                  </a:lnTo>
                  <a:lnTo>
                    <a:pt x="912" y="446"/>
                  </a:lnTo>
                  <a:lnTo>
                    <a:pt x="933" y="425"/>
                  </a:lnTo>
                  <a:lnTo>
                    <a:pt x="952" y="406"/>
                  </a:lnTo>
                  <a:lnTo>
                    <a:pt x="973" y="375"/>
                  </a:lnTo>
                  <a:lnTo>
                    <a:pt x="1003" y="355"/>
                  </a:lnTo>
                  <a:lnTo>
                    <a:pt x="1023" y="335"/>
                  </a:lnTo>
                  <a:lnTo>
                    <a:pt x="1044" y="314"/>
                  </a:lnTo>
                  <a:lnTo>
                    <a:pt x="1064" y="294"/>
                  </a:lnTo>
                  <a:lnTo>
                    <a:pt x="1084" y="274"/>
                  </a:lnTo>
                  <a:lnTo>
                    <a:pt x="1105" y="253"/>
                  </a:lnTo>
                  <a:lnTo>
                    <a:pt x="1125" y="233"/>
                  </a:lnTo>
                  <a:lnTo>
                    <a:pt x="1145" y="202"/>
                  </a:lnTo>
                  <a:lnTo>
                    <a:pt x="1166" y="183"/>
                  </a:lnTo>
                  <a:lnTo>
                    <a:pt x="1175" y="152"/>
                  </a:lnTo>
                  <a:lnTo>
                    <a:pt x="1196" y="122"/>
                  </a:lnTo>
                  <a:lnTo>
                    <a:pt x="1236" y="122"/>
                  </a:lnTo>
                  <a:lnTo>
                    <a:pt x="1216" y="173"/>
                  </a:lnTo>
                  <a:lnTo>
                    <a:pt x="1196" y="213"/>
                  </a:lnTo>
                  <a:lnTo>
                    <a:pt x="1175" y="263"/>
                  </a:lnTo>
                  <a:lnTo>
                    <a:pt x="1156" y="304"/>
                  </a:lnTo>
                  <a:lnTo>
                    <a:pt x="1125" y="355"/>
                  </a:lnTo>
                  <a:lnTo>
                    <a:pt x="1095" y="395"/>
                  </a:lnTo>
                  <a:lnTo>
                    <a:pt x="1074" y="415"/>
                  </a:lnTo>
                  <a:lnTo>
                    <a:pt x="1064" y="436"/>
                  </a:lnTo>
                  <a:lnTo>
                    <a:pt x="1054" y="467"/>
                  </a:lnTo>
                  <a:lnTo>
                    <a:pt x="1034" y="486"/>
                  </a:lnTo>
                  <a:lnTo>
                    <a:pt x="994" y="526"/>
                  </a:lnTo>
                  <a:lnTo>
                    <a:pt x="962" y="568"/>
                  </a:lnTo>
                  <a:lnTo>
                    <a:pt x="922" y="598"/>
                  </a:lnTo>
                  <a:lnTo>
                    <a:pt x="882" y="638"/>
                  </a:lnTo>
                  <a:lnTo>
                    <a:pt x="861" y="648"/>
                  </a:lnTo>
                  <a:lnTo>
                    <a:pt x="831" y="659"/>
                  </a:lnTo>
                  <a:lnTo>
                    <a:pt x="811" y="679"/>
                  </a:lnTo>
                  <a:lnTo>
                    <a:pt x="790" y="690"/>
                  </a:lnTo>
                  <a:lnTo>
                    <a:pt x="740" y="709"/>
                  </a:lnTo>
                  <a:lnTo>
                    <a:pt x="699" y="740"/>
                  </a:lnTo>
                  <a:lnTo>
                    <a:pt x="740" y="740"/>
                  </a:lnTo>
                  <a:lnTo>
                    <a:pt x="790" y="749"/>
                  </a:lnTo>
                  <a:lnTo>
                    <a:pt x="841" y="749"/>
                  </a:lnTo>
                  <a:lnTo>
                    <a:pt x="891" y="760"/>
                  </a:lnTo>
                  <a:lnTo>
                    <a:pt x="943" y="760"/>
                  </a:lnTo>
                  <a:lnTo>
                    <a:pt x="994" y="760"/>
                  </a:lnTo>
                  <a:lnTo>
                    <a:pt x="1044" y="760"/>
                  </a:lnTo>
                  <a:lnTo>
                    <a:pt x="1095" y="760"/>
                  </a:lnTo>
                  <a:lnTo>
                    <a:pt x="1145" y="749"/>
                  </a:lnTo>
                  <a:lnTo>
                    <a:pt x="1206" y="749"/>
                  </a:lnTo>
                  <a:lnTo>
                    <a:pt x="1246" y="749"/>
                  </a:lnTo>
                  <a:lnTo>
                    <a:pt x="1307" y="740"/>
                  </a:lnTo>
                  <a:lnTo>
                    <a:pt x="1358" y="730"/>
                  </a:lnTo>
                  <a:lnTo>
                    <a:pt x="1408" y="719"/>
                  </a:lnTo>
                  <a:lnTo>
                    <a:pt x="1429" y="719"/>
                  </a:lnTo>
                  <a:lnTo>
                    <a:pt x="1459" y="709"/>
                  </a:lnTo>
                  <a:lnTo>
                    <a:pt x="1490" y="709"/>
                  </a:lnTo>
                  <a:lnTo>
                    <a:pt x="1520" y="709"/>
                  </a:lnTo>
                  <a:lnTo>
                    <a:pt x="1561" y="690"/>
                  </a:lnTo>
                  <a:lnTo>
                    <a:pt x="1621" y="679"/>
                  </a:lnTo>
                  <a:lnTo>
                    <a:pt x="1673" y="669"/>
                  </a:lnTo>
                  <a:lnTo>
                    <a:pt x="1723" y="659"/>
                  </a:lnTo>
                  <a:lnTo>
                    <a:pt x="1774" y="648"/>
                  </a:lnTo>
                  <a:lnTo>
                    <a:pt x="1824" y="638"/>
                  </a:lnTo>
                  <a:lnTo>
                    <a:pt x="1875" y="629"/>
                  </a:lnTo>
                  <a:lnTo>
                    <a:pt x="1925" y="618"/>
                  </a:lnTo>
                  <a:lnTo>
                    <a:pt x="1976" y="608"/>
                  </a:lnTo>
                  <a:lnTo>
                    <a:pt x="2027" y="598"/>
                  </a:lnTo>
                  <a:lnTo>
                    <a:pt x="2077" y="587"/>
                  </a:lnTo>
                  <a:lnTo>
                    <a:pt x="2128" y="587"/>
                  </a:lnTo>
                  <a:lnTo>
                    <a:pt x="2179" y="587"/>
                  </a:lnTo>
                  <a:lnTo>
                    <a:pt x="2230" y="578"/>
                  </a:lnTo>
                  <a:lnTo>
                    <a:pt x="2281" y="578"/>
                  </a:lnTo>
                  <a:lnTo>
                    <a:pt x="2341" y="578"/>
                  </a:lnTo>
                  <a:lnTo>
                    <a:pt x="2371" y="568"/>
                  </a:lnTo>
                  <a:lnTo>
                    <a:pt x="2412" y="557"/>
                  </a:lnTo>
                  <a:lnTo>
                    <a:pt x="2453" y="547"/>
                  </a:lnTo>
                  <a:lnTo>
                    <a:pt x="2493" y="547"/>
                  </a:lnTo>
                  <a:lnTo>
                    <a:pt x="2533" y="537"/>
                  </a:lnTo>
                  <a:lnTo>
                    <a:pt x="2574" y="537"/>
                  </a:lnTo>
                  <a:lnTo>
                    <a:pt x="2625" y="526"/>
                  </a:lnTo>
                  <a:lnTo>
                    <a:pt x="2665" y="526"/>
                  </a:lnTo>
                  <a:lnTo>
                    <a:pt x="2706" y="517"/>
                  </a:lnTo>
                  <a:lnTo>
                    <a:pt x="2746" y="507"/>
                  </a:lnTo>
                  <a:lnTo>
                    <a:pt x="2798" y="507"/>
                  </a:lnTo>
                  <a:lnTo>
                    <a:pt x="2838" y="497"/>
                  </a:lnTo>
                  <a:lnTo>
                    <a:pt x="2878" y="486"/>
                  </a:lnTo>
                  <a:lnTo>
                    <a:pt x="2918" y="476"/>
                  </a:lnTo>
                  <a:lnTo>
                    <a:pt x="2969" y="467"/>
                  </a:lnTo>
                  <a:lnTo>
                    <a:pt x="3010" y="467"/>
                  </a:lnTo>
                  <a:lnTo>
                    <a:pt x="3030" y="446"/>
                  </a:lnTo>
                  <a:lnTo>
                    <a:pt x="3061" y="446"/>
                  </a:lnTo>
                  <a:lnTo>
                    <a:pt x="3091" y="446"/>
                  </a:lnTo>
                  <a:lnTo>
                    <a:pt x="3122" y="446"/>
                  </a:lnTo>
                  <a:lnTo>
                    <a:pt x="3152" y="436"/>
                  </a:lnTo>
                  <a:lnTo>
                    <a:pt x="3183" y="436"/>
                  </a:lnTo>
                  <a:lnTo>
                    <a:pt x="3212" y="436"/>
                  </a:lnTo>
                  <a:lnTo>
                    <a:pt x="3244" y="436"/>
                  </a:lnTo>
                  <a:lnTo>
                    <a:pt x="3273" y="425"/>
                  </a:lnTo>
                  <a:lnTo>
                    <a:pt x="3303" y="425"/>
                  </a:lnTo>
                  <a:lnTo>
                    <a:pt x="3324" y="406"/>
                  </a:lnTo>
                  <a:lnTo>
                    <a:pt x="3345" y="395"/>
                  </a:lnTo>
                  <a:lnTo>
                    <a:pt x="3364" y="375"/>
                  </a:lnTo>
                  <a:lnTo>
                    <a:pt x="3385" y="355"/>
                  </a:lnTo>
                  <a:lnTo>
                    <a:pt x="3395" y="324"/>
                  </a:lnTo>
                  <a:lnTo>
                    <a:pt x="3406" y="294"/>
                  </a:lnTo>
                  <a:lnTo>
                    <a:pt x="3375" y="263"/>
                  </a:lnTo>
                  <a:lnTo>
                    <a:pt x="3345" y="243"/>
                  </a:lnTo>
                  <a:lnTo>
                    <a:pt x="3324" y="213"/>
                  </a:lnTo>
                  <a:lnTo>
                    <a:pt x="3303" y="183"/>
                  </a:lnTo>
                  <a:lnTo>
                    <a:pt x="3273" y="152"/>
                  </a:lnTo>
                  <a:lnTo>
                    <a:pt x="3263" y="122"/>
                  </a:lnTo>
                  <a:lnTo>
                    <a:pt x="3253" y="81"/>
                  </a:lnTo>
                  <a:lnTo>
                    <a:pt x="3263" y="51"/>
                  </a:lnTo>
                  <a:lnTo>
                    <a:pt x="3273" y="20"/>
                  </a:lnTo>
                  <a:lnTo>
                    <a:pt x="3294" y="11"/>
                  </a:lnTo>
                  <a:lnTo>
                    <a:pt x="3314" y="0"/>
                  </a:lnTo>
                  <a:lnTo>
                    <a:pt x="3324" y="0"/>
                  </a:lnTo>
                  <a:lnTo>
                    <a:pt x="3345" y="11"/>
                  </a:lnTo>
                  <a:lnTo>
                    <a:pt x="3364" y="40"/>
                  </a:lnTo>
                  <a:lnTo>
                    <a:pt x="3385" y="71"/>
                  </a:lnTo>
                  <a:lnTo>
                    <a:pt x="3395" y="101"/>
                  </a:lnTo>
                  <a:lnTo>
                    <a:pt x="3415" y="131"/>
                  </a:lnTo>
                  <a:lnTo>
                    <a:pt x="3435" y="162"/>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34" name="Freeform 333"/>
            <p:cNvSpPr>
              <a:spLocks/>
            </p:cNvSpPr>
            <p:nvPr/>
          </p:nvSpPr>
          <p:spPr bwMode="auto">
            <a:xfrm>
              <a:off x="973" y="1957"/>
              <a:ext cx="113" cy="173"/>
            </a:xfrm>
            <a:custGeom>
              <a:avLst/>
              <a:gdLst>
                <a:gd name="T0" fmla="*/ 477 w 791"/>
                <a:gd name="T1" fmla="*/ 203 h 1207"/>
                <a:gd name="T2" fmla="*/ 477 w 791"/>
                <a:gd name="T3" fmla="*/ 294 h 1207"/>
                <a:gd name="T4" fmla="*/ 467 w 791"/>
                <a:gd name="T5" fmla="*/ 395 h 1207"/>
                <a:gd name="T6" fmla="*/ 447 w 791"/>
                <a:gd name="T7" fmla="*/ 498 h 1207"/>
                <a:gd name="T8" fmla="*/ 427 w 791"/>
                <a:gd name="T9" fmla="*/ 599 h 1207"/>
                <a:gd name="T10" fmla="*/ 406 w 791"/>
                <a:gd name="T11" fmla="*/ 710 h 1207"/>
                <a:gd name="T12" fmla="*/ 406 w 791"/>
                <a:gd name="T13" fmla="*/ 801 h 1207"/>
                <a:gd name="T14" fmla="*/ 406 w 791"/>
                <a:gd name="T15" fmla="*/ 892 h 1207"/>
                <a:gd name="T16" fmla="*/ 447 w 791"/>
                <a:gd name="T17" fmla="*/ 973 h 1207"/>
                <a:gd name="T18" fmla="*/ 517 w 791"/>
                <a:gd name="T19" fmla="*/ 1045 h 1207"/>
                <a:gd name="T20" fmla="*/ 629 w 791"/>
                <a:gd name="T21" fmla="*/ 1095 h 1207"/>
                <a:gd name="T22" fmla="*/ 751 w 791"/>
                <a:gd name="T23" fmla="*/ 1207 h 1207"/>
                <a:gd name="T24" fmla="*/ 650 w 791"/>
                <a:gd name="T25" fmla="*/ 1196 h 1207"/>
                <a:gd name="T26" fmla="*/ 548 w 791"/>
                <a:gd name="T27" fmla="*/ 1166 h 1207"/>
                <a:gd name="T28" fmla="*/ 456 w 791"/>
                <a:gd name="T29" fmla="*/ 1116 h 1207"/>
                <a:gd name="T30" fmla="*/ 376 w 791"/>
                <a:gd name="T31" fmla="*/ 1045 h 1207"/>
                <a:gd name="T32" fmla="*/ 325 w 791"/>
                <a:gd name="T33" fmla="*/ 953 h 1207"/>
                <a:gd name="T34" fmla="*/ 315 w 791"/>
                <a:gd name="T35" fmla="*/ 862 h 1207"/>
                <a:gd name="T36" fmla="*/ 315 w 791"/>
                <a:gd name="T37" fmla="*/ 761 h 1207"/>
                <a:gd name="T38" fmla="*/ 315 w 791"/>
                <a:gd name="T39" fmla="*/ 669 h 1207"/>
                <a:gd name="T40" fmla="*/ 325 w 791"/>
                <a:gd name="T41" fmla="*/ 568 h 1207"/>
                <a:gd name="T42" fmla="*/ 366 w 791"/>
                <a:gd name="T43" fmla="*/ 487 h 1207"/>
                <a:gd name="T44" fmla="*/ 386 w 791"/>
                <a:gd name="T45" fmla="*/ 395 h 1207"/>
                <a:gd name="T46" fmla="*/ 386 w 791"/>
                <a:gd name="T47" fmla="*/ 294 h 1207"/>
                <a:gd name="T48" fmla="*/ 366 w 791"/>
                <a:gd name="T49" fmla="*/ 214 h 1207"/>
                <a:gd name="T50" fmla="*/ 284 w 791"/>
                <a:gd name="T51" fmla="*/ 254 h 1207"/>
                <a:gd name="T52" fmla="*/ 224 w 791"/>
                <a:gd name="T53" fmla="*/ 325 h 1207"/>
                <a:gd name="T54" fmla="*/ 193 w 791"/>
                <a:gd name="T55" fmla="*/ 406 h 1207"/>
                <a:gd name="T56" fmla="*/ 163 w 791"/>
                <a:gd name="T57" fmla="*/ 498 h 1207"/>
                <a:gd name="T58" fmla="*/ 132 w 791"/>
                <a:gd name="T59" fmla="*/ 588 h 1207"/>
                <a:gd name="T60" fmla="*/ 132 w 791"/>
                <a:gd name="T61" fmla="*/ 862 h 1207"/>
                <a:gd name="T62" fmla="*/ 92 w 791"/>
                <a:gd name="T63" fmla="*/ 822 h 1207"/>
                <a:gd name="T64" fmla="*/ 61 w 791"/>
                <a:gd name="T65" fmla="*/ 689 h 1207"/>
                <a:gd name="T66" fmla="*/ 61 w 791"/>
                <a:gd name="T67" fmla="*/ 557 h 1207"/>
                <a:gd name="T68" fmla="*/ 82 w 791"/>
                <a:gd name="T69" fmla="*/ 437 h 1207"/>
                <a:gd name="T70" fmla="*/ 132 w 791"/>
                <a:gd name="T71" fmla="*/ 325 h 1207"/>
                <a:gd name="T72" fmla="*/ 204 w 791"/>
                <a:gd name="T73" fmla="*/ 223 h 1207"/>
                <a:gd name="T74" fmla="*/ 294 w 791"/>
                <a:gd name="T75" fmla="*/ 132 h 1207"/>
                <a:gd name="T76" fmla="*/ 173 w 791"/>
                <a:gd name="T77" fmla="*/ 82 h 1207"/>
                <a:gd name="T78" fmla="*/ 52 w 791"/>
                <a:gd name="T79" fmla="*/ 102 h 1207"/>
                <a:gd name="T80" fmla="*/ 31 w 791"/>
                <a:gd name="T81" fmla="*/ 61 h 1207"/>
                <a:gd name="T82" fmla="*/ 122 w 791"/>
                <a:gd name="T83" fmla="*/ 21 h 1207"/>
                <a:gd name="T84" fmla="*/ 214 w 791"/>
                <a:gd name="T85" fmla="*/ 0 h 1207"/>
                <a:gd name="T86" fmla="*/ 315 w 791"/>
                <a:gd name="T87" fmla="*/ 10 h 1207"/>
                <a:gd name="T88" fmla="*/ 396 w 791"/>
                <a:gd name="T89" fmla="*/ 51 h 1207"/>
                <a:gd name="T90" fmla="*/ 467 w 791"/>
                <a:gd name="T91" fmla="*/ 153 h 12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91"/>
                <a:gd name="T139" fmla="*/ 0 h 1207"/>
                <a:gd name="T140" fmla="*/ 791 w 791"/>
                <a:gd name="T141" fmla="*/ 1207 h 12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91" h="1207">
                  <a:moveTo>
                    <a:pt x="467" y="153"/>
                  </a:moveTo>
                  <a:lnTo>
                    <a:pt x="477" y="172"/>
                  </a:lnTo>
                  <a:lnTo>
                    <a:pt x="477" y="203"/>
                  </a:lnTo>
                  <a:lnTo>
                    <a:pt x="477" y="233"/>
                  </a:lnTo>
                  <a:lnTo>
                    <a:pt x="488" y="264"/>
                  </a:lnTo>
                  <a:lnTo>
                    <a:pt x="477" y="294"/>
                  </a:lnTo>
                  <a:lnTo>
                    <a:pt x="477" y="325"/>
                  </a:lnTo>
                  <a:lnTo>
                    <a:pt x="467" y="365"/>
                  </a:lnTo>
                  <a:lnTo>
                    <a:pt x="467" y="395"/>
                  </a:lnTo>
                  <a:lnTo>
                    <a:pt x="456" y="426"/>
                  </a:lnTo>
                  <a:lnTo>
                    <a:pt x="456" y="467"/>
                  </a:lnTo>
                  <a:lnTo>
                    <a:pt x="447" y="498"/>
                  </a:lnTo>
                  <a:lnTo>
                    <a:pt x="437" y="538"/>
                  </a:lnTo>
                  <a:lnTo>
                    <a:pt x="427" y="568"/>
                  </a:lnTo>
                  <a:lnTo>
                    <a:pt x="427" y="599"/>
                  </a:lnTo>
                  <a:lnTo>
                    <a:pt x="416" y="639"/>
                  </a:lnTo>
                  <a:lnTo>
                    <a:pt x="416" y="679"/>
                  </a:lnTo>
                  <a:lnTo>
                    <a:pt x="406" y="710"/>
                  </a:lnTo>
                  <a:lnTo>
                    <a:pt x="396" y="740"/>
                  </a:lnTo>
                  <a:lnTo>
                    <a:pt x="396" y="771"/>
                  </a:lnTo>
                  <a:lnTo>
                    <a:pt x="406" y="801"/>
                  </a:lnTo>
                  <a:lnTo>
                    <a:pt x="406" y="832"/>
                  </a:lnTo>
                  <a:lnTo>
                    <a:pt x="406" y="862"/>
                  </a:lnTo>
                  <a:lnTo>
                    <a:pt x="406" y="892"/>
                  </a:lnTo>
                  <a:lnTo>
                    <a:pt x="427" y="923"/>
                  </a:lnTo>
                  <a:lnTo>
                    <a:pt x="437" y="943"/>
                  </a:lnTo>
                  <a:lnTo>
                    <a:pt x="447" y="973"/>
                  </a:lnTo>
                  <a:lnTo>
                    <a:pt x="467" y="994"/>
                  </a:lnTo>
                  <a:lnTo>
                    <a:pt x="498" y="1024"/>
                  </a:lnTo>
                  <a:lnTo>
                    <a:pt x="517" y="1045"/>
                  </a:lnTo>
                  <a:lnTo>
                    <a:pt x="548" y="1055"/>
                  </a:lnTo>
                  <a:lnTo>
                    <a:pt x="589" y="1074"/>
                  </a:lnTo>
                  <a:lnTo>
                    <a:pt x="629" y="1095"/>
                  </a:lnTo>
                  <a:lnTo>
                    <a:pt x="791" y="1095"/>
                  </a:lnTo>
                  <a:lnTo>
                    <a:pt x="791" y="1207"/>
                  </a:lnTo>
                  <a:lnTo>
                    <a:pt x="751" y="1207"/>
                  </a:lnTo>
                  <a:lnTo>
                    <a:pt x="721" y="1207"/>
                  </a:lnTo>
                  <a:lnTo>
                    <a:pt x="690" y="1196"/>
                  </a:lnTo>
                  <a:lnTo>
                    <a:pt x="650" y="1196"/>
                  </a:lnTo>
                  <a:lnTo>
                    <a:pt x="619" y="1186"/>
                  </a:lnTo>
                  <a:lnTo>
                    <a:pt x="578" y="1176"/>
                  </a:lnTo>
                  <a:lnTo>
                    <a:pt x="548" y="1166"/>
                  </a:lnTo>
                  <a:lnTo>
                    <a:pt x="528" y="1156"/>
                  </a:lnTo>
                  <a:lnTo>
                    <a:pt x="488" y="1135"/>
                  </a:lnTo>
                  <a:lnTo>
                    <a:pt x="456" y="1116"/>
                  </a:lnTo>
                  <a:lnTo>
                    <a:pt x="427" y="1095"/>
                  </a:lnTo>
                  <a:lnTo>
                    <a:pt x="406" y="1074"/>
                  </a:lnTo>
                  <a:lnTo>
                    <a:pt x="376" y="1045"/>
                  </a:lnTo>
                  <a:lnTo>
                    <a:pt x="355" y="1024"/>
                  </a:lnTo>
                  <a:lnTo>
                    <a:pt x="336" y="984"/>
                  </a:lnTo>
                  <a:lnTo>
                    <a:pt x="325" y="953"/>
                  </a:lnTo>
                  <a:lnTo>
                    <a:pt x="315" y="923"/>
                  </a:lnTo>
                  <a:lnTo>
                    <a:pt x="315" y="892"/>
                  </a:lnTo>
                  <a:lnTo>
                    <a:pt x="315" y="862"/>
                  </a:lnTo>
                  <a:lnTo>
                    <a:pt x="315" y="832"/>
                  </a:lnTo>
                  <a:lnTo>
                    <a:pt x="315" y="791"/>
                  </a:lnTo>
                  <a:lnTo>
                    <a:pt x="315" y="761"/>
                  </a:lnTo>
                  <a:lnTo>
                    <a:pt x="315" y="730"/>
                  </a:lnTo>
                  <a:lnTo>
                    <a:pt x="315" y="700"/>
                  </a:lnTo>
                  <a:lnTo>
                    <a:pt x="315" y="669"/>
                  </a:lnTo>
                  <a:lnTo>
                    <a:pt x="315" y="629"/>
                  </a:lnTo>
                  <a:lnTo>
                    <a:pt x="315" y="599"/>
                  </a:lnTo>
                  <a:lnTo>
                    <a:pt x="325" y="568"/>
                  </a:lnTo>
                  <a:lnTo>
                    <a:pt x="336" y="538"/>
                  </a:lnTo>
                  <a:lnTo>
                    <a:pt x="345" y="507"/>
                  </a:lnTo>
                  <a:lnTo>
                    <a:pt x="366" y="487"/>
                  </a:lnTo>
                  <a:lnTo>
                    <a:pt x="386" y="456"/>
                  </a:lnTo>
                  <a:lnTo>
                    <a:pt x="386" y="416"/>
                  </a:lnTo>
                  <a:lnTo>
                    <a:pt x="386" y="395"/>
                  </a:lnTo>
                  <a:lnTo>
                    <a:pt x="386" y="355"/>
                  </a:lnTo>
                  <a:lnTo>
                    <a:pt x="396" y="325"/>
                  </a:lnTo>
                  <a:lnTo>
                    <a:pt x="386" y="294"/>
                  </a:lnTo>
                  <a:lnTo>
                    <a:pt x="386" y="264"/>
                  </a:lnTo>
                  <a:lnTo>
                    <a:pt x="376" y="233"/>
                  </a:lnTo>
                  <a:lnTo>
                    <a:pt x="366" y="214"/>
                  </a:lnTo>
                  <a:lnTo>
                    <a:pt x="336" y="223"/>
                  </a:lnTo>
                  <a:lnTo>
                    <a:pt x="305" y="233"/>
                  </a:lnTo>
                  <a:lnTo>
                    <a:pt x="284" y="254"/>
                  </a:lnTo>
                  <a:lnTo>
                    <a:pt x="265" y="284"/>
                  </a:lnTo>
                  <a:lnTo>
                    <a:pt x="244" y="305"/>
                  </a:lnTo>
                  <a:lnTo>
                    <a:pt x="224" y="325"/>
                  </a:lnTo>
                  <a:lnTo>
                    <a:pt x="214" y="355"/>
                  </a:lnTo>
                  <a:lnTo>
                    <a:pt x="204" y="386"/>
                  </a:lnTo>
                  <a:lnTo>
                    <a:pt x="193" y="406"/>
                  </a:lnTo>
                  <a:lnTo>
                    <a:pt x="183" y="437"/>
                  </a:lnTo>
                  <a:lnTo>
                    <a:pt x="173" y="467"/>
                  </a:lnTo>
                  <a:lnTo>
                    <a:pt x="163" y="498"/>
                  </a:lnTo>
                  <a:lnTo>
                    <a:pt x="153" y="527"/>
                  </a:lnTo>
                  <a:lnTo>
                    <a:pt x="143" y="557"/>
                  </a:lnTo>
                  <a:lnTo>
                    <a:pt x="132" y="588"/>
                  </a:lnTo>
                  <a:lnTo>
                    <a:pt x="122" y="618"/>
                  </a:lnTo>
                  <a:lnTo>
                    <a:pt x="163" y="872"/>
                  </a:lnTo>
                  <a:lnTo>
                    <a:pt x="132" y="862"/>
                  </a:lnTo>
                  <a:lnTo>
                    <a:pt x="112" y="852"/>
                  </a:lnTo>
                  <a:lnTo>
                    <a:pt x="92" y="832"/>
                  </a:lnTo>
                  <a:lnTo>
                    <a:pt x="92" y="822"/>
                  </a:lnTo>
                  <a:lnTo>
                    <a:pt x="72" y="771"/>
                  </a:lnTo>
                  <a:lnTo>
                    <a:pt x="61" y="730"/>
                  </a:lnTo>
                  <a:lnTo>
                    <a:pt x="61" y="689"/>
                  </a:lnTo>
                  <a:lnTo>
                    <a:pt x="61" y="649"/>
                  </a:lnTo>
                  <a:lnTo>
                    <a:pt x="61" y="599"/>
                  </a:lnTo>
                  <a:lnTo>
                    <a:pt x="61" y="557"/>
                  </a:lnTo>
                  <a:lnTo>
                    <a:pt x="61" y="517"/>
                  </a:lnTo>
                  <a:lnTo>
                    <a:pt x="72" y="477"/>
                  </a:lnTo>
                  <a:lnTo>
                    <a:pt x="82" y="437"/>
                  </a:lnTo>
                  <a:lnTo>
                    <a:pt x="103" y="395"/>
                  </a:lnTo>
                  <a:lnTo>
                    <a:pt x="112" y="355"/>
                  </a:lnTo>
                  <a:lnTo>
                    <a:pt x="132" y="325"/>
                  </a:lnTo>
                  <a:lnTo>
                    <a:pt x="153" y="284"/>
                  </a:lnTo>
                  <a:lnTo>
                    <a:pt x="173" y="254"/>
                  </a:lnTo>
                  <a:lnTo>
                    <a:pt x="204" y="223"/>
                  </a:lnTo>
                  <a:lnTo>
                    <a:pt x="224" y="193"/>
                  </a:lnTo>
                  <a:lnTo>
                    <a:pt x="254" y="163"/>
                  </a:lnTo>
                  <a:lnTo>
                    <a:pt x="294" y="132"/>
                  </a:lnTo>
                  <a:lnTo>
                    <a:pt x="254" y="102"/>
                  </a:lnTo>
                  <a:lnTo>
                    <a:pt x="224" y="92"/>
                  </a:lnTo>
                  <a:lnTo>
                    <a:pt x="173" y="82"/>
                  </a:lnTo>
                  <a:lnTo>
                    <a:pt x="132" y="92"/>
                  </a:lnTo>
                  <a:lnTo>
                    <a:pt x="92" y="102"/>
                  </a:lnTo>
                  <a:lnTo>
                    <a:pt x="52" y="102"/>
                  </a:lnTo>
                  <a:lnTo>
                    <a:pt x="21" y="92"/>
                  </a:lnTo>
                  <a:lnTo>
                    <a:pt x="0" y="71"/>
                  </a:lnTo>
                  <a:lnTo>
                    <a:pt x="31" y="61"/>
                  </a:lnTo>
                  <a:lnTo>
                    <a:pt x="61" y="41"/>
                  </a:lnTo>
                  <a:lnTo>
                    <a:pt x="82" y="31"/>
                  </a:lnTo>
                  <a:lnTo>
                    <a:pt x="122" y="21"/>
                  </a:lnTo>
                  <a:lnTo>
                    <a:pt x="153" y="10"/>
                  </a:lnTo>
                  <a:lnTo>
                    <a:pt x="183" y="0"/>
                  </a:lnTo>
                  <a:lnTo>
                    <a:pt x="214" y="0"/>
                  </a:lnTo>
                  <a:lnTo>
                    <a:pt x="254" y="0"/>
                  </a:lnTo>
                  <a:lnTo>
                    <a:pt x="284" y="0"/>
                  </a:lnTo>
                  <a:lnTo>
                    <a:pt x="315" y="10"/>
                  </a:lnTo>
                  <a:lnTo>
                    <a:pt x="345" y="21"/>
                  </a:lnTo>
                  <a:lnTo>
                    <a:pt x="376" y="31"/>
                  </a:lnTo>
                  <a:lnTo>
                    <a:pt x="396" y="51"/>
                  </a:lnTo>
                  <a:lnTo>
                    <a:pt x="427" y="71"/>
                  </a:lnTo>
                  <a:lnTo>
                    <a:pt x="447" y="102"/>
                  </a:lnTo>
                  <a:lnTo>
                    <a:pt x="467" y="153"/>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35" name="Freeform 334"/>
            <p:cNvSpPr>
              <a:spLocks/>
            </p:cNvSpPr>
            <p:nvPr/>
          </p:nvSpPr>
          <p:spPr bwMode="auto">
            <a:xfrm>
              <a:off x="973" y="1957"/>
              <a:ext cx="113" cy="173"/>
            </a:xfrm>
            <a:custGeom>
              <a:avLst/>
              <a:gdLst>
                <a:gd name="T0" fmla="*/ 477 w 791"/>
                <a:gd name="T1" fmla="*/ 203 h 1207"/>
                <a:gd name="T2" fmla="*/ 477 w 791"/>
                <a:gd name="T3" fmla="*/ 294 h 1207"/>
                <a:gd name="T4" fmla="*/ 467 w 791"/>
                <a:gd name="T5" fmla="*/ 395 h 1207"/>
                <a:gd name="T6" fmla="*/ 447 w 791"/>
                <a:gd name="T7" fmla="*/ 498 h 1207"/>
                <a:gd name="T8" fmla="*/ 427 w 791"/>
                <a:gd name="T9" fmla="*/ 599 h 1207"/>
                <a:gd name="T10" fmla="*/ 406 w 791"/>
                <a:gd name="T11" fmla="*/ 710 h 1207"/>
                <a:gd name="T12" fmla="*/ 406 w 791"/>
                <a:gd name="T13" fmla="*/ 801 h 1207"/>
                <a:gd name="T14" fmla="*/ 406 w 791"/>
                <a:gd name="T15" fmla="*/ 892 h 1207"/>
                <a:gd name="T16" fmla="*/ 447 w 791"/>
                <a:gd name="T17" fmla="*/ 973 h 1207"/>
                <a:gd name="T18" fmla="*/ 517 w 791"/>
                <a:gd name="T19" fmla="*/ 1045 h 1207"/>
                <a:gd name="T20" fmla="*/ 629 w 791"/>
                <a:gd name="T21" fmla="*/ 1095 h 1207"/>
                <a:gd name="T22" fmla="*/ 751 w 791"/>
                <a:gd name="T23" fmla="*/ 1207 h 1207"/>
                <a:gd name="T24" fmla="*/ 650 w 791"/>
                <a:gd name="T25" fmla="*/ 1196 h 1207"/>
                <a:gd name="T26" fmla="*/ 548 w 791"/>
                <a:gd name="T27" fmla="*/ 1166 h 1207"/>
                <a:gd name="T28" fmla="*/ 456 w 791"/>
                <a:gd name="T29" fmla="*/ 1116 h 1207"/>
                <a:gd name="T30" fmla="*/ 376 w 791"/>
                <a:gd name="T31" fmla="*/ 1045 h 1207"/>
                <a:gd name="T32" fmla="*/ 325 w 791"/>
                <a:gd name="T33" fmla="*/ 953 h 1207"/>
                <a:gd name="T34" fmla="*/ 315 w 791"/>
                <a:gd name="T35" fmla="*/ 862 h 1207"/>
                <a:gd name="T36" fmla="*/ 315 w 791"/>
                <a:gd name="T37" fmla="*/ 761 h 1207"/>
                <a:gd name="T38" fmla="*/ 315 w 791"/>
                <a:gd name="T39" fmla="*/ 669 h 1207"/>
                <a:gd name="T40" fmla="*/ 325 w 791"/>
                <a:gd name="T41" fmla="*/ 568 h 1207"/>
                <a:gd name="T42" fmla="*/ 366 w 791"/>
                <a:gd name="T43" fmla="*/ 487 h 1207"/>
                <a:gd name="T44" fmla="*/ 386 w 791"/>
                <a:gd name="T45" fmla="*/ 395 h 1207"/>
                <a:gd name="T46" fmla="*/ 386 w 791"/>
                <a:gd name="T47" fmla="*/ 294 h 1207"/>
                <a:gd name="T48" fmla="*/ 366 w 791"/>
                <a:gd name="T49" fmla="*/ 214 h 1207"/>
                <a:gd name="T50" fmla="*/ 284 w 791"/>
                <a:gd name="T51" fmla="*/ 254 h 1207"/>
                <a:gd name="T52" fmla="*/ 224 w 791"/>
                <a:gd name="T53" fmla="*/ 325 h 1207"/>
                <a:gd name="T54" fmla="*/ 193 w 791"/>
                <a:gd name="T55" fmla="*/ 406 h 1207"/>
                <a:gd name="T56" fmla="*/ 163 w 791"/>
                <a:gd name="T57" fmla="*/ 498 h 1207"/>
                <a:gd name="T58" fmla="*/ 132 w 791"/>
                <a:gd name="T59" fmla="*/ 588 h 1207"/>
                <a:gd name="T60" fmla="*/ 132 w 791"/>
                <a:gd name="T61" fmla="*/ 862 h 1207"/>
                <a:gd name="T62" fmla="*/ 92 w 791"/>
                <a:gd name="T63" fmla="*/ 822 h 1207"/>
                <a:gd name="T64" fmla="*/ 61 w 791"/>
                <a:gd name="T65" fmla="*/ 689 h 1207"/>
                <a:gd name="T66" fmla="*/ 61 w 791"/>
                <a:gd name="T67" fmla="*/ 557 h 1207"/>
                <a:gd name="T68" fmla="*/ 82 w 791"/>
                <a:gd name="T69" fmla="*/ 437 h 1207"/>
                <a:gd name="T70" fmla="*/ 132 w 791"/>
                <a:gd name="T71" fmla="*/ 325 h 1207"/>
                <a:gd name="T72" fmla="*/ 204 w 791"/>
                <a:gd name="T73" fmla="*/ 223 h 1207"/>
                <a:gd name="T74" fmla="*/ 294 w 791"/>
                <a:gd name="T75" fmla="*/ 132 h 1207"/>
                <a:gd name="T76" fmla="*/ 173 w 791"/>
                <a:gd name="T77" fmla="*/ 82 h 1207"/>
                <a:gd name="T78" fmla="*/ 52 w 791"/>
                <a:gd name="T79" fmla="*/ 102 h 1207"/>
                <a:gd name="T80" fmla="*/ 31 w 791"/>
                <a:gd name="T81" fmla="*/ 61 h 1207"/>
                <a:gd name="T82" fmla="*/ 122 w 791"/>
                <a:gd name="T83" fmla="*/ 21 h 1207"/>
                <a:gd name="T84" fmla="*/ 214 w 791"/>
                <a:gd name="T85" fmla="*/ 0 h 1207"/>
                <a:gd name="T86" fmla="*/ 315 w 791"/>
                <a:gd name="T87" fmla="*/ 10 h 1207"/>
                <a:gd name="T88" fmla="*/ 396 w 791"/>
                <a:gd name="T89" fmla="*/ 51 h 1207"/>
                <a:gd name="T90" fmla="*/ 467 w 791"/>
                <a:gd name="T91" fmla="*/ 153 h 12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91"/>
                <a:gd name="T139" fmla="*/ 0 h 1207"/>
                <a:gd name="T140" fmla="*/ 791 w 791"/>
                <a:gd name="T141" fmla="*/ 1207 h 12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91" h="1207">
                  <a:moveTo>
                    <a:pt x="467" y="153"/>
                  </a:moveTo>
                  <a:lnTo>
                    <a:pt x="477" y="172"/>
                  </a:lnTo>
                  <a:lnTo>
                    <a:pt x="477" y="203"/>
                  </a:lnTo>
                  <a:lnTo>
                    <a:pt x="477" y="233"/>
                  </a:lnTo>
                  <a:lnTo>
                    <a:pt x="488" y="264"/>
                  </a:lnTo>
                  <a:lnTo>
                    <a:pt x="477" y="294"/>
                  </a:lnTo>
                  <a:lnTo>
                    <a:pt x="477" y="325"/>
                  </a:lnTo>
                  <a:lnTo>
                    <a:pt x="467" y="365"/>
                  </a:lnTo>
                  <a:lnTo>
                    <a:pt x="467" y="395"/>
                  </a:lnTo>
                  <a:lnTo>
                    <a:pt x="456" y="426"/>
                  </a:lnTo>
                  <a:lnTo>
                    <a:pt x="456" y="467"/>
                  </a:lnTo>
                  <a:lnTo>
                    <a:pt x="447" y="498"/>
                  </a:lnTo>
                  <a:lnTo>
                    <a:pt x="437" y="538"/>
                  </a:lnTo>
                  <a:lnTo>
                    <a:pt x="427" y="568"/>
                  </a:lnTo>
                  <a:lnTo>
                    <a:pt x="427" y="599"/>
                  </a:lnTo>
                  <a:lnTo>
                    <a:pt x="416" y="639"/>
                  </a:lnTo>
                  <a:lnTo>
                    <a:pt x="416" y="679"/>
                  </a:lnTo>
                  <a:lnTo>
                    <a:pt x="406" y="710"/>
                  </a:lnTo>
                  <a:lnTo>
                    <a:pt x="396" y="740"/>
                  </a:lnTo>
                  <a:lnTo>
                    <a:pt x="396" y="771"/>
                  </a:lnTo>
                  <a:lnTo>
                    <a:pt x="406" y="801"/>
                  </a:lnTo>
                  <a:lnTo>
                    <a:pt x="406" y="832"/>
                  </a:lnTo>
                  <a:lnTo>
                    <a:pt x="406" y="862"/>
                  </a:lnTo>
                  <a:lnTo>
                    <a:pt x="406" y="892"/>
                  </a:lnTo>
                  <a:lnTo>
                    <a:pt x="427" y="923"/>
                  </a:lnTo>
                  <a:lnTo>
                    <a:pt x="437" y="943"/>
                  </a:lnTo>
                  <a:lnTo>
                    <a:pt x="447" y="973"/>
                  </a:lnTo>
                  <a:lnTo>
                    <a:pt x="467" y="994"/>
                  </a:lnTo>
                  <a:lnTo>
                    <a:pt x="498" y="1024"/>
                  </a:lnTo>
                  <a:lnTo>
                    <a:pt x="517" y="1045"/>
                  </a:lnTo>
                  <a:lnTo>
                    <a:pt x="548" y="1055"/>
                  </a:lnTo>
                  <a:lnTo>
                    <a:pt x="589" y="1074"/>
                  </a:lnTo>
                  <a:lnTo>
                    <a:pt x="629" y="1095"/>
                  </a:lnTo>
                  <a:lnTo>
                    <a:pt x="791" y="1095"/>
                  </a:lnTo>
                  <a:lnTo>
                    <a:pt x="791" y="1207"/>
                  </a:lnTo>
                  <a:lnTo>
                    <a:pt x="751" y="1207"/>
                  </a:lnTo>
                  <a:lnTo>
                    <a:pt x="721" y="1207"/>
                  </a:lnTo>
                  <a:lnTo>
                    <a:pt x="690" y="1196"/>
                  </a:lnTo>
                  <a:lnTo>
                    <a:pt x="650" y="1196"/>
                  </a:lnTo>
                  <a:lnTo>
                    <a:pt x="619" y="1186"/>
                  </a:lnTo>
                  <a:lnTo>
                    <a:pt x="578" y="1176"/>
                  </a:lnTo>
                  <a:lnTo>
                    <a:pt x="548" y="1166"/>
                  </a:lnTo>
                  <a:lnTo>
                    <a:pt x="528" y="1156"/>
                  </a:lnTo>
                  <a:lnTo>
                    <a:pt x="488" y="1135"/>
                  </a:lnTo>
                  <a:lnTo>
                    <a:pt x="456" y="1116"/>
                  </a:lnTo>
                  <a:lnTo>
                    <a:pt x="427" y="1095"/>
                  </a:lnTo>
                  <a:lnTo>
                    <a:pt x="406" y="1074"/>
                  </a:lnTo>
                  <a:lnTo>
                    <a:pt x="376" y="1045"/>
                  </a:lnTo>
                  <a:lnTo>
                    <a:pt x="355" y="1024"/>
                  </a:lnTo>
                  <a:lnTo>
                    <a:pt x="336" y="984"/>
                  </a:lnTo>
                  <a:lnTo>
                    <a:pt x="325" y="953"/>
                  </a:lnTo>
                  <a:lnTo>
                    <a:pt x="315" y="923"/>
                  </a:lnTo>
                  <a:lnTo>
                    <a:pt x="315" y="892"/>
                  </a:lnTo>
                  <a:lnTo>
                    <a:pt x="315" y="862"/>
                  </a:lnTo>
                  <a:lnTo>
                    <a:pt x="315" y="832"/>
                  </a:lnTo>
                  <a:lnTo>
                    <a:pt x="315" y="791"/>
                  </a:lnTo>
                  <a:lnTo>
                    <a:pt x="315" y="761"/>
                  </a:lnTo>
                  <a:lnTo>
                    <a:pt x="315" y="730"/>
                  </a:lnTo>
                  <a:lnTo>
                    <a:pt x="315" y="700"/>
                  </a:lnTo>
                  <a:lnTo>
                    <a:pt x="315" y="669"/>
                  </a:lnTo>
                  <a:lnTo>
                    <a:pt x="315" y="629"/>
                  </a:lnTo>
                  <a:lnTo>
                    <a:pt x="315" y="599"/>
                  </a:lnTo>
                  <a:lnTo>
                    <a:pt x="325" y="568"/>
                  </a:lnTo>
                  <a:lnTo>
                    <a:pt x="336" y="538"/>
                  </a:lnTo>
                  <a:lnTo>
                    <a:pt x="345" y="507"/>
                  </a:lnTo>
                  <a:lnTo>
                    <a:pt x="366" y="487"/>
                  </a:lnTo>
                  <a:lnTo>
                    <a:pt x="386" y="456"/>
                  </a:lnTo>
                  <a:lnTo>
                    <a:pt x="386" y="416"/>
                  </a:lnTo>
                  <a:lnTo>
                    <a:pt x="386" y="395"/>
                  </a:lnTo>
                  <a:lnTo>
                    <a:pt x="386" y="355"/>
                  </a:lnTo>
                  <a:lnTo>
                    <a:pt x="396" y="325"/>
                  </a:lnTo>
                  <a:lnTo>
                    <a:pt x="386" y="294"/>
                  </a:lnTo>
                  <a:lnTo>
                    <a:pt x="386" y="264"/>
                  </a:lnTo>
                  <a:lnTo>
                    <a:pt x="376" y="233"/>
                  </a:lnTo>
                  <a:lnTo>
                    <a:pt x="366" y="214"/>
                  </a:lnTo>
                  <a:lnTo>
                    <a:pt x="336" y="223"/>
                  </a:lnTo>
                  <a:lnTo>
                    <a:pt x="305" y="233"/>
                  </a:lnTo>
                  <a:lnTo>
                    <a:pt x="284" y="254"/>
                  </a:lnTo>
                  <a:lnTo>
                    <a:pt x="265" y="284"/>
                  </a:lnTo>
                  <a:lnTo>
                    <a:pt x="244" y="305"/>
                  </a:lnTo>
                  <a:lnTo>
                    <a:pt x="224" y="325"/>
                  </a:lnTo>
                  <a:lnTo>
                    <a:pt x="214" y="355"/>
                  </a:lnTo>
                  <a:lnTo>
                    <a:pt x="204" y="386"/>
                  </a:lnTo>
                  <a:lnTo>
                    <a:pt x="193" y="406"/>
                  </a:lnTo>
                  <a:lnTo>
                    <a:pt x="183" y="437"/>
                  </a:lnTo>
                  <a:lnTo>
                    <a:pt x="173" y="467"/>
                  </a:lnTo>
                  <a:lnTo>
                    <a:pt x="163" y="498"/>
                  </a:lnTo>
                  <a:lnTo>
                    <a:pt x="153" y="527"/>
                  </a:lnTo>
                  <a:lnTo>
                    <a:pt x="143" y="557"/>
                  </a:lnTo>
                  <a:lnTo>
                    <a:pt x="132" y="588"/>
                  </a:lnTo>
                  <a:lnTo>
                    <a:pt x="122" y="618"/>
                  </a:lnTo>
                  <a:lnTo>
                    <a:pt x="163" y="872"/>
                  </a:lnTo>
                  <a:lnTo>
                    <a:pt x="132" y="862"/>
                  </a:lnTo>
                  <a:lnTo>
                    <a:pt x="112" y="852"/>
                  </a:lnTo>
                  <a:lnTo>
                    <a:pt x="92" y="832"/>
                  </a:lnTo>
                  <a:lnTo>
                    <a:pt x="92" y="822"/>
                  </a:lnTo>
                  <a:lnTo>
                    <a:pt x="72" y="771"/>
                  </a:lnTo>
                  <a:lnTo>
                    <a:pt x="61" y="730"/>
                  </a:lnTo>
                  <a:lnTo>
                    <a:pt x="61" y="689"/>
                  </a:lnTo>
                  <a:lnTo>
                    <a:pt x="61" y="649"/>
                  </a:lnTo>
                  <a:lnTo>
                    <a:pt x="61" y="599"/>
                  </a:lnTo>
                  <a:lnTo>
                    <a:pt x="61" y="557"/>
                  </a:lnTo>
                  <a:lnTo>
                    <a:pt x="61" y="517"/>
                  </a:lnTo>
                  <a:lnTo>
                    <a:pt x="72" y="477"/>
                  </a:lnTo>
                  <a:lnTo>
                    <a:pt x="82" y="437"/>
                  </a:lnTo>
                  <a:lnTo>
                    <a:pt x="103" y="395"/>
                  </a:lnTo>
                  <a:lnTo>
                    <a:pt x="112" y="355"/>
                  </a:lnTo>
                  <a:lnTo>
                    <a:pt x="132" y="325"/>
                  </a:lnTo>
                  <a:lnTo>
                    <a:pt x="153" y="284"/>
                  </a:lnTo>
                  <a:lnTo>
                    <a:pt x="173" y="254"/>
                  </a:lnTo>
                  <a:lnTo>
                    <a:pt x="204" y="223"/>
                  </a:lnTo>
                  <a:lnTo>
                    <a:pt x="224" y="193"/>
                  </a:lnTo>
                  <a:lnTo>
                    <a:pt x="254" y="163"/>
                  </a:lnTo>
                  <a:lnTo>
                    <a:pt x="294" y="132"/>
                  </a:lnTo>
                  <a:lnTo>
                    <a:pt x="254" y="102"/>
                  </a:lnTo>
                  <a:lnTo>
                    <a:pt x="224" y="92"/>
                  </a:lnTo>
                  <a:lnTo>
                    <a:pt x="173" y="82"/>
                  </a:lnTo>
                  <a:lnTo>
                    <a:pt x="132" y="92"/>
                  </a:lnTo>
                  <a:lnTo>
                    <a:pt x="92" y="102"/>
                  </a:lnTo>
                  <a:lnTo>
                    <a:pt x="52" y="102"/>
                  </a:lnTo>
                  <a:lnTo>
                    <a:pt x="21" y="92"/>
                  </a:lnTo>
                  <a:lnTo>
                    <a:pt x="0" y="71"/>
                  </a:lnTo>
                  <a:lnTo>
                    <a:pt x="31" y="61"/>
                  </a:lnTo>
                  <a:lnTo>
                    <a:pt x="61" y="41"/>
                  </a:lnTo>
                  <a:lnTo>
                    <a:pt x="82" y="31"/>
                  </a:lnTo>
                  <a:lnTo>
                    <a:pt x="122" y="21"/>
                  </a:lnTo>
                  <a:lnTo>
                    <a:pt x="153" y="10"/>
                  </a:lnTo>
                  <a:lnTo>
                    <a:pt x="183" y="0"/>
                  </a:lnTo>
                  <a:lnTo>
                    <a:pt x="214" y="0"/>
                  </a:lnTo>
                  <a:lnTo>
                    <a:pt x="254" y="0"/>
                  </a:lnTo>
                  <a:lnTo>
                    <a:pt x="284" y="0"/>
                  </a:lnTo>
                  <a:lnTo>
                    <a:pt x="315" y="10"/>
                  </a:lnTo>
                  <a:lnTo>
                    <a:pt x="345" y="21"/>
                  </a:lnTo>
                  <a:lnTo>
                    <a:pt x="376" y="31"/>
                  </a:lnTo>
                  <a:lnTo>
                    <a:pt x="396" y="51"/>
                  </a:lnTo>
                  <a:lnTo>
                    <a:pt x="427" y="71"/>
                  </a:lnTo>
                  <a:lnTo>
                    <a:pt x="447" y="102"/>
                  </a:lnTo>
                  <a:lnTo>
                    <a:pt x="467" y="153"/>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36" name="Freeform 335"/>
            <p:cNvSpPr>
              <a:spLocks/>
            </p:cNvSpPr>
            <p:nvPr/>
          </p:nvSpPr>
          <p:spPr bwMode="auto">
            <a:xfrm>
              <a:off x="2446" y="1991"/>
              <a:ext cx="109" cy="183"/>
            </a:xfrm>
            <a:custGeom>
              <a:avLst/>
              <a:gdLst>
                <a:gd name="T0" fmla="*/ 345 w 761"/>
                <a:gd name="T1" fmla="*/ 31 h 1287"/>
                <a:gd name="T2" fmla="*/ 376 w 761"/>
                <a:gd name="T3" fmla="*/ 101 h 1287"/>
                <a:gd name="T4" fmla="*/ 406 w 761"/>
                <a:gd name="T5" fmla="*/ 162 h 1287"/>
                <a:gd name="T6" fmla="*/ 437 w 761"/>
                <a:gd name="T7" fmla="*/ 234 h 1287"/>
                <a:gd name="T8" fmla="*/ 467 w 761"/>
                <a:gd name="T9" fmla="*/ 305 h 1287"/>
                <a:gd name="T10" fmla="*/ 498 w 761"/>
                <a:gd name="T11" fmla="*/ 366 h 1287"/>
                <a:gd name="T12" fmla="*/ 528 w 761"/>
                <a:gd name="T13" fmla="*/ 436 h 1287"/>
                <a:gd name="T14" fmla="*/ 559 w 761"/>
                <a:gd name="T15" fmla="*/ 507 h 1287"/>
                <a:gd name="T16" fmla="*/ 578 w 761"/>
                <a:gd name="T17" fmla="*/ 578 h 1287"/>
                <a:gd name="T18" fmla="*/ 609 w 761"/>
                <a:gd name="T19" fmla="*/ 650 h 1287"/>
                <a:gd name="T20" fmla="*/ 629 w 761"/>
                <a:gd name="T21" fmla="*/ 720 h 1287"/>
                <a:gd name="T22" fmla="*/ 660 w 761"/>
                <a:gd name="T23" fmla="*/ 791 h 1287"/>
                <a:gd name="T24" fmla="*/ 690 w 761"/>
                <a:gd name="T25" fmla="*/ 862 h 1287"/>
                <a:gd name="T26" fmla="*/ 710 w 761"/>
                <a:gd name="T27" fmla="*/ 933 h 1287"/>
                <a:gd name="T28" fmla="*/ 730 w 761"/>
                <a:gd name="T29" fmla="*/ 1003 h 1287"/>
                <a:gd name="T30" fmla="*/ 751 w 761"/>
                <a:gd name="T31" fmla="*/ 1085 h 1287"/>
                <a:gd name="T32" fmla="*/ 700 w 761"/>
                <a:gd name="T33" fmla="*/ 1186 h 1287"/>
                <a:gd name="T34" fmla="*/ 660 w 761"/>
                <a:gd name="T35" fmla="*/ 1176 h 1287"/>
                <a:gd name="T36" fmla="*/ 639 w 761"/>
                <a:gd name="T37" fmla="*/ 1106 h 1287"/>
                <a:gd name="T38" fmla="*/ 629 w 761"/>
                <a:gd name="T39" fmla="*/ 1045 h 1287"/>
                <a:gd name="T40" fmla="*/ 609 w 761"/>
                <a:gd name="T41" fmla="*/ 974 h 1287"/>
                <a:gd name="T42" fmla="*/ 589 w 761"/>
                <a:gd name="T43" fmla="*/ 923 h 1287"/>
                <a:gd name="T44" fmla="*/ 568 w 761"/>
                <a:gd name="T45" fmla="*/ 852 h 1287"/>
                <a:gd name="T46" fmla="*/ 538 w 761"/>
                <a:gd name="T47" fmla="*/ 801 h 1287"/>
                <a:gd name="T48" fmla="*/ 517 w 761"/>
                <a:gd name="T49" fmla="*/ 740 h 1287"/>
                <a:gd name="T50" fmla="*/ 498 w 761"/>
                <a:gd name="T51" fmla="*/ 679 h 1287"/>
                <a:gd name="T52" fmla="*/ 406 w 761"/>
                <a:gd name="T53" fmla="*/ 730 h 1287"/>
                <a:gd name="T54" fmla="*/ 305 w 761"/>
                <a:gd name="T55" fmla="*/ 740 h 1287"/>
                <a:gd name="T56" fmla="*/ 214 w 761"/>
                <a:gd name="T57" fmla="*/ 751 h 1287"/>
                <a:gd name="T58" fmla="*/ 112 w 761"/>
                <a:gd name="T59" fmla="*/ 791 h 1287"/>
                <a:gd name="T60" fmla="*/ 102 w 761"/>
                <a:gd name="T61" fmla="*/ 852 h 1287"/>
                <a:gd name="T62" fmla="*/ 102 w 761"/>
                <a:gd name="T63" fmla="*/ 923 h 1287"/>
                <a:gd name="T64" fmla="*/ 92 w 761"/>
                <a:gd name="T65" fmla="*/ 984 h 1287"/>
                <a:gd name="T66" fmla="*/ 82 w 761"/>
                <a:gd name="T67" fmla="*/ 1054 h 1287"/>
                <a:gd name="T68" fmla="*/ 61 w 761"/>
                <a:gd name="T69" fmla="*/ 1115 h 1287"/>
                <a:gd name="T70" fmla="*/ 52 w 761"/>
                <a:gd name="T71" fmla="*/ 1176 h 1287"/>
                <a:gd name="T72" fmla="*/ 21 w 761"/>
                <a:gd name="T73" fmla="*/ 1237 h 1287"/>
                <a:gd name="T74" fmla="*/ 0 w 761"/>
                <a:gd name="T75" fmla="*/ 1287 h 1287"/>
                <a:gd name="T76" fmla="*/ 0 w 761"/>
                <a:gd name="T77" fmla="*/ 1207 h 1287"/>
                <a:gd name="T78" fmla="*/ 11 w 761"/>
                <a:gd name="T79" fmla="*/ 1125 h 1287"/>
                <a:gd name="T80" fmla="*/ 11 w 761"/>
                <a:gd name="T81" fmla="*/ 1045 h 1287"/>
                <a:gd name="T82" fmla="*/ 21 w 761"/>
                <a:gd name="T83" fmla="*/ 963 h 1287"/>
                <a:gd name="T84" fmla="*/ 31 w 761"/>
                <a:gd name="T85" fmla="*/ 883 h 1287"/>
                <a:gd name="T86" fmla="*/ 42 w 761"/>
                <a:gd name="T87" fmla="*/ 801 h 1287"/>
                <a:gd name="T88" fmla="*/ 61 w 761"/>
                <a:gd name="T89" fmla="*/ 720 h 1287"/>
                <a:gd name="T90" fmla="*/ 71 w 761"/>
                <a:gd name="T91" fmla="*/ 650 h 1287"/>
                <a:gd name="T92" fmla="*/ 82 w 761"/>
                <a:gd name="T93" fmla="*/ 568 h 1287"/>
                <a:gd name="T94" fmla="*/ 92 w 761"/>
                <a:gd name="T95" fmla="*/ 488 h 1287"/>
                <a:gd name="T96" fmla="*/ 112 w 761"/>
                <a:gd name="T97" fmla="*/ 406 h 1287"/>
                <a:gd name="T98" fmla="*/ 132 w 761"/>
                <a:gd name="T99" fmla="*/ 335 h 1287"/>
                <a:gd name="T100" fmla="*/ 153 w 761"/>
                <a:gd name="T101" fmla="*/ 254 h 1287"/>
                <a:gd name="T102" fmla="*/ 173 w 761"/>
                <a:gd name="T103" fmla="*/ 173 h 1287"/>
                <a:gd name="T104" fmla="*/ 204 w 761"/>
                <a:gd name="T105" fmla="*/ 101 h 1287"/>
                <a:gd name="T106" fmla="*/ 233 w 761"/>
                <a:gd name="T107" fmla="*/ 31 h 1287"/>
                <a:gd name="T108" fmla="*/ 275 w 761"/>
                <a:gd name="T109" fmla="*/ 11 h 1287"/>
                <a:gd name="T110" fmla="*/ 336 w 761"/>
                <a:gd name="T111" fmla="*/ 0 h 128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61"/>
                <a:gd name="T169" fmla="*/ 0 h 1287"/>
                <a:gd name="T170" fmla="*/ 761 w 761"/>
                <a:gd name="T171" fmla="*/ 1287 h 128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61" h="1287">
                  <a:moveTo>
                    <a:pt x="336" y="0"/>
                  </a:moveTo>
                  <a:lnTo>
                    <a:pt x="345" y="31"/>
                  </a:lnTo>
                  <a:lnTo>
                    <a:pt x="366" y="61"/>
                  </a:lnTo>
                  <a:lnTo>
                    <a:pt x="376" y="101"/>
                  </a:lnTo>
                  <a:lnTo>
                    <a:pt x="395" y="132"/>
                  </a:lnTo>
                  <a:lnTo>
                    <a:pt x="406" y="162"/>
                  </a:lnTo>
                  <a:lnTo>
                    <a:pt x="416" y="204"/>
                  </a:lnTo>
                  <a:lnTo>
                    <a:pt x="437" y="234"/>
                  </a:lnTo>
                  <a:lnTo>
                    <a:pt x="447" y="274"/>
                  </a:lnTo>
                  <a:lnTo>
                    <a:pt x="467" y="305"/>
                  </a:lnTo>
                  <a:lnTo>
                    <a:pt x="477" y="335"/>
                  </a:lnTo>
                  <a:lnTo>
                    <a:pt x="498" y="366"/>
                  </a:lnTo>
                  <a:lnTo>
                    <a:pt x="507" y="406"/>
                  </a:lnTo>
                  <a:lnTo>
                    <a:pt x="528" y="436"/>
                  </a:lnTo>
                  <a:lnTo>
                    <a:pt x="538" y="477"/>
                  </a:lnTo>
                  <a:lnTo>
                    <a:pt x="559" y="507"/>
                  </a:lnTo>
                  <a:lnTo>
                    <a:pt x="568" y="547"/>
                  </a:lnTo>
                  <a:lnTo>
                    <a:pt x="578" y="578"/>
                  </a:lnTo>
                  <a:lnTo>
                    <a:pt x="589" y="619"/>
                  </a:lnTo>
                  <a:lnTo>
                    <a:pt x="609" y="650"/>
                  </a:lnTo>
                  <a:lnTo>
                    <a:pt x="618" y="679"/>
                  </a:lnTo>
                  <a:lnTo>
                    <a:pt x="629" y="720"/>
                  </a:lnTo>
                  <a:lnTo>
                    <a:pt x="649" y="751"/>
                  </a:lnTo>
                  <a:lnTo>
                    <a:pt x="660" y="791"/>
                  </a:lnTo>
                  <a:lnTo>
                    <a:pt x="679" y="822"/>
                  </a:lnTo>
                  <a:lnTo>
                    <a:pt x="690" y="862"/>
                  </a:lnTo>
                  <a:lnTo>
                    <a:pt x="700" y="902"/>
                  </a:lnTo>
                  <a:lnTo>
                    <a:pt x="710" y="933"/>
                  </a:lnTo>
                  <a:lnTo>
                    <a:pt x="721" y="974"/>
                  </a:lnTo>
                  <a:lnTo>
                    <a:pt x="730" y="1003"/>
                  </a:lnTo>
                  <a:lnTo>
                    <a:pt x="740" y="1045"/>
                  </a:lnTo>
                  <a:lnTo>
                    <a:pt x="751" y="1085"/>
                  </a:lnTo>
                  <a:lnTo>
                    <a:pt x="761" y="1125"/>
                  </a:lnTo>
                  <a:lnTo>
                    <a:pt x="700" y="1186"/>
                  </a:lnTo>
                  <a:lnTo>
                    <a:pt x="690" y="1176"/>
                  </a:lnTo>
                  <a:lnTo>
                    <a:pt x="660" y="1176"/>
                  </a:lnTo>
                  <a:lnTo>
                    <a:pt x="649" y="1136"/>
                  </a:lnTo>
                  <a:lnTo>
                    <a:pt x="639" y="1106"/>
                  </a:lnTo>
                  <a:lnTo>
                    <a:pt x="629" y="1075"/>
                  </a:lnTo>
                  <a:lnTo>
                    <a:pt x="629" y="1045"/>
                  </a:lnTo>
                  <a:lnTo>
                    <a:pt x="618" y="1003"/>
                  </a:lnTo>
                  <a:lnTo>
                    <a:pt x="609" y="974"/>
                  </a:lnTo>
                  <a:lnTo>
                    <a:pt x="599" y="953"/>
                  </a:lnTo>
                  <a:lnTo>
                    <a:pt x="589" y="923"/>
                  </a:lnTo>
                  <a:lnTo>
                    <a:pt x="568" y="883"/>
                  </a:lnTo>
                  <a:lnTo>
                    <a:pt x="568" y="852"/>
                  </a:lnTo>
                  <a:lnTo>
                    <a:pt x="548" y="822"/>
                  </a:lnTo>
                  <a:lnTo>
                    <a:pt x="538" y="801"/>
                  </a:lnTo>
                  <a:lnTo>
                    <a:pt x="528" y="770"/>
                  </a:lnTo>
                  <a:lnTo>
                    <a:pt x="517" y="740"/>
                  </a:lnTo>
                  <a:lnTo>
                    <a:pt x="507" y="710"/>
                  </a:lnTo>
                  <a:lnTo>
                    <a:pt x="498" y="679"/>
                  </a:lnTo>
                  <a:lnTo>
                    <a:pt x="447" y="710"/>
                  </a:lnTo>
                  <a:lnTo>
                    <a:pt x="406" y="730"/>
                  </a:lnTo>
                  <a:lnTo>
                    <a:pt x="355" y="730"/>
                  </a:lnTo>
                  <a:lnTo>
                    <a:pt x="305" y="740"/>
                  </a:lnTo>
                  <a:lnTo>
                    <a:pt x="254" y="740"/>
                  </a:lnTo>
                  <a:lnTo>
                    <a:pt x="214" y="751"/>
                  </a:lnTo>
                  <a:lnTo>
                    <a:pt x="163" y="761"/>
                  </a:lnTo>
                  <a:lnTo>
                    <a:pt x="112" y="791"/>
                  </a:lnTo>
                  <a:lnTo>
                    <a:pt x="112" y="822"/>
                  </a:lnTo>
                  <a:lnTo>
                    <a:pt x="102" y="852"/>
                  </a:lnTo>
                  <a:lnTo>
                    <a:pt x="102" y="892"/>
                  </a:lnTo>
                  <a:lnTo>
                    <a:pt x="102" y="923"/>
                  </a:lnTo>
                  <a:lnTo>
                    <a:pt x="92" y="953"/>
                  </a:lnTo>
                  <a:lnTo>
                    <a:pt x="92" y="984"/>
                  </a:lnTo>
                  <a:lnTo>
                    <a:pt x="92" y="1024"/>
                  </a:lnTo>
                  <a:lnTo>
                    <a:pt x="82" y="1054"/>
                  </a:lnTo>
                  <a:lnTo>
                    <a:pt x="71" y="1085"/>
                  </a:lnTo>
                  <a:lnTo>
                    <a:pt x="61" y="1115"/>
                  </a:lnTo>
                  <a:lnTo>
                    <a:pt x="52" y="1146"/>
                  </a:lnTo>
                  <a:lnTo>
                    <a:pt x="52" y="1176"/>
                  </a:lnTo>
                  <a:lnTo>
                    <a:pt x="31" y="1207"/>
                  </a:lnTo>
                  <a:lnTo>
                    <a:pt x="21" y="1237"/>
                  </a:lnTo>
                  <a:lnTo>
                    <a:pt x="11" y="1268"/>
                  </a:lnTo>
                  <a:lnTo>
                    <a:pt x="0" y="1287"/>
                  </a:lnTo>
                  <a:lnTo>
                    <a:pt x="0" y="1247"/>
                  </a:lnTo>
                  <a:lnTo>
                    <a:pt x="0" y="1207"/>
                  </a:lnTo>
                  <a:lnTo>
                    <a:pt x="0" y="1165"/>
                  </a:lnTo>
                  <a:lnTo>
                    <a:pt x="11" y="1125"/>
                  </a:lnTo>
                  <a:lnTo>
                    <a:pt x="11" y="1085"/>
                  </a:lnTo>
                  <a:lnTo>
                    <a:pt x="11" y="1045"/>
                  </a:lnTo>
                  <a:lnTo>
                    <a:pt x="21" y="1003"/>
                  </a:lnTo>
                  <a:lnTo>
                    <a:pt x="21" y="963"/>
                  </a:lnTo>
                  <a:lnTo>
                    <a:pt x="21" y="923"/>
                  </a:lnTo>
                  <a:lnTo>
                    <a:pt x="31" y="883"/>
                  </a:lnTo>
                  <a:lnTo>
                    <a:pt x="31" y="841"/>
                  </a:lnTo>
                  <a:lnTo>
                    <a:pt x="42" y="801"/>
                  </a:lnTo>
                  <a:lnTo>
                    <a:pt x="52" y="761"/>
                  </a:lnTo>
                  <a:lnTo>
                    <a:pt x="61" y="720"/>
                  </a:lnTo>
                  <a:lnTo>
                    <a:pt x="61" y="679"/>
                  </a:lnTo>
                  <a:lnTo>
                    <a:pt x="71" y="650"/>
                  </a:lnTo>
                  <a:lnTo>
                    <a:pt x="71" y="599"/>
                  </a:lnTo>
                  <a:lnTo>
                    <a:pt x="82" y="568"/>
                  </a:lnTo>
                  <a:lnTo>
                    <a:pt x="92" y="517"/>
                  </a:lnTo>
                  <a:lnTo>
                    <a:pt x="92" y="488"/>
                  </a:lnTo>
                  <a:lnTo>
                    <a:pt x="102" y="446"/>
                  </a:lnTo>
                  <a:lnTo>
                    <a:pt x="112" y="406"/>
                  </a:lnTo>
                  <a:lnTo>
                    <a:pt x="122" y="366"/>
                  </a:lnTo>
                  <a:lnTo>
                    <a:pt x="132" y="335"/>
                  </a:lnTo>
                  <a:lnTo>
                    <a:pt x="143" y="294"/>
                  </a:lnTo>
                  <a:lnTo>
                    <a:pt x="153" y="254"/>
                  </a:lnTo>
                  <a:lnTo>
                    <a:pt x="163" y="213"/>
                  </a:lnTo>
                  <a:lnTo>
                    <a:pt x="173" y="173"/>
                  </a:lnTo>
                  <a:lnTo>
                    <a:pt x="183" y="143"/>
                  </a:lnTo>
                  <a:lnTo>
                    <a:pt x="204" y="101"/>
                  </a:lnTo>
                  <a:lnTo>
                    <a:pt x="214" y="61"/>
                  </a:lnTo>
                  <a:lnTo>
                    <a:pt x="233" y="31"/>
                  </a:lnTo>
                  <a:lnTo>
                    <a:pt x="254" y="21"/>
                  </a:lnTo>
                  <a:lnTo>
                    <a:pt x="275" y="11"/>
                  </a:lnTo>
                  <a:lnTo>
                    <a:pt x="294" y="0"/>
                  </a:lnTo>
                  <a:lnTo>
                    <a:pt x="336" y="0"/>
                  </a:lnTo>
                  <a:close/>
                </a:path>
              </a:pathLst>
            </a:custGeom>
            <a:solidFill>
              <a:srgbClr val="FF0000"/>
            </a:solidFill>
            <a:ln w="0">
              <a:solidFill>
                <a:srgbClr val="FF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37" name="Freeform 336"/>
            <p:cNvSpPr>
              <a:spLocks/>
            </p:cNvSpPr>
            <p:nvPr/>
          </p:nvSpPr>
          <p:spPr bwMode="auto">
            <a:xfrm>
              <a:off x="2446" y="1991"/>
              <a:ext cx="109" cy="183"/>
            </a:xfrm>
            <a:custGeom>
              <a:avLst/>
              <a:gdLst>
                <a:gd name="T0" fmla="*/ 345 w 761"/>
                <a:gd name="T1" fmla="*/ 31 h 1287"/>
                <a:gd name="T2" fmla="*/ 376 w 761"/>
                <a:gd name="T3" fmla="*/ 101 h 1287"/>
                <a:gd name="T4" fmla="*/ 406 w 761"/>
                <a:gd name="T5" fmla="*/ 162 h 1287"/>
                <a:gd name="T6" fmla="*/ 437 w 761"/>
                <a:gd name="T7" fmla="*/ 234 h 1287"/>
                <a:gd name="T8" fmla="*/ 467 w 761"/>
                <a:gd name="T9" fmla="*/ 305 h 1287"/>
                <a:gd name="T10" fmla="*/ 498 w 761"/>
                <a:gd name="T11" fmla="*/ 366 h 1287"/>
                <a:gd name="T12" fmla="*/ 528 w 761"/>
                <a:gd name="T13" fmla="*/ 436 h 1287"/>
                <a:gd name="T14" fmla="*/ 559 w 761"/>
                <a:gd name="T15" fmla="*/ 507 h 1287"/>
                <a:gd name="T16" fmla="*/ 578 w 761"/>
                <a:gd name="T17" fmla="*/ 578 h 1287"/>
                <a:gd name="T18" fmla="*/ 609 w 761"/>
                <a:gd name="T19" fmla="*/ 650 h 1287"/>
                <a:gd name="T20" fmla="*/ 629 w 761"/>
                <a:gd name="T21" fmla="*/ 720 h 1287"/>
                <a:gd name="T22" fmla="*/ 660 w 761"/>
                <a:gd name="T23" fmla="*/ 791 h 1287"/>
                <a:gd name="T24" fmla="*/ 690 w 761"/>
                <a:gd name="T25" fmla="*/ 862 h 1287"/>
                <a:gd name="T26" fmla="*/ 710 w 761"/>
                <a:gd name="T27" fmla="*/ 933 h 1287"/>
                <a:gd name="T28" fmla="*/ 730 w 761"/>
                <a:gd name="T29" fmla="*/ 1003 h 1287"/>
                <a:gd name="T30" fmla="*/ 751 w 761"/>
                <a:gd name="T31" fmla="*/ 1085 h 1287"/>
                <a:gd name="T32" fmla="*/ 700 w 761"/>
                <a:gd name="T33" fmla="*/ 1186 h 1287"/>
                <a:gd name="T34" fmla="*/ 660 w 761"/>
                <a:gd name="T35" fmla="*/ 1176 h 1287"/>
                <a:gd name="T36" fmla="*/ 639 w 761"/>
                <a:gd name="T37" fmla="*/ 1106 h 1287"/>
                <a:gd name="T38" fmla="*/ 629 w 761"/>
                <a:gd name="T39" fmla="*/ 1045 h 1287"/>
                <a:gd name="T40" fmla="*/ 609 w 761"/>
                <a:gd name="T41" fmla="*/ 974 h 1287"/>
                <a:gd name="T42" fmla="*/ 589 w 761"/>
                <a:gd name="T43" fmla="*/ 923 h 1287"/>
                <a:gd name="T44" fmla="*/ 568 w 761"/>
                <a:gd name="T45" fmla="*/ 852 h 1287"/>
                <a:gd name="T46" fmla="*/ 538 w 761"/>
                <a:gd name="T47" fmla="*/ 801 h 1287"/>
                <a:gd name="T48" fmla="*/ 517 w 761"/>
                <a:gd name="T49" fmla="*/ 740 h 1287"/>
                <a:gd name="T50" fmla="*/ 498 w 761"/>
                <a:gd name="T51" fmla="*/ 679 h 1287"/>
                <a:gd name="T52" fmla="*/ 406 w 761"/>
                <a:gd name="T53" fmla="*/ 730 h 1287"/>
                <a:gd name="T54" fmla="*/ 305 w 761"/>
                <a:gd name="T55" fmla="*/ 740 h 1287"/>
                <a:gd name="T56" fmla="*/ 214 w 761"/>
                <a:gd name="T57" fmla="*/ 751 h 1287"/>
                <a:gd name="T58" fmla="*/ 112 w 761"/>
                <a:gd name="T59" fmla="*/ 791 h 1287"/>
                <a:gd name="T60" fmla="*/ 102 w 761"/>
                <a:gd name="T61" fmla="*/ 852 h 1287"/>
                <a:gd name="T62" fmla="*/ 102 w 761"/>
                <a:gd name="T63" fmla="*/ 923 h 1287"/>
                <a:gd name="T64" fmla="*/ 92 w 761"/>
                <a:gd name="T65" fmla="*/ 984 h 1287"/>
                <a:gd name="T66" fmla="*/ 82 w 761"/>
                <a:gd name="T67" fmla="*/ 1054 h 1287"/>
                <a:gd name="T68" fmla="*/ 61 w 761"/>
                <a:gd name="T69" fmla="*/ 1115 h 1287"/>
                <a:gd name="T70" fmla="*/ 52 w 761"/>
                <a:gd name="T71" fmla="*/ 1176 h 1287"/>
                <a:gd name="T72" fmla="*/ 21 w 761"/>
                <a:gd name="T73" fmla="*/ 1237 h 1287"/>
                <a:gd name="T74" fmla="*/ 0 w 761"/>
                <a:gd name="T75" fmla="*/ 1287 h 1287"/>
                <a:gd name="T76" fmla="*/ 0 w 761"/>
                <a:gd name="T77" fmla="*/ 1207 h 1287"/>
                <a:gd name="T78" fmla="*/ 11 w 761"/>
                <a:gd name="T79" fmla="*/ 1125 h 1287"/>
                <a:gd name="T80" fmla="*/ 11 w 761"/>
                <a:gd name="T81" fmla="*/ 1045 h 1287"/>
                <a:gd name="T82" fmla="*/ 21 w 761"/>
                <a:gd name="T83" fmla="*/ 963 h 1287"/>
                <a:gd name="T84" fmla="*/ 31 w 761"/>
                <a:gd name="T85" fmla="*/ 883 h 1287"/>
                <a:gd name="T86" fmla="*/ 42 w 761"/>
                <a:gd name="T87" fmla="*/ 801 h 1287"/>
                <a:gd name="T88" fmla="*/ 61 w 761"/>
                <a:gd name="T89" fmla="*/ 720 h 1287"/>
                <a:gd name="T90" fmla="*/ 71 w 761"/>
                <a:gd name="T91" fmla="*/ 650 h 1287"/>
                <a:gd name="T92" fmla="*/ 82 w 761"/>
                <a:gd name="T93" fmla="*/ 568 h 1287"/>
                <a:gd name="T94" fmla="*/ 92 w 761"/>
                <a:gd name="T95" fmla="*/ 488 h 1287"/>
                <a:gd name="T96" fmla="*/ 112 w 761"/>
                <a:gd name="T97" fmla="*/ 406 h 1287"/>
                <a:gd name="T98" fmla="*/ 132 w 761"/>
                <a:gd name="T99" fmla="*/ 335 h 1287"/>
                <a:gd name="T100" fmla="*/ 153 w 761"/>
                <a:gd name="T101" fmla="*/ 254 h 1287"/>
                <a:gd name="T102" fmla="*/ 173 w 761"/>
                <a:gd name="T103" fmla="*/ 173 h 1287"/>
                <a:gd name="T104" fmla="*/ 204 w 761"/>
                <a:gd name="T105" fmla="*/ 101 h 1287"/>
                <a:gd name="T106" fmla="*/ 233 w 761"/>
                <a:gd name="T107" fmla="*/ 31 h 1287"/>
                <a:gd name="T108" fmla="*/ 275 w 761"/>
                <a:gd name="T109" fmla="*/ 11 h 1287"/>
                <a:gd name="T110" fmla="*/ 336 w 761"/>
                <a:gd name="T111" fmla="*/ 0 h 128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61"/>
                <a:gd name="T169" fmla="*/ 0 h 1287"/>
                <a:gd name="T170" fmla="*/ 761 w 761"/>
                <a:gd name="T171" fmla="*/ 1287 h 128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61" h="1287">
                  <a:moveTo>
                    <a:pt x="336" y="0"/>
                  </a:moveTo>
                  <a:lnTo>
                    <a:pt x="345" y="31"/>
                  </a:lnTo>
                  <a:lnTo>
                    <a:pt x="366" y="61"/>
                  </a:lnTo>
                  <a:lnTo>
                    <a:pt x="376" y="101"/>
                  </a:lnTo>
                  <a:lnTo>
                    <a:pt x="395" y="132"/>
                  </a:lnTo>
                  <a:lnTo>
                    <a:pt x="406" y="162"/>
                  </a:lnTo>
                  <a:lnTo>
                    <a:pt x="416" y="204"/>
                  </a:lnTo>
                  <a:lnTo>
                    <a:pt x="437" y="234"/>
                  </a:lnTo>
                  <a:lnTo>
                    <a:pt x="447" y="274"/>
                  </a:lnTo>
                  <a:lnTo>
                    <a:pt x="467" y="305"/>
                  </a:lnTo>
                  <a:lnTo>
                    <a:pt x="477" y="335"/>
                  </a:lnTo>
                  <a:lnTo>
                    <a:pt x="498" y="366"/>
                  </a:lnTo>
                  <a:lnTo>
                    <a:pt x="507" y="406"/>
                  </a:lnTo>
                  <a:lnTo>
                    <a:pt x="528" y="436"/>
                  </a:lnTo>
                  <a:lnTo>
                    <a:pt x="538" y="477"/>
                  </a:lnTo>
                  <a:lnTo>
                    <a:pt x="559" y="507"/>
                  </a:lnTo>
                  <a:lnTo>
                    <a:pt x="568" y="547"/>
                  </a:lnTo>
                  <a:lnTo>
                    <a:pt x="578" y="578"/>
                  </a:lnTo>
                  <a:lnTo>
                    <a:pt x="589" y="619"/>
                  </a:lnTo>
                  <a:lnTo>
                    <a:pt x="609" y="650"/>
                  </a:lnTo>
                  <a:lnTo>
                    <a:pt x="618" y="679"/>
                  </a:lnTo>
                  <a:lnTo>
                    <a:pt x="629" y="720"/>
                  </a:lnTo>
                  <a:lnTo>
                    <a:pt x="649" y="751"/>
                  </a:lnTo>
                  <a:lnTo>
                    <a:pt x="660" y="791"/>
                  </a:lnTo>
                  <a:lnTo>
                    <a:pt x="679" y="822"/>
                  </a:lnTo>
                  <a:lnTo>
                    <a:pt x="690" y="862"/>
                  </a:lnTo>
                  <a:lnTo>
                    <a:pt x="700" y="902"/>
                  </a:lnTo>
                  <a:lnTo>
                    <a:pt x="710" y="933"/>
                  </a:lnTo>
                  <a:lnTo>
                    <a:pt x="721" y="974"/>
                  </a:lnTo>
                  <a:lnTo>
                    <a:pt x="730" y="1003"/>
                  </a:lnTo>
                  <a:lnTo>
                    <a:pt x="740" y="1045"/>
                  </a:lnTo>
                  <a:lnTo>
                    <a:pt x="751" y="1085"/>
                  </a:lnTo>
                  <a:lnTo>
                    <a:pt x="761" y="1125"/>
                  </a:lnTo>
                  <a:lnTo>
                    <a:pt x="700" y="1186"/>
                  </a:lnTo>
                  <a:lnTo>
                    <a:pt x="690" y="1176"/>
                  </a:lnTo>
                  <a:lnTo>
                    <a:pt x="660" y="1176"/>
                  </a:lnTo>
                  <a:lnTo>
                    <a:pt x="649" y="1136"/>
                  </a:lnTo>
                  <a:lnTo>
                    <a:pt x="639" y="1106"/>
                  </a:lnTo>
                  <a:lnTo>
                    <a:pt x="629" y="1075"/>
                  </a:lnTo>
                  <a:lnTo>
                    <a:pt x="629" y="1045"/>
                  </a:lnTo>
                  <a:lnTo>
                    <a:pt x="618" y="1003"/>
                  </a:lnTo>
                  <a:lnTo>
                    <a:pt x="609" y="974"/>
                  </a:lnTo>
                  <a:lnTo>
                    <a:pt x="599" y="953"/>
                  </a:lnTo>
                  <a:lnTo>
                    <a:pt x="589" y="923"/>
                  </a:lnTo>
                  <a:lnTo>
                    <a:pt x="568" y="883"/>
                  </a:lnTo>
                  <a:lnTo>
                    <a:pt x="568" y="852"/>
                  </a:lnTo>
                  <a:lnTo>
                    <a:pt x="548" y="822"/>
                  </a:lnTo>
                  <a:lnTo>
                    <a:pt x="538" y="801"/>
                  </a:lnTo>
                  <a:lnTo>
                    <a:pt x="528" y="770"/>
                  </a:lnTo>
                  <a:lnTo>
                    <a:pt x="517" y="740"/>
                  </a:lnTo>
                  <a:lnTo>
                    <a:pt x="507" y="710"/>
                  </a:lnTo>
                  <a:lnTo>
                    <a:pt x="498" y="679"/>
                  </a:lnTo>
                  <a:lnTo>
                    <a:pt x="447" y="710"/>
                  </a:lnTo>
                  <a:lnTo>
                    <a:pt x="406" y="730"/>
                  </a:lnTo>
                  <a:lnTo>
                    <a:pt x="355" y="730"/>
                  </a:lnTo>
                  <a:lnTo>
                    <a:pt x="305" y="740"/>
                  </a:lnTo>
                  <a:lnTo>
                    <a:pt x="254" y="740"/>
                  </a:lnTo>
                  <a:lnTo>
                    <a:pt x="214" y="751"/>
                  </a:lnTo>
                  <a:lnTo>
                    <a:pt x="163" y="761"/>
                  </a:lnTo>
                  <a:lnTo>
                    <a:pt x="112" y="791"/>
                  </a:lnTo>
                  <a:lnTo>
                    <a:pt x="112" y="822"/>
                  </a:lnTo>
                  <a:lnTo>
                    <a:pt x="102" y="852"/>
                  </a:lnTo>
                  <a:lnTo>
                    <a:pt x="102" y="892"/>
                  </a:lnTo>
                  <a:lnTo>
                    <a:pt x="102" y="923"/>
                  </a:lnTo>
                  <a:lnTo>
                    <a:pt x="92" y="953"/>
                  </a:lnTo>
                  <a:lnTo>
                    <a:pt x="92" y="984"/>
                  </a:lnTo>
                  <a:lnTo>
                    <a:pt x="92" y="1024"/>
                  </a:lnTo>
                  <a:lnTo>
                    <a:pt x="82" y="1054"/>
                  </a:lnTo>
                  <a:lnTo>
                    <a:pt x="71" y="1085"/>
                  </a:lnTo>
                  <a:lnTo>
                    <a:pt x="61" y="1115"/>
                  </a:lnTo>
                  <a:lnTo>
                    <a:pt x="52" y="1146"/>
                  </a:lnTo>
                  <a:lnTo>
                    <a:pt x="52" y="1176"/>
                  </a:lnTo>
                  <a:lnTo>
                    <a:pt x="31" y="1207"/>
                  </a:lnTo>
                  <a:lnTo>
                    <a:pt x="21" y="1237"/>
                  </a:lnTo>
                  <a:lnTo>
                    <a:pt x="11" y="1268"/>
                  </a:lnTo>
                  <a:lnTo>
                    <a:pt x="0" y="1287"/>
                  </a:lnTo>
                  <a:lnTo>
                    <a:pt x="0" y="1247"/>
                  </a:lnTo>
                  <a:lnTo>
                    <a:pt x="0" y="1207"/>
                  </a:lnTo>
                  <a:lnTo>
                    <a:pt x="0" y="1165"/>
                  </a:lnTo>
                  <a:lnTo>
                    <a:pt x="11" y="1125"/>
                  </a:lnTo>
                  <a:lnTo>
                    <a:pt x="11" y="1085"/>
                  </a:lnTo>
                  <a:lnTo>
                    <a:pt x="11" y="1045"/>
                  </a:lnTo>
                  <a:lnTo>
                    <a:pt x="21" y="1003"/>
                  </a:lnTo>
                  <a:lnTo>
                    <a:pt x="21" y="963"/>
                  </a:lnTo>
                  <a:lnTo>
                    <a:pt x="21" y="923"/>
                  </a:lnTo>
                  <a:lnTo>
                    <a:pt x="31" y="883"/>
                  </a:lnTo>
                  <a:lnTo>
                    <a:pt x="31" y="841"/>
                  </a:lnTo>
                  <a:lnTo>
                    <a:pt x="42" y="801"/>
                  </a:lnTo>
                  <a:lnTo>
                    <a:pt x="52" y="761"/>
                  </a:lnTo>
                  <a:lnTo>
                    <a:pt x="61" y="720"/>
                  </a:lnTo>
                  <a:lnTo>
                    <a:pt x="61" y="679"/>
                  </a:lnTo>
                  <a:lnTo>
                    <a:pt x="71" y="650"/>
                  </a:lnTo>
                  <a:lnTo>
                    <a:pt x="71" y="599"/>
                  </a:lnTo>
                  <a:lnTo>
                    <a:pt x="82" y="568"/>
                  </a:lnTo>
                  <a:lnTo>
                    <a:pt x="92" y="517"/>
                  </a:lnTo>
                  <a:lnTo>
                    <a:pt x="92" y="488"/>
                  </a:lnTo>
                  <a:lnTo>
                    <a:pt x="102" y="446"/>
                  </a:lnTo>
                  <a:lnTo>
                    <a:pt x="112" y="406"/>
                  </a:lnTo>
                  <a:lnTo>
                    <a:pt x="122" y="366"/>
                  </a:lnTo>
                  <a:lnTo>
                    <a:pt x="132" y="335"/>
                  </a:lnTo>
                  <a:lnTo>
                    <a:pt x="143" y="294"/>
                  </a:lnTo>
                  <a:lnTo>
                    <a:pt x="153" y="254"/>
                  </a:lnTo>
                  <a:lnTo>
                    <a:pt x="163" y="213"/>
                  </a:lnTo>
                  <a:lnTo>
                    <a:pt x="173" y="173"/>
                  </a:lnTo>
                  <a:lnTo>
                    <a:pt x="183" y="143"/>
                  </a:lnTo>
                  <a:lnTo>
                    <a:pt x="204" y="101"/>
                  </a:lnTo>
                  <a:lnTo>
                    <a:pt x="214" y="61"/>
                  </a:lnTo>
                  <a:lnTo>
                    <a:pt x="233" y="31"/>
                  </a:lnTo>
                  <a:lnTo>
                    <a:pt x="254" y="21"/>
                  </a:lnTo>
                  <a:lnTo>
                    <a:pt x="275" y="11"/>
                  </a:lnTo>
                  <a:lnTo>
                    <a:pt x="294" y="0"/>
                  </a:lnTo>
                  <a:lnTo>
                    <a:pt x="336" y="0"/>
                  </a:lnTo>
                </a:path>
              </a:pathLst>
            </a:custGeom>
            <a:noFill/>
            <a:ln w="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38" name="Freeform 337"/>
            <p:cNvSpPr>
              <a:spLocks/>
            </p:cNvSpPr>
            <p:nvPr/>
          </p:nvSpPr>
          <p:spPr bwMode="auto">
            <a:xfrm>
              <a:off x="2470" y="2022"/>
              <a:ext cx="45" cy="60"/>
            </a:xfrm>
            <a:custGeom>
              <a:avLst/>
              <a:gdLst>
                <a:gd name="T0" fmla="*/ 314 w 314"/>
                <a:gd name="T1" fmla="*/ 416 h 416"/>
                <a:gd name="T2" fmla="*/ 274 w 314"/>
                <a:gd name="T3" fmla="*/ 396 h 416"/>
                <a:gd name="T4" fmla="*/ 243 w 314"/>
                <a:gd name="T5" fmla="*/ 396 h 416"/>
                <a:gd name="T6" fmla="*/ 192 w 314"/>
                <a:gd name="T7" fmla="*/ 385 h 416"/>
                <a:gd name="T8" fmla="*/ 152 w 314"/>
                <a:gd name="T9" fmla="*/ 385 h 416"/>
                <a:gd name="T10" fmla="*/ 112 w 314"/>
                <a:gd name="T11" fmla="*/ 385 h 416"/>
                <a:gd name="T12" fmla="*/ 70 w 314"/>
                <a:gd name="T13" fmla="*/ 385 h 416"/>
                <a:gd name="T14" fmla="*/ 30 w 314"/>
                <a:gd name="T15" fmla="*/ 396 h 416"/>
                <a:gd name="T16" fmla="*/ 0 w 314"/>
                <a:gd name="T17" fmla="*/ 396 h 416"/>
                <a:gd name="T18" fmla="*/ 91 w 314"/>
                <a:gd name="T19" fmla="*/ 0 h 416"/>
                <a:gd name="T20" fmla="*/ 314 w 314"/>
                <a:gd name="T21" fmla="*/ 416 h 4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14"/>
                <a:gd name="T34" fmla="*/ 0 h 416"/>
                <a:gd name="T35" fmla="*/ 314 w 314"/>
                <a:gd name="T36" fmla="*/ 416 h 4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14" h="416">
                  <a:moveTo>
                    <a:pt x="314" y="416"/>
                  </a:moveTo>
                  <a:lnTo>
                    <a:pt x="274" y="396"/>
                  </a:lnTo>
                  <a:lnTo>
                    <a:pt x="243" y="396"/>
                  </a:lnTo>
                  <a:lnTo>
                    <a:pt x="192" y="385"/>
                  </a:lnTo>
                  <a:lnTo>
                    <a:pt x="152" y="385"/>
                  </a:lnTo>
                  <a:lnTo>
                    <a:pt x="112" y="385"/>
                  </a:lnTo>
                  <a:lnTo>
                    <a:pt x="70" y="385"/>
                  </a:lnTo>
                  <a:lnTo>
                    <a:pt x="30" y="396"/>
                  </a:lnTo>
                  <a:lnTo>
                    <a:pt x="0" y="396"/>
                  </a:lnTo>
                  <a:lnTo>
                    <a:pt x="91" y="0"/>
                  </a:lnTo>
                  <a:lnTo>
                    <a:pt x="314" y="416"/>
                  </a:lnTo>
                  <a:close/>
                </a:path>
              </a:pathLst>
            </a:custGeom>
            <a:solidFill>
              <a:srgbClr val="FFFFFF"/>
            </a:solidFill>
            <a:ln w="0">
              <a:solidFill>
                <a:srgbClr val="FFFFFF"/>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39" name="Freeform 338"/>
            <p:cNvSpPr>
              <a:spLocks/>
            </p:cNvSpPr>
            <p:nvPr/>
          </p:nvSpPr>
          <p:spPr bwMode="auto">
            <a:xfrm>
              <a:off x="2470" y="2022"/>
              <a:ext cx="45" cy="60"/>
            </a:xfrm>
            <a:custGeom>
              <a:avLst/>
              <a:gdLst>
                <a:gd name="T0" fmla="*/ 314 w 314"/>
                <a:gd name="T1" fmla="*/ 416 h 416"/>
                <a:gd name="T2" fmla="*/ 274 w 314"/>
                <a:gd name="T3" fmla="*/ 396 h 416"/>
                <a:gd name="T4" fmla="*/ 243 w 314"/>
                <a:gd name="T5" fmla="*/ 396 h 416"/>
                <a:gd name="T6" fmla="*/ 192 w 314"/>
                <a:gd name="T7" fmla="*/ 385 h 416"/>
                <a:gd name="T8" fmla="*/ 152 w 314"/>
                <a:gd name="T9" fmla="*/ 385 h 416"/>
                <a:gd name="T10" fmla="*/ 112 w 314"/>
                <a:gd name="T11" fmla="*/ 385 h 416"/>
                <a:gd name="T12" fmla="*/ 70 w 314"/>
                <a:gd name="T13" fmla="*/ 385 h 416"/>
                <a:gd name="T14" fmla="*/ 30 w 314"/>
                <a:gd name="T15" fmla="*/ 396 h 416"/>
                <a:gd name="T16" fmla="*/ 0 w 314"/>
                <a:gd name="T17" fmla="*/ 396 h 416"/>
                <a:gd name="T18" fmla="*/ 91 w 314"/>
                <a:gd name="T19" fmla="*/ 0 h 416"/>
                <a:gd name="T20" fmla="*/ 314 w 314"/>
                <a:gd name="T21" fmla="*/ 416 h 4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14"/>
                <a:gd name="T34" fmla="*/ 0 h 416"/>
                <a:gd name="T35" fmla="*/ 314 w 314"/>
                <a:gd name="T36" fmla="*/ 416 h 4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14" h="416">
                  <a:moveTo>
                    <a:pt x="314" y="416"/>
                  </a:moveTo>
                  <a:lnTo>
                    <a:pt x="274" y="396"/>
                  </a:lnTo>
                  <a:lnTo>
                    <a:pt x="243" y="396"/>
                  </a:lnTo>
                  <a:lnTo>
                    <a:pt x="192" y="385"/>
                  </a:lnTo>
                  <a:lnTo>
                    <a:pt x="152" y="385"/>
                  </a:lnTo>
                  <a:lnTo>
                    <a:pt x="112" y="385"/>
                  </a:lnTo>
                  <a:lnTo>
                    <a:pt x="70" y="385"/>
                  </a:lnTo>
                  <a:lnTo>
                    <a:pt x="30" y="396"/>
                  </a:lnTo>
                  <a:lnTo>
                    <a:pt x="0" y="396"/>
                  </a:lnTo>
                  <a:lnTo>
                    <a:pt x="91" y="0"/>
                  </a:lnTo>
                  <a:lnTo>
                    <a:pt x="314" y="416"/>
                  </a:lnTo>
                </a:path>
              </a:pathLst>
            </a:custGeom>
            <a:noFill/>
            <a:ln w="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40" name="Freeform 339"/>
            <p:cNvSpPr>
              <a:spLocks/>
            </p:cNvSpPr>
            <p:nvPr/>
          </p:nvSpPr>
          <p:spPr bwMode="auto">
            <a:xfrm>
              <a:off x="2561" y="2021"/>
              <a:ext cx="49" cy="78"/>
            </a:xfrm>
            <a:custGeom>
              <a:avLst/>
              <a:gdLst>
                <a:gd name="T0" fmla="*/ 193 w 345"/>
                <a:gd name="T1" fmla="*/ 92 h 548"/>
                <a:gd name="T2" fmla="*/ 193 w 345"/>
                <a:gd name="T3" fmla="*/ 183 h 548"/>
                <a:gd name="T4" fmla="*/ 345 w 345"/>
                <a:gd name="T5" fmla="*/ 203 h 548"/>
                <a:gd name="T6" fmla="*/ 324 w 345"/>
                <a:gd name="T7" fmla="*/ 223 h 548"/>
                <a:gd name="T8" fmla="*/ 315 w 345"/>
                <a:gd name="T9" fmla="*/ 243 h 548"/>
                <a:gd name="T10" fmla="*/ 284 w 345"/>
                <a:gd name="T11" fmla="*/ 254 h 548"/>
                <a:gd name="T12" fmla="*/ 264 w 345"/>
                <a:gd name="T13" fmla="*/ 264 h 548"/>
                <a:gd name="T14" fmla="*/ 244 w 345"/>
                <a:gd name="T15" fmla="*/ 264 h 548"/>
                <a:gd name="T16" fmla="*/ 223 w 345"/>
                <a:gd name="T17" fmla="*/ 275 h 548"/>
                <a:gd name="T18" fmla="*/ 203 w 345"/>
                <a:gd name="T19" fmla="*/ 284 h 548"/>
                <a:gd name="T20" fmla="*/ 193 w 345"/>
                <a:gd name="T21" fmla="*/ 315 h 548"/>
                <a:gd name="T22" fmla="*/ 193 w 345"/>
                <a:gd name="T23" fmla="*/ 345 h 548"/>
                <a:gd name="T24" fmla="*/ 193 w 345"/>
                <a:gd name="T25" fmla="*/ 386 h 548"/>
                <a:gd name="T26" fmla="*/ 193 w 345"/>
                <a:gd name="T27" fmla="*/ 416 h 548"/>
                <a:gd name="T28" fmla="*/ 203 w 345"/>
                <a:gd name="T29" fmla="*/ 456 h 548"/>
                <a:gd name="T30" fmla="*/ 193 w 345"/>
                <a:gd name="T31" fmla="*/ 487 h 548"/>
                <a:gd name="T32" fmla="*/ 183 w 345"/>
                <a:gd name="T33" fmla="*/ 517 h 548"/>
                <a:gd name="T34" fmla="*/ 162 w 345"/>
                <a:gd name="T35" fmla="*/ 538 h 548"/>
                <a:gd name="T36" fmla="*/ 132 w 345"/>
                <a:gd name="T37" fmla="*/ 548 h 548"/>
                <a:gd name="T38" fmla="*/ 92 w 345"/>
                <a:gd name="T39" fmla="*/ 304 h 548"/>
                <a:gd name="T40" fmla="*/ 21 w 345"/>
                <a:gd name="T41" fmla="*/ 315 h 548"/>
                <a:gd name="T42" fmla="*/ 10 w 345"/>
                <a:gd name="T43" fmla="*/ 284 h 548"/>
                <a:gd name="T44" fmla="*/ 0 w 345"/>
                <a:gd name="T45" fmla="*/ 275 h 548"/>
                <a:gd name="T46" fmla="*/ 0 w 345"/>
                <a:gd name="T47" fmla="*/ 254 h 548"/>
                <a:gd name="T48" fmla="*/ 10 w 345"/>
                <a:gd name="T49" fmla="*/ 243 h 548"/>
                <a:gd name="T50" fmla="*/ 31 w 345"/>
                <a:gd name="T51" fmla="*/ 214 h 548"/>
                <a:gd name="T52" fmla="*/ 61 w 345"/>
                <a:gd name="T53" fmla="*/ 193 h 548"/>
                <a:gd name="T54" fmla="*/ 82 w 345"/>
                <a:gd name="T55" fmla="*/ 163 h 548"/>
                <a:gd name="T56" fmla="*/ 101 w 345"/>
                <a:gd name="T57" fmla="*/ 132 h 548"/>
                <a:gd name="T58" fmla="*/ 101 w 345"/>
                <a:gd name="T59" fmla="*/ 111 h 548"/>
                <a:gd name="T60" fmla="*/ 101 w 345"/>
                <a:gd name="T61" fmla="*/ 102 h 548"/>
                <a:gd name="T62" fmla="*/ 101 w 345"/>
                <a:gd name="T63" fmla="*/ 81 h 548"/>
                <a:gd name="T64" fmla="*/ 92 w 345"/>
                <a:gd name="T65" fmla="*/ 61 h 548"/>
                <a:gd name="T66" fmla="*/ 101 w 345"/>
                <a:gd name="T67" fmla="*/ 21 h 548"/>
                <a:gd name="T68" fmla="*/ 122 w 345"/>
                <a:gd name="T69" fmla="*/ 10 h 548"/>
                <a:gd name="T70" fmla="*/ 132 w 345"/>
                <a:gd name="T71" fmla="*/ 0 h 548"/>
                <a:gd name="T72" fmla="*/ 162 w 345"/>
                <a:gd name="T73" fmla="*/ 10 h 548"/>
                <a:gd name="T74" fmla="*/ 172 w 345"/>
                <a:gd name="T75" fmla="*/ 21 h 548"/>
                <a:gd name="T76" fmla="*/ 193 w 345"/>
                <a:gd name="T77" fmla="*/ 41 h 548"/>
                <a:gd name="T78" fmla="*/ 193 w 345"/>
                <a:gd name="T79" fmla="*/ 61 h 548"/>
                <a:gd name="T80" fmla="*/ 193 w 345"/>
                <a:gd name="T81" fmla="*/ 92 h 54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5"/>
                <a:gd name="T124" fmla="*/ 0 h 548"/>
                <a:gd name="T125" fmla="*/ 345 w 345"/>
                <a:gd name="T126" fmla="*/ 548 h 54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5" h="548">
                  <a:moveTo>
                    <a:pt x="193" y="92"/>
                  </a:moveTo>
                  <a:lnTo>
                    <a:pt x="193" y="183"/>
                  </a:lnTo>
                  <a:lnTo>
                    <a:pt x="345" y="203"/>
                  </a:lnTo>
                  <a:lnTo>
                    <a:pt x="324" y="223"/>
                  </a:lnTo>
                  <a:lnTo>
                    <a:pt x="315" y="243"/>
                  </a:lnTo>
                  <a:lnTo>
                    <a:pt x="284" y="254"/>
                  </a:lnTo>
                  <a:lnTo>
                    <a:pt x="264" y="264"/>
                  </a:lnTo>
                  <a:lnTo>
                    <a:pt x="244" y="264"/>
                  </a:lnTo>
                  <a:lnTo>
                    <a:pt x="223" y="275"/>
                  </a:lnTo>
                  <a:lnTo>
                    <a:pt x="203" y="284"/>
                  </a:lnTo>
                  <a:lnTo>
                    <a:pt x="193" y="315"/>
                  </a:lnTo>
                  <a:lnTo>
                    <a:pt x="193" y="345"/>
                  </a:lnTo>
                  <a:lnTo>
                    <a:pt x="193" y="386"/>
                  </a:lnTo>
                  <a:lnTo>
                    <a:pt x="193" y="416"/>
                  </a:lnTo>
                  <a:lnTo>
                    <a:pt x="203" y="456"/>
                  </a:lnTo>
                  <a:lnTo>
                    <a:pt x="193" y="487"/>
                  </a:lnTo>
                  <a:lnTo>
                    <a:pt x="183" y="517"/>
                  </a:lnTo>
                  <a:lnTo>
                    <a:pt x="162" y="538"/>
                  </a:lnTo>
                  <a:lnTo>
                    <a:pt x="132" y="548"/>
                  </a:lnTo>
                  <a:lnTo>
                    <a:pt x="92" y="304"/>
                  </a:lnTo>
                  <a:lnTo>
                    <a:pt x="21" y="315"/>
                  </a:lnTo>
                  <a:lnTo>
                    <a:pt x="10" y="284"/>
                  </a:lnTo>
                  <a:lnTo>
                    <a:pt x="0" y="275"/>
                  </a:lnTo>
                  <a:lnTo>
                    <a:pt x="0" y="254"/>
                  </a:lnTo>
                  <a:lnTo>
                    <a:pt x="10" y="243"/>
                  </a:lnTo>
                  <a:lnTo>
                    <a:pt x="31" y="214"/>
                  </a:lnTo>
                  <a:lnTo>
                    <a:pt x="61" y="193"/>
                  </a:lnTo>
                  <a:lnTo>
                    <a:pt x="82" y="163"/>
                  </a:lnTo>
                  <a:lnTo>
                    <a:pt x="101" y="132"/>
                  </a:lnTo>
                  <a:lnTo>
                    <a:pt x="101" y="111"/>
                  </a:lnTo>
                  <a:lnTo>
                    <a:pt x="101" y="102"/>
                  </a:lnTo>
                  <a:lnTo>
                    <a:pt x="101" y="81"/>
                  </a:lnTo>
                  <a:lnTo>
                    <a:pt x="92" y="61"/>
                  </a:lnTo>
                  <a:lnTo>
                    <a:pt x="101" y="21"/>
                  </a:lnTo>
                  <a:lnTo>
                    <a:pt x="122" y="10"/>
                  </a:lnTo>
                  <a:lnTo>
                    <a:pt x="132" y="0"/>
                  </a:lnTo>
                  <a:lnTo>
                    <a:pt x="162" y="10"/>
                  </a:lnTo>
                  <a:lnTo>
                    <a:pt x="172" y="21"/>
                  </a:lnTo>
                  <a:lnTo>
                    <a:pt x="193" y="41"/>
                  </a:lnTo>
                  <a:lnTo>
                    <a:pt x="193" y="61"/>
                  </a:lnTo>
                  <a:lnTo>
                    <a:pt x="193" y="92"/>
                  </a:lnTo>
                  <a:close/>
                </a:path>
              </a:pathLst>
            </a:custGeom>
            <a:solidFill>
              <a:srgbClr val="FF0000"/>
            </a:solidFill>
            <a:ln w="0">
              <a:solidFill>
                <a:srgbClr val="FF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41" name="Freeform 340"/>
            <p:cNvSpPr>
              <a:spLocks/>
            </p:cNvSpPr>
            <p:nvPr/>
          </p:nvSpPr>
          <p:spPr bwMode="auto">
            <a:xfrm>
              <a:off x="2561" y="2021"/>
              <a:ext cx="49" cy="78"/>
            </a:xfrm>
            <a:custGeom>
              <a:avLst/>
              <a:gdLst>
                <a:gd name="T0" fmla="*/ 193 w 345"/>
                <a:gd name="T1" fmla="*/ 92 h 548"/>
                <a:gd name="T2" fmla="*/ 193 w 345"/>
                <a:gd name="T3" fmla="*/ 183 h 548"/>
                <a:gd name="T4" fmla="*/ 345 w 345"/>
                <a:gd name="T5" fmla="*/ 203 h 548"/>
                <a:gd name="T6" fmla="*/ 324 w 345"/>
                <a:gd name="T7" fmla="*/ 223 h 548"/>
                <a:gd name="T8" fmla="*/ 315 w 345"/>
                <a:gd name="T9" fmla="*/ 243 h 548"/>
                <a:gd name="T10" fmla="*/ 284 w 345"/>
                <a:gd name="T11" fmla="*/ 254 h 548"/>
                <a:gd name="T12" fmla="*/ 264 w 345"/>
                <a:gd name="T13" fmla="*/ 264 h 548"/>
                <a:gd name="T14" fmla="*/ 244 w 345"/>
                <a:gd name="T15" fmla="*/ 264 h 548"/>
                <a:gd name="T16" fmla="*/ 223 w 345"/>
                <a:gd name="T17" fmla="*/ 275 h 548"/>
                <a:gd name="T18" fmla="*/ 203 w 345"/>
                <a:gd name="T19" fmla="*/ 284 h 548"/>
                <a:gd name="T20" fmla="*/ 193 w 345"/>
                <a:gd name="T21" fmla="*/ 315 h 548"/>
                <a:gd name="T22" fmla="*/ 193 w 345"/>
                <a:gd name="T23" fmla="*/ 345 h 548"/>
                <a:gd name="T24" fmla="*/ 193 w 345"/>
                <a:gd name="T25" fmla="*/ 386 h 548"/>
                <a:gd name="T26" fmla="*/ 193 w 345"/>
                <a:gd name="T27" fmla="*/ 416 h 548"/>
                <a:gd name="T28" fmla="*/ 203 w 345"/>
                <a:gd name="T29" fmla="*/ 456 h 548"/>
                <a:gd name="T30" fmla="*/ 193 w 345"/>
                <a:gd name="T31" fmla="*/ 487 h 548"/>
                <a:gd name="T32" fmla="*/ 183 w 345"/>
                <a:gd name="T33" fmla="*/ 517 h 548"/>
                <a:gd name="T34" fmla="*/ 162 w 345"/>
                <a:gd name="T35" fmla="*/ 538 h 548"/>
                <a:gd name="T36" fmla="*/ 132 w 345"/>
                <a:gd name="T37" fmla="*/ 548 h 548"/>
                <a:gd name="T38" fmla="*/ 92 w 345"/>
                <a:gd name="T39" fmla="*/ 304 h 548"/>
                <a:gd name="T40" fmla="*/ 21 w 345"/>
                <a:gd name="T41" fmla="*/ 315 h 548"/>
                <a:gd name="T42" fmla="*/ 10 w 345"/>
                <a:gd name="T43" fmla="*/ 284 h 548"/>
                <a:gd name="T44" fmla="*/ 0 w 345"/>
                <a:gd name="T45" fmla="*/ 275 h 548"/>
                <a:gd name="T46" fmla="*/ 0 w 345"/>
                <a:gd name="T47" fmla="*/ 254 h 548"/>
                <a:gd name="T48" fmla="*/ 10 w 345"/>
                <a:gd name="T49" fmla="*/ 243 h 548"/>
                <a:gd name="T50" fmla="*/ 31 w 345"/>
                <a:gd name="T51" fmla="*/ 214 h 548"/>
                <a:gd name="T52" fmla="*/ 61 w 345"/>
                <a:gd name="T53" fmla="*/ 193 h 548"/>
                <a:gd name="T54" fmla="*/ 82 w 345"/>
                <a:gd name="T55" fmla="*/ 163 h 548"/>
                <a:gd name="T56" fmla="*/ 101 w 345"/>
                <a:gd name="T57" fmla="*/ 132 h 548"/>
                <a:gd name="T58" fmla="*/ 101 w 345"/>
                <a:gd name="T59" fmla="*/ 111 h 548"/>
                <a:gd name="T60" fmla="*/ 101 w 345"/>
                <a:gd name="T61" fmla="*/ 102 h 548"/>
                <a:gd name="T62" fmla="*/ 101 w 345"/>
                <a:gd name="T63" fmla="*/ 81 h 548"/>
                <a:gd name="T64" fmla="*/ 92 w 345"/>
                <a:gd name="T65" fmla="*/ 61 h 548"/>
                <a:gd name="T66" fmla="*/ 101 w 345"/>
                <a:gd name="T67" fmla="*/ 21 h 548"/>
                <a:gd name="T68" fmla="*/ 122 w 345"/>
                <a:gd name="T69" fmla="*/ 10 h 548"/>
                <a:gd name="T70" fmla="*/ 132 w 345"/>
                <a:gd name="T71" fmla="*/ 0 h 548"/>
                <a:gd name="T72" fmla="*/ 162 w 345"/>
                <a:gd name="T73" fmla="*/ 10 h 548"/>
                <a:gd name="T74" fmla="*/ 172 w 345"/>
                <a:gd name="T75" fmla="*/ 21 h 548"/>
                <a:gd name="T76" fmla="*/ 193 w 345"/>
                <a:gd name="T77" fmla="*/ 41 h 548"/>
                <a:gd name="T78" fmla="*/ 193 w 345"/>
                <a:gd name="T79" fmla="*/ 61 h 548"/>
                <a:gd name="T80" fmla="*/ 193 w 345"/>
                <a:gd name="T81" fmla="*/ 92 h 54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5"/>
                <a:gd name="T124" fmla="*/ 0 h 548"/>
                <a:gd name="T125" fmla="*/ 345 w 345"/>
                <a:gd name="T126" fmla="*/ 548 h 54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5" h="548">
                  <a:moveTo>
                    <a:pt x="193" y="92"/>
                  </a:moveTo>
                  <a:lnTo>
                    <a:pt x="193" y="183"/>
                  </a:lnTo>
                  <a:lnTo>
                    <a:pt x="345" y="203"/>
                  </a:lnTo>
                  <a:lnTo>
                    <a:pt x="324" y="223"/>
                  </a:lnTo>
                  <a:lnTo>
                    <a:pt x="315" y="243"/>
                  </a:lnTo>
                  <a:lnTo>
                    <a:pt x="284" y="254"/>
                  </a:lnTo>
                  <a:lnTo>
                    <a:pt x="264" y="264"/>
                  </a:lnTo>
                  <a:lnTo>
                    <a:pt x="244" y="264"/>
                  </a:lnTo>
                  <a:lnTo>
                    <a:pt x="223" y="275"/>
                  </a:lnTo>
                  <a:lnTo>
                    <a:pt x="203" y="284"/>
                  </a:lnTo>
                  <a:lnTo>
                    <a:pt x="193" y="315"/>
                  </a:lnTo>
                  <a:lnTo>
                    <a:pt x="193" y="345"/>
                  </a:lnTo>
                  <a:lnTo>
                    <a:pt x="193" y="386"/>
                  </a:lnTo>
                  <a:lnTo>
                    <a:pt x="193" y="416"/>
                  </a:lnTo>
                  <a:lnTo>
                    <a:pt x="203" y="456"/>
                  </a:lnTo>
                  <a:lnTo>
                    <a:pt x="193" y="487"/>
                  </a:lnTo>
                  <a:lnTo>
                    <a:pt x="183" y="517"/>
                  </a:lnTo>
                  <a:lnTo>
                    <a:pt x="162" y="538"/>
                  </a:lnTo>
                  <a:lnTo>
                    <a:pt x="132" y="548"/>
                  </a:lnTo>
                  <a:lnTo>
                    <a:pt x="92" y="304"/>
                  </a:lnTo>
                  <a:lnTo>
                    <a:pt x="21" y="315"/>
                  </a:lnTo>
                  <a:lnTo>
                    <a:pt x="10" y="284"/>
                  </a:lnTo>
                  <a:lnTo>
                    <a:pt x="0" y="275"/>
                  </a:lnTo>
                  <a:lnTo>
                    <a:pt x="0" y="254"/>
                  </a:lnTo>
                  <a:lnTo>
                    <a:pt x="10" y="243"/>
                  </a:lnTo>
                  <a:lnTo>
                    <a:pt x="31" y="214"/>
                  </a:lnTo>
                  <a:lnTo>
                    <a:pt x="61" y="193"/>
                  </a:lnTo>
                  <a:lnTo>
                    <a:pt x="82" y="163"/>
                  </a:lnTo>
                  <a:lnTo>
                    <a:pt x="101" y="132"/>
                  </a:lnTo>
                  <a:lnTo>
                    <a:pt x="101" y="111"/>
                  </a:lnTo>
                  <a:lnTo>
                    <a:pt x="101" y="102"/>
                  </a:lnTo>
                  <a:lnTo>
                    <a:pt x="101" y="81"/>
                  </a:lnTo>
                  <a:lnTo>
                    <a:pt x="92" y="61"/>
                  </a:lnTo>
                  <a:lnTo>
                    <a:pt x="101" y="21"/>
                  </a:lnTo>
                  <a:lnTo>
                    <a:pt x="122" y="10"/>
                  </a:lnTo>
                  <a:lnTo>
                    <a:pt x="132" y="0"/>
                  </a:lnTo>
                  <a:lnTo>
                    <a:pt x="162" y="10"/>
                  </a:lnTo>
                  <a:lnTo>
                    <a:pt x="172" y="21"/>
                  </a:lnTo>
                  <a:lnTo>
                    <a:pt x="193" y="41"/>
                  </a:lnTo>
                  <a:lnTo>
                    <a:pt x="193" y="61"/>
                  </a:lnTo>
                  <a:lnTo>
                    <a:pt x="193" y="92"/>
                  </a:lnTo>
                </a:path>
              </a:pathLst>
            </a:custGeom>
            <a:noFill/>
            <a:ln w="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42" name="Freeform 341"/>
            <p:cNvSpPr>
              <a:spLocks/>
            </p:cNvSpPr>
            <p:nvPr/>
          </p:nvSpPr>
          <p:spPr bwMode="auto">
            <a:xfrm>
              <a:off x="1378" y="2014"/>
              <a:ext cx="292" cy="224"/>
            </a:xfrm>
            <a:custGeom>
              <a:avLst/>
              <a:gdLst>
                <a:gd name="T0" fmla="*/ 1976 w 2046"/>
                <a:gd name="T1" fmla="*/ 437 h 1571"/>
                <a:gd name="T2" fmla="*/ 1874 w 2046"/>
                <a:gd name="T3" fmla="*/ 568 h 1571"/>
                <a:gd name="T4" fmla="*/ 1804 w 2046"/>
                <a:gd name="T5" fmla="*/ 679 h 1571"/>
                <a:gd name="T6" fmla="*/ 1895 w 2046"/>
                <a:gd name="T7" fmla="*/ 710 h 1571"/>
                <a:gd name="T8" fmla="*/ 2016 w 2046"/>
                <a:gd name="T9" fmla="*/ 710 h 1571"/>
                <a:gd name="T10" fmla="*/ 2016 w 2046"/>
                <a:gd name="T11" fmla="*/ 872 h 1571"/>
                <a:gd name="T12" fmla="*/ 1945 w 2046"/>
                <a:gd name="T13" fmla="*/ 1064 h 1571"/>
                <a:gd name="T14" fmla="*/ 1834 w 2046"/>
                <a:gd name="T15" fmla="*/ 1237 h 1571"/>
                <a:gd name="T16" fmla="*/ 1712 w 2046"/>
                <a:gd name="T17" fmla="*/ 1390 h 1571"/>
                <a:gd name="T18" fmla="*/ 1590 w 2046"/>
                <a:gd name="T19" fmla="*/ 1480 h 1571"/>
                <a:gd name="T20" fmla="*/ 1459 w 2046"/>
                <a:gd name="T21" fmla="*/ 1541 h 1571"/>
                <a:gd name="T22" fmla="*/ 1327 w 2046"/>
                <a:gd name="T23" fmla="*/ 1571 h 1571"/>
                <a:gd name="T24" fmla="*/ 1186 w 2046"/>
                <a:gd name="T25" fmla="*/ 1571 h 1571"/>
                <a:gd name="T26" fmla="*/ 1043 w 2046"/>
                <a:gd name="T27" fmla="*/ 1552 h 1571"/>
                <a:gd name="T28" fmla="*/ 902 w 2046"/>
                <a:gd name="T29" fmla="*/ 1521 h 1571"/>
                <a:gd name="T30" fmla="*/ 759 w 2046"/>
                <a:gd name="T31" fmla="*/ 1470 h 1571"/>
                <a:gd name="T32" fmla="*/ 637 w 2046"/>
                <a:gd name="T33" fmla="*/ 1419 h 1571"/>
                <a:gd name="T34" fmla="*/ 506 w 2046"/>
                <a:gd name="T35" fmla="*/ 1338 h 1571"/>
                <a:gd name="T36" fmla="*/ 385 w 2046"/>
                <a:gd name="T37" fmla="*/ 1247 h 1571"/>
                <a:gd name="T38" fmla="*/ 283 w 2046"/>
                <a:gd name="T39" fmla="*/ 1136 h 1571"/>
                <a:gd name="T40" fmla="*/ 212 w 2046"/>
                <a:gd name="T41" fmla="*/ 1003 h 1571"/>
                <a:gd name="T42" fmla="*/ 273 w 2046"/>
                <a:gd name="T43" fmla="*/ 933 h 1571"/>
                <a:gd name="T44" fmla="*/ 414 w 2046"/>
                <a:gd name="T45" fmla="*/ 902 h 1571"/>
                <a:gd name="T46" fmla="*/ 536 w 2046"/>
                <a:gd name="T47" fmla="*/ 913 h 1571"/>
                <a:gd name="T48" fmla="*/ 475 w 2046"/>
                <a:gd name="T49" fmla="*/ 791 h 1571"/>
                <a:gd name="T50" fmla="*/ 273 w 2046"/>
                <a:gd name="T51" fmla="*/ 721 h 1571"/>
                <a:gd name="T52" fmla="*/ 101 w 2046"/>
                <a:gd name="T53" fmla="*/ 619 h 1571"/>
                <a:gd name="T54" fmla="*/ 0 w 2046"/>
                <a:gd name="T55" fmla="*/ 446 h 1571"/>
                <a:gd name="T56" fmla="*/ 10 w 2046"/>
                <a:gd name="T57" fmla="*/ 326 h 1571"/>
                <a:gd name="T58" fmla="*/ 111 w 2046"/>
                <a:gd name="T59" fmla="*/ 284 h 1571"/>
                <a:gd name="T60" fmla="*/ 223 w 2046"/>
                <a:gd name="T61" fmla="*/ 265 h 1571"/>
                <a:gd name="T62" fmla="*/ 334 w 2046"/>
                <a:gd name="T63" fmla="*/ 244 h 1571"/>
                <a:gd name="T64" fmla="*/ 445 w 2046"/>
                <a:gd name="T65" fmla="*/ 214 h 1571"/>
                <a:gd name="T66" fmla="*/ 557 w 2046"/>
                <a:gd name="T67" fmla="*/ 193 h 1571"/>
                <a:gd name="T68" fmla="*/ 668 w 2046"/>
                <a:gd name="T69" fmla="*/ 173 h 1571"/>
                <a:gd name="T70" fmla="*/ 780 w 2046"/>
                <a:gd name="T71" fmla="*/ 162 h 1571"/>
                <a:gd name="T72" fmla="*/ 891 w 2046"/>
                <a:gd name="T73" fmla="*/ 143 h 1571"/>
                <a:gd name="T74" fmla="*/ 1003 w 2046"/>
                <a:gd name="T75" fmla="*/ 122 h 1571"/>
                <a:gd name="T76" fmla="*/ 1114 w 2046"/>
                <a:gd name="T77" fmla="*/ 103 h 1571"/>
                <a:gd name="T78" fmla="*/ 1226 w 2046"/>
                <a:gd name="T79" fmla="*/ 82 h 1571"/>
                <a:gd name="T80" fmla="*/ 1337 w 2046"/>
                <a:gd name="T81" fmla="*/ 72 h 1571"/>
                <a:gd name="T82" fmla="*/ 1449 w 2046"/>
                <a:gd name="T83" fmla="*/ 51 h 1571"/>
                <a:gd name="T84" fmla="*/ 1570 w 2046"/>
                <a:gd name="T85" fmla="*/ 31 h 1571"/>
                <a:gd name="T86" fmla="*/ 1682 w 2046"/>
                <a:gd name="T87" fmla="*/ 11 h 1571"/>
                <a:gd name="T88" fmla="*/ 1804 w 2046"/>
                <a:gd name="T89" fmla="*/ 0 h 1571"/>
                <a:gd name="T90" fmla="*/ 1895 w 2046"/>
                <a:gd name="T91" fmla="*/ 11 h 1571"/>
                <a:gd name="T92" fmla="*/ 1935 w 2046"/>
                <a:gd name="T93" fmla="*/ 103 h 1571"/>
                <a:gd name="T94" fmla="*/ 1935 w 2046"/>
                <a:gd name="T95" fmla="*/ 214 h 1571"/>
                <a:gd name="T96" fmla="*/ 1966 w 2046"/>
                <a:gd name="T97" fmla="*/ 326 h 15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046"/>
                <a:gd name="T148" fmla="*/ 0 h 1571"/>
                <a:gd name="T149" fmla="*/ 2046 w 2046"/>
                <a:gd name="T150" fmla="*/ 1571 h 157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046" h="1571">
                  <a:moveTo>
                    <a:pt x="1985" y="355"/>
                  </a:moveTo>
                  <a:lnTo>
                    <a:pt x="1985" y="385"/>
                  </a:lnTo>
                  <a:lnTo>
                    <a:pt x="1985" y="416"/>
                  </a:lnTo>
                  <a:lnTo>
                    <a:pt x="1976" y="437"/>
                  </a:lnTo>
                  <a:lnTo>
                    <a:pt x="1976" y="467"/>
                  </a:lnTo>
                  <a:lnTo>
                    <a:pt x="1945" y="497"/>
                  </a:lnTo>
                  <a:lnTo>
                    <a:pt x="1905" y="538"/>
                  </a:lnTo>
                  <a:lnTo>
                    <a:pt x="1874" y="568"/>
                  </a:lnTo>
                  <a:lnTo>
                    <a:pt x="1834" y="608"/>
                  </a:lnTo>
                  <a:lnTo>
                    <a:pt x="1823" y="629"/>
                  </a:lnTo>
                  <a:lnTo>
                    <a:pt x="1814" y="650"/>
                  </a:lnTo>
                  <a:lnTo>
                    <a:pt x="1804" y="679"/>
                  </a:lnTo>
                  <a:lnTo>
                    <a:pt x="1804" y="710"/>
                  </a:lnTo>
                  <a:lnTo>
                    <a:pt x="1834" y="710"/>
                  </a:lnTo>
                  <a:lnTo>
                    <a:pt x="1865" y="710"/>
                  </a:lnTo>
                  <a:lnTo>
                    <a:pt x="1895" y="710"/>
                  </a:lnTo>
                  <a:lnTo>
                    <a:pt x="1926" y="710"/>
                  </a:lnTo>
                  <a:lnTo>
                    <a:pt x="1955" y="710"/>
                  </a:lnTo>
                  <a:lnTo>
                    <a:pt x="1985" y="710"/>
                  </a:lnTo>
                  <a:lnTo>
                    <a:pt x="2016" y="710"/>
                  </a:lnTo>
                  <a:lnTo>
                    <a:pt x="2046" y="730"/>
                  </a:lnTo>
                  <a:lnTo>
                    <a:pt x="2037" y="781"/>
                  </a:lnTo>
                  <a:lnTo>
                    <a:pt x="2027" y="822"/>
                  </a:lnTo>
                  <a:lnTo>
                    <a:pt x="2016" y="872"/>
                  </a:lnTo>
                  <a:lnTo>
                    <a:pt x="2006" y="923"/>
                  </a:lnTo>
                  <a:lnTo>
                    <a:pt x="1985" y="963"/>
                  </a:lnTo>
                  <a:lnTo>
                    <a:pt x="1966" y="1014"/>
                  </a:lnTo>
                  <a:lnTo>
                    <a:pt x="1945" y="1064"/>
                  </a:lnTo>
                  <a:lnTo>
                    <a:pt x="1926" y="1115"/>
                  </a:lnTo>
                  <a:lnTo>
                    <a:pt x="1895" y="1146"/>
                  </a:lnTo>
                  <a:lnTo>
                    <a:pt x="1865" y="1196"/>
                  </a:lnTo>
                  <a:lnTo>
                    <a:pt x="1834" y="1237"/>
                  </a:lnTo>
                  <a:lnTo>
                    <a:pt x="1814" y="1278"/>
                  </a:lnTo>
                  <a:lnTo>
                    <a:pt x="1773" y="1308"/>
                  </a:lnTo>
                  <a:lnTo>
                    <a:pt x="1743" y="1348"/>
                  </a:lnTo>
                  <a:lnTo>
                    <a:pt x="1712" y="1390"/>
                  </a:lnTo>
                  <a:lnTo>
                    <a:pt x="1682" y="1430"/>
                  </a:lnTo>
                  <a:lnTo>
                    <a:pt x="1651" y="1449"/>
                  </a:lnTo>
                  <a:lnTo>
                    <a:pt x="1621" y="1460"/>
                  </a:lnTo>
                  <a:lnTo>
                    <a:pt x="1590" y="1480"/>
                  </a:lnTo>
                  <a:lnTo>
                    <a:pt x="1560" y="1501"/>
                  </a:lnTo>
                  <a:lnTo>
                    <a:pt x="1530" y="1510"/>
                  </a:lnTo>
                  <a:lnTo>
                    <a:pt x="1499" y="1531"/>
                  </a:lnTo>
                  <a:lnTo>
                    <a:pt x="1459" y="1541"/>
                  </a:lnTo>
                  <a:lnTo>
                    <a:pt x="1428" y="1552"/>
                  </a:lnTo>
                  <a:lnTo>
                    <a:pt x="1398" y="1561"/>
                  </a:lnTo>
                  <a:lnTo>
                    <a:pt x="1358" y="1561"/>
                  </a:lnTo>
                  <a:lnTo>
                    <a:pt x="1327" y="1571"/>
                  </a:lnTo>
                  <a:lnTo>
                    <a:pt x="1287" y="1571"/>
                  </a:lnTo>
                  <a:lnTo>
                    <a:pt x="1256" y="1571"/>
                  </a:lnTo>
                  <a:lnTo>
                    <a:pt x="1226" y="1571"/>
                  </a:lnTo>
                  <a:lnTo>
                    <a:pt x="1186" y="1571"/>
                  </a:lnTo>
                  <a:lnTo>
                    <a:pt x="1155" y="1571"/>
                  </a:lnTo>
                  <a:lnTo>
                    <a:pt x="1114" y="1561"/>
                  </a:lnTo>
                  <a:lnTo>
                    <a:pt x="1084" y="1561"/>
                  </a:lnTo>
                  <a:lnTo>
                    <a:pt x="1043" y="1552"/>
                  </a:lnTo>
                  <a:lnTo>
                    <a:pt x="1003" y="1552"/>
                  </a:lnTo>
                  <a:lnTo>
                    <a:pt x="963" y="1541"/>
                  </a:lnTo>
                  <a:lnTo>
                    <a:pt x="932" y="1531"/>
                  </a:lnTo>
                  <a:lnTo>
                    <a:pt x="902" y="1521"/>
                  </a:lnTo>
                  <a:lnTo>
                    <a:pt x="871" y="1510"/>
                  </a:lnTo>
                  <a:lnTo>
                    <a:pt x="830" y="1501"/>
                  </a:lnTo>
                  <a:lnTo>
                    <a:pt x="790" y="1491"/>
                  </a:lnTo>
                  <a:lnTo>
                    <a:pt x="759" y="1470"/>
                  </a:lnTo>
                  <a:lnTo>
                    <a:pt x="729" y="1460"/>
                  </a:lnTo>
                  <a:lnTo>
                    <a:pt x="698" y="1449"/>
                  </a:lnTo>
                  <a:lnTo>
                    <a:pt x="668" y="1440"/>
                  </a:lnTo>
                  <a:lnTo>
                    <a:pt x="637" y="1419"/>
                  </a:lnTo>
                  <a:lnTo>
                    <a:pt x="618" y="1409"/>
                  </a:lnTo>
                  <a:lnTo>
                    <a:pt x="578" y="1379"/>
                  </a:lnTo>
                  <a:lnTo>
                    <a:pt x="547" y="1359"/>
                  </a:lnTo>
                  <a:lnTo>
                    <a:pt x="506" y="1338"/>
                  </a:lnTo>
                  <a:lnTo>
                    <a:pt x="475" y="1318"/>
                  </a:lnTo>
                  <a:lnTo>
                    <a:pt x="445" y="1287"/>
                  </a:lnTo>
                  <a:lnTo>
                    <a:pt x="414" y="1268"/>
                  </a:lnTo>
                  <a:lnTo>
                    <a:pt x="385" y="1247"/>
                  </a:lnTo>
                  <a:lnTo>
                    <a:pt x="364" y="1226"/>
                  </a:lnTo>
                  <a:lnTo>
                    <a:pt x="334" y="1196"/>
                  </a:lnTo>
                  <a:lnTo>
                    <a:pt x="303" y="1167"/>
                  </a:lnTo>
                  <a:lnTo>
                    <a:pt x="283" y="1136"/>
                  </a:lnTo>
                  <a:lnTo>
                    <a:pt x="263" y="1115"/>
                  </a:lnTo>
                  <a:lnTo>
                    <a:pt x="243" y="1075"/>
                  </a:lnTo>
                  <a:lnTo>
                    <a:pt x="223" y="1045"/>
                  </a:lnTo>
                  <a:lnTo>
                    <a:pt x="212" y="1003"/>
                  </a:lnTo>
                  <a:lnTo>
                    <a:pt x="202" y="974"/>
                  </a:lnTo>
                  <a:lnTo>
                    <a:pt x="223" y="963"/>
                  </a:lnTo>
                  <a:lnTo>
                    <a:pt x="252" y="944"/>
                  </a:lnTo>
                  <a:lnTo>
                    <a:pt x="273" y="933"/>
                  </a:lnTo>
                  <a:lnTo>
                    <a:pt x="294" y="923"/>
                  </a:lnTo>
                  <a:lnTo>
                    <a:pt x="334" y="913"/>
                  </a:lnTo>
                  <a:lnTo>
                    <a:pt x="374" y="913"/>
                  </a:lnTo>
                  <a:lnTo>
                    <a:pt x="414" y="902"/>
                  </a:lnTo>
                  <a:lnTo>
                    <a:pt x="456" y="913"/>
                  </a:lnTo>
                  <a:lnTo>
                    <a:pt x="475" y="913"/>
                  </a:lnTo>
                  <a:lnTo>
                    <a:pt x="506" y="913"/>
                  </a:lnTo>
                  <a:lnTo>
                    <a:pt x="536" y="913"/>
                  </a:lnTo>
                  <a:lnTo>
                    <a:pt x="567" y="923"/>
                  </a:lnTo>
                  <a:lnTo>
                    <a:pt x="567" y="832"/>
                  </a:lnTo>
                  <a:lnTo>
                    <a:pt x="517" y="812"/>
                  </a:lnTo>
                  <a:lnTo>
                    <a:pt x="475" y="791"/>
                  </a:lnTo>
                  <a:lnTo>
                    <a:pt x="425" y="771"/>
                  </a:lnTo>
                  <a:lnTo>
                    <a:pt x="374" y="761"/>
                  </a:lnTo>
                  <a:lnTo>
                    <a:pt x="324" y="740"/>
                  </a:lnTo>
                  <a:lnTo>
                    <a:pt x="273" y="721"/>
                  </a:lnTo>
                  <a:lnTo>
                    <a:pt x="233" y="690"/>
                  </a:lnTo>
                  <a:lnTo>
                    <a:pt x="182" y="669"/>
                  </a:lnTo>
                  <a:lnTo>
                    <a:pt x="141" y="650"/>
                  </a:lnTo>
                  <a:lnTo>
                    <a:pt x="101" y="619"/>
                  </a:lnTo>
                  <a:lnTo>
                    <a:pt x="71" y="578"/>
                  </a:lnTo>
                  <a:lnTo>
                    <a:pt x="40" y="538"/>
                  </a:lnTo>
                  <a:lnTo>
                    <a:pt x="20" y="488"/>
                  </a:lnTo>
                  <a:lnTo>
                    <a:pt x="0" y="446"/>
                  </a:lnTo>
                  <a:lnTo>
                    <a:pt x="0" y="416"/>
                  </a:lnTo>
                  <a:lnTo>
                    <a:pt x="0" y="385"/>
                  </a:lnTo>
                  <a:lnTo>
                    <a:pt x="0" y="355"/>
                  </a:lnTo>
                  <a:lnTo>
                    <a:pt x="10" y="326"/>
                  </a:lnTo>
                  <a:lnTo>
                    <a:pt x="30" y="315"/>
                  </a:lnTo>
                  <a:lnTo>
                    <a:pt x="50" y="305"/>
                  </a:lnTo>
                  <a:lnTo>
                    <a:pt x="80" y="294"/>
                  </a:lnTo>
                  <a:lnTo>
                    <a:pt x="111" y="284"/>
                  </a:lnTo>
                  <a:lnTo>
                    <a:pt x="132" y="284"/>
                  </a:lnTo>
                  <a:lnTo>
                    <a:pt x="162" y="274"/>
                  </a:lnTo>
                  <a:lnTo>
                    <a:pt x="192" y="274"/>
                  </a:lnTo>
                  <a:lnTo>
                    <a:pt x="223" y="265"/>
                  </a:lnTo>
                  <a:lnTo>
                    <a:pt x="252" y="265"/>
                  </a:lnTo>
                  <a:lnTo>
                    <a:pt x="273" y="254"/>
                  </a:lnTo>
                  <a:lnTo>
                    <a:pt x="303" y="244"/>
                  </a:lnTo>
                  <a:lnTo>
                    <a:pt x="334" y="244"/>
                  </a:lnTo>
                  <a:lnTo>
                    <a:pt x="364" y="234"/>
                  </a:lnTo>
                  <a:lnTo>
                    <a:pt x="385" y="223"/>
                  </a:lnTo>
                  <a:lnTo>
                    <a:pt x="414" y="223"/>
                  </a:lnTo>
                  <a:lnTo>
                    <a:pt x="445" y="214"/>
                  </a:lnTo>
                  <a:lnTo>
                    <a:pt x="475" y="214"/>
                  </a:lnTo>
                  <a:lnTo>
                    <a:pt x="496" y="204"/>
                  </a:lnTo>
                  <a:lnTo>
                    <a:pt x="526" y="204"/>
                  </a:lnTo>
                  <a:lnTo>
                    <a:pt x="557" y="193"/>
                  </a:lnTo>
                  <a:lnTo>
                    <a:pt x="587" y="193"/>
                  </a:lnTo>
                  <a:lnTo>
                    <a:pt x="608" y="183"/>
                  </a:lnTo>
                  <a:lnTo>
                    <a:pt x="637" y="183"/>
                  </a:lnTo>
                  <a:lnTo>
                    <a:pt x="668" y="173"/>
                  </a:lnTo>
                  <a:lnTo>
                    <a:pt x="698" y="173"/>
                  </a:lnTo>
                  <a:lnTo>
                    <a:pt x="719" y="162"/>
                  </a:lnTo>
                  <a:lnTo>
                    <a:pt x="749" y="162"/>
                  </a:lnTo>
                  <a:lnTo>
                    <a:pt x="780" y="162"/>
                  </a:lnTo>
                  <a:lnTo>
                    <a:pt x="810" y="162"/>
                  </a:lnTo>
                  <a:lnTo>
                    <a:pt x="830" y="153"/>
                  </a:lnTo>
                  <a:lnTo>
                    <a:pt x="861" y="153"/>
                  </a:lnTo>
                  <a:lnTo>
                    <a:pt x="891" y="143"/>
                  </a:lnTo>
                  <a:lnTo>
                    <a:pt x="921" y="143"/>
                  </a:lnTo>
                  <a:lnTo>
                    <a:pt x="942" y="132"/>
                  </a:lnTo>
                  <a:lnTo>
                    <a:pt x="973" y="132"/>
                  </a:lnTo>
                  <a:lnTo>
                    <a:pt x="1003" y="122"/>
                  </a:lnTo>
                  <a:lnTo>
                    <a:pt x="1033" y="122"/>
                  </a:lnTo>
                  <a:lnTo>
                    <a:pt x="1053" y="112"/>
                  </a:lnTo>
                  <a:lnTo>
                    <a:pt x="1084" y="112"/>
                  </a:lnTo>
                  <a:lnTo>
                    <a:pt x="1114" y="103"/>
                  </a:lnTo>
                  <a:lnTo>
                    <a:pt x="1144" y="103"/>
                  </a:lnTo>
                  <a:lnTo>
                    <a:pt x="1165" y="92"/>
                  </a:lnTo>
                  <a:lnTo>
                    <a:pt x="1196" y="92"/>
                  </a:lnTo>
                  <a:lnTo>
                    <a:pt x="1226" y="82"/>
                  </a:lnTo>
                  <a:lnTo>
                    <a:pt x="1256" y="82"/>
                  </a:lnTo>
                  <a:lnTo>
                    <a:pt x="1276" y="82"/>
                  </a:lnTo>
                  <a:lnTo>
                    <a:pt x="1307" y="72"/>
                  </a:lnTo>
                  <a:lnTo>
                    <a:pt x="1337" y="72"/>
                  </a:lnTo>
                  <a:lnTo>
                    <a:pt x="1367" y="72"/>
                  </a:lnTo>
                  <a:lnTo>
                    <a:pt x="1398" y="61"/>
                  </a:lnTo>
                  <a:lnTo>
                    <a:pt x="1428" y="51"/>
                  </a:lnTo>
                  <a:lnTo>
                    <a:pt x="1449" y="51"/>
                  </a:lnTo>
                  <a:lnTo>
                    <a:pt x="1479" y="51"/>
                  </a:lnTo>
                  <a:lnTo>
                    <a:pt x="1510" y="42"/>
                  </a:lnTo>
                  <a:lnTo>
                    <a:pt x="1539" y="42"/>
                  </a:lnTo>
                  <a:lnTo>
                    <a:pt x="1570" y="31"/>
                  </a:lnTo>
                  <a:lnTo>
                    <a:pt x="1590" y="31"/>
                  </a:lnTo>
                  <a:lnTo>
                    <a:pt x="1621" y="21"/>
                  </a:lnTo>
                  <a:lnTo>
                    <a:pt x="1651" y="21"/>
                  </a:lnTo>
                  <a:lnTo>
                    <a:pt x="1682" y="11"/>
                  </a:lnTo>
                  <a:lnTo>
                    <a:pt x="1712" y="11"/>
                  </a:lnTo>
                  <a:lnTo>
                    <a:pt x="1743" y="11"/>
                  </a:lnTo>
                  <a:lnTo>
                    <a:pt x="1773" y="0"/>
                  </a:lnTo>
                  <a:lnTo>
                    <a:pt x="1804" y="0"/>
                  </a:lnTo>
                  <a:lnTo>
                    <a:pt x="1834" y="0"/>
                  </a:lnTo>
                  <a:lnTo>
                    <a:pt x="1854" y="0"/>
                  </a:lnTo>
                  <a:lnTo>
                    <a:pt x="1884" y="0"/>
                  </a:lnTo>
                  <a:lnTo>
                    <a:pt x="1895" y="11"/>
                  </a:lnTo>
                  <a:lnTo>
                    <a:pt x="1915" y="21"/>
                  </a:lnTo>
                  <a:lnTo>
                    <a:pt x="1915" y="42"/>
                  </a:lnTo>
                  <a:lnTo>
                    <a:pt x="1926" y="72"/>
                  </a:lnTo>
                  <a:lnTo>
                    <a:pt x="1935" y="103"/>
                  </a:lnTo>
                  <a:lnTo>
                    <a:pt x="1935" y="132"/>
                  </a:lnTo>
                  <a:lnTo>
                    <a:pt x="1935" y="162"/>
                  </a:lnTo>
                  <a:lnTo>
                    <a:pt x="1935" y="183"/>
                  </a:lnTo>
                  <a:lnTo>
                    <a:pt x="1935" y="214"/>
                  </a:lnTo>
                  <a:lnTo>
                    <a:pt x="1945" y="254"/>
                  </a:lnTo>
                  <a:lnTo>
                    <a:pt x="1945" y="274"/>
                  </a:lnTo>
                  <a:lnTo>
                    <a:pt x="1955" y="305"/>
                  </a:lnTo>
                  <a:lnTo>
                    <a:pt x="1966" y="326"/>
                  </a:lnTo>
                  <a:lnTo>
                    <a:pt x="1985" y="355"/>
                  </a:lnTo>
                  <a:close/>
                </a:path>
              </a:pathLst>
            </a:custGeom>
            <a:solidFill>
              <a:srgbClr val="FFFFFF"/>
            </a:solidFill>
            <a:ln w="0">
              <a:solidFill>
                <a:srgbClr val="FFFFFF"/>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43" name="Freeform 342"/>
            <p:cNvSpPr>
              <a:spLocks/>
            </p:cNvSpPr>
            <p:nvPr/>
          </p:nvSpPr>
          <p:spPr bwMode="auto">
            <a:xfrm>
              <a:off x="1378" y="2014"/>
              <a:ext cx="292" cy="224"/>
            </a:xfrm>
            <a:custGeom>
              <a:avLst/>
              <a:gdLst>
                <a:gd name="T0" fmla="*/ 1976 w 2046"/>
                <a:gd name="T1" fmla="*/ 437 h 1571"/>
                <a:gd name="T2" fmla="*/ 1874 w 2046"/>
                <a:gd name="T3" fmla="*/ 568 h 1571"/>
                <a:gd name="T4" fmla="*/ 1804 w 2046"/>
                <a:gd name="T5" fmla="*/ 679 h 1571"/>
                <a:gd name="T6" fmla="*/ 1895 w 2046"/>
                <a:gd name="T7" fmla="*/ 710 h 1571"/>
                <a:gd name="T8" fmla="*/ 2016 w 2046"/>
                <a:gd name="T9" fmla="*/ 710 h 1571"/>
                <a:gd name="T10" fmla="*/ 2016 w 2046"/>
                <a:gd name="T11" fmla="*/ 872 h 1571"/>
                <a:gd name="T12" fmla="*/ 1945 w 2046"/>
                <a:gd name="T13" fmla="*/ 1064 h 1571"/>
                <a:gd name="T14" fmla="*/ 1834 w 2046"/>
                <a:gd name="T15" fmla="*/ 1237 h 1571"/>
                <a:gd name="T16" fmla="*/ 1712 w 2046"/>
                <a:gd name="T17" fmla="*/ 1390 h 1571"/>
                <a:gd name="T18" fmla="*/ 1590 w 2046"/>
                <a:gd name="T19" fmla="*/ 1480 h 1571"/>
                <a:gd name="T20" fmla="*/ 1459 w 2046"/>
                <a:gd name="T21" fmla="*/ 1541 h 1571"/>
                <a:gd name="T22" fmla="*/ 1327 w 2046"/>
                <a:gd name="T23" fmla="*/ 1571 h 1571"/>
                <a:gd name="T24" fmla="*/ 1186 w 2046"/>
                <a:gd name="T25" fmla="*/ 1571 h 1571"/>
                <a:gd name="T26" fmla="*/ 1043 w 2046"/>
                <a:gd name="T27" fmla="*/ 1552 h 1571"/>
                <a:gd name="T28" fmla="*/ 902 w 2046"/>
                <a:gd name="T29" fmla="*/ 1521 h 1571"/>
                <a:gd name="T30" fmla="*/ 759 w 2046"/>
                <a:gd name="T31" fmla="*/ 1470 h 1571"/>
                <a:gd name="T32" fmla="*/ 637 w 2046"/>
                <a:gd name="T33" fmla="*/ 1419 h 1571"/>
                <a:gd name="T34" fmla="*/ 506 w 2046"/>
                <a:gd name="T35" fmla="*/ 1338 h 1571"/>
                <a:gd name="T36" fmla="*/ 385 w 2046"/>
                <a:gd name="T37" fmla="*/ 1247 h 1571"/>
                <a:gd name="T38" fmla="*/ 283 w 2046"/>
                <a:gd name="T39" fmla="*/ 1136 h 1571"/>
                <a:gd name="T40" fmla="*/ 212 w 2046"/>
                <a:gd name="T41" fmla="*/ 1003 h 1571"/>
                <a:gd name="T42" fmla="*/ 273 w 2046"/>
                <a:gd name="T43" fmla="*/ 933 h 1571"/>
                <a:gd name="T44" fmla="*/ 414 w 2046"/>
                <a:gd name="T45" fmla="*/ 902 h 1571"/>
                <a:gd name="T46" fmla="*/ 536 w 2046"/>
                <a:gd name="T47" fmla="*/ 913 h 1571"/>
                <a:gd name="T48" fmla="*/ 475 w 2046"/>
                <a:gd name="T49" fmla="*/ 791 h 1571"/>
                <a:gd name="T50" fmla="*/ 273 w 2046"/>
                <a:gd name="T51" fmla="*/ 721 h 1571"/>
                <a:gd name="T52" fmla="*/ 101 w 2046"/>
                <a:gd name="T53" fmla="*/ 619 h 1571"/>
                <a:gd name="T54" fmla="*/ 0 w 2046"/>
                <a:gd name="T55" fmla="*/ 446 h 1571"/>
                <a:gd name="T56" fmla="*/ 10 w 2046"/>
                <a:gd name="T57" fmla="*/ 326 h 1571"/>
                <a:gd name="T58" fmla="*/ 111 w 2046"/>
                <a:gd name="T59" fmla="*/ 284 h 1571"/>
                <a:gd name="T60" fmla="*/ 223 w 2046"/>
                <a:gd name="T61" fmla="*/ 265 h 1571"/>
                <a:gd name="T62" fmla="*/ 334 w 2046"/>
                <a:gd name="T63" fmla="*/ 244 h 1571"/>
                <a:gd name="T64" fmla="*/ 445 w 2046"/>
                <a:gd name="T65" fmla="*/ 214 h 1571"/>
                <a:gd name="T66" fmla="*/ 557 w 2046"/>
                <a:gd name="T67" fmla="*/ 193 h 1571"/>
                <a:gd name="T68" fmla="*/ 668 w 2046"/>
                <a:gd name="T69" fmla="*/ 173 h 1571"/>
                <a:gd name="T70" fmla="*/ 780 w 2046"/>
                <a:gd name="T71" fmla="*/ 162 h 1571"/>
                <a:gd name="T72" fmla="*/ 891 w 2046"/>
                <a:gd name="T73" fmla="*/ 143 h 1571"/>
                <a:gd name="T74" fmla="*/ 1003 w 2046"/>
                <a:gd name="T75" fmla="*/ 122 h 1571"/>
                <a:gd name="T76" fmla="*/ 1114 w 2046"/>
                <a:gd name="T77" fmla="*/ 103 h 1571"/>
                <a:gd name="T78" fmla="*/ 1226 w 2046"/>
                <a:gd name="T79" fmla="*/ 82 h 1571"/>
                <a:gd name="T80" fmla="*/ 1337 w 2046"/>
                <a:gd name="T81" fmla="*/ 72 h 1571"/>
                <a:gd name="T82" fmla="*/ 1449 w 2046"/>
                <a:gd name="T83" fmla="*/ 51 h 1571"/>
                <a:gd name="T84" fmla="*/ 1570 w 2046"/>
                <a:gd name="T85" fmla="*/ 31 h 1571"/>
                <a:gd name="T86" fmla="*/ 1682 w 2046"/>
                <a:gd name="T87" fmla="*/ 11 h 1571"/>
                <a:gd name="T88" fmla="*/ 1804 w 2046"/>
                <a:gd name="T89" fmla="*/ 0 h 1571"/>
                <a:gd name="T90" fmla="*/ 1895 w 2046"/>
                <a:gd name="T91" fmla="*/ 11 h 1571"/>
                <a:gd name="T92" fmla="*/ 1935 w 2046"/>
                <a:gd name="T93" fmla="*/ 103 h 1571"/>
                <a:gd name="T94" fmla="*/ 1935 w 2046"/>
                <a:gd name="T95" fmla="*/ 214 h 1571"/>
                <a:gd name="T96" fmla="*/ 1966 w 2046"/>
                <a:gd name="T97" fmla="*/ 326 h 15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046"/>
                <a:gd name="T148" fmla="*/ 0 h 1571"/>
                <a:gd name="T149" fmla="*/ 2046 w 2046"/>
                <a:gd name="T150" fmla="*/ 1571 h 157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046" h="1571">
                  <a:moveTo>
                    <a:pt x="1985" y="355"/>
                  </a:moveTo>
                  <a:lnTo>
                    <a:pt x="1985" y="385"/>
                  </a:lnTo>
                  <a:lnTo>
                    <a:pt x="1985" y="416"/>
                  </a:lnTo>
                  <a:lnTo>
                    <a:pt x="1976" y="437"/>
                  </a:lnTo>
                  <a:lnTo>
                    <a:pt x="1976" y="467"/>
                  </a:lnTo>
                  <a:lnTo>
                    <a:pt x="1945" y="497"/>
                  </a:lnTo>
                  <a:lnTo>
                    <a:pt x="1905" y="538"/>
                  </a:lnTo>
                  <a:lnTo>
                    <a:pt x="1874" y="568"/>
                  </a:lnTo>
                  <a:lnTo>
                    <a:pt x="1834" y="608"/>
                  </a:lnTo>
                  <a:lnTo>
                    <a:pt x="1823" y="629"/>
                  </a:lnTo>
                  <a:lnTo>
                    <a:pt x="1814" y="650"/>
                  </a:lnTo>
                  <a:lnTo>
                    <a:pt x="1804" y="679"/>
                  </a:lnTo>
                  <a:lnTo>
                    <a:pt x="1804" y="710"/>
                  </a:lnTo>
                  <a:lnTo>
                    <a:pt x="1834" y="710"/>
                  </a:lnTo>
                  <a:lnTo>
                    <a:pt x="1865" y="710"/>
                  </a:lnTo>
                  <a:lnTo>
                    <a:pt x="1895" y="710"/>
                  </a:lnTo>
                  <a:lnTo>
                    <a:pt x="1926" y="710"/>
                  </a:lnTo>
                  <a:lnTo>
                    <a:pt x="1955" y="710"/>
                  </a:lnTo>
                  <a:lnTo>
                    <a:pt x="1985" y="710"/>
                  </a:lnTo>
                  <a:lnTo>
                    <a:pt x="2016" y="710"/>
                  </a:lnTo>
                  <a:lnTo>
                    <a:pt x="2046" y="730"/>
                  </a:lnTo>
                  <a:lnTo>
                    <a:pt x="2037" y="781"/>
                  </a:lnTo>
                  <a:lnTo>
                    <a:pt x="2027" y="822"/>
                  </a:lnTo>
                  <a:lnTo>
                    <a:pt x="2016" y="872"/>
                  </a:lnTo>
                  <a:lnTo>
                    <a:pt x="2006" y="923"/>
                  </a:lnTo>
                  <a:lnTo>
                    <a:pt x="1985" y="963"/>
                  </a:lnTo>
                  <a:lnTo>
                    <a:pt x="1966" y="1014"/>
                  </a:lnTo>
                  <a:lnTo>
                    <a:pt x="1945" y="1064"/>
                  </a:lnTo>
                  <a:lnTo>
                    <a:pt x="1926" y="1115"/>
                  </a:lnTo>
                  <a:lnTo>
                    <a:pt x="1895" y="1146"/>
                  </a:lnTo>
                  <a:lnTo>
                    <a:pt x="1865" y="1196"/>
                  </a:lnTo>
                  <a:lnTo>
                    <a:pt x="1834" y="1237"/>
                  </a:lnTo>
                  <a:lnTo>
                    <a:pt x="1814" y="1278"/>
                  </a:lnTo>
                  <a:lnTo>
                    <a:pt x="1773" y="1308"/>
                  </a:lnTo>
                  <a:lnTo>
                    <a:pt x="1743" y="1348"/>
                  </a:lnTo>
                  <a:lnTo>
                    <a:pt x="1712" y="1390"/>
                  </a:lnTo>
                  <a:lnTo>
                    <a:pt x="1682" y="1430"/>
                  </a:lnTo>
                  <a:lnTo>
                    <a:pt x="1651" y="1449"/>
                  </a:lnTo>
                  <a:lnTo>
                    <a:pt x="1621" y="1460"/>
                  </a:lnTo>
                  <a:lnTo>
                    <a:pt x="1590" y="1480"/>
                  </a:lnTo>
                  <a:lnTo>
                    <a:pt x="1560" y="1501"/>
                  </a:lnTo>
                  <a:lnTo>
                    <a:pt x="1530" y="1510"/>
                  </a:lnTo>
                  <a:lnTo>
                    <a:pt x="1499" y="1531"/>
                  </a:lnTo>
                  <a:lnTo>
                    <a:pt x="1459" y="1541"/>
                  </a:lnTo>
                  <a:lnTo>
                    <a:pt x="1428" y="1552"/>
                  </a:lnTo>
                  <a:lnTo>
                    <a:pt x="1398" y="1561"/>
                  </a:lnTo>
                  <a:lnTo>
                    <a:pt x="1358" y="1561"/>
                  </a:lnTo>
                  <a:lnTo>
                    <a:pt x="1327" y="1571"/>
                  </a:lnTo>
                  <a:lnTo>
                    <a:pt x="1287" y="1571"/>
                  </a:lnTo>
                  <a:lnTo>
                    <a:pt x="1256" y="1571"/>
                  </a:lnTo>
                  <a:lnTo>
                    <a:pt x="1226" y="1571"/>
                  </a:lnTo>
                  <a:lnTo>
                    <a:pt x="1186" y="1571"/>
                  </a:lnTo>
                  <a:lnTo>
                    <a:pt x="1155" y="1571"/>
                  </a:lnTo>
                  <a:lnTo>
                    <a:pt x="1114" y="1561"/>
                  </a:lnTo>
                  <a:lnTo>
                    <a:pt x="1084" y="1561"/>
                  </a:lnTo>
                  <a:lnTo>
                    <a:pt x="1043" y="1552"/>
                  </a:lnTo>
                  <a:lnTo>
                    <a:pt x="1003" y="1552"/>
                  </a:lnTo>
                  <a:lnTo>
                    <a:pt x="963" y="1541"/>
                  </a:lnTo>
                  <a:lnTo>
                    <a:pt x="932" y="1531"/>
                  </a:lnTo>
                  <a:lnTo>
                    <a:pt x="902" y="1521"/>
                  </a:lnTo>
                  <a:lnTo>
                    <a:pt x="871" y="1510"/>
                  </a:lnTo>
                  <a:lnTo>
                    <a:pt x="830" y="1501"/>
                  </a:lnTo>
                  <a:lnTo>
                    <a:pt x="790" y="1491"/>
                  </a:lnTo>
                  <a:lnTo>
                    <a:pt x="759" y="1470"/>
                  </a:lnTo>
                  <a:lnTo>
                    <a:pt x="729" y="1460"/>
                  </a:lnTo>
                  <a:lnTo>
                    <a:pt x="698" y="1449"/>
                  </a:lnTo>
                  <a:lnTo>
                    <a:pt x="668" y="1440"/>
                  </a:lnTo>
                  <a:lnTo>
                    <a:pt x="637" y="1419"/>
                  </a:lnTo>
                  <a:lnTo>
                    <a:pt x="618" y="1409"/>
                  </a:lnTo>
                  <a:lnTo>
                    <a:pt x="578" y="1379"/>
                  </a:lnTo>
                  <a:lnTo>
                    <a:pt x="547" y="1359"/>
                  </a:lnTo>
                  <a:lnTo>
                    <a:pt x="506" y="1338"/>
                  </a:lnTo>
                  <a:lnTo>
                    <a:pt x="475" y="1318"/>
                  </a:lnTo>
                  <a:lnTo>
                    <a:pt x="445" y="1287"/>
                  </a:lnTo>
                  <a:lnTo>
                    <a:pt x="414" y="1268"/>
                  </a:lnTo>
                  <a:lnTo>
                    <a:pt x="385" y="1247"/>
                  </a:lnTo>
                  <a:lnTo>
                    <a:pt x="364" y="1226"/>
                  </a:lnTo>
                  <a:lnTo>
                    <a:pt x="334" y="1196"/>
                  </a:lnTo>
                  <a:lnTo>
                    <a:pt x="303" y="1167"/>
                  </a:lnTo>
                  <a:lnTo>
                    <a:pt x="283" y="1136"/>
                  </a:lnTo>
                  <a:lnTo>
                    <a:pt x="263" y="1115"/>
                  </a:lnTo>
                  <a:lnTo>
                    <a:pt x="243" y="1075"/>
                  </a:lnTo>
                  <a:lnTo>
                    <a:pt x="223" y="1045"/>
                  </a:lnTo>
                  <a:lnTo>
                    <a:pt x="212" y="1003"/>
                  </a:lnTo>
                  <a:lnTo>
                    <a:pt x="202" y="974"/>
                  </a:lnTo>
                  <a:lnTo>
                    <a:pt x="223" y="963"/>
                  </a:lnTo>
                  <a:lnTo>
                    <a:pt x="252" y="944"/>
                  </a:lnTo>
                  <a:lnTo>
                    <a:pt x="273" y="933"/>
                  </a:lnTo>
                  <a:lnTo>
                    <a:pt x="294" y="923"/>
                  </a:lnTo>
                  <a:lnTo>
                    <a:pt x="334" y="913"/>
                  </a:lnTo>
                  <a:lnTo>
                    <a:pt x="374" y="913"/>
                  </a:lnTo>
                  <a:lnTo>
                    <a:pt x="414" y="902"/>
                  </a:lnTo>
                  <a:lnTo>
                    <a:pt x="456" y="913"/>
                  </a:lnTo>
                  <a:lnTo>
                    <a:pt x="475" y="913"/>
                  </a:lnTo>
                  <a:lnTo>
                    <a:pt x="506" y="913"/>
                  </a:lnTo>
                  <a:lnTo>
                    <a:pt x="536" y="913"/>
                  </a:lnTo>
                  <a:lnTo>
                    <a:pt x="567" y="923"/>
                  </a:lnTo>
                  <a:lnTo>
                    <a:pt x="567" y="832"/>
                  </a:lnTo>
                  <a:lnTo>
                    <a:pt x="517" y="812"/>
                  </a:lnTo>
                  <a:lnTo>
                    <a:pt x="475" y="791"/>
                  </a:lnTo>
                  <a:lnTo>
                    <a:pt x="425" y="771"/>
                  </a:lnTo>
                  <a:lnTo>
                    <a:pt x="374" y="761"/>
                  </a:lnTo>
                  <a:lnTo>
                    <a:pt x="324" y="740"/>
                  </a:lnTo>
                  <a:lnTo>
                    <a:pt x="273" y="721"/>
                  </a:lnTo>
                  <a:lnTo>
                    <a:pt x="233" y="690"/>
                  </a:lnTo>
                  <a:lnTo>
                    <a:pt x="182" y="669"/>
                  </a:lnTo>
                  <a:lnTo>
                    <a:pt x="141" y="650"/>
                  </a:lnTo>
                  <a:lnTo>
                    <a:pt x="101" y="619"/>
                  </a:lnTo>
                  <a:lnTo>
                    <a:pt x="71" y="578"/>
                  </a:lnTo>
                  <a:lnTo>
                    <a:pt x="40" y="538"/>
                  </a:lnTo>
                  <a:lnTo>
                    <a:pt x="20" y="488"/>
                  </a:lnTo>
                  <a:lnTo>
                    <a:pt x="0" y="446"/>
                  </a:lnTo>
                  <a:lnTo>
                    <a:pt x="0" y="416"/>
                  </a:lnTo>
                  <a:lnTo>
                    <a:pt x="0" y="385"/>
                  </a:lnTo>
                  <a:lnTo>
                    <a:pt x="0" y="355"/>
                  </a:lnTo>
                  <a:lnTo>
                    <a:pt x="10" y="326"/>
                  </a:lnTo>
                  <a:lnTo>
                    <a:pt x="30" y="315"/>
                  </a:lnTo>
                  <a:lnTo>
                    <a:pt x="50" y="305"/>
                  </a:lnTo>
                  <a:lnTo>
                    <a:pt x="80" y="294"/>
                  </a:lnTo>
                  <a:lnTo>
                    <a:pt x="111" y="284"/>
                  </a:lnTo>
                  <a:lnTo>
                    <a:pt x="132" y="284"/>
                  </a:lnTo>
                  <a:lnTo>
                    <a:pt x="162" y="274"/>
                  </a:lnTo>
                  <a:lnTo>
                    <a:pt x="192" y="274"/>
                  </a:lnTo>
                  <a:lnTo>
                    <a:pt x="223" y="265"/>
                  </a:lnTo>
                  <a:lnTo>
                    <a:pt x="252" y="265"/>
                  </a:lnTo>
                  <a:lnTo>
                    <a:pt x="273" y="254"/>
                  </a:lnTo>
                  <a:lnTo>
                    <a:pt x="303" y="244"/>
                  </a:lnTo>
                  <a:lnTo>
                    <a:pt x="334" y="244"/>
                  </a:lnTo>
                  <a:lnTo>
                    <a:pt x="364" y="234"/>
                  </a:lnTo>
                  <a:lnTo>
                    <a:pt x="385" y="223"/>
                  </a:lnTo>
                  <a:lnTo>
                    <a:pt x="414" y="223"/>
                  </a:lnTo>
                  <a:lnTo>
                    <a:pt x="445" y="214"/>
                  </a:lnTo>
                  <a:lnTo>
                    <a:pt x="475" y="214"/>
                  </a:lnTo>
                  <a:lnTo>
                    <a:pt x="496" y="204"/>
                  </a:lnTo>
                  <a:lnTo>
                    <a:pt x="526" y="204"/>
                  </a:lnTo>
                  <a:lnTo>
                    <a:pt x="557" y="193"/>
                  </a:lnTo>
                  <a:lnTo>
                    <a:pt x="587" y="193"/>
                  </a:lnTo>
                  <a:lnTo>
                    <a:pt x="608" y="183"/>
                  </a:lnTo>
                  <a:lnTo>
                    <a:pt x="637" y="183"/>
                  </a:lnTo>
                  <a:lnTo>
                    <a:pt x="668" y="173"/>
                  </a:lnTo>
                  <a:lnTo>
                    <a:pt x="698" y="173"/>
                  </a:lnTo>
                  <a:lnTo>
                    <a:pt x="719" y="162"/>
                  </a:lnTo>
                  <a:lnTo>
                    <a:pt x="749" y="162"/>
                  </a:lnTo>
                  <a:lnTo>
                    <a:pt x="780" y="162"/>
                  </a:lnTo>
                  <a:lnTo>
                    <a:pt x="810" y="162"/>
                  </a:lnTo>
                  <a:lnTo>
                    <a:pt x="830" y="153"/>
                  </a:lnTo>
                  <a:lnTo>
                    <a:pt x="861" y="153"/>
                  </a:lnTo>
                  <a:lnTo>
                    <a:pt x="891" y="143"/>
                  </a:lnTo>
                  <a:lnTo>
                    <a:pt x="921" y="143"/>
                  </a:lnTo>
                  <a:lnTo>
                    <a:pt x="942" y="132"/>
                  </a:lnTo>
                  <a:lnTo>
                    <a:pt x="973" y="132"/>
                  </a:lnTo>
                  <a:lnTo>
                    <a:pt x="1003" y="122"/>
                  </a:lnTo>
                  <a:lnTo>
                    <a:pt x="1033" y="122"/>
                  </a:lnTo>
                  <a:lnTo>
                    <a:pt x="1053" y="112"/>
                  </a:lnTo>
                  <a:lnTo>
                    <a:pt x="1084" y="112"/>
                  </a:lnTo>
                  <a:lnTo>
                    <a:pt x="1114" y="103"/>
                  </a:lnTo>
                  <a:lnTo>
                    <a:pt x="1144" y="103"/>
                  </a:lnTo>
                  <a:lnTo>
                    <a:pt x="1165" y="92"/>
                  </a:lnTo>
                  <a:lnTo>
                    <a:pt x="1196" y="92"/>
                  </a:lnTo>
                  <a:lnTo>
                    <a:pt x="1226" y="82"/>
                  </a:lnTo>
                  <a:lnTo>
                    <a:pt x="1256" y="82"/>
                  </a:lnTo>
                  <a:lnTo>
                    <a:pt x="1276" y="82"/>
                  </a:lnTo>
                  <a:lnTo>
                    <a:pt x="1307" y="72"/>
                  </a:lnTo>
                  <a:lnTo>
                    <a:pt x="1337" y="72"/>
                  </a:lnTo>
                  <a:lnTo>
                    <a:pt x="1367" y="72"/>
                  </a:lnTo>
                  <a:lnTo>
                    <a:pt x="1398" y="61"/>
                  </a:lnTo>
                  <a:lnTo>
                    <a:pt x="1428" y="51"/>
                  </a:lnTo>
                  <a:lnTo>
                    <a:pt x="1449" y="51"/>
                  </a:lnTo>
                  <a:lnTo>
                    <a:pt x="1479" y="51"/>
                  </a:lnTo>
                  <a:lnTo>
                    <a:pt x="1510" y="42"/>
                  </a:lnTo>
                  <a:lnTo>
                    <a:pt x="1539" y="42"/>
                  </a:lnTo>
                  <a:lnTo>
                    <a:pt x="1570" y="31"/>
                  </a:lnTo>
                  <a:lnTo>
                    <a:pt x="1590" y="31"/>
                  </a:lnTo>
                  <a:lnTo>
                    <a:pt x="1621" y="21"/>
                  </a:lnTo>
                  <a:lnTo>
                    <a:pt x="1651" y="21"/>
                  </a:lnTo>
                  <a:lnTo>
                    <a:pt x="1682" y="11"/>
                  </a:lnTo>
                  <a:lnTo>
                    <a:pt x="1712" y="11"/>
                  </a:lnTo>
                  <a:lnTo>
                    <a:pt x="1743" y="11"/>
                  </a:lnTo>
                  <a:lnTo>
                    <a:pt x="1773" y="0"/>
                  </a:lnTo>
                  <a:lnTo>
                    <a:pt x="1804" y="0"/>
                  </a:lnTo>
                  <a:lnTo>
                    <a:pt x="1834" y="0"/>
                  </a:lnTo>
                  <a:lnTo>
                    <a:pt x="1854" y="0"/>
                  </a:lnTo>
                  <a:lnTo>
                    <a:pt x="1884" y="0"/>
                  </a:lnTo>
                  <a:lnTo>
                    <a:pt x="1895" y="11"/>
                  </a:lnTo>
                  <a:lnTo>
                    <a:pt x="1915" y="21"/>
                  </a:lnTo>
                  <a:lnTo>
                    <a:pt x="1915" y="42"/>
                  </a:lnTo>
                  <a:lnTo>
                    <a:pt x="1926" y="72"/>
                  </a:lnTo>
                  <a:lnTo>
                    <a:pt x="1935" y="103"/>
                  </a:lnTo>
                  <a:lnTo>
                    <a:pt x="1935" y="132"/>
                  </a:lnTo>
                  <a:lnTo>
                    <a:pt x="1935" y="162"/>
                  </a:lnTo>
                  <a:lnTo>
                    <a:pt x="1935" y="183"/>
                  </a:lnTo>
                  <a:lnTo>
                    <a:pt x="1935" y="214"/>
                  </a:lnTo>
                  <a:lnTo>
                    <a:pt x="1945" y="254"/>
                  </a:lnTo>
                  <a:lnTo>
                    <a:pt x="1945" y="274"/>
                  </a:lnTo>
                  <a:lnTo>
                    <a:pt x="1955" y="305"/>
                  </a:lnTo>
                  <a:lnTo>
                    <a:pt x="1966" y="326"/>
                  </a:lnTo>
                  <a:lnTo>
                    <a:pt x="1985" y="355"/>
                  </a:lnTo>
                </a:path>
              </a:pathLst>
            </a:custGeom>
            <a:noFill/>
            <a:ln w="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44" name="Freeform 343"/>
            <p:cNvSpPr>
              <a:spLocks/>
            </p:cNvSpPr>
            <p:nvPr/>
          </p:nvSpPr>
          <p:spPr bwMode="auto">
            <a:xfrm>
              <a:off x="1404" y="2227"/>
              <a:ext cx="285" cy="131"/>
            </a:xfrm>
            <a:custGeom>
              <a:avLst/>
              <a:gdLst>
                <a:gd name="T0" fmla="*/ 1439 w 1996"/>
                <a:gd name="T1" fmla="*/ 851 h 921"/>
                <a:gd name="T2" fmla="*/ 1338 w 1996"/>
                <a:gd name="T3" fmla="*/ 881 h 921"/>
                <a:gd name="T4" fmla="*/ 1246 w 1996"/>
                <a:gd name="T5" fmla="*/ 902 h 921"/>
                <a:gd name="T6" fmla="*/ 1155 w 1996"/>
                <a:gd name="T7" fmla="*/ 911 h 921"/>
                <a:gd name="T8" fmla="*/ 1054 w 1996"/>
                <a:gd name="T9" fmla="*/ 921 h 921"/>
                <a:gd name="T10" fmla="*/ 962 w 1996"/>
                <a:gd name="T11" fmla="*/ 921 h 921"/>
                <a:gd name="T12" fmla="*/ 861 w 1996"/>
                <a:gd name="T13" fmla="*/ 911 h 921"/>
                <a:gd name="T14" fmla="*/ 770 w 1996"/>
                <a:gd name="T15" fmla="*/ 881 h 921"/>
                <a:gd name="T16" fmla="*/ 679 w 1996"/>
                <a:gd name="T17" fmla="*/ 851 h 921"/>
                <a:gd name="T18" fmla="*/ 598 w 1996"/>
                <a:gd name="T19" fmla="*/ 810 h 921"/>
                <a:gd name="T20" fmla="*/ 507 w 1996"/>
                <a:gd name="T21" fmla="*/ 770 h 921"/>
                <a:gd name="T22" fmla="*/ 385 w 1996"/>
                <a:gd name="T23" fmla="*/ 679 h 921"/>
                <a:gd name="T24" fmla="*/ 274 w 1996"/>
                <a:gd name="T25" fmla="*/ 576 h 921"/>
                <a:gd name="T26" fmla="*/ 173 w 1996"/>
                <a:gd name="T27" fmla="*/ 456 h 921"/>
                <a:gd name="T28" fmla="*/ 91 w 1996"/>
                <a:gd name="T29" fmla="*/ 344 h 921"/>
                <a:gd name="T30" fmla="*/ 20 w 1996"/>
                <a:gd name="T31" fmla="*/ 223 h 921"/>
                <a:gd name="T32" fmla="*/ 41 w 1996"/>
                <a:gd name="T33" fmla="*/ 121 h 921"/>
                <a:gd name="T34" fmla="*/ 112 w 1996"/>
                <a:gd name="T35" fmla="*/ 121 h 921"/>
                <a:gd name="T36" fmla="*/ 152 w 1996"/>
                <a:gd name="T37" fmla="*/ 212 h 921"/>
                <a:gd name="T38" fmla="*/ 203 w 1996"/>
                <a:gd name="T39" fmla="*/ 283 h 921"/>
                <a:gd name="T40" fmla="*/ 263 w 1996"/>
                <a:gd name="T41" fmla="*/ 364 h 921"/>
                <a:gd name="T42" fmla="*/ 324 w 1996"/>
                <a:gd name="T43" fmla="*/ 435 h 921"/>
                <a:gd name="T44" fmla="*/ 396 w 1996"/>
                <a:gd name="T45" fmla="*/ 506 h 921"/>
                <a:gd name="T46" fmla="*/ 466 w 1996"/>
                <a:gd name="T47" fmla="*/ 557 h 921"/>
                <a:gd name="T48" fmla="*/ 547 w 1996"/>
                <a:gd name="T49" fmla="*/ 618 h 921"/>
                <a:gd name="T50" fmla="*/ 619 w 1996"/>
                <a:gd name="T51" fmla="*/ 668 h 921"/>
                <a:gd name="T52" fmla="*/ 709 w 1996"/>
                <a:gd name="T53" fmla="*/ 719 h 921"/>
                <a:gd name="T54" fmla="*/ 781 w 1996"/>
                <a:gd name="T55" fmla="*/ 759 h 921"/>
                <a:gd name="T56" fmla="*/ 902 w 1996"/>
                <a:gd name="T57" fmla="*/ 780 h 921"/>
                <a:gd name="T58" fmla="*/ 1033 w 1996"/>
                <a:gd name="T59" fmla="*/ 790 h 921"/>
                <a:gd name="T60" fmla="*/ 1185 w 1996"/>
                <a:gd name="T61" fmla="*/ 790 h 921"/>
                <a:gd name="T62" fmla="*/ 1328 w 1996"/>
                <a:gd name="T63" fmla="*/ 759 h 921"/>
                <a:gd name="T64" fmla="*/ 1460 w 1996"/>
                <a:gd name="T65" fmla="*/ 719 h 921"/>
                <a:gd name="T66" fmla="*/ 1580 w 1996"/>
                <a:gd name="T67" fmla="*/ 628 h 921"/>
                <a:gd name="T68" fmla="*/ 1692 w 1996"/>
                <a:gd name="T69" fmla="*/ 526 h 921"/>
                <a:gd name="T70" fmla="*/ 1773 w 1996"/>
                <a:gd name="T71" fmla="*/ 395 h 921"/>
                <a:gd name="T72" fmla="*/ 1855 w 1996"/>
                <a:gd name="T73" fmla="*/ 263 h 921"/>
                <a:gd name="T74" fmla="*/ 1915 w 1996"/>
                <a:gd name="T75" fmla="*/ 121 h 921"/>
                <a:gd name="T76" fmla="*/ 1996 w 1996"/>
                <a:gd name="T77" fmla="*/ 0 h 921"/>
                <a:gd name="T78" fmla="*/ 1986 w 1996"/>
                <a:gd name="T79" fmla="*/ 90 h 921"/>
                <a:gd name="T80" fmla="*/ 1967 w 1996"/>
                <a:gd name="T81" fmla="*/ 172 h 921"/>
                <a:gd name="T82" fmla="*/ 1946 w 1996"/>
                <a:gd name="T83" fmla="*/ 263 h 921"/>
                <a:gd name="T84" fmla="*/ 1915 w 1996"/>
                <a:gd name="T85" fmla="*/ 344 h 921"/>
                <a:gd name="T86" fmla="*/ 1875 w 1996"/>
                <a:gd name="T87" fmla="*/ 435 h 921"/>
                <a:gd name="T88" fmla="*/ 1824 w 1996"/>
                <a:gd name="T89" fmla="*/ 517 h 921"/>
                <a:gd name="T90" fmla="*/ 1763 w 1996"/>
                <a:gd name="T91" fmla="*/ 597 h 921"/>
                <a:gd name="T92" fmla="*/ 1702 w 1996"/>
                <a:gd name="T93" fmla="*/ 668 h 921"/>
                <a:gd name="T94" fmla="*/ 1622 w 1996"/>
                <a:gd name="T95" fmla="*/ 729 h 921"/>
                <a:gd name="T96" fmla="*/ 1551 w 1996"/>
                <a:gd name="T97" fmla="*/ 790 h 9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96"/>
                <a:gd name="T148" fmla="*/ 0 h 921"/>
                <a:gd name="T149" fmla="*/ 1996 w 1996"/>
                <a:gd name="T150" fmla="*/ 921 h 92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96" h="921">
                  <a:moveTo>
                    <a:pt x="1500" y="830"/>
                  </a:moveTo>
                  <a:lnTo>
                    <a:pt x="1469" y="841"/>
                  </a:lnTo>
                  <a:lnTo>
                    <a:pt x="1439" y="851"/>
                  </a:lnTo>
                  <a:lnTo>
                    <a:pt x="1408" y="860"/>
                  </a:lnTo>
                  <a:lnTo>
                    <a:pt x="1378" y="871"/>
                  </a:lnTo>
                  <a:lnTo>
                    <a:pt x="1338" y="881"/>
                  </a:lnTo>
                  <a:lnTo>
                    <a:pt x="1307" y="891"/>
                  </a:lnTo>
                  <a:lnTo>
                    <a:pt x="1277" y="891"/>
                  </a:lnTo>
                  <a:lnTo>
                    <a:pt x="1246" y="902"/>
                  </a:lnTo>
                  <a:lnTo>
                    <a:pt x="1216" y="902"/>
                  </a:lnTo>
                  <a:lnTo>
                    <a:pt x="1185" y="911"/>
                  </a:lnTo>
                  <a:lnTo>
                    <a:pt x="1155" y="911"/>
                  </a:lnTo>
                  <a:lnTo>
                    <a:pt x="1125" y="921"/>
                  </a:lnTo>
                  <a:lnTo>
                    <a:pt x="1084" y="921"/>
                  </a:lnTo>
                  <a:lnTo>
                    <a:pt x="1054" y="921"/>
                  </a:lnTo>
                  <a:lnTo>
                    <a:pt x="1023" y="921"/>
                  </a:lnTo>
                  <a:lnTo>
                    <a:pt x="993" y="921"/>
                  </a:lnTo>
                  <a:lnTo>
                    <a:pt x="962" y="921"/>
                  </a:lnTo>
                  <a:lnTo>
                    <a:pt x="922" y="911"/>
                  </a:lnTo>
                  <a:lnTo>
                    <a:pt x="892" y="911"/>
                  </a:lnTo>
                  <a:lnTo>
                    <a:pt x="861" y="911"/>
                  </a:lnTo>
                  <a:lnTo>
                    <a:pt x="831" y="902"/>
                  </a:lnTo>
                  <a:lnTo>
                    <a:pt x="800" y="891"/>
                  </a:lnTo>
                  <a:lnTo>
                    <a:pt x="770" y="881"/>
                  </a:lnTo>
                  <a:lnTo>
                    <a:pt x="739" y="881"/>
                  </a:lnTo>
                  <a:lnTo>
                    <a:pt x="709" y="860"/>
                  </a:lnTo>
                  <a:lnTo>
                    <a:pt x="679" y="851"/>
                  </a:lnTo>
                  <a:lnTo>
                    <a:pt x="648" y="841"/>
                  </a:lnTo>
                  <a:lnTo>
                    <a:pt x="619" y="830"/>
                  </a:lnTo>
                  <a:lnTo>
                    <a:pt x="598" y="810"/>
                  </a:lnTo>
                  <a:lnTo>
                    <a:pt x="567" y="799"/>
                  </a:lnTo>
                  <a:lnTo>
                    <a:pt x="537" y="780"/>
                  </a:lnTo>
                  <a:lnTo>
                    <a:pt x="507" y="770"/>
                  </a:lnTo>
                  <a:lnTo>
                    <a:pt x="466" y="740"/>
                  </a:lnTo>
                  <a:lnTo>
                    <a:pt x="426" y="709"/>
                  </a:lnTo>
                  <a:lnTo>
                    <a:pt x="385" y="679"/>
                  </a:lnTo>
                  <a:lnTo>
                    <a:pt x="354" y="648"/>
                  </a:lnTo>
                  <a:lnTo>
                    <a:pt x="304" y="607"/>
                  </a:lnTo>
                  <a:lnTo>
                    <a:pt x="274" y="576"/>
                  </a:lnTo>
                  <a:lnTo>
                    <a:pt x="243" y="536"/>
                  </a:lnTo>
                  <a:lnTo>
                    <a:pt x="213" y="496"/>
                  </a:lnTo>
                  <a:lnTo>
                    <a:pt x="173" y="456"/>
                  </a:lnTo>
                  <a:lnTo>
                    <a:pt x="142" y="414"/>
                  </a:lnTo>
                  <a:lnTo>
                    <a:pt x="112" y="374"/>
                  </a:lnTo>
                  <a:lnTo>
                    <a:pt x="91" y="344"/>
                  </a:lnTo>
                  <a:lnTo>
                    <a:pt x="61" y="294"/>
                  </a:lnTo>
                  <a:lnTo>
                    <a:pt x="41" y="263"/>
                  </a:lnTo>
                  <a:lnTo>
                    <a:pt x="20" y="223"/>
                  </a:lnTo>
                  <a:lnTo>
                    <a:pt x="0" y="182"/>
                  </a:lnTo>
                  <a:lnTo>
                    <a:pt x="20" y="151"/>
                  </a:lnTo>
                  <a:lnTo>
                    <a:pt x="41" y="121"/>
                  </a:lnTo>
                  <a:lnTo>
                    <a:pt x="70" y="111"/>
                  </a:lnTo>
                  <a:lnTo>
                    <a:pt x="112" y="101"/>
                  </a:lnTo>
                  <a:lnTo>
                    <a:pt x="112" y="121"/>
                  </a:lnTo>
                  <a:lnTo>
                    <a:pt x="121" y="151"/>
                  </a:lnTo>
                  <a:lnTo>
                    <a:pt x="142" y="182"/>
                  </a:lnTo>
                  <a:lnTo>
                    <a:pt x="152" y="212"/>
                  </a:lnTo>
                  <a:lnTo>
                    <a:pt x="173" y="233"/>
                  </a:lnTo>
                  <a:lnTo>
                    <a:pt x="182" y="263"/>
                  </a:lnTo>
                  <a:lnTo>
                    <a:pt x="203" y="283"/>
                  </a:lnTo>
                  <a:lnTo>
                    <a:pt x="223" y="313"/>
                  </a:lnTo>
                  <a:lnTo>
                    <a:pt x="243" y="334"/>
                  </a:lnTo>
                  <a:lnTo>
                    <a:pt x="263" y="364"/>
                  </a:lnTo>
                  <a:lnTo>
                    <a:pt x="274" y="385"/>
                  </a:lnTo>
                  <a:lnTo>
                    <a:pt x="304" y="414"/>
                  </a:lnTo>
                  <a:lnTo>
                    <a:pt x="324" y="435"/>
                  </a:lnTo>
                  <a:lnTo>
                    <a:pt x="344" y="456"/>
                  </a:lnTo>
                  <a:lnTo>
                    <a:pt x="365" y="475"/>
                  </a:lnTo>
                  <a:lnTo>
                    <a:pt x="396" y="506"/>
                  </a:lnTo>
                  <a:lnTo>
                    <a:pt x="415" y="517"/>
                  </a:lnTo>
                  <a:lnTo>
                    <a:pt x="436" y="547"/>
                  </a:lnTo>
                  <a:lnTo>
                    <a:pt x="466" y="557"/>
                  </a:lnTo>
                  <a:lnTo>
                    <a:pt x="497" y="587"/>
                  </a:lnTo>
                  <a:lnTo>
                    <a:pt x="516" y="597"/>
                  </a:lnTo>
                  <a:lnTo>
                    <a:pt x="547" y="618"/>
                  </a:lnTo>
                  <a:lnTo>
                    <a:pt x="567" y="637"/>
                  </a:lnTo>
                  <a:lnTo>
                    <a:pt x="598" y="658"/>
                  </a:lnTo>
                  <a:lnTo>
                    <a:pt x="619" y="668"/>
                  </a:lnTo>
                  <a:lnTo>
                    <a:pt x="648" y="688"/>
                  </a:lnTo>
                  <a:lnTo>
                    <a:pt x="679" y="698"/>
                  </a:lnTo>
                  <a:lnTo>
                    <a:pt x="709" y="719"/>
                  </a:lnTo>
                  <a:lnTo>
                    <a:pt x="730" y="729"/>
                  </a:lnTo>
                  <a:lnTo>
                    <a:pt x="760" y="740"/>
                  </a:lnTo>
                  <a:lnTo>
                    <a:pt x="781" y="759"/>
                  </a:lnTo>
                  <a:lnTo>
                    <a:pt x="810" y="770"/>
                  </a:lnTo>
                  <a:lnTo>
                    <a:pt x="851" y="770"/>
                  </a:lnTo>
                  <a:lnTo>
                    <a:pt x="902" y="780"/>
                  </a:lnTo>
                  <a:lnTo>
                    <a:pt x="943" y="780"/>
                  </a:lnTo>
                  <a:lnTo>
                    <a:pt x="993" y="790"/>
                  </a:lnTo>
                  <a:lnTo>
                    <a:pt x="1033" y="790"/>
                  </a:lnTo>
                  <a:lnTo>
                    <a:pt x="1084" y="790"/>
                  </a:lnTo>
                  <a:lnTo>
                    <a:pt x="1135" y="790"/>
                  </a:lnTo>
                  <a:lnTo>
                    <a:pt x="1185" y="790"/>
                  </a:lnTo>
                  <a:lnTo>
                    <a:pt x="1237" y="780"/>
                  </a:lnTo>
                  <a:lnTo>
                    <a:pt x="1277" y="770"/>
                  </a:lnTo>
                  <a:lnTo>
                    <a:pt x="1328" y="759"/>
                  </a:lnTo>
                  <a:lnTo>
                    <a:pt x="1378" y="749"/>
                  </a:lnTo>
                  <a:lnTo>
                    <a:pt x="1408" y="729"/>
                  </a:lnTo>
                  <a:lnTo>
                    <a:pt x="1460" y="719"/>
                  </a:lnTo>
                  <a:lnTo>
                    <a:pt x="1500" y="688"/>
                  </a:lnTo>
                  <a:lnTo>
                    <a:pt x="1551" y="668"/>
                  </a:lnTo>
                  <a:lnTo>
                    <a:pt x="1580" y="628"/>
                  </a:lnTo>
                  <a:lnTo>
                    <a:pt x="1622" y="597"/>
                  </a:lnTo>
                  <a:lnTo>
                    <a:pt x="1652" y="557"/>
                  </a:lnTo>
                  <a:lnTo>
                    <a:pt x="1692" y="526"/>
                  </a:lnTo>
                  <a:lnTo>
                    <a:pt x="1723" y="475"/>
                  </a:lnTo>
                  <a:lnTo>
                    <a:pt x="1753" y="445"/>
                  </a:lnTo>
                  <a:lnTo>
                    <a:pt x="1773" y="395"/>
                  </a:lnTo>
                  <a:lnTo>
                    <a:pt x="1803" y="354"/>
                  </a:lnTo>
                  <a:lnTo>
                    <a:pt x="1824" y="303"/>
                  </a:lnTo>
                  <a:lnTo>
                    <a:pt x="1855" y="263"/>
                  </a:lnTo>
                  <a:lnTo>
                    <a:pt x="1875" y="223"/>
                  </a:lnTo>
                  <a:lnTo>
                    <a:pt x="1895" y="172"/>
                  </a:lnTo>
                  <a:lnTo>
                    <a:pt x="1915" y="121"/>
                  </a:lnTo>
                  <a:lnTo>
                    <a:pt x="1946" y="80"/>
                  </a:lnTo>
                  <a:lnTo>
                    <a:pt x="1967" y="40"/>
                  </a:lnTo>
                  <a:lnTo>
                    <a:pt x="1996" y="0"/>
                  </a:lnTo>
                  <a:lnTo>
                    <a:pt x="1996" y="30"/>
                  </a:lnTo>
                  <a:lnTo>
                    <a:pt x="1996" y="61"/>
                  </a:lnTo>
                  <a:lnTo>
                    <a:pt x="1986" y="90"/>
                  </a:lnTo>
                  <a:lnTo>
                    <a:pt x="1986" y="121"/>
                  </a:lnTo>
                  <a:lnTo>
                    <a:pt x="1976" y="141"/>
                  </a:lnTo>
                  <a:lnTo>
                    <a:pt x="1967" y="172"/>
                  </a:lnTo>
                  <a:lnTo>
                    <a:pt x="1967" y="202"/>
                  </a:lnTo>
                  <a:lnTo>
                    <a:pt x="1956" y="233"/>
                  </a:lnTo>
                  <a:lnTo>
                    <a:pt x="1946" y="263"/>
                  </a:lnTo>
                  <a:lnTo>
                    <a:pt x="1935" y="283"/>
                  </a:lnTo>
                  <a:lnTo>
                    <a:pt x="1925" y="313"/>
                  </a:lnTo>
                  <a:lnTo>
                    <a:pt x="1915" y="344"/>
                  </a:lnTo>
                  <a:lnTo>
                    <a:pt x="1895" y="374"/>
                  </a:lnTo>
                  <a:lnTo>
                    <a:pt x="1885" y="405"/>
                  </a:lnTo>
                  <a:lnTo>
                    <a:pt x="1875" y="435"/>
                  </a:lnTo>
                  <a:lnTo>
                    <a:pt x="1864" y="465"/>
                  </a:lnTo>
                  <a:lnTo>
                    <a:pt x="1845" y="486"/>
                  </a:lnTo>
                  <a:lnTo>
                    <a:pt x="1824" y="517"/>
                  </a:lnTo>
                  <a:lnTo>
                    <a:pt x="1803" y="536"/>
                  </a:lnTo>
                  <a:lnTo>
                    <a:pt x="1784" y="567"/>
                  </a:lnTo>
                  <a:lnTo>
                    <a:pt x="1763" y="597"/>
                  </a:lnTo>
                  <a:lnTo>
                    <a:pt x="1744" y="618"/>
                  </a:lnTo>
                  <a:lnTo>
                    <a:pt x="1723" y="637"/>
                  </a:lnTo>
                  <a:lnTo>
                    <a:pt x="1702" y="668"/>
                  </a:lnTo>
                  <a:lnTo>
                    <a:pt x="1672" y="688"/>
                  </a:lnTo>
                  <a:lnTo>
                    <a:pt x="1652" y="709"/>
                  </a:lnTo>
                  <a:lnTo>
                    <a:pt x="1622" y="729"/>
                  </a:lnTo>
                  <a:lnTo>
                    <a:pt x="1601" y="759"/>
                  </a:lnTo>
                  <a:lnTo>
                    <a:pt x="1571" y="770"/>
                  </a:lnTo>
                  <a:lnTo>
                    <a:pt x="1551" y="790"/>
                  </a:lnTo>
                  <a:lnTo>
                    <a:pt x="1530" y="810"/>
                  </a:lnTo>
                  <a:lnTo>
                    <a:pt x="1500" y="830"/>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45" name="Freeform 344"/>
            <p:cNvSpPr>
              <a:spLocks/>
            </p:cNvSpPr>
            <p:nvPr/>
          </p:nvSpPr>
          <p:spPr bwMode="auto">
            <a:xfrm>
              <a:off x="1404" y="2227"/>
              <a:ext cx="285" cy="131"/>
            </a:xfrm>
            <a:custGeom>
              <a:avLst/>
              <a:gdLst>
                <a:gd name="T0" fmla="*/ 1439 w 1996"/>
                <a:gd name="T1" fmla="*/ 851 h 921"/>
                <a:gd name="T2" fmla="*/ 1338 w 1996"/>
                <a:gd name="T3" fmla="*/ 881 h 921"/>
                <a:gd name="T4" fmla="*/ 1246 w 1996"/>
                <a:gd name="T5" fmla="*/ 902 h 921"/>
                <a:gd name="T6" fmla="*/ 1155 w 1996"/>
                <a:gd name="T7" fmla="*/ 911 h 921"/>
                <a:gd name="T8" fmla="*/ 1054 w 1996"/>
                <a:gd name="T9" fmla="*/ 921 h 921"/>
                <a:gd name="T10" fmla="*/ 962 w 1996"/>
                <a:gd name="T11" fmla="*/ 921 h 921"/>
                <a:gd name="T12" fmla="*/ 861 w 1996"/>
                <a:gd name="T13" fmla="*/ 911 h 921"/>
                <a:gd name="T14" fmla="*/ 770 w 1996"/>
                <a:gd name="T15" fmla="*/ 881 h 921"/>
                <a:gd name="T16" fmla="*/ 679 w 1996"/>
                <a:gd name="T17" fmla="*/ 851 h 921"/>
                <a:gd name="T18" fmla="*/ 598 w 1996"/>
                <a:gd name="T19" fmla="*/ 810 h 921"/>
                <a:gd name="T20" fmla="*/ 507 w 1996"/>
                <a:gd name="T21" fmla="*/ 770 h 921"/>
                <a:gd name="T22" fmla="*/ 385 w 1996"/>
                <a:gd name="T23" fmla="*/ 679 h 921"/>
                <a:gd name="T24" fmla="*/ 274 w 1996"/>
                <a:gd name="T25" fmla="*/ 576 h 921"/>
                <a:gd name="T26" fmla="*/ 173 w 1996"/>
                <a:gd name="T27" fmla="*/ 456 h 921"/>
                <a:gd name="T28" fmla="*/ 91 w 1996"/>
                <a:gd name="T29" fmla="*/ 344 h 921"/>
                <a:gd name="T30" fmla="*/ 20 w 1996"/>
                <a:gd name="T31" fmla="*/ 223 h 921"/>
                <a:gd name="T32" fmla="*/ 41 w 1996"/>
                <a:gd name="T33" fmla="*/ 121 h 921"/>
                <a:gd name="T34" fmla="*/ 112 w 1996"/>
                <a:gd name="T35" fmla="*/ 121 h 921"/>
                <a:gd name="T36" fmla="*/ 152 w 1996"/>
                <a:gd name="T37" fmla="*/ 212 h 921"/>
                <a:gd name="T38" fmla="*/ 203 w 1996"/>
                <a:gd name="T39" fmla="*/ 283 h 921"/>
                <a:gd name="T40" fmla="*/ 263 w 1996"/>
                <a:gd name="T41" fmla="*/ 364 h 921"/>
                <a:gd name="T42" fmla="*/ 324 w 1996"/>
                <a:gd name="T43" fmla="*/ 435 h 921"/>
                <a:gd name="T44" fmla="*/ 396 w 1996"/>
                <a:gd name="T45" fmla="*/ 506 h 921"/>
                <a:gd name="T46" fmla="*/ 466 w 1996"/>
                <a:gd name="T47" fmla="*/ 557 h 921"/>
                <a:gd name="T48" fmla="*/ 547 w 1996"/>
                <a:gd name="T49" fmla="*/ 618 h 921"/>
                <a:gd name="T50" fmla="*/ 619 w 1996"/>
                <a:gd name="T51" fmla="*/ 668 h 921"/>
                <a:gd name="T52" fmla="*/ 709 w 1996"/>
                <a:gd name="T53" fmla="*/ 719 h 921"/>
                <a:gd name="T54" fmla="*/ 781 w 1996"/>
                <a:gd name="T55" fmla="*/ 759 h 921"/>
                <a:gd name="T56" fmla="*/ 902 w 1996"/>
                <a:gd name="T57" fmla="*/ 780 h 921"/>
                <a:gd name="T58" fmla="*/ 1033 w 1996"/>
                <a:gd name="T59" fmla="*/ 790 h 921"/>
                <a:gd name="T60" fmla="*/ 1185 w 1996"/>
                <a:gd name="T61" fmla="*/ 790 h 921"/>
                <a:gd name="T62" fmla="*/ 1328 w 1996"/>
                <a:gd name="T63" fmla="*/ 759 h 921"/>
                <a:gd name="T64" fmla="*/ 1460 w 1996"/>
                <a:gd name="T65" fmla="*/ 719 h 921"/>
                <a:gd name="T66" fmla="*/ 1580 w 1996"/>
                <a:gd name="T67" fmla="*/ 628 h 921"/>
                <a:gd name="T68" fmla="*/ 1692 w 1996"/>
                <a:gd name="T69" fmla="*/ 526 h 921"/>
                <a:gd name="T70" fmla="*/ 1773 w 1996"/>
                <a:gd name="T71" fmla="*/ 395 h 921"/>
                <a:gd name="T72" fmla="*/ 1855 w 1996"/>
                <a:gd name="T73" fmla="*/ 263 h 921"/>
                <a:gd name="T74" fmla="*/ 1915 w 1996"/>
                <a:gd name="T75" fmla="*/ 121 h 921"/>
                <a:gd name="T76" fmla="*/ 1996 w 1996"/>
                <a:gd name="T77" fmla="*/ 0 h 921"/>
                <a:gd name="T78" fmla="*/ 1986 w 1996"/>
                <a:gd name="T79" fmla="*/ 90 h 921"/>
                <a:gd name="T80" fmla="*/ 1967 w 1996"/>
                <a:gd name="T81" fmla="*/ 172 h 921"/>
                <a:gd name="T82" fmla="*/ 1946 w 1996"/>
                <a:gd name="T83" fmla="*/ 263 h 921"/>
                <a:gd name="T84" fmla="*/ 1915 w 1996"/>
                <a:gd name="T85" fmla="*/ 344 h 921"/>
                <a:gd name="T86" fmla="*/ 1875 w 1996"/>
                <a:gd name="T87" fmla="*/ 435 h 921"/>
                <a:gd name="T88" fmla="*/ 1824 w 1996"/>
                <a:gd name="T89" fmla="*/ 517 h 921"/>
                <a:gd name="T90" fmla="*/ 1763 w 1996"/>
                <a:gd name="T91" fmla="*/ 597 h 921"/>
                <a:gd name="T92" fmla="*/ 1702 w 1996"/>
                <a:gd name="T93" fmla="*/ 668 h 921"/>
                <a:gd name="T94" fmla="*/ 1622 w 1996"/>
                <a:gd name="T95" fmla="*/ 729 h 921"/>
                <a:gd name="T96" fmla="*/ 1551 w 1996"/>
                <a:gd name="T97" fmla="*/ 790 h 9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96"/>
                <a:gd name="T148" fmla="*/ 0 h 921"/>
                <a:gd name="T149" fmla="*/ 1996 w 1996"/>
                <a:gd name="T150" fmla="*/ 921 h 92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96" h="921">
                  <a:moveTo>
                    <a:pt x="1500" y="830"/>
                  </a:moveTo>
                  <a:lnTo>
                    <a:pt x="1469" y="841"/>
                  </a:lnTo>
                  <a:lnTo>
                    <a:pt x="1439" y="851"/>
                  </a:lnTo>
                  <a:lnTo>
                    <a:pt x="1408" y="860"/>
                  </a:lnTo>
                  <a:lnTo>
                    <a:pt x="1378" y="871"/>
                  </a:lnTo>
                  <a:lnTo>
                    <a:pt x="1338" y="881"/>
                  </a:lnTo>
                  <a:lnTo>
                    <a:pt x="1307" y="891"/>
                  </a:lnTo>
                  <a:lnTo>
                    <a:pt x="1277" y="891"/>
                  </a:lnTo>
                  <a:lnTo>
                    <a:pt x="1246" y="902"/>
                  </a:lnTo>
                  <a:lnTo>
                    <a:pt x="1216" y="902"/>
                  </a:lnTo>
                  <a:lnTo>
                    <a:pt x="1185" y="911"/>
                  </a:lnTo>
                  <a:lnTo>
                    <a:pt x="1155" y="911"/>
                  </a:lnTo>
                  <a:lnTo>
                    <a:pt x="1125" y="921"/>
                  </a:lnTo>
                  <a:lnTo>
                    <a:pt x="1084" y="921"/>
                  </a:lnTo>
                  <a:lnTo>
                    <a:pt x="1054" y="921"/>
                  </a:lnTo>
                  <a:lnTo>
                    <a:pt x="1023" y="921"/>
                  </a:lnTo>
                  <a:lnTo>
                    <a:pt x="993" y="921"/>
                  </a:lnTo>
                  <a:lnTo>
                    <a:pt x="962" y="921"/>
                  </a:lnTo>
                  <a:lnTo>
                    <a:pt x="922" y="911"/>
                  </a:lnTo>
                  <a:lnTo>
                    <a:pt x="892" y="911"/>
                  </a:lnTo>
                  <a:lnTo>
                    <a:pt x="861" y="911"/>
                  </a:lnTo>
                  <a:lnTo>
                    <a:pt x="831" y="902"/>
                  </a:lnTo>
                  <a:lnTo>
                    <a:pt x="800" y="891"/>
                  </a:lnTo>
                  <a:lnTo>
                    <a:pt x="770" y="881"/>
                  </a:lnTo>
                  <a:lnTo>
                    <a:pt x="739" y="881"/>
                  </a:lnTo>
                  <a:lnTo>
                    <a:pt x="709" y="860"/>
                  </a:lnTo>
                  <a:lnTo>
                    <a:pt x="679" y="851"/>
                  </a:lnTo>
                  <a:lnTo>
                    <a:pt x="648" y="841"/>
                  </a:lnTo>
                  <a:lnTo>
                    <a:pt x="619" y="830"/>
                  </a:lnTo>
                  <a:lnTo>
                    <a:pt x="598" y="810"/>
                  </a:lnTo>
                  <a:lnTo>
                    <a:pt x="567" y="799"/>
                  </a:lnTo>
                  <a:lnTo>
                    <a:pt x="537" y="780"/>
                  </a:lnTo>
                  <a:lnTo>
                    <a:pt x="507" y="770"/>
                  </a:lnTo>
                  <a:lnTo>
                    <a:pt x="466" y="740"/>
                  </a:lnTo>
                  <a:lnTo>
                    <a:pt x="426" y="709"/>
                  </a:lnTo>
                  <a:lnTo>
                    <a:pt x="385" y="679"/>
                  </a:lnTo>
                  <a:lnTo>
                    <a:pt x="354" y="648"/>
                  </a:lnTo>
                  <a:lnTo>
                    <a:pt x="304" y="607"/>
                  </a:lnTo>
                  <a:lnTo>
                    <a:pt x="274" y="576"/>
                  </a:lnTo>
                  <a:lnTo>
                    <a:pt x="243" y="536"/>
                  </a:lnTo>
                  <a:lnTo>
                    <a:pt x="213" y="496"/>
                  </a:lnTo>
                  <a:lnTo>
                    <a:pt x="173" y="456"/>
                  </a:lnTo>
                  <a:lnTo>
                    <a:pt x="142" y="414"/>
                  </a:lnTo>
                  <a:lnTo>
                    <a:pt x="112" y="374"/>
                  </a:lnTo>
                  <a:lnTo>
                    <a:pt x="91" y="344"/>
                  </a:lnTo>
                  <a:lnTo>
                    <a:pt x="61" y="294"/>
                  </a:lnTo>
                  <a:lnTo>
                    <a:pt x="41" y="263"/>
                  </a:lnTo>
                  <a:lnTo>
                    <a:pt x="20" y="223"/>
                  </a:lnTo>
                  <a:lnTo>
                    <a:pt x="0" y="182"/>
                  </a:lnTo>
                  <a:lnTo>
                    <a:pt x="20" y="151"/>
                  </a:lnTo>
                  <a:lnTo>
                    <a:pt x="41" y="121"/>
                  </a:lnTo>
                  <a:lnTo>
                    <a:pt x="70" y="111"/>
                  </a:lnTo>
                  <a:lnTo>
                    <a:pt x="112" y="101"/>
                  </a:lnTo>
                  <a:lnTo>
                    <a:pt x="112" y="121"/>
                  </a:lnTo>
                  <a:lnTo>
                    <a:pt x="121" y="151"/>
                  </a:lnTo>
                  <a:lnTo>
                    <a:pt x="142" y="182"/>
                  </a:lnTo>
                  <a:lnTo>
                    <a:pt x="152" y="212"/>
                  </a:lnTo>
                  <a:lnTo>
                    <a:pt x="173" y="233"/>
                  </a:lnTo>
                  <a:lnTo>
                    <a:pt x="182" y="263"/>
                  </a:lnTo>
                  <a:lnTo>
                    <a:pt x="203" y="283"/>
                  </a:lnTo>
                  <a:lnTo>
                    <a:pt x="223" y="313"/>
                  </a:lnTo>
                  <a:lnTo>
                    <a:pt x="243" y="334"/>
                  </a:lnTo>
                  <a:lnTo>
                    <a:pt x="263" y="364"/>
                  </a:lnTo>
                  <a:lnTo>
                    <a:pt x="274" y="385"/>
                  </a:lnTo>
                  <a:lnTo>
                    <a:pt x="304" y="414"/>
                  </a:lnTo>
                  <a:lnTo>
                    <a:pt x="324" y="435"/>
                  </a:lnTo>
                  <a:lnTo>
                    <a:pt x="344" y="456"/>
                  </a:lnTo>
                  <a:lnTo>
                    <a:pt x="365" y="475"/>
                  </a:lnTo>
                  <a:lnTo>
                    <a:pt x="396" y="506"/>
                  </a:lnTo>
                  <a:lnTo>
                    <a:pt x="415" y="517"/>
                  </a:lnTo>
                  <a:lnTo>
                    <a:pt x="436" y="547"/>
                  </a:lnTo>
                  <a:lnTo>
                    <a:pt x="466" y="557"/>
                  </a:lnTo>
                  <a:lnTo>
                    <a:pt x="497" y="587"/>
                  </a:lnTo>
                  <a:lnTo>
                    <a:pt x="516" y="597"/>
                  </a:lnTo>
                  <a:lnTo>
                    <a:pt x="547" y="618"/>
                  </a:lnTo>
                  <a:lnTo>
                    <a:pt x="567" y="637"/>
                  </a:lnTo>
                  <a:lnTo>
                    <a:pt x="598" y="658"/>
                  </a:lnTo>
                  <a:lnTo>
                    <a:pt x="619" y="668"/>
                  </a:lnTo>
                  <a:lnTo>
                    <a:pt x="648" y="688"/>
                  </a:lnTo>
                  <a:lnTo>
                    <a:pt x="679" y="698"/>
                  </a:lnTo>
                  <a:lnTo>
                    <a:pt x="709" y="719"/>
                  </a:lnTo>
                  <a:lnTo>
                    <a:pt x="730" y="729"/>
                  </a:lnTo>
                  <a:lnTo>
                    <a:pt x="760" y="740"/>
                  </a:lnTo>
                  <a:lnTo>
                    <a:pt x="781" y="759"/>
                  </a:lnTo>
                  <a:lnTo>
                    <a:pt x="810" y="770"/>
                  </a:lnTo>
                  <a:lnTo>
                    <a:pt x="851" y="770"/>
                  </a:lnTo>
                  <a:lnTo>
                    <a:pt x="902" y="780"/>
                  </a:lnTo>
                  <a:lnTo>
                    <a:pt x="943" y="780"/>
                  </a:lnTo>
                  <a:lnTo>
                    <a:pt x="993" y="790"/>
                  </a:lnTo>
                  <a:lnTo>
                    <a:pt x="1033" y="790"/>
                  </a:lnTo>
                  <a:lnTo>
                    <a:pt x="1084" y="790"/>
                  </a:lnTo>
                  <a:lnTo>
                    <a:pt x="1135" y="790"/>
                  </a:lnTo>
                  <a:lnTo>
                    <a:pt x="1185" y="790"/>
                  </a:lnTo>
                  <a:lnTo>
                    <a:pt x="1237" y="780"/>
                  </a:lnTo>
                  <a:lnTo>
                    <a:pt x="1277" y="770"/>
                  </a:lnTo>
                  <a:lnTo>
                    <a:pt x="1328" y="759"/>
                  </a:lnTo>
                  <a:lnTo>
                    <a:pt x="1378" y="749"/>
                  </a:lnTo>
                  <a:lnTo>
                    <a:pt x="1408" y="729"/>
                  </a:lnTo>
                  <a:lnTo>
                    <a:pt x="1460" y="719"/>
                  </a:lnTo>
                  <a:lnTo>
                    <a:pt x="1500" y="688"/>
                  </a:lnTo>
                  <a:lnTo>
                    <a:pt x="1551" y="668"/>
                  </a:lnTo>
                  <a:lnTo>
                    <a:pt x="1580" y="628"/>
                  </a:lnTo>
                  <a:lnTo>
                    <a:pt x="1622" y="597"/>
                  </a:lnTo>
                  <a:lnTo>
                    <a:pt x="1652" y="557"/>
                  </a:lnTo>
                  <a:lnTo>
                    <a:pt x="1692" y="526"/>
                  </a:lnTo>
                  <a:lnTo>
                    <a:pt x="1723" y="475"/>
                  </a:lnTo>
                  <a:lnTo>
                    <a:pt x="1753" y="445"/>
                  </a:lnTo>
                  <a:lnTo>
                    <a:pt x="1773" y="395"/>
                  </a:lnTo>
                  <a:lnTo>
                    <a:pt x="1803" y="354"/>
                  </a:lnTo>
                  <a:lnTo>
                    <a:pt x="1824" y="303"/>
                  </a:lnTo>
                  <a:lnTo>
                    <a:pt x="1855" y="263"/>
                  </a:lnTo>
                  <a:lnTo>
                    <a:pt x="1875" y="223"/>
                  </a:lnTo>
                  <a:lnTo>
                    <a:pt x="1895" y="172"/>
                  </a:lnTo>
                  <a:lnTo>
                    <a:pt x="1915" y="121"/>
                  </a:lnTo>
                  <a:lnTo>
                    <a:pt x="1946" y="80"/>
                  </a:lnTo>
                  <a:lnTo>
                    <a:pt x="1967" y="40"/>
                  </a:lnTo>
                  <a:lnTo>
                    <a:pt x="1996" y="0"/>
                  </a:lnTo>
                  <a:lnTo>
                    <a:pt x="1996" y="30"/>
                  </a:lnTo>
                  <a:lnTo>
                    <a:pt x="1996" y="61"/>
                  </a:lnTo>
                  <a:lnTo>
                    <a:pt x="1986" y="90"/>
                  </a:lnTo>
                  <a:lnTo>
                    <a:pt x="1986" y="121"/>
                  </a:lnTo>
                  <a:lnTo>
                    <a:pt x="1976" y="141"/>
                  </a:lnTo>
                  <a:lnTo>
                    <a:pt x="1967" y="172"/>
                  </a:lnTo>
                  <a:lnTo>
                    <a:pt x="1967" y="202"/>
                  </a:lnTo>
                  <a:lnTo>
                    <a:pt x="1956" y="233"/>
                  </a:lnTo>
                  <a:lnTo>
                    <a:pt x="1946" y="263"/>
                  </a:lnTo>
                  <a:lnTo>
                    <a:pt x="1935" y="283"/>
                  </a:lnTo>
                  <a:lnTo>
                    <a:pt x="1925" y="313"/>
                  </a:lnTo>
                  <a:lnTo>
                    <a:pt x="1915" y="344"/>
                  </a:lnTo>
                  <a:lnTo>
                    <a:pt x="1895" y="374"/>
                  </a:lnTo>
                  <a:lnTo>
                    <a:pt x="1885" y="405"/>
                  </a:lnTo>
                  <a:lnTo>
                    <a:pt x="1875" y="435"/>
                  </a:lnTo>
                  <a:lnTo>
                    <a:pt x="1864" y="465"/>
                  </a:lnTo>
                  <a:lnTo>
                    <a:pt x="1845" y="486"/>
                  </a:lnTo>
                  <a:lnTo>
                    <a:pt x="1824" y="517"/>
                  </a:lnTo>
                  <a:lnTo>
                    <a:pt x="1803" y="536"/>
                  </a:lnTo>
                  <a:lnTo>
                    <a:pt x="1784" y="567"/>
                  </a:lnTo>
                  <a:lnTo>
                    <a:pt x="1763" y="597"/>
                  </a:lnTo>
                  <a:lnTo>
                    <a:pt x="1744" y="618"/>
                  </a:lnTo>
                  <a:lnTo>
                    <a:pt x="1723" y="637"/>
                  </a:lnTo>
                  <a:lnTo>
                    <a:pt x="1702" y="668"/>
                  </a:lnTo>
                  <a:lnTo>
                    <a:pt x="1672" y="688"/>
                  </a:lnTo>
                  <a:lnTo>
                    <a:pt x="1652" y="709"/>
                  </a:lnTo>
                  <a:lnTo>
                    <a:pt x="1622" y="729"/>
                  </a:lnTo>
                  <a:lnTo>
                    <a:pt x="1601" y="759"/>
                  </a:lnTo>
                  <a:lnTo>
                    <a:pt x="1571" y="770"/>
                  </a:lnTo>
                  <a:lnTo>
                    <a:pt x="1551" y="790"/>
                  </a:lnTo>
                  <a:lnTo>
                    <a:pt x="1530" y="810"/>
                  </a:lnTo>
                  <a:lnTo>
                    <a:pt x="1500" y="83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46" name="Freeform 345"/>
            <p:cNvSpPr>
              <a:spLocks/>
            </p:cNvSpPr>
            <p:nvPr/>
          </p:nvSpPr>
          <p:spPr bwMode="auto">
            <a:xfrm>
              <a:off x="1853" y="2267"/>
              <a:ext cx="353" cy="405"/>
            </a:xfrm>
            <a:custGeom>
              <a:avLst/>
              <a:gdLst>
                <a:gd name="T0" fmla="*/ 2452 w 2472"/>
                <a:gd name="T1" fmla="*/ 547 h 2837"/>
                <a:gd name="T2" fmla="*/ 2432 w 2472"/>
                <a:gd name="T3" fmla="*/ 680 h 2837"/>
                <a:gd name="T4" fmla="*/ 2391 w 2472"/>
                <a:gd name="T5" fmla="*/ 811 h 2837"/>
                <a:gd name="T6" fmla="*/ 2301 w 2472"/>
                <a:gd name="T7" fmla="*/ 912 h 2837"/>
                <a:gd name="T8" fmla="*/ 2179 w 2472"/>
                <a:gd name="T9" fmla="*/ 973 h 2837"/>
                <a:gd name="T10" fmla="*/ 2047 w 2472"/>
                <a:gd name="T11" fmla="*/ 983 h 2837"/>
                <a:gd name="T12" fmla="*/ 1925 w 2472"/>
                <a:gd name="T13" fmla="*/ 1023 h 2837"/>
                <a:gd name="T14" fmla="*/ 1895 w 2472"/>
                <a:gd name="T15" fmla="*/ 1115 h 2837"/>
                <a:gd name="T16" fmla="*/ 1925 w 2472"/>
                <a:gd name="T17" fmla="*/ 1216 h 2837"/>
                <a:gd name="T18" fmla="*/ 1956 w 2472"/>
                <a:gd name="T19" fmla="*/ 1368 h 2837"/>
                <a:gd name="T20" fmla="*/ 1925 w 2472"/>
                <a:gd name="T21" fmla="*/ 1510 h 2837"/>
                <a:gd name="T22" fmla="*/ 1813 w 2472"/>
                <a:gd name="T23" fmla="*/ 1601 h 2837"/>
                <a:gd name="T24" fmla="*/ 1641 w 2472"/>
                <a:gd name="T25" fmla="*/ 1683 h 2837"/>
                <a:gd name="T26" fmla="*/ 1611 w 2472"/>
                <a:gd name="T27" fmla="*/ 1784 h 2837"/>
                <a:gd name="T28" fmla="*/ 1611 w 2472"/>
                <a:gd name="T29" fmla="*/ 1935 h 2837"/>
                <a:gd name="T30" fmla="*/ 1540 w 2472"/>
                <a:gd name="T31" fmla="*/ 2068 h 2837"/>
                <a:gd name="T32" fmla="*/ 1469 w 2472"/>
                <a:gd name="T33" fmla="*/ 2129 h 2837"/>
                <a:gd name="T34" fmla="*/ 1338 w 2472"/>
                <a:gd name="T35" fmla="*/ 2209 h 2837"/>
                <a:gd name="T36" fmla="*/ 1155 w 2472"/>
                <a:gd name="T37" fmla="*/ 2301 h 2837"/>
                <a:gd name="T38" fmla="*/ 972 w 2472"/>
                <a:gd name="T39" fmla="*/ 2392 h 2837"/>
                <a:gd name="T40" fmla="*/ 790 w 2472"/>
                <a:gd name="T41" fmla="*/ 2482 h 2837"/>
                <a:gd name="T42" fmla="*/ 608 w 2472"/>
                <a:gd name="T43" fmla="*/ 2574 h 2837"/>
                <a:gd name="T44" fmla="*/ 415 w 2472"/>
                <a:gd name="T45" fmla="*/ 2655 h 2837"/>
                <a:gd name="T46" fmla="*/ 223 w 2472"/>
                <a:gd name="T47" fmla="*/ 2736 h 2837"/>
                <a:gd name="T48" fmla="*/ 40 w 2472"/>
                <a:gd name="T49" fmla="*/ 2817 h 2837"/>
                <a:gd name="T50" fmla="*/ 0 w 2472"/>
                <a:gd name="T51" fmla="*/ 2736 h 2837"/>
                <a:gd name="T52" fmla="*/ 0 w 2472"/>
                <a:gd name="T53" fmla="*/ 2594 h 2837"/>
                <a:gd name="T54" fmla="*/ 9 w 2472"/>
                <a:gd name="T55" fmla="*/ 2453 h 2837"/>
                <a:gd name="T56" fmla="*/ 61 w 2472"/>
                <a:gd name="T57" fmla="*/ 2331 h 2837"/>
                <a:gd name="T58" fmla="*/ 202 w 2472"/>
                <a:gd name="T59" fmla="*/ 2280 h 2837"/>
                <a:gd name="T60" fmla="*/ 334 w 2472"/>
                <a:gd name="T61" fmla="*/ 2199 h 2837"/>
                <a:gd name="T62" fmla="*/ 526 w 2472"/>
                <a:gd name="T63" fmla="*/ 2097 h 2837"/>
                <a:gd name="T64" fmla="*/ 648 w 2472"/>
                <a:gd name="T65" fmla="*/ 2037 h 2837"/>
                <a:gd name="T66" fmla="*/ 739 w 2472"/>
                <a:gd name="T67" fmla="*/ 1986 h 2837"/>
                <a:gd name="T68" fmla="*/ 841 w 2472"/>
                <a:gd name="T69" fmla="*/ 1935 h 2837"/>
                <a:gd name="T70" fmla="*/ 932 w 2472"/>
                <a:gd name="T71" fmla="*/ 1875 h 2837"/>
                <a:gd name="T72" fmla="*/ 1073 w 2472"/>
                <a:gd name="T73" fmla="*/ 1753 h 2837"/>
                <a:gd name="T74" fmla="*/ 1237 w 2472"/>
                <a:gd name="T75" fmla="*/ 1601 h 2837"/>
                <a:gd name="T76" fmla="*/ 1327 w 2472"/>
                <a:gd name="T77" fmla="*/ 1490 h 2837"/>
                <a:gd name="T78" fmla="*/ 1428 w 2472"/>
                <a:gd name="T79" fmla="*/ 1328 h 2837"/>
                <a:gd name="T80" fmla="*/ 1500 w 2472"/>
                <a:gd name="T81" fmla="*/ 1155 h 2837"/>
                <a:gd name="T82" fmla="*/ 1479 w 2472"/>
                <a:gd name="T83" fmla="*/ 1044 h 2837"/>
                <a:gd name="T84" fmla="*/ 1489 w 2472"/>
                <a:gd name="T85" fmla="*/ 932 h 2837"/>
                <a:gd name="T86" fmla="*/ 1510 w 2472"/>
                <a:gd name="T87" fmla="*/ 821 h 2837"/>
                <a:gd name="T88" fmla="*/ 1580 w 2472"/>
                <a:gd name="T89" fmla="*/ 709 h 2837"/>
                <a:gd name="T90" fmla="*/ 1752 w 2472"/>
                <a:gd name="T91" fmla="*/ 638 h 2837"/>
                <a:gd name="T92" fmla="*/ 1855 w 2472"/>
                <a:gd name="T93" fmla="*/ 577 h 2837"/>
                <a:gd name="T94" fmla="*/ 1975 w 2472"/>
                <a:gd name="T95" fmla="*/ 507 h 2837"/>
                <a:gd name="T96" fmla="*/ 2128 w 2472"/>
                <a:gd name="T97" fmla="*/ 354 h 2837"/>
                <a:gd name="T98" fmla="*/ 2179 w 2472"/>
                <a:gd name="T99" fmla="*/ 234 h 2837"/>
                <a:gd name="T100" fmla="*/ 2198 w 2472"/>
                <a:gd name="T101" fmla="*/ 122 h 2837"/>
                <a:gd name="T102" fmla="*/ 2229 w 2472"/>
                <a:gd name="T103" fmla="*/ 20 h 2837"/>
                <a:gd name="T104" fmla="*/ 2351 w 2472"/>
                <a:gd name="T105" fmla="*/ 61 h 2837"/>
                <a:gd name="T106" fmla="*/ 2421 w 2472"/>
                <a:gd name="T107" fmla="*/ 162 h 2837"/>
                <a:gd name="T108" fmla="*/ 2463 w 2472"/>
                <a:gd name="T109" fmla="*/ 284 h 2837"/>
                <a:gd name="T110" fmla="*/ 2472 w 2472"/>
                <a:gd name="T111" fmla="*/ 426 h 28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72"/>
                <a:gd name="T169" fmla="*/ 0 h 2837"/>
                <a:gd name="T170" fmla="*/ 2472 w 2472"/>
                <a:gd name="T171" fmla="*/ 2837 h 283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72" h="2837">
                  <a:moveTo>
                    <a:pt x="2472" y="466"/>
                  </a:moveTo>
                  <a:lnTo>
                    <a:pt x="2463" y="487"/>
                  </a:lnTo>
                  <a:lnTo>
                    <a:pt x="2463" y="516"/>
                  </a:lnTo>
                  <a:lnTo>
                    <a:pt x="2452" y="547"/>
                  </a:lnTo>
                  <a:lnTo>
                    <a:pt x="2452" y="588"/>
                  </a:lnTo>
                  <a:lnTo>
                    <a:pt x="2442" y="619"/>
                  </a:lnTo>
                  <a:lnTo>
                    <a:pt x="2442" y="649"/>
                  </a:lnTo>
                  <a:lnTo>
                    <a:pt x="2432" y="680"/>
                  </a:lnTo>
                  <a:lnTo>
                    <a:pt x="2432" y="720"/>
                  </a:lnTo>
                  <a:lnTo>
                    <a:pt x="2421" y="750"/>
                  </a:lnTo>
                  <a:lnTo>
                    <a:pt x="2412" y="781"/>
                  </a:lnTo>
                  <a:lnTo>
                    <a:pt x="2391" y="811"/>
                  </a:lnTo>
                  <a:lnTo>
                    <a:pt x="2381" y="842"/>
                  </a:lnTo>
                  <a:lnTo>
                    <a:pt x="2351" y="871"/>
                  </a:lnTo>
                  <a:lnTo>
                    <a:pt x="2330" y="892"/>
                  </a:lnTo>
                  <a:lnTo>
                    <a:pt x="2301" y="912"/>
                  </a:lnTo>
                  <a:lnTo>
                    <a:pt x="2270" y="932"/>
                  </a:lnTo>
                  <a:lnTo>
                    <a:pt x="2240" y="953"/>
                  </a:lnTo>
                  <a:lnTo>
                    <a:pt x="2219" y="963"/>
                  </a:lnTo>
                  <a:lnTo>
                    <a:pt x="2179" y="973"/>
                  </a:lnTo>
                  <a:lnTo>
                    <a:pt x="2148" y="973"/>
                  </a:lnTo>
                  <a:lnTo>
                    <a:pt x="2118" y="983"/>
                  </a:lnTo>
                  <a:lnTo>
                    <a:pt x="2087" y="983"/>
                  </a:lnTo>
                  <a:lnTo>
                    <a:pt x="2047" y="983"/>
                  </a:lnTo>
                  <a:lnTo>
                    <a:pt x="2017" y="993"/>
                  </a:lnTo>
                  <a:lnTo>
                    <a:pt x="1975" y="993"/>
                  </a:lnTo>
                  <a:lnTo>
                    <a:pt x="1956" y="1014"/>
                  </a:lnTo>
                  <a:lnTo>
                    <a:pt x="1925" y="1023"/>
                  </a:lnTo>
                  <a:lnTo>
                    <a:pt x="1915" y="1044"/>
                  </a:lnTo>
                  <a:lnTo>
                    <a:pt x="1895" y="1064"/>
                  </a:lnTo>
                  <a:lnTo>
                    <a:pt x="1895" y="1094"/>
                  </a:lnTo>
                  <a:lnTo>
                    <a:pt x="1895" y="1115"/>
                  </a:lnTo>
                  <a:lnTo>
                    <a:pt x="1895" y="1135"/>
                  </a:lnTo>
                  <a:lnTo>
                    <a:pt x="1895" y="1155"/>
                  </a:lnTo>
                  <a:lnTo>
                    <a:pt x="1905" y="1186"/>
                  </a:lnTo>
                  <a:lnTo>
                    <a:pt x="1925" y="1216"/>
                  </a:lnTo>
                  <a:lnTo>
                    <a:pt x="1935" y="1256"/>
                  </a:lnTo>
                  <a:lnTo>
                    <a:pt x="1946" y="1287"/>
                  </a:lnTo>
                  <a:lnTo>
                    <a:pt x="1956" y="1328"/>
                  </a:lnTo>
                  <a:lnTo>
                    <a:pt x="1956" y="1368"/>
                  </a:lnTo>
                  <a:lnTo>
                    <a:pt x="1956" y="1409"/>
                  </a:lnTo>
                  <a:lnTo>
                    <a:pt x="1946" y="1449"/>
                  </a:lnTo>
                  <a:lnTo>
                    <a:pt x="1946" y="1490"/>
                  </a:lnTo>
                  <a:lnTo>
                    <a:pt x="1925" y="1510"/>
                  </a:lnTo>
                  <a:lnTo>
                    <a:pt x="1905" y="1540"/>
                  </a:lnTo>
                  <a:lnTo>
                    <a:pt x="1885" y="1551"/>
                  </a:lnTo>
                  <a:lnTo>
                    <a:pt x="1864" y="1571"/>
                  </a:lnTo>
                  <a:lnTo>
                    <a:pt x="1813" y="1601"/>
                  </a:lnTo>
                  <a:lnTo>
                    <a:pt x="1763" y="1622"/>
                  </a:lnTo>
                  <a:lnTo>
                    <a:pt x="1712" y="1632"/>
                  </a:lnTo>
                  <a:lnTo>
                    <a:pt x="1662" y="1662"/>
                  </a:lnTo>
                  <a:lnTo>
                    <a:pt x="1641" y="1683"/>
                  </a:lnTo>
                  <a:lnTo>
                    <a:pt x="1621" y="1702"/>
                  </a:lnTo>
                  <a:lnTo>
                    <a:pt x="1611" y="1723"/>
                  </a:lnTo>
                  <a:lnTo>
                    <a:pt x="1590" y="1753"/>
                  </a:lnTo>
                  <a:lnTo>
                    <a:pt x="1611" y="1784"/>
                  </a:lnTo>
                  <a:lnTo>
                    <a:pt x="1631" y="1814"/>
                  </a:lnTo>
                  <a:lnTo>
                    <a:pt x="1631" y="1855"/>
                  </a:lnTo>
                  <a:lnTo>
                    <a:pt x="1621" y="1906"/>
                  </a:lnTo>
                  <a:lnTo>
                    <a:pt x="1611" y="1935"/>
                  </a:lnTo>
                  <a:lnTo>
                    <a:pt x="1590" y="1986"/>
                  </a:lnTo>
                  <a:lnTo>
                    <a:pt x="1580" y="2027"/>
                  </a:lnTo>
                  <a:lnTo>
                    <a:pt x="1580" y="2068"/>
                  </a:lnTo>
                  <a:lnTo>
                    <a:pt x="1540" y="2068"/>
                  </a:lnTo>
                  <a:lnTo>
                    <a:pt x="1510" y="2078"/>
                  </a:lnTo>
                  <a:lnTo>
                    <a:pt x="1479" y="2097"/>
                  </a:lnTo>
                  <a:lnTo>
                    <a:pt x="1469" y="2118"/>
                  </a:lnTo>
                  <a:lnTo>
                    <a:pt x="1469" y="2129"/>
                  </a:lnTo>
                  <a:lnTo>
                    <a:pt x="1479" y="2148"/>
                  </a:lnTo>
                  <a:lnTo>
                    <a:pt x="1428" y="2169"/>
                  </a:lnTo>
                  <a:lnTo>
                    <a:pt x="1388" y="2189"/>
                  </a:lnTo>
                  <a:lnTo>
                    <a:pt x="1338" y="2209"/>
                  </a:lnTo>
                  <a:lnTo>
                    <a:pt x="1296" y="2240"/>
                  </a:lnTo>
                  <a:lnTo>
                    <a:pt x="1246" y="2260"/>
                  </a:lnTo>
                  <a:lnTo>
                    <a:pt x="1195" y="2280"/>
                  </a:lnTo>
                  <a:lnTo>
                    <a:pt x="1155" y="2301"/>
                  </a:lnTo>
                  <a:lnTo>
                    <a:pt x="1115" y="2331"/>
                  </a:lnTo>
                  <a:lnTo>
                    <a:pt x="1064" y="2351"/>
                  </a:lnTo>
                  <a:lnTo>
                    <a:pt x="1014" y="2371"/>
                  </a:lnTo>
                  <a:lnTo>
                    <a:pt x="972" y="2392"/>
                  </a:lnTo>
                  <a:lnTo>
                    <a:pt x="932" y="2422"/>
                  </a:lnTo>
                  <a:lnTo>
                    <a:pt x="881" y="2432"/>
                  </a:lnTo>
                  <a:lnTo>
                    <a:pt x="841" y="2463"/>
                  </a:lnTo>
                  <a:lnTo>
                    <a:pt x="790" y="2482"/>
                  </a:lnTo>
                  <a:lnTo>
                    <a:pt x="749" y="2513"/>
                  </a:lnTo>
                  <a:lnTo>
                    <a:pt x="699" y="2533"/>
                  </a:lnTo>
                  <a:lnTo>
                    <a:pt x="648" y="2554"/>
                  </a:lnTo>
                  <a:lnTo>
                    <a:pt x="608" y="2574"/>
                  </a:lnTo>
                  <a:lnTo>
                    <a:pt x="557" y="2594"/>
                  </a:lnTo>
                  <a:lnTo>
                    <a:pt x="516" y="2615"/>
                  </a:lnTo>
                  <a:lnTo>
                    <a:pt x="465" y="2635"/>
                  </a:lnTo>
                  <a:lnTo>
                    <a:pt x="415" y="2655"/>
                  </a:lnTo>
                  <a:lnTo>
                    <a:pt x="375" y="2675"/>
                  </a:lnTo>
                  <a:lnTo>
                    <a:pt x="324" y="2696"/>
                  </a:lnTo>
                  <a:lnTo>
                    <a:pt x="274" y="2716"/>
                  </a:lnTo>
                  <a:lnTo>
                    <a:pt x="223" y="2736"/>
                  </a:lnTo>
                  <a:lnTo>
                    <a:pt x="182" y="2757"/>
                  </a:lnTo>
                  <a:lnTo>
                    <a:pt x="131" y="2777"/>
                  </a:lnTo>
                  <a:lnTo>
                    <a:pt x="91" y="2797"/>
                  </a:lnTo>
                  <a:lnTo>
                    <a:pt x="40" y="2817"/>
                  </a:lnTo>
                  <a:lnTo>
                    <a:pt x="0" y="2837"/>
                  </a:lnTo>
                  <a:lnTo>
                    <a:pt x="0" y="2797"/>
                  </a:lnTo>
                  <a:lnTo>
                    <a:pt x="0" y="2766"/>
                  </a:lnTo>
                  <a:lnTo>
                    <a:pt x="0" y="2736"/>
                  </a:lnTo>
                  <a:lnTo>
                    <a:pt x="0" y="2705"/>
                  </a:lnTo>
                  <a:lnTo>
                    <a:pt x="0" y="2665"/>
                  </a:lnTo>
                  <a:lnTo>
                    <a:pt x="0" y="2635"/>
                  </a:lnTo>
                  <a:lnTo>
                    <a:pt x="0" y="2594"/>
                  </a:lnTo>
                  <a:lnTo>
                    <a:pt x="0" y="2564"/>
                  </a:lnTo>
                  <a:lnTo>
                    <a:pt x="0" y="2524"/>
                  </a:lnTo>
                  <a:lnTo>
                    <a:pt x="9" y="2493"/>
                  </a:lnTo>
                  <a:lnTo>
                    <a:pt x="9" y="2453"/>
                  </a:lnTo>
                  <a:lnTo>
                    <a:pt x="20" y="2422"/>
                  </a:lnTo>
                  <a:lnTo>
                    <a:pt x="30" y="2392"/>
                  </a:lnTo>
                  <a:lnTo>
                    <a:pt x="40" y="2362"/>
                  </a:lnTo>
                  <a:lnTo>
                    <a:pt x="61" y="2331"/>
                  </a:lnTo>
                  <a:lnTo>
                    <a:pt x="91" y="2310"/>
                  </a:lnTo>
                  <a:lnTo>
                    <a:pt x="121" y="2310"/>
                  </a:lnTo>
                  <a:lnTo>
                    <a:pt x="162" y="2320"/>
                  </a:lnTo>
                  <a:lnTo>
                    <a:pt x="202" y="2280"/>
                  </a:lnTo>
                  <a:lnTo>
                    <a:pt x="202" y="2260"/>
                  </a:lnTo>
                  <a:lnTo>
                    <a:pt x="243" y="2240"/>
                  </a:lnTo>
                  <a:lnTo>
                    <a:pt x="284" y="2219"/>
                  </a:lnTo>
                  <a:lnTo>
                    <a:pt x="334" y="2199"/>
                  </a:lnTo>
                  <a:lnTo>
                    <a:pt x="385" y="2179"/>
                  </a:lnTo>
                  <a:lnTo>
                    <a:pt x="425" y="2148"/>
                  </a:lnTo>
                  <a:lnTo>
                    <a:pt x="476" y="2129"/>
                  </a:lnTo>
                  <a:lnTo>
                    <a:pt x="526" y="2097"/>
                  </a:lnTo>
                  <a:lnTo>
                    <a:pt x="577" y="2087"/>
                  </a:lnTo>
                  <a:lnTo>
                    <a:pt x="598" y="2068"/>
                  </a:lnTo>
                  <a:lnTo>
                    <a:pt x="618" y="2057"/>
                  </a:lnTo>
                  <a:lnTo>
                    <a:pt x="648" y="2037"/>
                  </a:lnTo>
                  <a:lnTo>
                    <a:pt x="669" y="2027"/>
                  </a:lnTo>
                  <a:lnTo>
                    <a:pt x="688" y="2017"/>
                  </a:lnTo>
                  <a:lnTo>
                    <a:pt x="719" y="1996"/>
                  </a:lnTo>
                  <a:lnTo>
                    <a:pt x="739" y="1986"/>
                  </a:lnTo>
                  <a:lnTo>
                    <a:pt x="770" y="1976"/>
                  </a:lnTo>
                  <a:lnTo>
                    <a:pt x="790" y="1956"/>
                  </a:lnTo>
                  <a:lnTo>
                    <a:pt x="810" y="1946"/>
                  </a:lnTo>
                  <a:lnTo>
                    <a:pt x="841" y="1935"/>
                  </a:lnTo>
                  <a:lnTo>
                    <a:pt x="861" y="1916"/>
                  </a:lnTo>
                  <a:lnTo>
                    <a:pt x="881" y="1906"/>
                  </a:lnTo>
                  <a:lnTo>
                    <a:pt x="902" y="1885"/>
                  </a:lnTo>
                  <a:lnTo>
                    <a:pt x="932" y="1875"/>
                  </a:lnTo>
                  <a:lnTo>
                    <a:pt x="953" y="1855"/>
                  </a:lnTo>
                  <a:lnTo>
                    <a:pt x="993" y="1814"/>
                  </a:lnTo>
                  <a:lnTo>
                    <a:pt x="1033" y="1784"/>
                  </a:lnTo>
                  <a:lnTo>
                    <a:pt x="1073" y="1753"/>
                  </a:lnTo>
                  <a:lnTo>
                    <a:pt x="1125" y="1713"/>
                  </a:lnTo>
                  <a:lnTo>
                    <a:pt x="1165" y="1672"/>
                  </a:lnTo>
                  <a:lnTo>
                    <a:pt x="1195" y="1632"/>
                  </a:lnTo>
                  <a:lnTo>
                    <a:pt x="1237" y="1601"/>
                  </a:lnTo>
                  <a:lnTo>
                    <a:pt x="1277" y="1561"/>
                  </a:lnTo>
                  <a:lnTo>
                    <a:pt x="1296" y="1540"/>
                  </a:lnTo>
                  <a:lnTo>
                    <a:pt x="1307" y="1510"/>
                  </a:lnTo>
                  <a:lnTo>
                    <a:pt x="1327" y="1490"/>
                  </a:lnTo>
                  <a:lnTo>
                    <a:pt x="1338" y="1469"/>
                  </a:lnTo>
                  <a:lnTo>
                    <a:pt x="1368" y="1429"/>
                  </a:lnTo>
                  <a:lnTo>
                    <a:pt x="1408" y="1378"/>
                  </a:lnTo>
                  <a:lnTo>
                    <a:pt x="1428" y="1328"/>
                  </a:lnTo>
                  <a:lnTo>
                    <a:pt x="1459" y="1287"/>
                  </a:lnTo>
                  <a:lnTo>
                    <a:pt x="1489" y="1237"/>
                  </a:lnTo>
                  <a:lnTo>
                    <a:pt x="1510" y="1186"/>
                  </a:lnTo>
                  <a:lnTo>
                    <a:pt x="1500" y="1155"/>
                  </a:lnTo>
                  <a:lnTo>
                    <a:pt x="1489" y="1125"/>
                  </a:lnTo>
                  <a:lnTo>
                    <a:pt x="1479" y="1094"/>
                  </a:lnTo>
                  <a:lnTo>
                    <a:pt x="1479" y="1075"/>
                  </a:lnTo>
                  <a:lnTo>
                    <a:pt x="1479" y="1044"/>
                  </a:lnTo>
                  <a:lnTo>
                    <a:pt x="1479" y="1014"/>
                  </a:lnTo>
                  <a:lnTo>
                    <a:pt x="1479" y="983"/>
                  </a:lnTo>
                  <a:lnTo>
                    <a:pt x="1489" y="963"/>
                  </a:lnTo>
                  <a:lnTo>
                    <a:pt x="1489" y="932"/>
                  </a:lnTo>
                  <a:lnTo>
                    <a:pt x="1489" y="902"/>
                  </a:lnTo>
                  <a:lnTo>
                    <a:pt x="1500" y="871"/>
                  </a:lnTo>
                  <a:lnTo>
                    <a:pt x="1500" y="852"/>
                  </a:lnTo>
                  <a:lnTo>
                    <a:pt x="1510" y="821"/>
                  </a:lnTo>
                  <a:lnTo>
                    <a:pt x="1519" y="791"/>
                  </a:lnTo>
                  <a:lnTo>
                    <a:pt x="1530" y="760"/>
                  </a:lnTo>
                  <a:lnTo>
                    <a:pt x="1540" y="740"/>
                  </a:lnTo>
                  <a:lnTo>
                    <a:pt x="1580" y="709"/>
                  </a:lnTo>
                  <a:lnTo>
                    <a:pt x="1631" y="689"/>
                  </a:lnTo>
                  <a:lnTo>
                    <a:pt x="1672" y="669"/>
                  </a:lnTo>
                  <a:lnTo>
                    <a:pt x="1733" y="649"/>
                  </a:lnTo>
                  <a:lnTo>
                    <a:pt x="1752" y="638"/>
                  </a:lnTo>
                  <a:lnTo>
                    <a:pt x="1784" y="619"/>
                  </a:lnTo>
                  <a:lnTo>
                    <a:pt x="1803" y="608"/>
                  </a:lnTo>
                  <a:lnTo>
                    <a:pt x="1834" y="598"/>
                  </a:lnTo>
                  <a:lnTo>
                    <a:pt x="1855" y="577"/>
                  </a:lnTo>
                  <a:lnTo>
                    <a:pt x="1885" y="568"/>
                  </a:lnTo>
                  <a:lnTo>
                    <a:pt x="1905" y="558"/>
                  </a:lnTo>
                  <a:lnTo>
                    <a:pt x="1935" y="547"/>
                  </a:lnTo>
                  <a:lnTo>
                    <a:pt x="1975" y="507"/>
                  </a:lnTo>
                  <a:lnTo>
                    <a:pt x="2017" y="487"/>
                  </a:lnTo>
                  <a:lnTo>
                    <a:pt x="2057" y="446"/>
                  </a:lnTo>
                  <a:lnTo>
                    <a:pt x="2097" y="405"/>
                  </a:lnTo>
                  <a:lnTo>
                    <a:pt x="2128" y="354"/>
                  </a:lnTo>
                  <a:lnTo>
                    <a:pt x="2148" y="314"/>
                  </a:lnTo>
                  <a:lnTo>
                    <a:pt x="2158" y="293"/>
                  </a:lnTo>
                  <a:lnTo>
                    <a:pt x="2168" y="264"/>
                  </a:lnTo>
                  <a:lnTo>
                    <a:pt x="2179" y="234"/>
                  </a:lnTo>
                  <a:lnTo>
                    <a:pt x="2189" y="213"/>
                  </a:lnTo>
                  <a:lnTo>
                    <a:pt x="2189" y="182"/>
                  </a:lnTo>
                  <a:lnTo>
                    <a:pt x="2189" y="152"/>
                  </a:lnTo>
                  <a:lnTo>
                    <a:pt x="2198" y="122"/>
                  </a:lnTo>
                  <a:lnTo>
                    <a:pt x="2198" y="102"/>
                  </a:lnTo>
                  <a:lnTo>
                    <a:pt x="2198" y="71"/>
                  </a:lnTo>
                  <a:lnTo>
                    <a:pt x="2219" y="41"/>
                  </a:lnTo>
                  <a:lnTo>
                    <a:pt x="2229" y="20"/>
                  </a:lnTo>
                  <a:lnTo>
                    <a:pt x="2259" y="0"/>
                  </a:lnTo>
                  <a:lnTo>
                    <a:pt x="2290" y="20"/>
                  </a:lnTo>
                  <a:lnTo>
                    <a:pt x="2320" y="41"/>
                  </a:lnTo>
                  <a:lnTo>
                    <a:pt x="2351" y="61"/>
                  </a:lnTo>
                  <a:lnTo>
                    <a:pt x="2371" y="81"/>
                  </a:lnTo>
                  <a:lnTo>
                    <a:pt x="2391" y="112"/>
                  </a:lnTo>
                  <a:lnTo>
                    <a:pt x="2412" y="142"/>
                  </a:lnTo>
                  <a:lnTo>
                    <a:pt x="2421" y="162"/>
                  </a:lnTo>
                  <a:lnTo>
                    <a:pt x="2442" y="192"/>
                  </a:lnTo>
                  <a:lnTo>
                    <a:pt x="2442" y="223"/>
                  </a:lnTo>
                  <a:lnTo>
                    <a:pt x="2452" y="253"/>
                  </a:lnTo>
                  <a:lnTo>
                    <a:pt x="2463" y="284"/>
                  </a:lnTo>
                  <a:lnTo>
                    <a:pt x="2463" y="324"/>
                  </a:lnTo>
                  <a:lnTo>
                    <a:pt x="2463" y="354"/>
                  </a:lnTo>
                  <a:lnTo>
                    <a:pt x="2463" y="385"/>
                  </a:lnTo>
                  <a:lnTo>
                    <a:pt x="2472" y="426"/>
                  </a:lnTo>
                  <a:lnTo>
                    <a:pt x="2472" y="466"/>
                  </a:lnTo>
                  <a:close/>
                </a:path>
              </a:pathLst>
            </a:custGeom>
            <a:solidFill>
              <a:srgbClr val="996633"/>
            </a:solidFill>
            <a:ln w="0">
              <a:solidFill>
                <a:srgbClr val="9966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47" name="Freeform 346"/>
            <p:cNvSpPr>
              <a:spLocks/>
            </p:cNvSpPr>
            <p:nvPr/>
          </p:nvSpPr>
          <p:spPr bwMode="auto">
            <a:xfrm>
              <a:off x="1853" y="2267"/>
              <a:ext cx="353" cy="405"/>
            </a:xfrm>
            <a:custGeom>
              <a:avLst/>
              <a:gdLst>
                <a:gd name="T0" fmla="*/ 2452 w 2472"/>
                <a:gd name="T1" fmla="*/ 547 h 2837"/>
                <a:gd name="T2" fmla="*/ 2432 w 2472"/>
                <a:gd name="T3" fmla="*/ 680 h 2837"/>
                <a:gd name="T4" fmla="*/ 2391 w 2472"/>
                <a:gd name="T5" fmla="*/ 811 h 2837"/>
                <a:gd name="T6" fmla="*/ 2301 w 2472"/>
                <a:gd name="T7" fmla="*/ 912 h 2837"/>
                <a:gd name="T8" fmla="*/ 2179 w 2472"/>
                <a:gd name="T9" fmla="*/ 973 h 2837"/>
                <a:gd name="T10" fmla="*/ 2047 w 2472"/>
                <a:gd name="T11" fmla="*/ 983 h 2837"/>
                <a:gd name="T12" fmla="*/ 1925 w 2472"/>
                <a:gd name="T13" fmla="*/ 1023 h 2837"/>
                <a:gd name="T14" fmla="*/ 1895 w 2472"/>
                <a:gd name="T15" fmla="*/ 1115 h 2837"/>
                <a:gd name="T16" fmla="*/ 1925 w 2472"/>
                <a:gd name="T17" fmla="*/ 1216 h 2837"/>
                <a:gd name="T18" fmla="*/ 1956 w 2472"/>
                <a:gd name="T19" fmla="*/ 1368 h 2837"/>
                <a:gd name="T20" fmla="*/ 1925 w 2472"/>
                <a:gd name="T21" fmla="*/ 1510 h 2837"/>
                <a:gd name="T22" fmla="*/ 1813 w 2472"/>
                <a:gd name="T23" fmla="*/ 1601 h 2837"/>
                <a:gd name="T24" fmla="*/ 1641 w 2472"/>
                <a:gd name="T25" fmla="*/ 1683 h 2837"/>
                <a:gd name="T26" fmla="*/ 1611 w 2472"/>
                <a:gd name="T27" fmla="*/ 1784 h 2837"/>
                <a:gd name="T28" fmla="*/ 1611 w 2472"/>
                <a:gd name="T29" fmla="*/ 1935 h 2837"/>
                <a:gd name="T30" fmla="*/ 1540 w 2472"/>
                <a:gd name="T31" fmla="*/ 2068 h 2837"/>
                <a:gd name="T32" fmla="*/ 1469 w 2472"/>
                <a:gd name="T33" fmla="*/ 2129 h 2837"/>
                <a:gd name="T34" fmla="*/ 1338 w 2472"/>
                <a:gd name="T35" fmla="*/ 2209 h 2837"/>
                <a:gd name="T36" fmla="*/ 1155 w 2472"/>
                <a:gd name="T37" fmla="*/ 2301 h 2837"/>
                <a:gd name="T38" fmla="*/ 972 w 2472"/>
                <a:gd name="T39" fmla="*/ 2392 h 2837"/>
                <a:gd name="T40" fmla="*/ 790 w 2472"/>
                <a:gd name="T41" fmla="*/ 2482 h 2837"/>
                <a:gd name="T42" fmla="*/ 608 w 2472"/>
                <a:gd name="T43" fmla="*/ 2574 h 2837"/>
                <a:gd name="T44" fmla="*/ 415 w 2472"/>
                <a:gd name="T45" fmla="*/ 2655 h 2837"/>
                <a:gd name="T46" fmla="*/ 223 w 2472"/>
                <a:gd name="T47" fmla="*/ 2736 h 2837"/>
                <a:gd name="T48" fmla="*/ 40 w 2472"/>
                <a:gd name="T49" fmla="*/ 2817 h 2837"/>
                <a:gd name="T50" fmla="*/ 0 w 2472"/>
                <a:gd name="T51" fmla="*/ 2736 h 2837"/>
                <a:gd name="T52" fmla="*/ 0 w 2472"/>
                <a:gd name="T53" fmla="*/ 2594 h 2837"/>
                <a:gd name="T54" fmla="*/ 9 w 2472"/>
                <a:gd name="T55" fmla="*/ 2453 h 2837"/>
                <a:gd name="T56" fmla="*/ 61 w 2472"/>
                <a:gd name="T57" fmla="*/ 2331 h 2837"/>
                <a:gd name="T58" fmla="*/ 202 w 2472"/>
                <a:gd name="T59" fmla="*/ 2280 h 2837"/>
                <a:gd name="T60" fmla="*/ 334 w 2472"/>
                <a:gd name="T61" fmla="*/ 2199 h 2837"/>
                <a:gd name="T62" fmla="*/ 526 w 2472"/>
                <a:gd name="T63" fmla="*/ 2097 h 2837"/>
                <a:gd name="T64" fmla="*/ 648 w 2472"/>
                <a:gd name="T65" fmla="*/ 2037 h 2837"/>
                <a:gd name="T66" fmla="*/ 739 w 2472"/>
                <a:gd name="T67" fmla="*/ 1986 h 2837"/>
                <a:gd name="T68" fmla="*/ 841 w 2472"/>
                <a:gd name="T69" fmla="*/ 1935 h 2837"/>
                <a:gd name="T70" fmla="*/ 932 w 2472"/>
                <a:gd name="T71" fmla="*/ 1875 h 2837"/>
                <a:gd name="T72" fmla="*/ 1073 w 2472"/>
                <a:gd name="T73" fmla="*/ 1753 h 2837"/>
                <a:gd name="T74" fmla="*/ 1237 w 2472"/>
                <a:gd name="T75" fmla="*/ 1601 h 2837"/>
                <a:gd name="T76" fmla="*/ 1327 w 2472"/>
                <a:gd name="T77" fmla="*/ 1490 h 2837"/>
                <a:gd name="T78" fmla="*/ 1428 w 2472"/>
                <a:gd name="T79" fmla="*/ 1328 h 2837"/>
                <a:gd name="T80" fmla="*/ 1500 w 2472"/>
                <a:gd name="T81" fmla="*/ 1155 h 2837"/>
                <a:gd name="T82" fmla="*/ 1479 w 2472"/>
                <a:gd name="T83" fmla="*/ 1044 h 2837"/>
                <a:gd name="T84" fmla="*/ 1489 w 2472"/>
                <a:gd name="T85" fmla="*/ 932 h 2837"/>
                <a:gd name="T86" fmla="*/ 1510 w 2472"/>
                <a:gd name="T87" fmla="*/ 821 h 2837"/>
                <a:gd name="T88" fmla="*/ 1580 w 2472"/>
                <a:gd name="T89" fmla="*/ 709 h 2837"/>
                <a:gd name="T90" fmla="*/ 1752 w 2472"/>
                <a:gd name="T91" fmla="*/ 638 h 2837"/>
                <a:gd name="T92" fmla="*/ 1855 w 2472"/>
                <a:gd name="T93" fmla="*/ 577 h 2837"/>
                <a:gd name="T94" fmla="*/ 1975 w 2472"/>
                <a:gd name="T95" fmla="*/ 507 h 2837"/>
                <a:gd name="T96" fmla="*/ 2128 w 2472"/>
                <a:gd name="T97" fmla="*/ 354 h 2837"/>
                <a:gd name="T98" fmla="*/ 2179 w 2472"/>
                <a:gd name="T99" fmla="*/ 234 h 2837"/>
                <a:gd name="T100" fmla="*/ 2198 w 2472"/>
                <a:gd name="T101" fmla="*/ 122 h 2837"/>
                <a:gd name="T102" fmla="*/ 2229 w 2472"/>
                <a:gd name="T103" fmla="*/ 20 h 2837"/>
                <a:gd name="T104" fmla="*/ 2351 w 2472"/>
                <a:gd name="T105" fmla="*/ 61 h 2837"/>
                <a:gd name="T106" fmla="*/ 2421 w 2472"/>
                <a:gd name="T107" fmla="*/ 162 h 2837"/>
                <a:gd name="T108" fmla="*/ 2463 w 2472"/>
                <a:gd name="T109" fmla="*/ 284 h 2837"/>
                <a:gd name="T110" fmla="*/ 2472 w 2472"/>
                <a:gd name="T111" fmla="*/ 426 h 28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72"/>
                <a:gd name="T169" fmla="*/ 0 h 2837"/>
                <a:gd name="T170" fmla="*/ 2472 w 2472"/>
                <a:gd name="T171" fmla="*/ 2837 h 283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72" h="2837">
                  <a:moveTo>
                    <a:pt x="2472" y="466"/>
                  </a:moveTo>
                  <a:lnTo>
                    <a:pt x="2463" y="487"/>
                  </a:lnTo>
                  <a:lnTo>
                    <a:pt x="2463" y="516"/>
                  </a:lnTo>
                  <a:lnTo>
                    <a:pt x="2452" y="547"/>
                  </a:lnTo>
                  <a:lnTo>
                    <a:pt x="2452" y="588"/>
                  </a:lnTo>
                  <a:lnTo>
                    <a:pt x="2442" y="619"/>
                  </a:lnTo>
                  <a:lnTo>
                    <a:pt x="2442" y="649"/>
                  </a:lnTo>
                  <a:lnTo>
                    <a:pt x="2432" y="680"/>
                  </a:lnTo>
                  <a:lnTo>
                    <a:pt x="2432" y="720"/>
                  </a:lnTo>
                  <a:lnTo>
                    <a:pt x="2421" y="750"/>
                  </a:lnTo>
                  <a:lnTo>
                    <a:pt x="2412" y="781"/>
                  </a:lnTo>
                  <a:lnTo>
                    <a:pt x="2391" y="811"/>
                  </a:lnTo>
                  <a:lnTo>
                    <a:pt x="2381" y="842"/>
                  </a:lnTo>
                  <a:lnTo>
                    <a:pt x="2351" y="871"/>
                  </a:lnTo>
                  <a:lnTo>
                    <a:pt x="2330" y="892"/>
                  </a:lnTo>
                  <a:lnTo>
                    <a:pt x="2301" y="912"/>
                  </a:lnTo>
                  <a:lnTo>
                    <a:pt x="2270" y="932"/>
                  </a:lnTo>
                  <a:lnTo>
                    <a:pt x="2240" y="953"/>
                  </a:lnTo>
                  <a:lnTo>
                    <a:pt x="2219" y="963"/>
                  </a:lnTo>
                  <a:lnTo>
                    <a:pt x="2179" y="973"/>
                  </a:lnTo>
                  <a:lnTo>
                    <a:pt x="2148" y="973"/>
                  </a:lnTo>
                  <a:lnTo>
                    <a:pt x="2118" y="983"/>
                  </a:lnTo>
                  <a:lnTo>
                    <a:pt x="2087" y="983"/>
                  </a:lnTo>
                  <a:lnTo>
                    <a:pt x="2047" y="983"/>
                  </a:lnTo>
                  <a:lnTo>
                    <a:pt x="2017" y="993"/>
                  </a:lnTo>
                  <a:lnTo>
                    <a:pt x="1975" y="993"/>
                  </a:lnTo>
                  <a:lnTo>
                    <a:pt x="1956" y="1014"/>
                  </a:lnTo>
                  <a:lnTo>
                    <a:pt x="1925" y="1023"/>
                  </a:lnTo>
                  <a:lnTo>
                    <a:pt x="1915" y="1044"/>
                  </a:lnTo>
                  <a:lnTo>
                    <a:pt x="1895" y="1064"/>
                  </a:lnTo>
                  <a:lnTo>
                    <a:pt x="1895" y="1094"/>
                  </a:lnTo>
                  <a:lnTo>
                    <a:pt x="1895" y="1115"/>
                  </a:lnTo>
                  <a:lnTo>
                    <a:pt x="1895" y="1135"/>
                  </a:lnTo>
                  <a:lnTo>
                    <a:pt x="1895" y="1155"/>
                  </a:lnTo>
                  <a:lnTo>
                    <a:pt x="1905" y="1186"/>
                  </a:lnTo>
                  <a:lnTo>
                    <a:pt x="1925" y="1216"/>
                  </a:lnTo>
                  <a:lnTo>
                    <a:pt x="1935" y="1256"/>
                  </a:lnTo>
                  <a:lnTo>
                    <a:pt x="1946" y="1287"/>
                  </a:lnTo>
                  <a:lnTo>
                    <a:pt x="1956" y="1328"/>
                  </a:lnTo>
                  <a:lnTo>
                    <a:pt x="1956" y="1368"/>
                  </a:lnTo>
                  <a:lnTo>
                    <a:pt x="1956" y="1409"/>
                  </a:lnTo>
                  <a:lnTo>
                    <a:pt x="1946" y="1449"/>
                  </a:lnTo>
                  <a:lnTo>
                    <a:pt x="1946" y="1490"/>
                  </a:lnTo>
                  <a:lnTo>
                    <a:pt x="1925" y="1510"/>
                  </a:lnTo>
                  <a:lnTo>
                    <a:pt x="1905" y="1540"/>
                  </a:lnTo>
                  <a:lnTo>
                    <a:pt x="1885" y="1551"/>
                  </a:lnTo>
                  <a:lnTo>
                    <a:pt x="1864" y="1571"/>
                  </a:lnTo>
                  <a:lnTo>
                    <a:pt x="1813" y="1601"/>
                  </a:lnTo>
                  <a:lnTo>
                    <a:pt x="1763" y="1622"/>
                  </a:lnTo>
                  <a:lnTo>
                    <a:pt x="1712" y="1632"/>
                  </a:lnTo>
                  <a:lnTo>
                    <a:pt x="1662" y="1662"/>
                  </a:lnTo>
                  <a:lnTo>
                    <a:pt x="1641" y="1683"/>
                  </a:lnTo>
                  <a:lnTo>
                    <a:pt x="1621" y="1702"/>
                  </a:lnTo>
                  <a:lnTo>
                    <a:pt x="1611" y="1723"/>
                  </a:lnTo>
                  <a:lnTo>
                    <a:pt x="1590" y="1753"/>
                  </a:lnTo>
                  <a:lnTo>
                    <a:pt x="1611" y="1784"/>
                  </a:lnTo>
                  <a:lnTo>
                    <a:pt x="1631" y="1814"/>
                  </a:lnTo>
                  <a:lnTo>
                    <a:pt x="1631" y="1855"/>
                  </a:lnTo>
                  <a:lnTo>
                    <a:pt x="1621" y="1906"/>
                  </a:lnTo>
                  <a:lnTo>
                    <a:pt x="1611" y="1935"/>
                  </a:lnTo>
                  <a:lnTo>
                    <a:pt x="1590" y="1986"/>
                  </a:lnTo>
                  <a:lnTo>
                    <a:pt x="1580" y="2027"/>
                  </a:lnTo>
                  <a:lnTo>
                    <a:pt x="1580" y="2068"/>
                  </a:lnTo>
                  <a:lnTo>
                    <a:pt x="1540" y="2068"/>
                  </a:lnTo>
                  <a:lnTo>
                    <a:pt x="1510" y="2078"/>
                  </a:lnTo>
                  <a:lnTo>
                    <a:pt x="1479" y="2097"/>
                  </a:lnTo>
                  <a:lnTo>
                    <a:pt x="1469" y="2118"/>
                  </a:lnTo>
                  <a:lnTo>
                    <a:pt x="1469" y="2129"/>
                  </a:lnTo>
                  <a:lnTo>
                    <a:pt x="1479" y="2148"/>
                  </a:lnTo>
                  <a:lnTo>
                    <a:pt x="1428" y="2169"/>
                  </a:lnTo>
                  <a:lnTo>
                    <a:pt x="1388" y="2189"/>
                  </a:lnTo>
                  <a:lnTo>
                    <a:pt x="1338" y="2209"/>
                  </a:lnTo>
                  <a:lnTo>
                    <a:pt x="1296" y="2240"/>
                  </a:lnTo>
                  <a:lnTo>
                    <a:pt x="1246" y="2260"/>
                  </a:lnTo>
                  <a:lnTo>
                    <a:pt x="1195" y="2280"/>
                  </a:lnTo>
                  <a:lnTo>
                    <a:pt x="1155" y="2301"/>
                  </a:lnTo>
                  <a:lnTo>
                    <a:pt x="1115" y="2331"/>
                  </a:lnTo>
                  <a:lnTo>
                    <a:pt x="1064" y="2351"/>
                  </a:lnTo>
                  <a:lnTo>
                    <a:pt x="1014" y="2371"/>
                  </a:lnTo>
                  <a:lnTo>
                    <a:pt x="972" y="2392"/>
                  </a:lnTo>
                  <a:lnTo>
                    <a:pt x="932" y="2422"/>
                  </a:lnTo>
                  <a:lnTo>
                    <a:pt x="881" y="2432"/>
                  </a:lnTo>
                  <a:lnTo>
                    <a:pt x="841" y="2463"/>
                  </a:lnTo>
                  <a:lnTo>
                    <a:pt x="790" y="2482"/>
                  </a:lnTo>
                  <a:lnTo>
                    <a:pt x="749" y="2513"/>
                  </a:lnTo>
                  <a:lnTo>
                    <a:pt x="699" y="2533"/>
                  </a:lnTo>
                  <a:lnTo>
                    <a:pt x="648" y="2554"/>
                  </a:lnTo>
                  <a:lnTo>
                    <a:pt x="608" y="2574"/>
                  </a:lnTo>
                  <a:lnTo>
                    <a:pt x="557" y="2594"/>
                  </a:lnTo>
                  <a:lnTo>
                    <a:pt x="516" y="2615"/>
                  </a:lnTo>
                  <a:lnTo>
                    <a:pt x="465" y="2635"/>
                  </a:lnTo>
                  <a:lnTo>
                    <a:pt x="415" y="2655"/>
                  </a:lnTo>
                  <a:lnTo>
                    <a:pt x="375" y="2675"/>
                  </a:lnTo>
                  <a:lnTo>
                    <a:pt x="324" y="2696"/>
                  </a:lnTo>
                  <a:lnTo>
                    <a:pt x="274" y="2716"/>
                  </a:lnTo>
                  <a:lnTo>
                    <a:pt x="223" y="2736"/>
                  </a:lnTo>
                  <a:lnTo>
                    <a:pt x="182" y="2757"/>
                  </a:lnTo>
                  <a:lnTo>
                    <a:pt x="131" y="2777"/>
                  </a:lnTo>
                  <a:lnTo>
                    <a:pt x="91" y="2797"/>
                  </a:lnTo>
                  <a:lnTo>
                    <a:pt x="40" y="2817"/>
                  </a:lnTo>
                  <a:lnTo>
                    <a:pt x="0" y="2837"/>
                  </a:lnTo>
                  <a:lnTo>
                    <a:pt x="0" y="2797"/>
                  </a:lnTo>
                  <a:lnTo>
                    <a:pt x="0" y="2766"/>
                  </a:lnTo>
                  <a:lnTo>
                    <a:pt x="0" y="2736"/>
                  </a:lnTo>
                  <a:lnTo>
                    <a:pt x="0" y="2705"/>
                  </a:lnTo>
                  <a:lnTo>
                    <a:pt x="0" y="2665"/>
                  </a:lnTo>
                  <a:lnTo>
                    <a:pt x="0" y="2635"/>
                  </a:lnTo>
                  <a:lnTo>
                    <a:pt x="0" y="2594"/>
                  </a:lnTo>
                  <a:lnTo>
                    <a:pt x="0" y="2564"/>
                  </a:lnTo>
                  <a:lnTo>
                    <a:pt x="0" y="2524"/>
                  </a:lnTo>
                  <a:lnTo>
                    <a:pt x="9" y="2493"/>
                  </a:lnTo>
                  <a:lnTo>
                    <a:pt x="9" y="2453"/>
                  </a:lnTo>
                  <a:lnTo>
                    <a:pt x="20" y="2422"/>
                  </a:lnTo>
                  <a:lnTo>
                    <a:pt x="30" y="2392"/>
                  </a:lnTo>
                  <a:lnTo>
                    <a:pt x="40" y="2362"/>
                  </a:lnTo>
                  <a:lnTo>
                    <a:pt x="61" y="2331"/>
                  </a:lnTo>
                  <a:lnTo>
                    <a:pt x="91" y="2310"/>
                  </a:lnTo>
                  <a:lnTo>
                    <a:pt x="121" y="2310"/>
                  </a:lnTo>
                  <a:lnTo>
                    <a:pt x="162" y="2320"/>
                  </a:lnTo>
                  <a:lnTo>
                    <a:pt x="202" y="2280"/>
                  </a:lnTo>
                  <a:lnTo>
                    <a:pt x="202" y="2260"/>
                  </a:lnTo>
                  <a:lnTo>
                    <a:pt x="243" y="2240"/>
                  </a:lnTo>
                  <a:lnTo>
                    <a:pt x="284" y="2219"/>
                  </a:lnTo>
                  <a:lnTo>
                    <a:pt x="334" y="2199"/>
                  </a:lnTo>
                  <a:lnTo>
                    <a:pt x="385" y="2179"/>
                  </a:lnTo>
                  <a:lnTo>
                    <a:pt x="425" y="2148"/>
                  </a:lnTo>
                  <a:lnTo>
                    <a:pt x="476" y="2129"/>
                  </a:lnTo>
                  <a:lnTo>
                    <a:pt x="526" y="2097"/>
                  </a:lnTo>
                  <a:lnTo>
                    <a:pt x="577" y="2087"/>
                  </a:lnTo>
                  <a:lnTo>
                    <a:pt x="598" y="2068"/>
                  </a:lnTo>
                  <a:lnTo>
                    <a:pt x="618" y="2057"/>
                  </a:lnTo>
                  <a:lnTo>
                    <a:pt x="648" y="2037"/>
                  </a:lnTo>
                  <a:lnTo>
                    <a:pt x="669" y="2027"/>
                  </a:lnTo>
                  <a:lnTo>
                    <a:pt x="688" y="2017"/>
                  </a:lnTo>
                  <a:lnTo>
                    <a:pt x="719" y="1996"/>
                  </a:lnTo>
                  <a:lnTo>
                    <a:pt x="739" y="1986"/>
                  </a:lnTo>
                  <a:lnTo>
                    <a:pt x="770" y="1976"/>
                  </a:lnTo>
                  <a:lnTo>
                    <a:pt x="790" y="1956"/>
                  </a:lnTo>
                  <a:lnTo>
                    <a:pt x="810" y="1946"/>
                  </a:lnTo>
                  <a:lnTo>
                    <a:pt x="841" y="1935"/>
                  </a:lnTo>
                  <a:lnTo>
                    <a:pt x="861" y="1916"/>
                  </a:lnTo>
                  <a:lnTo>
                    <a:pt x="881" y="1906"/>
                  </a:lnTo>
                  <a:lnTo>
                    <a:pt x="902" y="1885"/>
                  </a:lnTo>
                  <a:lnTo>
                    <a:pt x="932" y="1875"/>
                  </a:lnTo>
                  <a:lnTo>
                    <a:pt x="953" y="1855"/>
                  </a:lnTo>
                  <a:lnTo>
                    <a:pt x="993" y="1814"/>
                  </a:lnTo>
                  <a:lnTo>
                    <a:pt x="1033" y="1784"/>
                  </a:lnTo>
                  <a:lnTo>
                    <a:pt x="1073" y="1753"/>
                  </a:lnTo>
                  <a:lnTo>
                    <a:pt x="1125" y="1713"/>
                  </a:lnTo>
                  <a:lnTo>
                    <a:pt x="1165" y="1672"/>
                  </a:lnTo>
                  <a:lnTo>
                    <a:pt x="1195" y="1632"/>
                  </a:lnTo>
                  <a:lnTo>
                    <a:pt x="1237" y="1601"/>
                  </a:lnTo>
                  <a:lnTo>
                    <a:pt x="1277" y="1561"/>
                  </a:lnTo>
                  <a:lnTo>
                    <a:pt x="1296" y="1540"/>
                  </a:lnTo>
                  <a:lnTo>
                    <a:pt x="1307" y="1510"/>
                  </a:lnTo>
                  <a:lnTo>
                    <a:pt x="1327" y="1490"/>
                  </a:lnTo>
                  <a:lnTo>
                    <a:pt x="1338" y="1469"/>
                  </a:lnTo>
                  <a:lnTo>
                    <a:pt x="1368" y="1429"/>
                  </a:lnTo>
                  <a:lnTo>
                    <a:pt x="1408" y="1378"/>
                  </a:lnTo>
                  <a:lnTo>
                    <a:pt x="1428" y="1328"/>
                  </a:lnTo>
                  <a:lnTo>
                    <a:pt x="1459" y="1287"/>
                  </a:lnTo>
                  <a:lnTo>
                    <a:pt x="1489" y="1237"/>
                  </a:lnTo>
                  <a:lnTo>
                    <a:pt x="1510" y="1186"/>
                  </a:lnTo>
                  <a:lnTo>
                    <a:pt x="1500" y="1155"/>
                  </a:lnTo>
                  <a:lnTo>
                    <a:pt x="1489" y="1125"/>
                  </a:lnTo>
                  <a:lnTo>
                    <a:pt x="1479" y="1094"/>
                  </a:lnTo>
                  <a:lnTo>
                    <a:pt x="1479" y="1075"/>
                  </a:lnTo>
                  <a:lnTo>
                    <a:pt x="1479" y="1044"/>
                  </a:lnTo>
                  <a:lnTo>
                    <a:pt x="1479" y="1014"/>
                  </a:lnTo>
                  <a:lnTo>
                    <a:pt x="1479" y="983"/>
                  </a:lnTo>
                  <a:lnTo>
                    <a:pt x="1489" y="963"/>
                  </a:lnTo>
                  <a:lnTo>
                    <a:pt x="1489" y="932"/>
                  </a:lnTo>
                  <a:lnTo>
                    <a:pt x="1489" y="902"/>
                  </a:lnTo>
                  <a:lnTo>
                    <a:pt x="1500" y="871"/>
                  </a:lnTo>
                  <a:lnTo>
                    <a:pt x="1500" y="852"/>
                  </a:lnTo>
                  <a:lnTo>
                    <a:pt x="1510" y="821"/>
                  </a:lnTo>
                  <a:lnTo>
                    <a:pt x="1519" y="791"/>
                  </a:lnTo>
                  <a:lnTo>
                    <a:pt x="1530" y="760"/>
                  </a:lnTo>
                  <a:lnTo>
                    <a:pt x="1540" y="740"/>
                  </a:lnTo>
                  <a:lnTo>
                    <a:pt x="1580" y="709"/>
                  </a:lnTo>
                  <a:lnTo>
                    <a:pt x="1631" y="689"/>
                  </a:lnTo>
                  <a:lnTo>
                    <a:pt x="1672" y="669"/>
                  </a:lnTo>
                  <a:lnTo>
                    <a:pt x="1733" y="649"/>
                  </a:lnTo>
                  <a:lnTo>
                    <a:pt x="1752" y="638"/>
                  </a:lnTo>
                  <a:lnTo>
                    <a:pt x="1784" y="619"/>
                  </a:lnTo>
                  <a:lnTo>
                    <a:pt x="1803" y="608"/>
                  </a:lnTo>
                  <a:lnTo>
                    <a:pt x="1834" y="598"/>
                  </a:lnTo>
                  <a:lnTo>
                    <a:pt x="1855" y="577"/>
                  </a:lnTo>
                  <a:lnTo>
                    <a:pt x="1885" y="568"/>
                  </a:lnTo>
                  <a:lnTo>
                    <a:pt x="1905" y="558"/>
                  </a:lnTo>
                  <a:lnTo>
                    <a:pt x="1935" y="547"/>
                  </a:lnTo>
                  <a:lnTo>
                    <a:pt x="1975" y="507"/>
                  </a:lnTo>
                  <a:lnTo>
                    <a:pt x="2017" y="487"/>
                  </a:lnTo>
                  <a:lnTo>
                    <a:pt x="2057" y="446"/>
                  </a:lnTo>
                  <a:lnTo>
                    <a:pt x="2097" y="405"/>
                  </a:lnTo>
                  <a:lnTo>
                    <a:pt x="2128" y="354"/>
                  </a:lnTo>
                  <a:lnTo>
                    <a:pt x="2148" y="314"/>
                  </a:lnTo>
                  <a:lnTo>
                    <a:pt x="2158" y="293"/>
                  </a:lnTo>
                  <a:lnTo>
                    <a:pt x="2168" y="264"/>
                  </a:lnTo>
                  <a:lnTo>
                    <a:pt x="2179" y="234"/>
                  </a:lnTo>
                  <a:lnTo>
                    <a:pt x="2189" y="213"/>
                  </a:lnTo>
                  <a:lnTo>
                    <a:pt x="2189" y="182"/>
                  </a:lnTo>
                  <a:lnTo>
                    <a:pt x="2189" y="152"/>
                  </a:lnTo>
                  <a:lnTo>
                    <a:pt x="2198" y="122"/>
                  </a:lnTo>
                  <a:lnTo>
                    <a:pt x="2198" y="102"/>
                  </a:lnTo>
                  <a:lnTo>
                    <a:pt x="2198" y="71"/>
                  </a:lnTo>
                  <a:lnTo>
                    <a:pt x="2219" y="41"/>
                  </a:lnTo>
                  <a:lnTo>
                    <a:pt x="2229" y="20"/>
                  </a:lnTo>
                  <a:lnTo>
                    <a:pt x="2259" y="0"/>
                  </a:lnTo>
                  <a:lnTo>
                    <a:pt x="2290" y="20"/>
                  </a:lnTo>
                  <a:lnTo>
                    <a:pt x="2320" y="41"/>
                  </a:lnTo>
                  <a:lnTo>
                    <a:pt x="2351" y="61"/>
                  </a:lnTo>
                  <a:lnTo>
                    <a:pt x="2371" y="81"/>
                  </a:lnTo>
                  <a:lnTo>
                    <a:pt x="2391" y="112"/>
                  </a:lnTo>
                  <a:lnTo>
                    <a:pt x="2412" y="142"/>
                  </a:lnTo>
                  <a:lnTo>
                    <a:pt x="2421" y="162"/>
                  </a:lnTo>
                  <a:lnTo>
                    <a:pt x="2442" y="192"/>
                  </a:lnTo>
                  <a:lnTo>
                    <a:pt x="2442" y="223"/>
                  </a:lnTo>
                  <a:lnTo>
                    <a:pt x="2452" y="253"/>
                  </a:lnTo>
                  <a:lnTo>
                    <a:pt x="2463" y="284"/>
                  </a:lnTo>
                  <a:lnTo>
                    <a:pt x="2463" y="324"/>
                  </a:lnTo>
                  <a:lnTo>
                    <a:pt x="2463" y="354"/>
                  </a:lnTo>
                  <a:lnTo>
                    <a:pt x="2463" y="385"/>
                  </a:lnTo>
                  <a:lnTo>
                    <a:pt x="2472" y="426"/>
                  </a:lnTo>
                  <a:lnTo>
                    <a:pt x="2472" y="466"/>
                  </a:lnTo>
                </a:path>
              </a:pathLst>
            </a:custGeom>
            <a:noFill/>
            <a:ln w="0">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48" name="Freeform 347"/>
            <p:cNvSpPr>
              <a:spLocks/>
            </p:cNvSpPr>
            <p:nvPr/>
          </p:nvSpPr>
          <p:spPr bwMode="auto">
            <a:xfrm>
              <a:off x="2308" y="2296"/>
              <a:ext cx="256" cy="39"/>
            </a:xfrm>
            <a:custGeom>
              <a:avLst/>
              <a:gdLst>
                <a:gd name="T0" fmla="*/ 1794 w 1794"/>
                <a:gd name="T1" fmla="*/ 223 h 273"/>
                <a:gd name="T2" fmla="*/ 1763 w 1794"/>
                <a:gd name="T3" fmla="*/ 263 h 273"/>
                <a:gd name="T4" fmla="*/ 1712 w 1794"/>
                <a:gd name="T5" fmla="*/ 263 h 273"/>
                <a:gd name="T6" fmla="*/ 1662 w 1794"/>
                <a:gd name="T7" fmla="*/ 254 h 273"/>
                <a:gd name="T8" fmla="*/ 1581 w 1794"/>
                <a:gd name="T9" fmla="*/ 233 h 273"/>
                <a:gd name="T10" fmla="*/ 1510 w 1794"/>
                <a:gd name="T11" fmla="*/ 223 h 273"/>
                <a:gd name="T12" fmla="*/ 1449 w 1794"/>
                <a:gd name="T13" fmla="*/ 212 h 273"/>
                <a:gd name="T14" fmla="*/ 1378 w 1794"/>
                <a:gd name="T15" fmla="*/ 202 h 273"/>
                <a:gd name="T16" fmla="*/ 1297 w 1794"/>
                <a:gd name="T17" fmla="*/ 193 h 273"/>
                <a:gd name="T18" fmla="*/ 1236 w 1794"/>
                <a:gd name="T19" fmla="*/ 182 h 273"/>
                <a:gd name="T20" fmla="*/ 1186 w 1794"/>
                <a:gd name="T21" fmla="*/ 182 h 273"/>
                <a:gd name="T22" fmla="*/ 1135 w 1794"/>
                <a:gd name="T23" fmla="*/ 172 h 273"/>
                <a:gd name="T24" fmla="*/ 1074 w 1794"/>
                <a:gd name="T25" fmla="*/ 172 h 273"/>
                <a:gd name="T26" fmla="*/ 1024 w 1794"/>
                <a:gd name="T27" fmla="*/ 162 h 273"/>
                <a:gd name="T28" fmla="*/ 942 w 1794"/>
                <a:gd name="T29" fmla="*/ 162 h 273"/>
                <a:gd name="T30" fmla="*/ 871 w 1794"/>
                <a:gd name="T31" fmla="*/ 151 h 273"/>
                <a:gd name="T32" fmla="*/ 810 w 1794"/>
                <a:gd name="T33" fmla="*/ 142 h 273"/>
                <a:gd name="T34" fmla="*/ 749 w 1794"/>
                <a:gd name="T35" fmla="*/ 142 h 273"/>
                <a:gd name="T36" fmla="*/ 699 w 1794"/>
                <a:gd name="T37" fmla="*/ 142 h 273"/>
                <a:gd name="T38" fmla="*/ 648 w 1794"/>
                <a:gd name="T39" fmla="*/ 132 h 273"/>
                <a:gd name="T40" fmla="*/ 587 w 1794"/>
                <a:gd name="T41" fmla="*/ 132 h 273"/>
                <a:gd name="T42" fmla="*/ 537 w 1794"/>
                <a:gd name="T43" fmla="*/ 121 h 273"/>
                <a:gd name="T44" fmla="*/ 476 w 1794"/>
                <a:gd name="T45" fmla="*/ 121 h 273"/>
                <a:gd name="T46" fmla="*/ 425 w 1794"/>
                <a:gd name="T47" fmla="*/ 121 h 273"/>
                <a:gd name="T48" fmla="*/ 364 w 1794"/>
                <a:gd name="T49" fmla="*/ 121 h 273"/>
                <a:gd name="T50" fmla="*/ 314 w 1794"/>
                <a:gd name="T51" fmla="*/ 111 h 273"/>
                <a:gd name="T52" fmla="*/ 253 w 1794"/>
                <a:gd name="T53" fmla="*/ 111 h 273"/>
                <a:gd name="T54" fmla="*/ 202 w 1794"/>
                <a:gd name="T55" fmla="*/ 101 h 273"/>
                <a:gd name="T56" fmla="*/ 141 w 1794"/>
                <a:gd name="T57" fmla="*/ 101 h 273"/>
                <a:gd name="T58" fmla="*/ 91 w 1794"/>
                <a:gd name="T59" fmla="*/ 90 h 273"/>
                <a:gd name="T60" fmla="*/ 40 w 1794"/>
                <a:gd name="T61" fmla="*/ 90 h 273"/>
                <a:gd name="T62" fmla="*/ 0 w 1794"/>
                <a:gd name="T63" fmla="*/ 61 h 273"/>
                <a:gd name="T64" fmla="*/ 20 w 1794"/>
                <a:gd name="T65" fmla="*/ 10 h 273"/>
                <a:gd name="T66" fmla="*/ 91 w 1794"/>
                <a:gd name="T67" fmla="*/ 0 h 273"/>
                <a:gd name="T68" fmla="*/ 172 w 1794"/>
                <a:gd name="T69" fmla="*/ 20 h 273"/>
                <a:gd name="T70" fmla="*/ 233 w 1794"/>
                <a:gd name="T71" fmla="*/ 31 h 273"/>
                <a:gd name="T72" fmla="*/ 284 w 1794"/>
                <a:gd name="T73" fmla="*/ 31 h 273"/>
                <a:gd name="T74" fmla="*/ 334 w 1794"/>
                <a:gd name="T75" fmla="*/ 40 h 273"/>
                <a:gd name="T76" fmla="*/ 395 w 1794"/>
                <a:gd name="T77" fmla="*/ 50 h 273"/>
                <a:gd name="T78" fmla="*/ 446 w 1794"/>
                <a:gd name="T79" fmla="*/ 61 h 273"/>
                <a:gd name="T80" fmla="*/ 507 w 1794"/>
                <a:gd name="T81" fmla="*/ 61 h 273"/>
                <a:gd name="T82" fmla="*/ 568 w 1794"/>
                <a:gd name="T83" fmla="*/ 71 h 273"/>
                <a:gd name="T84" fmla="*/ 618 w 1794"/>
                <a:gd name="T85" fmla="*/ 71 h 273"/>
                <a:gd name="T86" fmla="*/ 679 w 1794"/>
                <a:gd name="T87" fmla="*/ 81 h 273"/>
                <a:gd name="T88" fmla="*/ 730 w 1794"/>
                <a:gd name="T89" fmla="*/ 81 h 273"/>
                <a:gd name="T90" fmla="*/ 791 w 1794"/>
                <a:gd name="T91" fmla="*/ 90 h 273"/>
                <a:gd name="T92" fmla="*/ 852 w 1794"/>
                <a:gd name="T93" fmla="*/ 90 h 273"/>
                <a:gd name="T94" fmla="*/ 902 w 1794"/>
                <a:gd name="T95" fmla="*/ 101 h 273"/>
                <a:gd name="T96" fmla="*/ 963 w 1794"/>
                <a:gd name="T97" fmla="*/ 101 h 273"/>
                <a:gd name="T98" fmla="*/ 1014 w 1794"/>
                <a:gd name="T99" fmla="*/ 101 h 273"/>
                <a:gd name="T100" fmla="*/ 1064 w 1794"/>
                <a:gd name="T101" fmla="*/ 111 h 273"/>
                <a:gd name="T102" fmla="*/ 1125 w 1794"/>
                <a:gd name="T103" fmla="*/ 111 h 273"/>
                <a:gd name="T104" fmla="*/ 1186 w 1794"/>
                <a:gd name="T105" fmla="*/ 121 h 273"/>
                <a:gd name="T106" fmla="*/ 1236 w 1794"/>
                <a:gd name="T107" fmla="*/ 121 h 273"/>
                <a:gd name="T108" fmla="*/ 1287 w 1794"/>
                <a:gd name="T109" fmla="*/ 121 h 273"/>
                <a:gd name="T110" fmla="*/ 1348 w 1794"/>
                <a:gd name="T111" fmla="*/ 132 h 273"/>
                <a:gd name="T112" fmla="*/ 1428 w 1794"/>
                <a:gd name="T113" fmla="*/ 132 h 273"/>
                <a:gd name="T114" fmla="*/ 1510 w 1794"/>
                <a:gd name="T115" fmla="*/ 142 h 273"/>
                <a:gd name="T116" fmla="*/ 1561 w 1794"/>
                <a:gd name="T117" fmla="*/ 151 h 273"/>
                <a:gd name="T118" fmla="*/ 1642 w 1794"/>
                <a:gd name="T119" fmla="*/ 162 h 273"/>
                <a:gd name="T120" fmla="*/ 1733 w 1794"/>
                <a:gd name="T121" fmla="*/ 182 h 27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794"/>
                <a:gd name="T184" fmla="*/ 0 h 273"/>
                <a:gd name="T185" fmla="*/ 1794 w 1794"/>
                <a:gd name="T186" fmla="*/ 273 h 27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794" h="273">
                  <a:moveTo>
                    <a:pt x="1794" y="202"/>
                  </a:moveTo>
                  <a:lnTo>
                    <a:pt x="1794" y="223"/>
                  </a:lnTo>
                  <a:lnTo>
                    <a:pt x="1783" y="243"/>
                  </a:lnTo>
                  <a:lnTo>
                    <a:pt x="1763" y="263"/>
                  </a:lnTo>
                  <a:lnTo>
                    <a:pt x="1743" y="273"/>
                  </a:lnTo>
                  <a:lnTo>
                    <a:pt x="1712" y="263"/>
                  </a:lnTo>
                  <a:lnTo>
                    <a:pt x="1693" y="263"/>
                  </a:lnTo>
                  <a:lnTo>
                    <a:pt x="1662" y="254"/>
                  </a:lnTo>
                  <a:lnTo>
                    <a:pt x="1642" y="243"/>
                  </a:lnTo>
                  <a:lnTo>
                    <a:pt x="1581" y="233"/>
                  </a:lnTo>
                  <a:lnTo>
                    <a:pt x="1540" y="233"/>
                  </a:lnTo>
                  <a:lnTo>
                    <a:pt x="1510" y="223"/>
                  </a:lnTo>
                  <a:lnTo>
                    <a:pt x="1479" y="212"/>
                  </a:lnTo>
                  <a:lnTo>
                    <a:pt x="1449" y="212"/>
                  </a:lnTo>
                  <a:lnTo>
                    <a:pt x="1428" y="212"/>
                  </a:lnTo>
                  <a:lnTo>
                    <a:pt x="1378" y="202"/>
                  </a:lnTo>
                  <a:lnTo>
                    <a:pt x="1327" y="202"/>
                  </a:lnTo>
                  <a:lnTo>
                    <a:pt x="1297" y="193"/>
                  </a:lnTo>
                  <a:lnTo>
                    <a:pt x="1266" y="193"/>
                  </a:lnTo>
                  <a:lnTo>
                    <a:pt x="1236" y="182"/>
                  </a:lnTo>
                  <a:lnTo>
                    <a:pt x="1216" y="182"/>
                  </a:lnTo>
                  <a:lnTo>
                    <a:pt x="1186" y="182"/>
                  </a:lnTo>
                  <a:lnTo>
                    <a:pt x="1155" y="172"/>
                  </a:lnTo>
                  <a:lnTo>
                    <a:pt x="1135" y="172"/>
                  </a:lnTo>
                  <a:lnTo>
                    <a:pt x="1104" y="172"/>
                  </a:lnTo>
                  <a:lnTo>
                    <a:pt x="1074" y="172"/>
                  </a:lnTo>
                  <a:lnTo>
                    <a:pt x="1054" y="172"/>
                  </a:lnTo>
                  <a:lnTo>
                    <a:pt x="1024" y="162"/>
                  </a:lnTo>
                  <a:lnTo>
                    <a:pt x="1003" y="162"/>
                  </a:lnTo>
                  <a:lnTo>
                    <a:pt x="942" y="162"/>
                  </a:lnTo>
                  <a:lnTo>
                    <a:pt x="902" y="162"/>
                  </a:lnTo>
                  <a:lnTo>
                    <a:pt x="871" y="151"/>
                  </a:lnTo>
                  <a:lnTo>
                    <a:pt x="841" y="151"/>
                  </a:lnTo>
                  <a:lnTo>
                    <a:pt x="810" y="142"/>
                  </a:lnTo>
                  <a:lnTo>
                    <a:pt x="780" y="142"/>
                  </a:lnTo>
                  <a:lnTo>
                    <a:pt x="749" y="142"/>
                  </a:lnTo>
                  <a:lnTo>
                    <a:pt x="730" y="142"/>
                  </a:lnTo>
                  <a:lnTo>
                    <a:pt x="699" y="142"/>
                  </a:lnTo>
                  <a:lnTo>
                    <a:pt x="679" y="142"/>
                  </a:lnTo>
                  <a:lnTo>
                    <a:pt x="648" y="132"/>
                  </a:lnTo>
                  <a:lnTo>
                    <a:pt x="618" y="132"/>
                  </a:lnTo>
                  <a:lnTo>
                    <a:pt x="587" y="132"/>
                  </a:lnTo>
                  <a:lnTo>
                    <a:pt x="568" y="132"/>
                  </a:lnTo>
                  <a:lnTo>
                    <a:pt x="537" y="121"/>
                  </a:lnTo>
                  <a:lnTo>
                    <a:pt x="507" y="121"/>
                  </a:lnTo>
                  <a:lnTo>
                    <a:pt x="476" y="121"/>
                  </a:lnTo>
                  <a:lnTo>
                    <a:pt x="456" y="121"/>
                  </a:lnTo>
                  <a:lnTo>
                    <a:pt x="425" y="121"/>
                  </a:lnTo>
                  <a:lnTo>
                    <a:pt x="395" y="121"/>
                  </a:lnTo>
                  <a:lnTo>
                    <a:pt x="364" y="121"/>
                  </a:lnTo>
                  <a:lnTo>
                    <a:pt x="345" y="121"/>
                  </a:lnTo>
                  <a:lnTo>
                    <a:pt x="314" y="111"/>
                  </a:lnTo>
                  <a:lnTo>
                    <a:pt x="284" y="111"/>
                  </a:lnTo>
                  <a:lnTo>
                    <a:pt x="253" y="111"/>
                  </a:lnTo>
                  <a:lnTo>
                    <a:pt x="233" y="111"/>
                  </a:lnTo>
                  <a:lnTo>
                    <a:pt x="202" y="101"/>
                  </a:lnTo>
                  <a:lnTo>
                    <a:pt x="172" y="101"/>
                  </a:lnTo>
                  <a:lnTo>
                    <a:pt x="141" y="101"/>
                  </a:lnTo>
                  <a:lnTo>
                    <a:pt x="122" y="101"/>
                  </a:lnTo>
                  <a:lnTo>
                    <a:pt x="91" y="90"/>
                  </a:lnTo>
                  <a:lnTo>
                    <a:pt x="71" y="90"/>
                  </a:lnTo>
                  <a:lnTo>
                    <a:pt x="40" y="90"/>
                  </a:lnTo>
                  <a:lnTo>
                    <a:pt x="10" y="90"/>
                  </a:lnTo>
                  <a:lnTo>
                    <a:pt x="0" y="61"/>
                  </a:lnTo>
                  <a:lnTo>
                    <a:pt x="0" y="40"/>
                  </a:lnTo>
                  <a:lnTo>
                    <a:pt x="20" y="10"/>
                  </a:lnTo>
                  <a:lnTo>
                    <a:pt x="40" y="0"/>
                  </a:lnTo>
                  <a:lnTo>
                    <a:pt x="91" y="0"/>
                  </a:lnTo>
                  <a:lnTo>
                    <a:pt x="141" y="10"/>
                  </a:lnTo>
                  <a:lnTo>
                    <a:pt x="172" y="20"/>
                  </a:lnTo>
                  <a:lnTo>
                    <a:pt x="202" y="20"/>
                  </a:lnTo>
                  <a:lnTo>
                    <a:pt x="233" y="31"/>
                  </a:lnTo>
                  <a:lnTo>
                    <a:pt x="253" y="31"/>
                  </a:lnTo>
                  <a:lnTo>
                    <a:pt x="284" y="31"/>
                  </a:lnTo>
                  <a:lnTo>
                    <a:pt x="314" y="40"/>
                  </a:lnTo>
                  <a:lnTo>
                    <a:pt x="334" y="40"/>
                  </a:lnTo>
                  <a:lnTo>
                    <a:pt x="364" y="50"/>
                  </a:lnTo>
                  <a:lnTo>
                    <a:pt x="395" y="50"/>
                  </a:lnTo>
                  <a:lnTo>
                    <a:pt x="415" y="50"/>
                  </a:lnTo>
                  <a:lnTo>
                    <a:pt x="446" y="61"/>
                  </a:lnTo>
                  <a:lnTo>
                    <a:pt x="476" y="61"/>
                  </a:lnTo>
                  <a:lnTo>
                    <a:pt x="507" y="61"/>
                  </a:lnTo>
                  <a:lnTo>
                    <a:pt x="537" y="61"/>
                  </a:lnTo>
                  <a:lnTo>
                    <a:pt x="568" y="71"/>
                  </a:lnTo>
                  <a:lnTo>
                    <a:pt x="587" y="71"/>
                  </a:lnTo>
                  <a:lnTo>
                    <a:pt x="618" y="71"/>
                  </a:lnTo>
                  <a:lnTo>
                    <a:pt x="648" y="71"/>
                  </a:lnTo>
                  <a:lnTo>
                    <a:pt x="679" y="81"/>
                  </a:lnTo>
                  <a:lnTo>
                    <a:pt x="709" y="81"/>
                  </a:lnTo>
                  <a:lnTo>
                    <a:pt x="730" y="81"/>
                  </a:lnTo>
                  <a:lnTo>
                    <a:pt x="760" y="81"/>
                  </a:lnTo>
                  <a:lnTo>
                    <a:pt x="791" y="90"/>
                  </a:lnTo>
                  <a:lnTo>
                    <a:pt x="820" y="90"/>
                  </a:lnTo>
                  <a:lnTo>
                    <a:pt x="852" y="90"/>
                  </a:lnTo>
                  <a:lnTo>
                    <a:pt x="881" y="90"/>
                  </a:lnTo>
                  <a:lnTo>
                    <a:pt x="902" y="101"/>
                  </a:lnTo>
                  <a:lnTo>
                    <a:pt x="932" y="101"/>
                  </a:lnTo>
                  <a:lnTo>
                    <a:pt x="963" y="101"/>
                  </a:lnTo>
                  <a:lnTo>
                    <a:pt x="993" y="101"/>
                  </a:lnTo>
                  <a:lnTo>
                    <a:pt x="1014" y="101"/>
                  </a:lnTo>
                  <a:lnTo>
                    <a:pt x="1043" y="111"/>
                  </a:lnTo>
                  <a:lnTo>
                    <a:pt x="1064" y="111"/>
                  </a:lnTo>
                  <a:lnTo>
                    <a:pt x="1094" y="111"/>
                  </a:lnTo>
                  <a:lnTo>
                    <a:pt x="1125" y="111"/>
                  </a:lnTo>
                  <a:lnTo>
                    <a:pt x="1155" y="121"/>
                  </a:lnTo>
                  <a:lnTo>
                    <a:pt x="1186" y="121"/>
                  </a:lnTo>
                  <a:lnTo>
                    <a:pt x="1216" y="121"/>
                  </a:lnTo>
                  <a:lnTo>
                    <a:pt x="1236" y="121"/>
                  </a:lnTo>
                  <a:lnTo>
                    <a:pt x="1266" y="121"/>
                  </a:lnTo>
                  <a:lnTo>
                    <a:pt x="1287" y="121"/>
                  </a:lnTo>
                  <a:lnTo>
                    <a:pt x="1317" y="121"/>
                  </a:lnTo>
                  <a:lnTo>
                    <a:pt x="1348" y="132"/>
                  </a:lnTo>
                  <a:lnTo>
                    <a:pt x="1378" y="132"/>
                  </a:lnTo>
                  <a:lnTo>
                    <a:pt x="1428" y="132"/>
                  </a:lnTo>
                  <a:lnTo>
                    <a:pt x="1479" y="142"/>
                  </a:lnTo>
                  <a:lnTo>
                    <a:pt x="1510" y="142"/>
                  </a:lnTo>
                  <a:lnTo>
                    <a:pt x="1540" y="151"/>
                  </a:lnTo>
                  <a:lnTo>
                    <a:pt x="1561" y="151"/>
                  </a:lnTo>
                  <a:lnTo>
                    <a:pt x="1590" y="162"/>
                  </a:lnTo>
                  <a:lnTo>
                    <a:pt x="1642" y="162"/>
                  </a:lnTo>
                  <a:lnTo>
                    <a:pt x="1693" y="172"/>
                  </a:lnTo>
                  <a:lnTo>
                    <a:pt x="1733" y="182"/>
                  </a:lnTo>
                  <a:lnTo>
                    <a:pt x="1794" y="202"/>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49" name="Freeform 348"/>
            <p:cNvSpPr>
              <a:spLocks/>
            </p:cNvSpPr>
            <p:nvPr/>
          </p:nvSpPr>
          <p:spPr bwMode="auto">
            <a:xfrm>
              <a:off x="2308" y="2296"/>
              <a:ext cx="256" cy="39"/>
            </a:xfrm>
            <a:custGeom>
              <a:avLst/>
              <a:gdLst>
                <a:gd name="T0" fmla="*/ 1794 w 1794"/>
                <a:gd name="T1" fmla="*/ 223 h 273"/>
                <a:gd name="T2" fmla="*/ 1763 w 1794"/>
                <a:gd name="T3" fmla="*/ 263 h 273"/>
                <a:gd name="T4" fmla="*/ 1712 w 1794"/>
                <a:gd name="T5" fmla="*/ 263 h 273"/>
                <a:gd name="T6" fmla="*/ 1662 w 1794"/>
                <a:gd name="T7" fmla="*/ 254 h 273"/>
                <a:gd name="T8" fmla="*/ 1581 w 1794"/>
                <a:gd name="T9" fmla="*/ 233 h 273"/>
                <a:gd name="T10" fmla="*/ 1510 w 1794"/>
                <a:gd name="T11" fmla="*/ 223 h 273"/>
                <a:gd name="T12" fmla="*/ 1449 w 1794"/>
                <a:gd name="T13" fmla="*/ 212 h 273"/>
                <a:gd name="T14" fmla="*/ 1378 w 1794"/>
                <a:gd name="T15" fmla="*/ 202 h 273"/>
                <a:gd name="T16" fmla="*/ 1297 w 1794"/>
                <a:gd name="T17" fmla="*/ 193 h 273"/>
                <a:gd name="T18" fmla="*/ 1236 w 1794"/>
                <a:gd name="T19" fmla="*/ 182 h 273"/>
                <a:gd name="T20" fmla="*/ 1186 w 1794"/>
                <a:gd name="T21" fmla="*/ 182 h 273"/>
                <a:gd name="T22" fmla="*/ 1135 w 1794"/>
                <a:gd name="T23" fmla="*/ 172 h 273"/>
                <a:gd name="T24" fmla="*/ 1074 w 1794"/>
                <a:gd name="T25" fmla="*/ 172 h 273"/>
                <a:gd name="T26" fmla="*/ 1024 w 1794"/>
                <a:gd name="T27" fmla="*/ 162 h 273"/>
                <a:gd name="T28" fmla="*/ 942 w 1794"/>
                <a:gd name="T29" fmla="*/ 162 h 273"/>
                <a:gd name="T30" fmla="*/ 871 w 1794"/>
                <a:gd name="T31" fmla="*/ 151 h 273"/>
                <a:gd name="T32" fmla="*/ 810 w 1794"/>
                <a:gd name="T33" fmla="*/ 142 h 273"/>
                <a:gd name="T34" fmla="*/ 749 w 1794"/>
                <a:gd name="T35" fmla="*/ 142 h 273"/>
                <a:gd name="T36" fmla="*/ 699 w 1794"/>
                <a:gd name="T37" fmla="*/ 142 h 273"/>
                <a:gd name="T38" fmla="*/ 648 w 1794"/>
                <a:gd name="T39" fmla="*/ 132 h 273"/>
                <a:gd name="T40" fmla="*/ 587 w 1794"/>
                <a:gd name="T41" fmla="*/ 132 h 273"/>
                <a:gd name="T42" fmla="*/ 537 w 1794"/>
                <a:gd name="T43" fmla="*/ 121 h 273"/>
                <a:gd name="T44" fmla="*/ 476 w 1794"/>
                <a:gd name="T45" fmla="*/ 121 h 273"/>
                <a:gd name="T46" fmla="*/ 425 w 1794"/>
                <a:gd name="T47" fmla="*/ 121 h 273"/>
                <a:gd name="T48" fmla="*/ 364 w 1794"/>
                <a:gd name="T49" fmla="*/ 121 h 273"/>
                <a:gd name="T50" fmla="*/ 314 w 1794"/>
                <a:gd name="T51" fmla="*/ 111 h 273"/>
                <a:gd name="T52" fmla="*/ 253 w 1794"/>
                <a:gd name="T53" fmla="*/ 111 h 273"/>
                <a:gd name="T54" fmla="*/ 202 w 1794"/>
                <a:gd name="T55" fmla="*/ 101 h 273"/>
                <a:gd name="T56" fmla="*/ 141 w 1794"/>
                <a:gd name="T57" fmla="*/ 101 h 273"/>
                <a:gd name="T58" fmla="*/ 91 w 1794"/>
                <a:gd name="T59" fmla="*/ 90 h 273"/>
                <a:gd name="T60" fmla="*/ 40 w 1794"/>
                <a:gd name="T61" fmla="*/ 90 h 273"/>
                <a:gd name="T62" fmla="*/ 0 w 1794"/>
                <a:gd name="T63" fmla="*/ 61 h 273"/>
                <a:gd name="T64" fmla="*/ 20 w 1794"/>
                <a:gd name="T65" fmla="*/ 10 h 273"/>
                <a:gd name="T66" fmla="*/ 91 w 1794"/>
                <a:gd name="T67" fmla="*/ 0 h 273"/>
                <a:gd name="T68" fmla="*/ 172 w 1794"/>
                <a:gd name="T69" fmla="*/ 20 h 273"/>
                <a:gd name="T70" fmla="*/ 233 w 1794"/>
                <a:gd name="T71" fmla="*/ 31 h 273"/>
                <a:gd name="T72" fmla="*/ 284 w 1794"/>
                <a:gd name="T73" fmla="*/ 31 h 273"/>
                <a:gd name="T74" fmla="*/ 334 w 1794"/>
                <a:gd name="T75" fmla="*/ 40 h 273"/>
                <a:gd name="T76" fmla="*/ 395 w 1794"/>
                <a:gd name="T77" fmla="*/ 50 h 273"/>
                <a:gd name="T78" fmla="*/ 446 w 1794"/>
                <a:gd name="T79" fmla="*/ 61 h 273"/>
                <a:gd name="T80" fmla="*/ 507 w 1794"/>
                <a:gd name="T81" fmla="*/ 61 h 273"/>
                <a:gd name="T82" fmla="*/ 568 w 1794"/>
                <a:gd name="T83" fmla="*/ 71 h 273"/>
                <a:gd name="T84" fmla="*/ 618 w 1794"/>
                <a:gd name="T85" fmla="*/ 71 h 273"/>
                <a:gd name="T86" fmla="*/ 679 w 1794"/>
                <a:gd name="T87" fmla="*/ 81 h 273"/>
                <a:gd name="T88" fmla="*/ 730 w 1794"/>
                <a:gd name="T89" fmla="*/ 81 h 273"/>
                <a:gd name="T90" fmla="*/ 791 w 1794"/>
                <a:gd name="T91" fmla="*/ 90 h 273"/>
                <a:gd name="T92" fmla="*/ 852 w 1794"/>
                <a:gd name="T93" fmla="*/ 90 h 273"/>
                <a:gd name="T94" fmla="*/ 902 w 1794"/>
                <a:gd name="T95" fmla="*/ 101 h 273"/>
                <a:gd name="T96" fmla="*/ 963 w 1794"/>
                <a:gd name="T97" fmla="*/ 101 h 273"/>
                <a:gd name="T98" fmla="*/ 1014 w 1794"/>
                <a:gd name="T99" fmla="*/ 101 h 273"/>
                <a:gd name="T100" fmla="*/ 1064 w 1794"/>
                <a:gd name="T101" fmla="*/ 111 h 273"/>
                <a:gd name="T102" fmla="*/ 1125 w 1794"/>
                <a:gd name="T103" fmla="*/ 111 h 273"/>
                <a:gd name="T104" fmla="*/ 1186 w 1794"/>
                <a:gd name="T105" fmla="*/ 121 h 273"/>
                <a:gd name="T106" fmla="*/ 1236 w 1794"/>
                <a:gd name="T107" fmla="*/ 121 h 273"/>
                <a:gd name="T108" fmla="*/ 1287 w 1794"/>
                <a:gd name="T109" fmla="*/ 121 h 273"/>
                <a:gd name="T110" fmla="*/ 1348 w 1794"/>
                <a:gd name="T111" fmla="*/ 132 h 273"/>
                <a:gd name="T112" fmla="*/ 1428 w 1794"/>
                <a:gd name="T113" fmla="*/ 132 h 273"/>
                <a:gd name="T114" fmla="*/ 1510 w 1794"/>
                <a:gd name="T115" fmla="*/ 142 h 273"/>
                <a:gd name="T116" fmla="*/ 1561 w 1794"/>
                <a:gd name="T117" fmla="*/ 151 h 273"/>
                <a:gd name="T118" fmla="*/ 1642 w 1794"/>
                <a:gd name="T119" fmla="*/ 162 h 273"/>
                <a:gd name="T120" fmla="*/ 1733 w 1794"/>
                <a:gd name="T121" fmla="*/ 182 h 27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794"/>
                <a:gd name="T184" fmla="*/ 0 h 273"/>
                <a:gd name="T185" fmla="*/ 1794 w 1794"/>
                <a:gd name="T186" fmla="*/ 273 h 27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794" h="273">
                  <a:moveTo>
                    <a:pt x="1794" y="202"/>
                  </a:moveTo>
                  <a:lnTo>
                    <a:pt x="1794" y="223"/>
                  </a:lnTo>
                  <a:lnTo>
                    <a:pt x="1783" y="243"/>
                  </a:lnTo>
                  <a:lnTo>
                    <a:pt x="1763" y="263"/>
                  </a:lnTo>
                  <a:lnTo>
                    <a:pt x="1743" y="273"/>
                  </a:lnTo>
                  <a:lnTo>
                    <a:pt x="1712" y="263"/>
                  </a:lnTo>
                  <a:lnTo>
                    <a:pt x="1693" y="263"/>
                  </a:lnTo>
                  <a:lnTo>
                    <a:pt x="1662" y="254"/>
                  </a:lnTo>
                  <a:lnTo>
                    <a:pt x="1642" y="243"/>
                  </a:lnTo>
                  <a:lnTo>
                    <a:pt x="1581" y="233"/>
                  </a:lnTo>
                  <a:lnTo>
                    <a:pt x="1540" y="233"/>
                  </a:lnTo>
                  <a:lnTo>
                    <a:pt x="1510" y="223"/>
                  </a:lnTo>
                  <a:lnTo>
                    <a:pt x="1479" y="212"/>
                  </a:lnTo>
                  <a:lnTo>
                    <a:pt x="1449" y="212"/>
                  </a:lnTo>
                  <a:lnTo>
                    <a:pt x="1428" y="212"/>
                  </a:lnTo>
                  <a:lnTo>
                    <a:pt x="1378" y="202"/>
                  </a:lnTo>
                  <a:lnTo>
                    <a:pt x="1327" y="202"/>
                  </a:lnTo>
                  <a:lnTo>
                    <a:pt x="1297" y="193"/>
                  </a:lnTo>
                  <a:lnTo>
                    <a:pt x="1266" y="193"/>
                  </a:lnTo>
                  <a:lnTo>
                    <a:pt x="1236" y="182"/>
                  </a:lnTo>
                  <a:lnTo>
                    <a:pt x="1216" y="182"/>
                  </a:lnTo>
                  <a:lnTo>
                    <a:pt x="1186" y="182"/>
                  </a:lnTo>
                  <a:lnTo>
                    <a:pt x="1155" y="172"/>
                  </a:lnTo>
                  <a:lnTo>
                    <a:pt x="1135" y="172"/>
                  </a:lnTo>
                  <a:lnTo>
                    <a:pt x="1104" y="172"/>
                  </a:lnTo>
                  <a:lnTo>
                    <a:pt x="1074" y="172"/>
                  </a:lnTo>
                  <a:lnTo>
                    <a:pt x="1054" y="172"/>
                  </a:lnTo>
                  <a:lnTo>
                    <a:pt x="1024" y="162"/>
                  </a:lnTo>
                  <a:lnTo>
                    <a:pt x="1003" y="162"/>
                  </a:lnTo>
                  <a:lnTo>
                    <a:pt x="942" y="162"/>
                  </a:lnTo>
                  <a:lnTo>
                    <a:pt x="902" y="162"/>
                  </a:lnTo>
                  <a:lnTo>
                    <a:pt x="871" y="151"/>
                  </a:lnTo>
                  <a:lnTo>
                    <a:pt x="841" y="151"/>
                  </a:lnTo>
                  <a:lnTo>
                    <a:pt x="810" y="142"/>
                  </a:lnTo>
                  <a:lnTo>
                    <a:pt x="780" y="142"/>
                  </a:lnTo>
                  <a:lnTo>
                    <a:pt x="749" y="142"/>
                  </a:lnTo>
                  <a:lnTo>
                    <a:pt x="730" y="142"/>
                  </a:lnTo>
                  <a:lnTo>
                    <a:pt x="699" y="142"/>
                  </a:lnTo>
                  <a:lnTo>
                    <a:pt x="679" y="142"/>
                  </a:lnTo>
                  <a:lnTo>
                    <a:pt x="648" y="132"/>
                  </a:lnTo>
                  <a:lnTo>
                    <a:pt x="618" y="132"/>
                  </a:lnTo>
                  <a:lnTo>
                    <a:pt x="587" y="132"/>
                  </a:lnTo>
                  <a:lnTo>
                    <a:pt x="568" y="132"/>
                  </a:lnTo>
                  <a:lnTo>
                    <a:pt x="537" y="121"/>
                  </a:lnTo>
                  <a:lnTo>
                    <a:pt x="507" y="121"/>
                  </a:lnTo>
                  <a:lnTo>
                    <a:pt x="476" y="121"/>
                  </a:lnTo>
                  <a:lnTo>
                    <a:pt x="456" y="121"/>
                  </a:lnTo>
                  <a:lnTo>
                    <a:pt x="425" y="121"/>
                  </a:lnTo>
                  <a:lnTo>
                    <a:pt x="395" y="121"/>
                  </a:lnTo>
                  <a:lnTo>
                    <a:pt x="364" y="121"/>
                  </a:lnTo>
                  <a:lnTo>
                    <a:pt x="345" y="121"/>
                  </a:lnTo>
                  <a:lnTo>
                    <a:pt x="314" y="111"/>
                  </a:lnTo>
                  <a:lnTo>
                    <a:pt x="284" y="111"/>
                  </a:lnTo>
                  <a:lnTo>
                    <a:pt x="253" y="111"/>
                  </a:lnTo>
                  <a:lnTo>
                    <a:pt x="233" y="111"/>
                  </a:lnTo>
                  <a:lnTo>
                    <a:pt x="202" y="101"/>
                  </a:lnTo>
                  <a:lnTo>
                    <a:pt x="172" y="101"/>
                  </a:lnTo>
                  <a:lnTo>
                    <a:pt x="141" y="101"/>
                  </a:lnTo>
                  <a:lnTo>
                    <a:pt x="122" y="101"/>
                  </a:lnTo>
                  <a:lnTo>
                    <a:pt x="91" y="90"/>
                  </a:lnTo>
                  <a:lnTo>
                    <a:pt x="71" y="90"/>
                  </a:lnTo>
                  <a:lnTo>
                    <a:pt x="40" y="90"/>
                  </a:lnTo>
                  <a:lnTo>
                    <a:pt x="10" y="90"/>
                  </a:lnTo>
                  <a:lnTo>
                    <a:pt x="0" y="61"/>
                  </a:lnTo>
                  <a:lnTo>
                    <a:pt x="0" y="40"/>
                  </a:lnTo>
                  <a:lnTo>
                    <a:pt x="20" y="10"/>
                  </a:lnTo>
                  <a:lnTo>
                    <a:pt x="40" y="0"/>
                  </a:lnTo>
                  <a:lnTo>
                    <a:pt x="91" y="0"/>
                  </a:lnTo>
                  <a:lnTo>
                    <a:pt x="141" y="10"/>
                  </a:lnTo>
                  <a:lnTo>
                    <a:pt x="172" y="20"/>
                  </a:lnTo>
                  <a:lnTo>
                    <a:pt x="202" y="20"/>
                  </a:lnTo>
                  <a:lnTo>
                    <a:pt x="233" y="31"/>
                  </a:lnTo>
                  <a:lnTo>
                    <a:pt x="253" y="31"/>
                  </a:lnTo>
                  <a:lnTo>
                    <a:pt x="284" y="31"/>
                  </a:lnTo>
                  <a:lnTo>
                    <a:pt x="314" y="40"/>
                  </a:lnTo>
                  <a:lnTo>
                    <a:pt x="334" y="40"/>
                  </a:lnTo>
                  <a:lnTo>
                    <a:pt x="364" y="50"/>
                  </a:lnTo>
                  <a:lnTo>
                    <a:pt x="395" y="50"/>
                  </a:lnTo>
                  <a:lnTo>
                    <a:pt x="415" y="50"/>
                  </a:lnTo>
                  <a:lnTo>
                    <a:pt x="446" y="61"/>
                  </a:lnTo>
                  <a:lnTo>
                    <a:pt x="476" y="61"/>
                  </a:lnTo>
                  <a:lnTo>
                    <a:pt x="507" y="61"/>
                  </a:lnTo>
                  <a:lnTo>
                    <a:pt x="537" y="61"/>
                  </a:lnTo>
                  <a:lnTo>
                    <a:pt x="568" y="71"/>
                  </a:lnTo>
                  <a:lnTo>
                    <a:pt x="587" y="71"/>
                  </a:lnTo>
                  <a:lnTo>
                    <a:pt x="618" y="71"/>
                  </a:lnTo>
                  <a:lnTo>
                    <a:pt x="648" y="71"/>
                  </a:lnTo>
                  <a:lnTo>
                    <a:pt x="679" y="81"/>
                  </a:lnTo>
                  <a:lnTo>
                    <a:pt x="709" y="81"/>
                  </a:lnTo>
                  <a:lnTo>
                    <a:pt x="730" y="81"/>
                  </a:lnTo>
                  <a:lnTo>
                    <a:pt x="760" y="81"/>
                  </a:lnTo>
                  <a:lnTo>
                    <a:pt x="791" y="90"/>
                  </a:lnTo>
                  <a:lnTo>
                    <a:pt x="820" y="90"/>
                  </a:lnTo>
                  <a:lnTo>
                    <a:pt x="852" y="90"/>
                  </a:lnTo>
                  <a:lnTo>
                    <a:pt x="881" y="90"/>
                  </a:lnTo>
                  <a:lnTo>
                    <a:pt x="902" y="101"/>
                  </a:lnTo>
                  <a:lnTo>
                    <a:pt x="932" y="101"/>
                  </a:lnTo>
                  <a:lnTo>
                    <a:pt x="963" y="101"/>
                  </a:lnTo>
                  <a:lnTo>
                    <a:pt x="993" y="101"/>
                  </a:lnTo>
                  <a:lnTo>
                    <a:pt x="1014" y="101"/>
                  </a:lnTo>
                  <a:lnTo>
                    <a:pt x="1043" y="111"/>
                  </a:lnTo>
                  <a:lnTo>
                    <a:pt x="1064" y="111"/>
                  </a:lnTo>
                  <a:lnTo>
                    <a:pt x="1094" y="111"/>
                  </a:lnTo>
                  <a:lnTo>
                    <a:pt x="1125" y="111"/>
                  </a:lnTo>
                  <a:lnTo>
                    <a:pt x="1155" y="121"/>
                  </a:lnTo>
                  <a:lnTo>
                    <a:pt x="1186" y="121"/>
                  </a:lnTo>
                  <a:lnTo>
                    <a:pt x="1216" y="121"/>
                  </a:lnTo>
                  <a:lnTo>
                    <a:pt x="1236" y="121"/>
                  </a:lnTo>
                  <a:lnTo>
                    <a:pt x="1266" y="121"/>
                  </a:lnTo>
                  <a:lnTo>
                    <a:pt x="1287" y="121"/>
                  </a:lnTo>
                  <a:lnTo>
                    <a:pt x="1317" y="121"/>
                  </a:lnTo>
                  <a:lnTo>
                    <a:pt x="1348" y="132"/>
                  </a:lnTo>
                  <a:lnTo>
                    <a:pt x="1378" y="132"/>
                  </a:lnTo>
                  <a:lnTo>
                    <a:pt x="1428" y="132"/>
                  </a:lnTo>
                  <a:lnTo>
                    <a:pt x="1479" y="142"/>
                  </a:lnTo>
                  <a:lnTo>
                    <a:pt x="1510" y="142"/>
                  </a:lnTo>
                  <a:lnTo>
                    <a:pt x="1540" y="151"/>
                  </a:lnTo>
                  <a:lnTo>
                    <a:pt x="1561" y="151"/>
                  </a:lnTo>
                  <a:lnTo>
                    <a:pt x="1590" y="162"/>
                  </a:lnTo>
                  <a:lnTo>
                    <a:pt x="1642" y="162"/>
                  </a:lnTo>
                  <a:lnTo>
                    <a:pt x="1693" y="172"/>
                  </a:lnTo>
                  <a:lnTo>
                    <a:pt x="1733" y="182"/>
                  </a:lnTo>
                  <a:lnTo>
                    <a:pt x="1794" y="202"/>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50" name="Freeform 349"/>
            <p:cNvSpPr>
              <a:spLocks/>
            </p:cNvSpPr>
            <p:nvPr/>
          </p:nvSpPr>
          <p:spPr bwMode="auto">
            <a:xfrm>
              <a:off x="2599" y="2312"/>
              <a:ext cx="156" cy="54"/>
            </a:xfrm>
            <a:custGeom>
              <a:avLst/>
              <a:gdLst>
                <a:gd name="T0" fmla="*/ 1054 w 1094"/>
                <a:gd name="T1" fmla="*/ 51 h 375"/>
                <a:gd name="T2" fmla="*/ 993 w 1094"/>
                <a:gd name="T3" fmla="*/ 82 h 375"/>
                <a:gd name="T4" fmla="*/ 932 w 1094"/>
                <a:gd name="T5" fmla="*/ 101 h 375"/>
                <a:gd name="T6" fmla="*/ 871 w 1094"/>
                <a:gd name="T7" fmla="*/ 132 h 375"/>
                <a:gd name="T8" fmla="*/ 800 w 1094"/>
                <a:gd name="T9" fmla="*/ 152 h 375"/>
                <a:gd name="T10" fmla="*/ 739 w 1094"/>
                <a:gd name="T11" fmla="*/ 173 h 375"/>
                <a:gd name="T12" fmla="*/ 678 w 1094"/>
                <a:gd name="T13" fmla="*/ 193 h 375"/>
                <a:gd name="T14" fmla="*/ 617 w 1094"/>
                <a:gd name="T15" fmla="*/ 213 h 375"/>
                <a:gd name="T16" fmla="*/ 558 w 1094"/>
                <a:gd name="T17" fmla="*/ 233 h 375"/>
                <a:gd name="T18" fmla="*/ 486 w 1094"/>
                <a:gd name="T19" fmla="*/ 254 h 375"/>
                <a:gd name="T20" fmla="*/ 426 w 1094"/>
                <a:gd name="T21" fmla="*/ 274 h 375"/>
                <a:gd name="T22" fmla="*/ 354 w 1094"/>
                <a:gd name="T23" fmla="*/ 294 h 375"/>
                <a:gd name="T24" fmla="*/ 293 w 1094"/>
                <a:gd name="T25" fmla="*/ 314 h 375"/>
                <a:gd name="T26" fmla="*/ 233 w 1094"/>
                <a:gd name="T27" fmla="*/ 335 h 375"/>
                <a:gd name="T28" fmla="*/ 162 w 1094"/>
                <a:gd name="T29" fmla="*/ 345 h 375"/>
                <a:gd name="T30" fmla="*/ 102 w 1094"/>
                <a:gd name="T31" fmla="*/ 366 h 375"/>
                <a:gd name="T32" fmla="*/ 41 w 1094"/>
                <a:gd name="T33" fmla="*/ 355 h 375"/>
                <a:gd name="T34" fmla="*/ 0 w 1094"/>
                <a:gd name="T35" fmla="*/ 305 h 375"/>
                <a:gd name="T36" fmla="*/ 41 w 1094"/>
                <a:gd name="T37" fmla="*/ 244 h 375"/>
                <a:gd name="T38" fmla="*/ 102 w 1094"/>
                <a:gd name="T39" fmla="*/ 213 h 375"/>
                <a:gd name="T40" fmla="*/ 162 w 1094"/>
                <a:gd name="T41" fmla="*/ 183 h 375"/>
                <a:gd name="T42" fmla="*/ 213 w 1094"/>
                <a:gd name="T43" fmla="*/ 183 h 375"/>
                <a:gd name="T44" fmla="*/ 203 w 1094"/>
                <a:gd name="T45" fmla="*/ 223 h 375"/>
                <a:gd name="T46" fmla="*/ 223 w 1094"/>
                <a:gd name="T47" fmla="*/ 244 h 375"/>
                <a:gd name="T48" fmla="*/ 283 w 1094"/>
                <a:gd name="T49" fmla="*/ 233 h 375"/>
                <a:gd name="T50" fmla="*/ 335 w 1094"/>
                <a:gd name="T51" fmla="*/ 233 h 375"/>
                <a:gd name="T52" fmla="*/ 395 w 1094"/>
                <a:gd name="T53" fmla="*/ 223 h 375"/>
                <a:gd name="T54" fmla="*/ 446 w 1094"/>
                <a:gd name="T55" fmla="*/ 213 h 375"/>
                <a:gd name="T56" fmla="*/ 506 w 1094"/>
                <a:gd name="T57" fmla="*/ 193 h 375"/>
                <a:gd name="T58" fmla="*/ 558 w 1094"/>
                <a:gd name="T59" fmla="*/ 183 h 375"/>
                <a:gd name="T60" fmla="*/ 617 w 1094"/>
                <a:gd name="T61" fmla="*/ 173 h 375"/>
                <a:gd name="T62" fmla="*/ 669 w 1094"/>
                <a:gd name="T63" fmla="*/ 152 h 375"/>
                <a:gd name="T64" fmla="*/ 729 w 1094"/>
                <a:gd name="T65" fmla="*/ 132 h 375"/>
                <a:gd name="T66" fmla="*/ 781 w 1094"/>
                <a:gd name="T67" fmla="*/ 112 h 375"/>
                <a:gd name="T68" fmla="*/ 842 w 1094"/>
                <a:gd name="T69" fmla="*/ 91 h 375"/>
                <a:gd name="T70" fmla="*/ 892 w 1094"/>
                <a:gd name="T71" fmla="*/ 71 h 375"/>
                <a:gd name="T72" fmla="*/ 953 w 1094"/>
                <a:gd name="T73" fmla="*/ 51 h 375"/>
                <a:gd name="T74" fmla="*/ 1004 w 1094"/>
                <a:gd name="T75" fmla="*/ 21 h 375"/>
                <a:gd name="T76" fmla="*/ 1064 w 1094"/>
                <a:gd name="T77" fmla="*/ 10 h 375"/>
                <a:gd name="T78" fmla="*/ 1094 w 1094"/>
                <a:gd name="T79" fmla="*/ 40 h 3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4"/>
                <a:gd name="T121" fmla="*/ 0 h 375"/>
                <a:gd name="T122" fmla="*/ 1094 w 1094"/>
                <a:gd name="T123" fmla="*/ 375 h 3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4" h="375">
                  <a:moveTo>
                    <a:pt x="1094" y="40"/>
                  </a:moveTo>
                  <a:lnTo>
                    <a:pt x="1054" y="51"/>
                  </a:lnTo>
                  <a:lnTo>
                    <a:pt x="1023" y="61"/>
                  </a:lnTo>
                  <a:lnTo>
                    <a:pt x="993" y="82"/>
                  </a:lnTo>
                  <a:lnTo>
                    <a:pt x="962" y="91"/>
                  </a:lnTo>
                  <a:lnTo>
                    <a:pt x="932" y="101"/>
                  </a:lnTo>
                  <a:lnTo>
                    <a:pt x="901" y="112"/>
                  </a:lnTo>
                  <a:lnTo>
                    <a:pt x="871" y="132"/>
                  </a:lnTo>
                  <a:lnTo>
                    <a:pt x="842" y="143"/>
                  </a:lnTo>
                  <a:lnTo>
                    <a:pt x="800" y="152"/>
                  </a:lnTo>
                  <a:lnTo>
                    <a:pt x="781" y="162"/>
                  </a:lnTo>
                  <a:lnTo>
                    <a:pt x="739" y="173"/>
                  </a:lnTo>
                  <a:lnTo>
                    <a:pt x="709" y="183"/>
                  </a:lnTo>
                  <a:lnTo>
                    <a:pt x="678" y="193"/>
                  </a:lnTo>
                  <a:lnTo>
                    <a:pt x="649" y="202"/>
                  </a:lnTo>
                  <a:lnTo>
                    <a:pt x="617" y="213"/>
                  </a:lnTo>
                  <a:lnTo>
                    <a:pt x="588" y="233"/>
                  </a:lnTo>
                  <a:lnTo>
                    <a:pt x="558" y="233"/>
                  </a:lnTo>
                  <a:lnTo>
                    <a:pt x="516" y="244"/>
                  </a:lnTo>
                  <a:lnTo>
                    <a:pt x="486" y="254"/>
                  </a:lnTo>
                  <a:lnTo>
                    <a:pt x="455" y="263"/>
                  </a:lnTo>
                  <a:lnTo>
                    <a:pt x="426" y="274"/>
                  </a:lnTo>
                  <a:lnTo>
                    <a:pt x="395" y="284"/>
                  </a:lnTo>
                  <a:lnTo>
                    <a:pt x="354" y="294"/>
                  </a:lnTo>
                  <a:lnTo>
                    <a:pt x="324" y="305"/>
                  </a:lnTo>
                  <a:lnTo>
                    <a:pt x="293" y="314"/>
                  </a:lnTo>
                  <a:lnTo>
                    <a:pt x="264" y="324"/>
                  </a:lnTo>
                  <a:lnTo>
                    <a:pt x="233" y="335"/>
                  </a:lnTo>
                  <a:lnTo>
                    <a:pt x="203" y="335"/>
                  </a:lnTo>
                  <a:lnTo>
                    <a:pt x="162" y="345"/>
                  </a:lnTo>
                  <a:lnTo>
                    <a:pt x="131" y="355"/>
                  </a:lnTo>
                  <a:lnTo>
                    <a:pt x="102" y="366"/>
                  </a:lnTo>
                  <a:lnTo>
                    <a:pt x="71" y="375"/>
                  </a:lnTo>
                  <a:lnTo>
                    <a:pt x="41" y="355"/>
                  </a:lnTo>
                  <a:lnTo>
                    <a:pt x="0" y="335"/>
                  </a:lnTo>
                  <a:lnTo>
                    <a:pt x="0" y="305"/>
                  </a:lnTo>
                  <a:lnTo>
                    <a:pt x="20" y="274"/>
                  </a:lnTo>
                  <a:lnTo>
                    <a:pt x="41" y="244"/>
                  </a:lnTo>
                  <a:lnTo>
                    <a:pt x="71" y="233"/>
                  </a:lnTo>
                  <a:lnTo>
                    <a:pt x="102" y="213"/>
                  </a:lnTo>
                  <a:lnTo>
                    <a:pt x="131" y="193"/>
                  </a:lnTo>
                  <a:lnTo>
                    <a:pt x="162" y="183"/>
                  </a:lnTo>
                  <a:lnTo>
                    <a:pt x="192" y="173"/>
                  </a:lnTo>
                  <a:lnTo>
                    <a:pt x="213" y="183"/>
                  </a:lnTo>
                  <a:lnTo>
                    <a:pt x="213" y="202"/>
                  </a:lnTo>
                  <a:lnTo>
                    <a:pt x="203" y="223"/>
                  </a:lnTo>
                  <a:lnTo>
                    <a:pt x="192" y="254"/>
                  </a:lnTo>
                  <a:lnTo>
                    <a:pt x="223" y="244"/>
                  </a:lnTo>
                  <a:lnTo>
                    <a:pt x="253" y="244"/>
                  </a:lnTo>
                  <a:lnTo>
                    <a:pt x="283" y="233"/>
                  </a:lnTo>
                  <a:lnTo>
                    <a:pt x="314" y="233"/>
                  </a:lnTo>
                  <a:lnTo>
                    <a:pt x="335" y="233"/>
                  </a:lnTo>
                  <a:lnTo>
                    <a:pt x="365" y="223"/>
                  </a:lnTo>
                  <a:lnTo>
                    <a:pt x="395" y="223"/>
                  </a:lnTo>
                  <a:lnTo>
                    <a:pt x="426" y="223"/>
                  </a:lnTo>
                  <a:lnTo>
                    <a:pt x="446" y="213"/>
                  </a:lnTo>
                  <a:lnTo>
                    <a:pt x="476" y="202"/>
                  </a:lnTo>
                  <a:lnTo>
                    <a:pt x="506" y="193"/>
                  </a:lnTo>
                  <a:lnTo>
                    <a:pt x="537" y="193"/>
                  </a:lnTo>
                  <a:lnTo>
                    <a:pt x="558" y="183"/>
                  </a:lnTo>
                  <a:lnTo>
                    <a:pt x="588" y="173"/>
                  </a:lnTo>
                  <a:lnTo>
                    <a:pt x="617" y="173"/>
                  </a:lnTo>
                  <a:lnTo>
                    <a:pt x="649" y="173"/>
                  </a:lnTo>
                  <a:lnTo>
                    <a:pt x="669" y="152"/>
                  </a:lnTo>
                  <a:lnTo>
                    <a:pt x="699" y="143"/>
                  </a:lnTo>
                  <a:lnTo>
                    <a:pt x="729" y="132"/>
                  </a:lnTo>
                  <a:lnTo>
                    <a:pt x="760" y="122"/>
                  </a:lnTo>
                  <a:lnTo>
                    <a:pt x="781" y="112"/>
                  </a:lnTo>
                  <a:lnTo>
                    <a:pt x="811" y="101"/>
                  </a:lnTo>
                  <a:lnTo>
                    <a:pt x="842" y="91"/>
                  </a:lnTo>
                  <a:lnTo>
                    <a:pt x="871" y="82"/>
                  </a:lnTo>
                  <a:lnTo>
                    <a:pt x="892" y="71"/>
                  </a:lnTo>
                  <a:lnTo>
                    <a:pt x="922" y="61"/>
                  </a:lnTo>
                  <a:lnTo>
                    <a:pt x="953" y="51"/>
                  </a:lnTo>
                  <a:lnTo>
                    <a:pt x="973" y="40"/>
                  </a:lnTo>
                  <a:lnTo>
                    <a:pt x="1004" y="21"/>
                  </a:lnTo>
                  <a:lnTo>
                    <a:pt x="1033" y="10"/>
                  </a:lnTo>
                  <a:lnTo>
                    <a:pt x="1064" y="10"/>
                  </a:lnTo>
                  <a:lnTo>
                    <a:pt x="1094" y="0"/>
                  </a:lnTo>
                  <a:lnTo>
                    <a:pt x="1094" y="40"/>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51" name="Freeform 350"/>
            <p:cNvSpPr>
              <a:spLocks/>
            </p:cNvSpPr>
            <p:nvPr/>
          </p:nvSpPr>
          <p:spPr bwMode="auto">
            <a:xfrm>
              <a:off x="2599" y="2312"/>
              <a:ext cx="156" cy="54"/>
            </a:xfrm>
            <a:custGeom>
              <a:avLst/>
              <a:gdLst>
                <a:gd name="T0" fmla="*/ 1054 w 1094"/>
                <a:gd name="T1" fmla="*/ 51 h 375"/>
                <a:gd name="T2" fmla="*/ 993 w 1094"/>
                <a:gd name="T3" fmla="*/ 82 h 375"/>
                <a:gd name="T4" fmla="*/ 932 w 1094"/>
                <a:gd name="T5" fmla="*/ 101 h 375"/>
                <a:gd name="T6" fmla="*/ 871 w 1094"/>
                <a:gd name="T7" fmla="*/ 132 h 375"/>
                <a:gd name="T8" fmla="*/ 800 w 1094"/>
                <a:gd name="T9" fmla="*/ 152 h 375"/>
                <a:gd name="T10" fmla="*/ 739 w 1094"/>
                <a:gd name="T11" fmla="*/ 173 h 375"/>
                <a:gd name="T12" fmla="*/ 678 w 1094"/>
                <a:gd name="T13" fmla="*/ 193 h 375"/>
                <a:gd name="T14" fmla="*/ 617 w 1094"/>
                <a:gd name="T15" fmla="*/ 213 h 375"/>
                <a:gd name="T16" fmla="*/ 558 w 1094"/>
                <a:gd name="T17" fmla="*/ 233 h 375"/>
                <a:gd name="T18" fmla="*/ 486 w 1094"/>
                <a:gd name="T19" fmla="*/ 254 h 375"/>
                <a:gd name="T20" fmla="*/ 426 w 1094"/>
                <a:gd name="T21" fmla="*/ 274 h 375"/>
                <a:gd name="T22" fmla="*/ 354 w 1094"/>
                <a:gd name="T23" fmla="*/ 294 h 375"/>
                <a:gd name="T24" fmla="*/ 293 w 1094"/>
                <a:gd name="T25" fmla="*/ 314 h 375"/>
                <a:gd name="T26" fmla="*/ 233 w 1094"/>
                <a:gd name="T27" fmla="*/ 335 h 375"/>
                <a:gd name="T28" fmla="*/ 162 w 1094"/>
                <a:gd name="T29" fmla="*/ 345 h 375"/>
                <a:gd name="T30" fmla="*/ 102 w 1094"/>
                <a:gd name="T31" fmla="*/ 366 h 375"/>
                <a:gd name="T32" fmla="*/ 41 w 1094"/>
                <a:gd name="T33" fmla="*/ 355 h 375"/>
                <a:gd name="T34" fmla="*/ 0 w 1094"/>
                <a:gd name="T35" fmla="*/ 305 h 375"/>
                <a:gd name="T36" fmla="*/ 41 w 1094"/>
                <a:gd name="T37" fmla="*/ 244 h 375"/>
                <a:gd name="T38" fmla="*/ 102 w 1094"/>
                <a:gd name="T39" fmla="*/ 213 h 375"/>
                <a:gd name="T40" fmla="*/ 162 w 1094"/>
                <a:gd name="T41" fmla="*/ 183 h 375"/>
                <a:gd name="T42" fmla="*/ 213 w 1094"/>
                <a:gd name="T43" fmla="*/ 183 h 375"/>
                <a:gd name="T44" fmla="*/ 203 w 1094"/>
                <a:gd name="T45" fmla="*/ 223 h 375"/>
                <a:gd name="T46" fmla="*/ 223 w 1094"/>
                <a:gd name="T47" fmla="*/ 244 h 375"/>
                <a:gd name="T48" fmla="*/ 283 w 1094"/>
                <a:gd name="T49" fmla="*/ 233 h 375"/>
                <a:gd name="T50" fmla="*/ 335 w 1094"/>
                <a:gd name="T51" fmla="*/ 233 h 375"/>
                <a:gd name="T52" fmla="*/ 395 w 1094"/>
                <a:gd name="T53" fmla="*/ 223 h 375"/>
                <a:gd name="T54" fmla="*/ 446 w 1094"/>
                <a:gd name="T55" fmla="*/ 213 h 375"/>
                <a:gd name="T56" fmla="*/ 506 w 1094"/>
                <a:gd name="T57" fmla="*/ 193 h 375"/>
                <a:gd name="T58" fmla="*/ 558 w 1094"/>
                <a:gd name="T59" fmla="*/ 183 h 375"/>
                <a:gd name="T60" fmla="*/ 617 w 1094"/>
                <a:gd name="T61" fmla="*/ 173 h 375"/>
                <a:gd name="T62" fmla="*/ 669 w 1094"/>
                <a:gd name="T63" fmla="*/ 152 h 375"/>
                <a:gd name="T64" fmla="*/ 729 w 1094"/>
                <a:gd name="T65" fmla="*/ 132 h 375"/>
                <a:gd name="T66" fmla="*/ 781 w 1094"/>
                <a:gd name="T67" fmla="*/ 112 h 375"/>
                <a:gd name="T68" fmla="*/ 842 w 1094"/>
                <a:gd name="T69" fmla="*/ 91 h 375"/>
                <a:gd name="T70" fmla="*/ 892 w 1094"/>
                <a:gd name="T71" fmla="*/ 71 h 375"/>
                <a:gd name="T72" fmla="*/ 953 w 1094"/>
                <a:gd name="T73" fmla="*/ 51 h 375"/>
                <a:gd name="T74" fmla="*/ 1004 w 1094"/>
                <a:gd name="T75" fmla="*/ 21 h 375"/>
                <a:gd name="T76" fmla="*/ 1064 w 1094"/>
                <a:gd name="T77" fmla="*/ 10 h 375"/>
                <a:gd name="T78" fmla="*/ 1094 w 1094"/>
                <a:gd name="T79" fmla="*/ 40 h 3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4"/>
                <a:gd name="T121" fmla="*/ 0 h 375"/>
                <a:gd name="T122" fmla="*/ 1094 w 1094"/>
                <a:gd name="T123" fmla="*/ 375 h 3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4" h="375">
                  <a:moveTo>
                    <a:pt x="1094" y="40"/>
                  </a:moveTo>
                  <a:lnTo>
                    <a:pt x="1054" y="51"/>
                  </a:lnTo>
                  <a:lnTo>
                    <a:pt x="1023" y="61"/>
                  </a:lnTo>
                  <a:lnTo>
                    <a:pt x="993" y="82"/>
                  </a:lnTo>
                  <a:lnTo>
                    <a:pt x="962" y="91"/>
                  </a:lnTo>
                  <a:lnTo>
                    <a:pt x="932" y="101"/>
                  </a:lnTo>
                  <a:lnTo>
                    <a:pt x="901" y="112"/>
                  </a:lnTo>
                  <a:lnTo>
                    <a:pt x="871" y="132"/>
                  </a:lnTo>
                  <a:lnTo>
                    <a:pt x="842" y="143"/>
                  </a:lnTo>
                  <a:lnTo>
                    <a:pt x="800" y="152"/>
                  </a:lnTo>
                  <a:lnTo>
                    <a:pt x="781" y="162"/>
                  </a:lnTo>
                  <a:lnTo>
                    <a:pt x="739" y="173"/>
                  </a:lnTo>
                  <a:lnTo>
                    <a:pt x="709" y="183"/>
                  </a:lnTo>
                  <a:lnTo>
                    <a:pt x="678" y="193"/>
                  </a:lnTo>
                  <a:lnTo>
                    <a:pt x="649" y="202"/>
                  </a:lnTo>
                  <a:lnTo>
                    <a:pt x="617" y="213"/>
                  </a:lnTo>
                  <a:lnTo>
                    <a:pt x="588" y="233"/>
                  </a:lnTo>
                  <a:lnTo>
                    <a:pt x="558" y="233"/>
                  </a:lnTo>
                  <a:lnTo>
                    <a:pt x="516" y="244"/>
                  </a:lnTo>
                  <a:lnTo>
                    <a:pt x="486" y="254"/>
                  </a:lnTo>
                  <a:lnTo>
                    <a:pt x="455" y="263"/>
                  </a:lnTo>
                  <a:lnTo>
                    <a:pt x="426" y="274"/>
                  </a:lnTo>
                  <a:lnTo>
                    <a:pt x="395" y="284"/>
                  </a:lnTo>
                  <a:lnTo>
                    <a:pt x="354" y="294"/>
                  </a:lnTo>
                  <a:lnTo>
                    <a:pt x="324" y="305"/>
                  </a:lnTo>
                  <a:lnTo>
                    <a:pt x="293" y="314"/>
                  </a:lnTo>
                  <a:lnTo>
                    <a:pt x="264" y="324"/>
                  </a:lnTo>
                  <a:lnTo>
                    <a:pt x="233" y="335"/>
                  </a:lnTo>
                  <a:lnTo>
                    <a:pt x="203" y="335"/>
                  </a:lnTo>
                  <a:lnTo>
                    <a:pt x="162" y="345"/>
                  </a:lnTo>
                  <a:lnTo>
                    <a:pt x="131" y="355"/>
                  </a:lnTo>
                  <a:lnTo>
                    <a:pt x="102" y="366"/>
                  </a:lnTo>
                  <a:lnTo>
                    <a:pt x="71" y="375"/>
                  </a:lnTo>
                  <a:lnTo>
                    <a:pt x="41" y="355"/>
                  </a:lnTo>
                  <a:lnTo>
                    <a:pt x="0" y="335"/>
                  </a:lnTo>
                  <a:lnTo>
                    <a:pt x="0" y="305"/>
                  </a:lnTo>
                  <a:lnTo>
                    <a:pt x="20" y="274"/>
                  </a:lnTo>
                  <a:lnTo>
                    <a:pt x="41" y="244"/>
                  </a:lnTo>
                  <a:lnTo>
                    <a:pt x="71" y="233"/>
                  </a:lnTo>
                  <a:lnTo>
                    <a:pt x="102" y="213"/>
                  </a:lnTo>
                  <a:lnTo>
                    <a:pt x="131" y="193"/>
                  </a:lnTo>
                  <a:lnTo>
                    <a:pt x="162" y="183"/>
                  </a:lnTo>
                  <a:lnTo>
                    <a:pt x="192" y="173"/>
                  </a:lnTo>
                  <a:lnTo>
                    <a:pt x="213" y="183"/>
                  </a:lnTo>
                  <a:lnTo>
                    <a:pt x="213" y="202"/>
                  </a:lnTo>
                  <a:lnTo>
                    <a:pt x="203" y="223"/>
                  </a:lnTo>
                  <a:lnTo>
                    <a:pt x="192" y="254"/>
                  </a:lnTo>
                  <a:lnTo>
                    <a:pt x="223" y="244"/>
                  </a:lnTo>
                  <a:lnTo>
                    <a:pt x="253" y="244"/>
                  </a:lnTo>
                  <a:lnTo>
                    <a:pt x="283" y="233"/>
                  </a:lnTo>
                  <a:lnTo>
                    <a:pt x="314" y="233"/>
                  </a:lnTo>
                  <a:lnTo>
                    <a:pt x="335" y="233"/>
                  </a:lnTo>
                  <a:lnTo>
                    <a:pt x="365" y="223"/>
                  </a:lnTo>
                  <a:lnTo>
                    <a:pt x="395" y="223"/>
                  </a:lnTo>
                  <a:lnTo>
                    <a:pt x="426" y="223"/>
                  </a:lnTo>
                  <a:lnTo>
                    <a:pt x="446" y="213"/>
                  </a:lnTo>
                  <a:lnTo>
                    <a:pt x="476" y="202"/>
                  </a:lnTo>
                  <a:lnTo>
                    <a:pt x="506" y="193"/>
                  </a:lnTo>
                  <a:lnTo>
                    <a:pt x="537" y="193"/>
                  </a:lnTo>
                  <a:lnTo>
                    <a:pt x="558" y="183"/>
                  </a:lnTo>
                  <a:lnTo>
                    <a:pt x="588" y="173"/>
                  </a:lnTo>
                  <a:lnTo>
                    <a:pt x="617" y="173"/>
                  </a:lnTo>
                  <a:lnTo>
                    <a:pt x="649" y="173"/>
                  </a:lnTo>
                  <a:lnTo>
                    <a:pt x="669" y="152"/>
                  </a:lnTo>
                  <a:lnTo>
                    <a:pt x="699" y="143"/>
                  </a:lnTo>
                  <a:lnTo>
                    <a:pt x="729" y="132"/>
                  </a:lnTo>
                  <a:lnTo>
                    <a:pt x="760" y="122"/>
                  </a:lnTo>
                  <a:lnTo>
                    <a:pt x="781" y="112"/>
                  </a:lnTo>
                  <a:lnTo>
                    <a:pt x="811" y="101"/>
                  </a:lnTo>
                  <a:lnTo>
                    <a:pt x="842" y="91"/>
                  </a:lnTo>
                  <a:lnTo>
                    <a:pt x="871" y="82"/>
                  </a:lnTo>
                  <a:lnTo>
                    <a:pt x="892" y="71"/>
                  </a:lnTo>
                  <a:lnTo>
                    <a:pt x="922" y="61"/>
                  </a:lnTo>
                  <a:lnTo>
                    <a:pt x="953" y="51"/>
                  </a:lnTo>
                  <a:lnTo>
                    <a:pt x="973" y="40"/>
                  </a:lnTo>
                  <a:lnTo>
                    <a:pt x="1004" y="21"/>
                  </a:lnTo>
                  <a:lnTo>
                    <a:pt x="1033" y="10"/>
                  </a:lnTo>
                  <a:lnTo>
                    <a:pt x="1064" y="10"/>
                  </a:lnTo>
                  <a:lnTo>
                    <a:pt x="1094" y="0"/>
                  </a:lnTo>
                  <a:lnTo>
                    <a:pt x="1094" y="4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52" name="Freeform 351"/>
            <p:cNvSpPr>
              <a:spLocks/>
            </p:cNvSpPr>
            <p:nvPr/>
          </p:nvSpPr>
          <p:spPr bwMode="auto">
            <a:xfrm>
              <a:off x="2296" y="2335"/>
              <a:ext cx="222" cy="42"/>
            </a:xfrm>
            <a:custGeom>
              <a:avLst/>
              <a:gdLst>
                <a:gd name="T0" fmla="*/ 183 w 1552"/>
                <a:gd name="T1" fmla="*/ 31 h 294"/>
                <a:gd name="T2" fmla="*/ 234 w 1552"/>
                <a:gd name="T3" fmla="*/ 51 h 294"/>
                <a:gd name="T4" fmla="*/ 315 w 1552"/>
                <a:gd name="T5" fmla="*/ 61 h 294"/>
                <a:gd name="T6" fmla="*/ 385 w 1552"/>
                <a:gd name="T7" fmla="*/ 61 h 294"/>
                <a:gd name="T8" fmla="*/ 477 w 1552"/>
                <a:gd name="T9" fmla="*/ 61 h 294"/>
                <a:gd name="T10" fmla="*/ 558 w 1552"/>
                <a:gd name="T11" fmla="*/ 71 h 294"/>
                <a:gd name="T12" fmla="*/ 639 w 1552"/>
                <a:gd name="T13" fmla="*/ 82 h 294"/>
                <a:gd name="T14" fmla="*/ 720 w 1552"/>
                <a:gd name="T15" fmla="*/ 82 h 294"/>
                <a:gd name="T16" fmla="*/ 801 w 1552"/>
                <a:gd name="T17" fmla="*/ 92 h 294"/>
                <a:gd name="T18" fmla="*/ 883 w 1552"/>
                <a:gd name="T19" fmla="*/ 101 h 294"/>
                <a:gd name="T20" fmla="*/ 963 w 1552"/>
                <a:gd name="T21" fmla="*/ 101 h 294"/>
                <a:gd name="T22" fmla="*/ 1045 w 1552"/>
                <a:gd name="T23" fmla="*/ 112 h 294"/>
                <a:gd name="T24" fmla="*/ 1125 w 1552"/>
                <a:gd name="T25" fmla="*/ 122 h 294"/>
                <a:gd name="T26" fmla="*/ 1197 w 1552"/>
                <a:gd name="T27" fmla="*/ 132 h 294"/>
                <a:gd name="T28" fmla="*/ 1278 w 1552"/>
                <a:gd name="T29" fmla="*/ 152 h 294"/>
                <a:gd name="T30" fmla="*/ 1359 w 1552"/>
                <a:gd name="T31" fmla="*/ 162 h 294"/>
                <a:gd name="T32" fmla="*/ 1430 w 1552"/>
                <a:gd name="T33" fmla="*/ 183 h 294"/>
                <a:gd name="T34" fmla="*/ 1510 w 1552"/>
                <a:gd name="T35" fmla="*/ 204 h 294"/>
                <a:gd name="T36" fmla="*/ 1541 w 1552"/>
                <a:gd name="T37" fmla="*/ 254 h 294"/>
                <a:gd name="T38" fmla="*/ 1470 w 1552"/>
                <a:gd name="T39" fmla="*/ 274 h 294"/>
                <a:gd name="T40" fmla="*/ 1379 w 1552"/>
                <a:gd name="T41" fmla="*/ 254 h 294"/>
                <a:gd name="T42" fmla="*/ 1287 w 1552"/>
                <a:gd name="T43" fmla="*/ 233 h 294"/>
                <a:gd name="T44" fmla="*/ 1186 w 1552"/>
                <a:gd name="T45" fmla="*/ 213 h 294"/>
                <a:gd name="T46" fmla="*/ 1096 w 1552"/>
                <a:gd name="T47" fmla="*/ 193 h 294"/>
                <a:gd name="T48" fmla="*/ 1004 w 1552"/>
                <a:gd name="T49" fmla="*/ 173 h 294"/>
                <a:gd name="T50" fmla="*/ 913 w 1552"/>
                <a:gd name="T51" fmla="*/ 162 h 294"/>
                <a:gd name="T52" fmla="*/ 822 w 1552"/>
                <a:gd name="T53" fmla="*/ 152 h 294"/>
                <a:gd name="T54" fmla="*/ 720 w 1552"/>
                <a:gd name="T55" fmla="*/ 143 h 294"/>
                <a:gd name="T56" fmla="*/ 629 w 1552"/>
                <a:gd name="T57" fmla="*/ 132 h 294"/>
                <a:gd name="T58" fmla="*/ 528 w 1552"/>
                <a:gd name="T59" fmla="*/ 132 h 294"/>
                <a:gd name="T60" fmla="*/ 437 w 1552"/>
                <a:gd name="T61" fmla="*/ 122 h 294"/>
                <a:gd name="T62" fmla="*/ 335 w 1552"/>
                <a:gd name="T63" fmla="*/ 112 h 294"/>
                <a:gd name="T64" fmla="*/ 244 w 1552"/>
                <a:gd name="T65" fmla="*/ 112 h 294"/>
                <a:gd name="T66" fmla="*/ 153 w 1552"/>
                <a:gd name="T67" fmla="*/ 101 h 294"/>
                <a:gd name="T68" fmla="*/ 51 w 1552"/>
                <a:gd name="T69" fmla="*/ 101 h 294"/>
                <a:gd name="T70" fmla="*/ 0 w 1552"/>
                <a:gd name="T71" fmla="*/ 61 h 294"/>
                <a:gd name="T72" fmla="*/ 31 w 1552"/>
                <a:gd name="T73" fmla="*/ 11 h 294"/>
                <a:gd name="T74" fmla="*/ 92 w 1552"/>
                <a:gd name="T75" fmla="*/ 11 h 294"/>
                <a:gd name="T76" fmla="*/ 153 w 1552"/>
                <a:gd name="T77" fmla="*/ 11 h 2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552"/>
                <a:gd name="T118" fmla="*/ 0 h 294"/>
                <a:gd name="T119" fmla="*/ 1552 w 1552"/>
                <a:gd name="T120" fmla="*/ 294 h 2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552" h="294">
                  <a:moveTo>
                    <a:pt x="183" y="0"/>
                  </a:moveTo>
                  <a:lnTo>
                    <a:pt x="183" y="31"/>
                  </a:lnTo>
                  <a:lnTo>
                    <a:pt x="204" y="51"/>
                  </a:lnTo>
                  <a:lnTo>
                    <a:pt x="234" y="51"/>
                  </a:lnTo>
                  <a:lnTo>
                    <a:pt x="274" y="61"/>
                  </a:lnTo>
                  <a:lnTo>
                    <a:pt x="315" y="61"/>
                  </a:lnTo>
                  <a:lnTo>
                    <a:pt x="345" y="61"/>
                  </a:lnTo>
                  <a:lnTo>
                    <a:pt x="385" y="61"/>
                  </a:lnTo>
                  <a:lnTo>
                    <a:pt x="437" y="61"/>
                  </a:lnTo>
                  <a:lnTo>
                    <a:pt x="477" y="61"/>
                  </a:lnTo>
                  <a:lnTo>
                    <a:pt x="507" y="71"/>
                  </a:lnTo>
                  <a:lnTo>
                    <a:pt x="558" y="71"/>
                  </a:lnTo>
                  <a:lnTo>
                    <a:pt x="599" y="82"/>
                  </a:lnTo>
                  <a:lnTo>
                    <a:pt x="639" y="82"/>
                  </a:lnTo>
                  <a:lnTo>
                    <a:pt x="680" y="82"/>
                  </a:lnTo>
                  <a:lnTo>
                    <a:pt x="720" y="82"/>
                  </a:lnTo>
                  <a:lnTo>
                    <a:pt x="761" y="92"/>
                  </a:lnTo>
                  <a:lnTo>
                    <a:pt x="801" y="92"/>
                  </a:lnTo>
                  <a:lnTo>
                    <a:pt x="842" y="92"/>
                  </a:lnTo>
                  <a:lnTo>
                    <a:pt x="883" y="101"/>
                  </a:lnTo>
                  <a:lnTo>
                    <a:pt x="934" y="101"/>
                  </a:lnTo>
                  <a:lnTo>
                    <a:pt x="963" y="101"/>
                  </a:lnTo>
                  <a:lnTo>
                    <a:pt x="1004" y="112"/>
                  </a:lnTo>
                  <a:lnTo>
                    <a:pt x="1045" y="112"/>
                  </a:lnTo>
                  <a:lnTo>
                    <a:pt x="1085" y="122"/>
                  </a:lnTo>
                  <a:lnTo>
                    <a:pt x="1125" y="122"/>
                  </a:lnTo>
                  <a:lnTo>
                    <a:pt x="1166" y="132"/>
                  </a:lnTo>
                  <a:lnTo>
                    <a:pt x="1197" y="132"/>
                  </a:lnTo>
                  <a:lnTo>
                    <a:pt x="1247" y="143"/>
                  </a:lnTo>
                  <a:lnTo>
                    <a:pt x="1278" y="152"/>
                  </a:lnTo>
                  <a:lnTo>
                    <a:pt x="1318" y="162"/>
                  </a:lnTo>
                  <a:lnTo>
                    <a:pt x="1359" y="162"/>
                  </a:lnTo>
                  <a:lnTo>
                    <a:pt x="1399" y="173"/>
                  </a:lnTo>
                  <a:lnTo>
                    <a:pt x="1430" y="183"/>
                  </a:lnTo>
                  <a:lnTo>
                    <a:pt x="1470" y="193"/>
                  </a:lnTo>
                  <a:lnTo>
                    <a:pt x="1510" y="204"/>
                  </a:lnTo>
                  <a:lnTo>
                    <a:pt x="1552" y="213"/>
                  </a:lnTo>
                  <a:lnTo>
                    <a:pt x="1541" y="254"/>
                  </a:lnTo>
                  <a:lnTo>
                    <a:pt x="1521" y="294"/>
                  </a:lnTo>
                  <a:lnTo>
                    <a:pt x="1470" y="274"/>
                  </a:lnTo>
                  <a:lnTo>
                    <a:pt x="1420" y="264"/>
                  </a:lnTo>
                  <a:lnTo>
                    <a:pt x="1379" y="254"/>
                  </a:lnTo>
                  <a:lnTo>
                    <a:pt x="1329" y="244"/>
                  </a:lnTo>
                  <a:lnTo>
                    <a:pt x="1287" y="233"/>
                  </a:lnTo>
                  <a:lnTo>
                    <a:pt x="1237" y="223"/>
                  </a:lnTo>
                  <a:lnTo>
                    <a:pt x="1186" y="213"/>
                  </a:lnTo>
                  <a:lnTo>
                    <a:pt x="1146" y="204"/>
                  </a:lnTo>
                  <a:lnTo>
                    <a:pt x="1096" y="193"/>
                  </a:lnTo>
                  <a:lnTo>
                    <a:pt x="1045" y="183"/>
                  </a:lnTo>
                  <a:lnTo>
                    <a:pt x="1004" y="173"/>
                  </a:lnTo>
                  <a:lnTo>
                    <a:pt x="963" y="173"/>
                  </a:lnTo>
                  <a:lnTo>
                    <a:pt x="913" y="162"/>
                  </a:lnTo>
                  <a:lnTo>
                    <a:pt x="862" y="162"/>
                  </a:lnTo>
                  <a:lnTo>
                    <a:pt x="822" y="152"/>
                  </a:lnTo>
                  <a:lnTo>
                    <a:pt x="771" y="152"/>
                  </a:lnTo>
                  <a:lnTo>
                    <a:pt x="720" y="143"/>
                  </a:lnTo>
                  <a:lnTo>
                    <a:pt x="669" y="143"/>
                  </a:lnTo>
                  <a:lnTo>
                    <a:pt x="629" y="132"/>
                  </a:lnTo>
                  <a:lnTo>
                    <a:pt x="578" y="132"/>
                  </a:lnTo>
                  <a:lnTo>
                    <a:pt x="528" y="132"/>
                  </a:lnTo>
                  <a:lnTo>
                    <a:pt x="488" y="122"/>
                  </a:lnTo>
                  <a:lnTo>
                    <a:pt x="437" y="122"/>
                  </a:lnTo>
                  <a:lnTo>
                    <a:pt x="385" y="122"/>
                  </a:lnTo>
                  <a:lnTo>
                    <a:pt x="335" y="112"/>
                  </a:lnTo>
                  <a:lnTo>
                    <a:pt x="295" y="112"/>
                  </a:lnTo>
                  <a:lnTo>
                    <a:pt x="244" y="112"/>
                  </a:lnTo>
                  <a:lnTo>
                    <a:pt x="193" y="112"/>
                  </a:lnTo>
                  <a:lnTo>
                    <a:pt x="153" y="101"/>
                  </a:lnTo>
                  <a:lnTo>
                    <a:pt x="102" y="101"/>
                  </a:lnTo>
                  <a:lnTo>
                    <a:pt x="51" y="101"/>
                  </a:lnTo>
                  <a:lnTo>
                    <a:pt x="11" y="101"/>
                  </a:lnTo>
                  <a:lnTo>
                    <a:pt x="0" y="61"/>
                  </a:lnTo>
                  <a:lnTo>
                    <a:pt x="11" y="31"/>
                  </a:lnTo>
                  <a:lnTo>
                    <a:pt x="31" y="11"/>
                  </a:lnTo>
                  <a:lnTo>
                    <a:pt x="61" y="11"/>
                  </a:lnTo>
                  <a:lnTo>
                    <a:pt x="92" y="11"/>
                  </a:lnTo>
                  <a:lnTo>
                    <a:pt x="122" y="11"/>
                  </a:lnTo>
                  <a:lnTo>
                    <a:pt x="153" y="11"/>
                  </a:lnTo>
                  <a:lnTo>
                    <a:pt x="183" y="0"/>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53" name="Freeform 352"/>
            <p:cNvSpPr>
              <a:spLocks/>
            </p:cNvSpPr>
            <p:nvPr/>
          </p:nvSpPr>
          <p:spPr bwMode="auto">
            <a:xfrm>
              <a:off x="2296" y="2335"/>
              <a:ext cx="222" cy="42"/>
            </a:xfrm>
            <a:custGeom>
              <a:avLst/>
              <a:gdLst>
                <a:gd name="T0" fmla="*/ 183 w 1552"/>
                <a:gd name="T1" fmla="*/ 31 h 294"/>
                <a:gd name="T2" fmla="*/ 234 w 1552"/>
                <a:gd name="T3" fmla="*/ 51 h 294"/>
                <a:gd name="T4" fmla="*/ 315 w 1552"/>
                <a:gd name="T5" fmla="*/ 61 h 294"/>
                <a:gd name="T6" fmla="*/ 385 w 1552"/>
                <a:gd name="T7" fmla="*/ 61 h 294"/>
                <a:gd name="T8" fmla="*/ 477 w 1552"/>
                <a:gd name="T9" fmla="*/ 61 h 294"/>
                <a:gd name="T10" fmla="*/ 558 w 1552"/>
                <a:gd name="T11" fmla="*/ 71 h 294"/>
                <a:gd name="T12" fmla="*/ 639 w 1552"/>
                <a:gd name="T13" fmla="*/ 82 h 294"/>
                <a:gd name="T14" fmla="*/ 720 w 1552"/>
                <a:gd name="T15" fmla="*/ 82 h 294"/>
                <a:gd name="T16" fmla="*/ 801 w 1552"/>
                <a:gd name="T17" fmla="*/ 92 h 294"/>
                <a:gd name="T18" fmla="*/ 883 w 1552"/>
                <a:gd name="T19" fmla="*/ 101 h 294"/>
                <a:gd name="T20" fmla="*/ 963 w 1552"/>
                <a:gd name="T21" fmla="*/ 101 h 294"/>
                <a:gd name="T22" fmla="*/ 1045 w 1552"/>
                <a:gd name="T23" fmla="*/ 112 h 294"/>
                <a:gd name="T24" fmla="*/ 1125 w 1552"/>
                <a:gd name="T25" fmla="*/ 122 h 294"/>
                <a:gd name="T26" fmla="*/ 1197 w 1552"/>
                <a:gd name="T27" fmla="*/ 132 h 294"/>
                <a:gd name="T28" fmla="*/ 1278 w 1552"/>
                <a:gd name="T29" fmla="*/ 152 h 294"/>
                <a:gd name="T30" fmla="*/ 1359 w 1552"/>
                <a:gd name="T31" fmla="*/ 162 h 294"/>
                <a:gd name="T32" fmla="*/ 1430 w 1552"/>
                <a:gd name="T33" fmla="*/ 183 h 294"/>
                <a:gd name="T34" fmla="*/ 1510 w 1552"/>
                <a:gd name="T35" fmla="*/ 204 h 294"/>
                <a:gd name="T36" fmla="*/ 1541 w 1552"/>
                <a:gd name="T37" fmla="*/ 254 h 294"/>
                <a:gd name="T38" fmla="*/ 1470 w 1552"/>
                <a:gd name="T39" fmla="*/ 274 h 294"/>
                <a:gd name="T40" fmla="*/ 1379 w 1552"/>
                <a:gd name="T41" fmla="*/ 254 h 294"/>
                <a:gd name="T42" fmla="*/ 1287 w 1552"/>
                <a:gd name="T43" fmla="*/ 233 h 294"/>
                <a:gd name="T44" fmla="*/ 1186 w 1552"/>
                <a:gd name="T45" fmla="*/ 213 h 294"/>
                <a:gd name="T46" fmla="*/ 1096 w 1552"/>
                <a:gd name="T47" fmla="*/ 193 h 294"/>
                <a:gd name="T48" fmla="*/ 1004 w 1552"/>
                <a:gd name="T49" fmla="*/ 173 h 294"/>
                <a:gd name="T50" fmla="*/ 913 w 1552"/>
                <a:gd name="T51" fmla="*/ 162 h 294"/>
                <a:gd name="T52" fmla="*/ 822 w 1552"/>
                <a:gd name="T53" fmla="*/ 152 h 294"/>
                <a:gd name="T54" fmla="*/ 720 w 1552"/>
                <a:gd name="T55" fmla="*/ 143 h 294"/>
                <a:gd name="T56" fmla="*/ 629 w 1552"/>
                <a:gd name="T57" fmla="*/ 132 h 294"/>
                <a:gd name="T58" fmla="*/ 528 w 1552"/>
                <a:gd name="T59" fmla="*/ 132 h 294"/>
                <a:gd name="T60" fmla="*/ 437 w 1552"/>
                <a:gd name="T61" fmla="*/ 122 h 294"/>
                <a:gd name="T62" fmla="*/ 335 w 1552"/>
                <a:gd name="T63" fmla="*/ 112 h 294"/>
                <a:gd name="T64" fmla="*/ 244 w 1552"/>
                <a:gd name="T65" fmla="*/ 112 h 294"/>
                <a:gd name="T66" fmla="*/ 153 w 1552"/>
                <a:gd name="T67" fmla="*/ 101 h 294"/>
                <a:gd name="T68" fmla="*/ 51 w 1552"/>
                <a:gd name="T69" fmla="*/ 101 h 294"/>
                <a:gd name="T70" fmla="*/ 0 w 1552"/>
                <a:gd name="T71" fmla="*/ 61 h 294"/>
                <a:gd name="T72" fmla="*/ 31 w 1552"/>
                <a:gd name="T73" fmla="*/ 11 h 294"/>
                <a:gd name="T74" fmla="*/ 92 w 1552"/>
                <a:gd name="T75" fmla="*/ 11 h 294"/>
                <a:gd name="T76" fmla="*/ 153 w 1552"/>
                <a:gd name="T77" fmla="*/ 11 h 2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552"/>
                <a:gd name="T118" fmla="*/ 0 h 294"/>
                <a:gd name="T119" fmla="*/ 1552 w 1552"/>
                <a:gd name="T120" fmla="*/ 294 h 2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552" h="294">
                  <a:moveTo>
                    <a:pt x="183" y="0"/>
                  </a:moveTo>
                  <a:lnTo>
                    <a:pt x="183" y="31"/>
                  </a:lnTo>
                  <a:lnTo>
                    <a:pt x="204" y="51"/>
                  </a:lnTo>
                  <a:lnTo>
                    <a:pt x="234" y="51"/>
                  </a:lnTo>
                  <a:lnTo>
                    <a:pt x="274" y="61"/>
                  </a:lnTo>
                  <a:lnTo>
                    <a:pt x="315" y="61"/>
                  </a:lnTo>
                  <a:lnTo>
                    <a:pt x="345" y="61"/>
                  </a:lnTo>
                  <a:lnTo>
                    <a:pt x="385" y="61"/>
                  </a:lnTo>
                  <a:lnTo>
                    <a:pt x="437" y="61"/>
                  </a:lnTo>
                  <a:lnTo>
                    <a:pt x="477" y="61"/>
                  </a:lnTo>
                  <a:lnTo>
                    <a:pt x="507" y="71"/>
                  </a:lnTo>
                  <a:lnTo>
                    <a:pt x="558" y="71"/>
                  </a:lnTo>
                  <a:lnTo>
                    <a:pt x="599" y="82"/>
                  </a:lnTo>
                  <a:lnTo>
                    <a:pt x="639" y="82"/>
                  </a:lnTo>
                  <a:lnTo>
                    <a:pt x="680" y="82"/>
                  </a:lnTo>
                  <a:lnTo>
                    <a:pt x="720" y="82"/>
                  </a:lnTo>
                  <a:lnTo>
                    <a:pt x="761" y="92"/>
                  </a:lnTo>
                  <a:lnTo>
                    <a:pt x="801" y="92"/>
                  </a:lnTo>
                  <a:lnTo>
                    <a:pt x="842" y="92"/>
                  </a:lnTo>
                  <a:lnTo>
                    <a:pt x="883" y="101"/>
                  </a:lnTo>
                  <a:lnTo>
                    <a:pt x="934" y="101"/>
                  </a:lnTo>
                  <a:lnTo>
                    <a:pt x="963" y="101"/>
                  </a:lnTo>
                  <a:lnTo>
                    <a:pt x="1004" y="112"/>
                  </a:lnTo>
                  <a:lnTo>
                    <a:pt x="1045" y="112"/>
                  </a:lnTo>
                  <a:lnTo>
                    <a:pt x="1085" y="122"/>
                  </a:lnTo>
                  <a:lnTo>
                    <a:pt x="1125" y="122"/>
                  </a:lnTo>
                  <a:lnTo>
                    <a:pt x="1166" y="132"/>
                  </a:lnTo>
                  <a:lnTo>
                    <a:pt x="1197" y="132"/>
                  </a:lnTo>
                  <a:lnTo>
                    <a:pt x="1247" y="143"/>
                  </a:lnTo>
                  <a:lnTo>
                    <a:pt x="1278" y="152"/>
                  </a:lnTo>
                  <a:lnTo>
                    <a:pt x="1318" y="162"/>
                  </a:lnTo>
                  <a:lnTo>
                    <a:pt x="1359" y="162"/>
                  </a:lnTo>
                  <a:lnTo>
                    <a:pt x="1399" y="173"/>
                  </a:lnTo>
                  <a:lnTo>
                    <a:pt x="1430" y="183"/>
                  </a:lnTo>
                  <a:lnTo>
                    <a:pt x="1470" y="193"/>
                  </a:lnTo>
                  <a:lnTo>
                    <a:pt x="1510" y="204"/>
                  </a:lnTo>
                  <a:lnTo>
                    <a:pt x="1552" y="213"/>
                  </a:lnTo>
                  <a:lnTo>
                    <a:pt x="1541" y="254"/>
                  </a:lnTo>
                  <a:lnTo>
                    <a:pt x="1521" y="294"/>
                  </a:lnTo>
                  <a:lnTo>
                    <a:pt x="1470" y="274"/>
                  </a:lnTo>
                  <a:lnTo>
                    <a:pt x="1420" y="264"/>
                  </a:lnTo>
                  <a:lnTo>
                    <a:pt x="1379" y="254"/>
                  </a:lnTo>
                  <a:lnTo>
                    <a:pt x="1329" y="244"/>
                  </a:lnTo>
                  <a:lnTo>
                    <a:pt x="1287" y="233"/>
                  </a:lnTo>
                  <a:lnTo>
                    <a:pt x="1237" y="223"/>
                  </a:lnTo>
                  <a:lnTo>
                    <a:pt x="1186" y="213"/>
                  </a:lnTo>
                  <a:lnTo>
                    <a:pt x="1146" y="204"/>
                  </a:lnTo>
                  <a:lnTo>
                    <a:pt x="1096" y="193"/>
                  </a:lnTo>
                  <a:lnTo>
                    <a:pt x="1045" y="183"/>
                  </a:lnTo>
                  <a:lnTo>
                    <a:pt x="1004" y="173"/>
                  </a:lnTo>
                  <a:lnTo>
                    <a:pt x="963" y="173"/>
                  </a:lnTo>
                  <a:lnTo>
                    <a:pt x="913" y="162"/>
                  </a:lnTo>
                  <a:lnTo>
                    <a:pt x="862" y="162"/>
                  </a:lnTo>
                  <a:lnTo>
                    <a:pt x="822" y="152"/>
                  </a:lnTo>
                  <a:lnTo>
                    <a:pt x="771" y="152"/>
                  </a:lnTo>
                  <a:lnTo>
                    <a:pt x="720" y="143"/>
                  </a:lnTo>
                  <a:lnTo>
                    <a:pt x="669" y="143"/>
                  </a:lnTo>
                  <a:lnTo>
                    <a:pt x="629" y="132"/>
                  </a:lnTo>
                  <a:lnTo>
                    <a:pt x="578" y="132"/>
                  </a:lnTo>
                  <a:lnTo>
                    <a:pt x="528" y="132"/>
                  </a:lnTo>
                  <a:lnTo>
                    <a:pt x="488" y="122"/>
                  </a:lnTo>
                  <a:lnTo>
                    <a:pt x="437" y="122"/>
                  </a:lnTo>
                  <a:lnTo>
                    <a:pt x="385" y="122"/>
                  </a:lnTo>
                  <a:lnTo>
                    <a:pt x="335" y="112"/>
                  </a:lnTo>
                  <a:lnTo>
                    <a:pt x="295" y="112"/>
                  </a:lnTo>
                  <a:lnTo>
                    <a:pt x="244" y="112"/>
                  </a:lnTo>
                  <a:lnTo>
                    <a:pt x="193" y="112"/>
                  </a:lnTo>
                  <a:lnTo>
                    <a:pt x="153" y="101"/>
                  </a:lnTo>
                  <a:lnTo>
                    <a:pt x="102" y="101"/>
                  </a:lnTo>
                  <a:lnTo>
                    <a:pt x="51" y="101"/>
                  </a:lnTo>
                  <a:lnTo>
                    <a:pt x="11" y="101"/>
                  </a:lnTo>
                  <a:lnTo>
                    <a:pt x="0" y="61"/>
                  </a:lnTo>
                  <a:lnTo>
                    <a:pt x="11" y="31"/>
                  </a:lnTo>
                  <a:lnTo>
                    <a:pt x="31" y="11"/>
                  </a:lnTo>
                  <a:lnTo>
                    <a:pt x="61" y="11"/>
                  </a:lnTo>
                  <a:lnTo>
                    <a:pt x="92" y="11"/>
                  </a:lnTo>
                  <a:lnTo>
                    <a:pt x="122" y="11"/>
                  </a:lnTo>
                  <a:lnTo>
                    <a:pt x="153" y="11"/>
                  </a:lnTo>
                  <a:lnTo>
                    <a:pt x="183"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54" name="Freeform 353"/>
            <p:cNvSpPr>
              <a:spLocks/>
            </p:cNvSpPr>
            <p:nvPr/>
          </p:nvSpPr>
          <p:spPr bwMode="auto">
            <a:xfrm>
              <a:off x="2281" y="2368"/>
              <a:ext cx="234" cy="41"/>
            </a:xfrm>
            <a:custGeom>
              <a:avLst/>
              <a:gdLst>
                <a:gd name="T0" fmla="*/ 223 w 1632"/>
                <a:gd name="T1" fmla="*/ 31 h 284"/>
                <a:gd name="T2" fmla="*/ 314 w 1632"/>
                <a:gd name="T3" fmla="*/ 61 h 284"/>
                <a:gd name="T4" fmla="*/ 396 w 1632"/>
                <a:gd name="T5" fmla="*/ 72 h 284"/>
                <a:gd name="T6" fmla="*/ 467 w 1632"/>
                <a:gd name="T7" fmla="*/ 82 h 284"/>
                <a:gd name="T8" fmla="*/ 558 w 1632"/>
                <a:gd name="T9" fmla="*/ 91 h 284"/>
                <a:gd name="T10" fmla="*/ 629 w 1632"/>
                <a:gd name="T11" fmla="*/ 102 h 284"/>
                <a:gd name="T12" fmla="*/ 720 w 1632"/>
                <a:gd name="T13" fmla="*/ 102 h 284"/>
                <a:gd name="T14" fmla="*/ 791 w 1632"/>
                <a:gd name="T15" fmla="*/ 112 h 284"/>
                <a:gd name="T16" fmla="*/ 882 w 1632"/>
                <a:gd name="T17" fmla="*/ 122 h 284"/>
                <a:gd name="T18" fmla="*/ 963 w 1632"/>
                <a:gd name="T19" fmla="*/ 133 h 284"/>
                <a:gd name="T20" fmla="*/ 1044 w 1632"/>
                <a:gd name="T21" fmla="*/ 133 h 284"/>
                <a:gd name="T22" fmla="*/ 1115 w 1632"/>
                <a:gd name="T23" fmla="*/ 143 h 284"/>
                <a:gd name="T24" fmla="*/ 1207 w 1632"/>
                <a:gd name="T25" fmla="*/ 152 h 284"/>
                <a:gd name="T26" fmla="*/ 1277 w 1632"/>
                <a:gd name="T27" fmla="*/ 162 h 284"/>
                <a:gd name="T28" fmla="*/ 1359 w 1632"/>
                <a:gd name="T29" fmla="*/ 173 h 284"/>
                <a:gd name="T30" fmla="*/ 1439 w 1632"/>
                <a:gd name="T31" fmla="*/ 183 h 284"/>
                <a:gd name="T32" fmla="*/ 1510 w 1632"/>
                <a:gd name="T33" fmla="*/ 203 h 284"/>
                <a:gd name="T34" fmla="*/ 1592 w 1632"/>
                <a:gd name="T35" fmla="*/ 213 h 284"/>
                <a:gd name="T36" fmla="*/ 1632 w 1632"/>
                <a:gd name="T37" fmla="*/ 244 h 284"/>
                <a:gd name="T38" fmla="*/ 1602 w 1632"/>
                <a:gd name="T39" fmla="*/ 274 h 284"/>
                <a:gd name="T40" fmla="*/ 1541 w 1632"/>
                <a:gd name="T41" fmla="*/ 264 h 284"/>
                <a:gd name="T42" fmla="*/ 1439 w 1632"/>
                <a:gd name="T43" fmla="*/ 244 h 284"/>
                <a:gd name="T44" fmla="*/ 1338 w 1632"/>
                <a:gd name="T45" fmla="*/ 223 h 284"/>
                <a:gd name="T46" fmla="*/ 1247 w 1632"/>
                <a:gd name="T47" fmla="*/ 213 h 284"/>
                <a:gd name="T48" fmla="*/ 1146 w 1632"/>
                <a:gd name="T49" fmla="*/ 193 h 284"/>
                <a:gd name="T50" fmla="*/ 1044 w 1632"/>
                <a:gd name="T51" fmla="*/ 183 h 284"/>
                <a:gd name="T52" fmla="*/ 943 w 1632"/>
                <a:gd name="T53" fmla="*/ 173 h 284"/>
                <a:gd name="T54" fmla="*/ 852 w 1632"/>
                <a:gd name="T55" fmla="*/ 162 h 284"/>
                <a:gd name="T56" fmla="*/ 751 w 1632"/>
                <a:gd name="T57" fmla="*/ 162 h 284"/>
                <a:gd name="T58" fmla="*/ 650 w 1632"/>
                <a:gd name="T59" fmla="*/ 152 h 284"/>
                <a:gd name="T60" fmla="*/ 547 w 1632"/>
                <a:gd name="T61" fmla="*/ 143 h 284"/>
                <a:gd name="T62" fmla="*/ 446 w 1632"/>
                <a:gd name="T63" fmla="*/ 133 h 284"/>
                <a:gd name="T64" fmla="*/ 355 w 1632"/>
                <a:gd name="T65" fmla="*/ 122 h 284"/>
                <a:gd name="T66" fmla="*/ 263 w 1632"/>
                <a:gd name="T67" fmla="*/ 112 h 284"/>
                <a:gd name="T68" fmla="*/ 162 w 1632"/>
                <a:gd name="T69" fmla="*/ 102 h 284"/>
                <a:gd name="T70" fmla="*/ 72 w 1632"/>
                <a:gd name="T71" fmla="*/ 91 h 284"/>
                <a:gd name="T72" fmla="*/ 0 w 1632"/>
                <a:gd name="T73" fmla="*/ 51 h 284"/>
                <a:gd name="T74" fmla="*/ 31 w 1632"/>
                <a:gd name="T75" fmla="*/ 0 h 284"/>
                <a:gd name="T76" fmla="*/ 91 w 1632"/>
                <a:gd name="T77" fmla="*/ 0 h 284"/>
                <a:gd name="T78" fmla="*/ 162 w 1632"/>
                <a:gd name="T79" fmla="*/ 0 h 2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32"/>
                <a:gd name="T121" fmla="*/ 0 h 284"/>
                <a:gd name="T122" fmla="*/ 1632 w 1632"/>
                <a:gd name="T123" fmla="*/ 284 h 28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32" h="284">
                  <a:moveTo>
                    <a:pt x="193" y="0"/>
                  </a:moveTo>
                  <a:lnTo>
                    <a:pt x="223" y="31"/>
                  </a:lnTo>
                  <a:lnTo>
                    <a:pt x="263" y="51"/>
                  </a:lnTo>
                  <a:lnTo>
                    <a:pt x="314" y="61"/>
                  </a:lnTo>
                  <a:lnTo>
                    <a:pt x="355" y="72"/>
                  </a:lnTo>
                  <a:lnTo>
                    <a:pt x="396" y="72"/>
                  </a:lnTo>
                  <a:lnTo>
                    <a:pt x="436" y="82"/>
                  </a:lnTo>
                  <a:lnTo>
                    <a:pt x="467" y="82"/>
                  </a:lnTo>
                  <a:lnTo>
                    <a:pt x="517" y="91"/>
                  </a:lnTo>
                  <a:lnTo>
                    <a:pt x="558" y="91"/>
                  </a:lnTo>
                  <a:lnTo>
                    <a:pt x="598" y="91"/>
                  </a:lnTo>
                  <a:lnTo>
                    <a:pt x="629" y="102"/>
                  </a:lnTo>
                  <a:lnTo>
                    <a:pt x="679" y="102"/>
                  </a:lnTo>
                  <a:lnTo>
                    <a:pt x="720" y="102"/>
                  </a:lnTo>
                  <a:lnTo>
                    <a:pt x="761" y="102"/>
                  </a:lnTo>
                  <a:lnTo>
                    <a:pt x="791" y="112"/>
                  </a:lnTo>
                  <a:lnTo>
                    <a:pt x="841" y="112"/>
                  </a:lnTo>
                  <a:lnTo>
                    <a:pt x="882" y="122"/>
                  </a:lnTo>
                  <a:lnTo>
                    <a:pt x="923" y="122"/>
                  </a:lnTo>
                  <a:lnTo>
                    <a:pt x="963" y="133"/>
                  </a:lnTo>
                  <a:lnTo>
                    <a:pt x="1003" y="133"/>
                  </a:lnTo>
                  <a:lnTo>
                    <a:pt x="1044" y="133"/>
                  </a:lnTo>
                  <a:lnTo>
                    <a:pt x="1085" y="143"/>
                  </a:lnTo>
                  <a:lnTo>
                    <a:pt x="1115" y="143"/>
                  </a:lnTo>
                  <a:lnTo>
                    <a:pt x="1166" y="152"/>
                  </a:lnTo>
                  <a:lnTo>
                    <a:pt x="1207" y="152"/>
                  </a:lnTo>
                  <a:lnTo>
                    <a:pt x="1247" y="162"/>
                  </a:lnTo>
                  <a:lnTo>
                    <a:pt x="1277" y="162"/>
                  </a:lnTo>
                  <a:lnTo>
                    <a:pt x="1328" y="173"/>
                  </a:lnTo>
                  <a:lnTo>
                    <a:pt x="1359" y="173"/>
                  </a:lnTo>
                  <a:lnTo>
                    <a:pt x="1399" y="183"/>
                  </a:lnTo>
                  <a:lnTo>
                    <a:pt x="1439" y="183"/>
                  </a:lnTo>
                  <a:lnTo>
                    <a:pt x="1480" y="193"/>
                  </a:lnTo>
                  <a:lnTo>
                    <a:pt x="1510" y="203"/>
                  </a:lnTo>
                  <a:lnTo>
                    <a:pt x="1561" y="213"/>
                  </a:lnTo>
                  <a:lnTo>
                    <a:pt x="1592" y="213"/>
                  </a:lnTo>
                  <a:lnTo>
                    <a:pt x="1632" y="223"/>
                  </a:lnTo>
                  <a:lnTo>
                    <a:pt x="1632" y="244"/>
                  </a:lnTo>
                  <a:lnTo>
                    <a:pt x="1622" y="264"/>
                  </a:lnTo>
                  <a:lnTo>
                    <a:pt x="1602" y="274"/>
                  </a:lnTo>
                  <a:lnTo>
                    <a:pt x="1592" y="284"/>
                  </a:lnTo>
                  <a:lnTo>
                    <a:pt x="1541" y="264"/>
                  </a:lnTo>
                  <a:lnTo>
                    <a:pt x="1491" y="254"/>
                  </a:lnTo>
                  <a:lnTo>
                    <a:pt x="1439" y="244"/>
                  </a:lnTo>
                  <a:lnTo>
                    <a:pt x="1388" y="234"/>
                  </a:lnTo>
                  <a:lnTo>
                    <a:pt x="1338" y="223"/>
                  </a:lnTo>
                  <a:lnTo>
                    <a:pt x="1287" y="223"/>
                  </a:lnTo>
                  <a:lnTo>
                    <a:pt x="1247" y="213"/>
                  </a:lnTo>
                  <a:lnTo>
                    <a:pt x="1197" y="203"/>
                  </a:lnTo>
                  <a:lnTo>
                    <a:pt x="1146" y="193"/>
                  </a:lnTo>
                  <a:lnTo>
                    <a:pt x="1095" y="193"/>
                  </a:lnTo>
                  <a:lnTo>
                    <a:pt x="1044" y="183"/>
                  </a:lnTo>
                  <a:lnTo>
                    <a:pt x="993" y="183"/>
                  </a:lnTo>
                  <a:lnTo>
                    <a:pt x="943" y="173"/>
                  </a:lnTo>
                  <a:lnTo>
                    <a:pt x="902" y="173"/>
                  </a:lnTo>
                  <a:lnTo>
                    <a:pt x="852" y="162"/>
                  </a:lnTo>
                  <a:lnTo>
                    <a:pt x="801" y="162"/>
                  </a:lnTo>
                  <a:lnTo>
                    <a:pt x="751" y="162"/>
                  </a:lnTo>
                  <a:lnTo>
                    <a:pt x="700" y="152"/>
                  </a:lnTo>
                  <a:lnTo>
                    <a:pt x="650" y="152"/>
                  </a:lnTo>
                  <a:lnTo>
                    <a:pt x="598" y="143"/>
                  </a:lnTo>
                  <a:lnTo>
                    <a:pt x="547" y="143"/>
                  </a:lnTo>
                  <a:lnTo>
                    <a:pt x="507" y="133"/>
                  </a:lnTo>
                  <a:lnTo>
                    <a:pt x="446" y="133"/>
                  </a:lnTo>
                  <a:lnTo>
                    <a:pt x="406" y="133"/>
                  </a:lnTo>
                  <a:lnTo>
                    <a:pt x="355" y="122"/>
                  </a:lnTo>
                  <a:lnTo>
                    <a:pt x="305" y="122"/>
                  </a:lnTo>
                  <a:lnTo>
                    <a:pt x="263" y="112"/>
                  </a:lnTo>
                  <a:lnTo>
                    <a:pt x="213" y="112"/>
                  </a:lnTo>
                  <a:lnTo>
                    <a:pt x="162" y="102"/>
                  </a:lnTo>
                  <a:lnTo>
                    <a:pt x="112" y="102"/>
                  </a:lnTo>
                  <a:lnTo>
                    <a:pt x="72" y="91"/>
                  </a:lnTo>
                  <a:lnTo>
                    <a:pt x="21" y="91"/>
                  </a:lnTo>
                  <a:lnTo>
                    <a:pt x="0" y="51"/>
                  </a:lnTo>
                  <a:lnTo>
                    <a:pt x="11" y="21"/>
                  </a:lnTo>
                  <a:lnTo>
                    <a:pt x="31" y="0"/>
                  </a:lnTo>
                  <a:lnTo>
                    <a:pt x="61" y="0"/>
                  </a:lnTo>
                  <a:lnTo>
                    <a:pt x="91" y="0"/>
                  </a:lnTo>
                  <a:lnTo>
                    <a:pt x="122" y="0"/>
                  </a:lnTo>
                  <a:lnTo>
                    <a:pt x="162" y="0"/>
                  </a:lnTo>
                  <a:lnTo>
                    <a:pt x="193" y="0"/>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55" name="Freeform 354"/>
            <p:cNvSpPr>
              <a:spLocks/>
            </p:cNvSpPr>
            <p:nvPr/>
          </p:nvSpPr>
          <p:spPr bwMode="auto">
            <a:xfrm>
              <a:off x="2281" y="2368"/>
              <a:ext cx="234" cy="41"/>
            </a:xfrm>
            <a:custGeom>
              <a:avLst/>
              <a:gdLst>
                <a:gd name="T0" fmla="*/ 223 w 1632"/>
                <a:gd name="T1" fmla="*/ 31 h 284"/>
                <a:gd name="T2" fmla="*/ 314 w 1632"/>
                <a:gd name="T3" fmla="*/ 61 h 284"/>
                <a:gd name="T4" fmla="*/ 396 w 1632"/>
                <a:gd name="T5" fmla="*/ 72 h 284"/>
                <a:gd name="T6" fmla="*/ 467 w 1632"/>
                <a:gd name="T7" fmla="*/ 82 h 284"/>
                <a:gd name="T8" fmla="*/ 558 w 1632"/>
                <a:gd name="T9" fmla="*/ 91 h 284"/>
                <a:gd name="T10" fmla="*/ 629 w 1632"/>
                <a:gd name="T11" fmla="*/ 102 h 284"/>
                <a:gd name="T12" fmla="*/ 720 w 1632"/>
                <a:gd name="T13" fmla="*/ 102 h 284"/>
                <a:gd name="T14" fmla="*/ 791 w 1632"/>
                <a:gd name="T15" fmla="*/ 112 h 284"/>
                <a:gd name="T16" fmla="*/ 882 w 1632"/>
                <a:gd name="T17" fmla="*/ 122 h 284"/>
                <a:gd name="T18" fmla="*/ 963 w 1632"/>
                <a:gd name="T19" fmla="*/ 133 h 284"/>
                <a:gd name="T20" fmla="*/ 1044 w 1632"/>
                <a:gd name="T21" fmla="*/ 133 h 284"/>
                <a:gd name="T22" fmla="*/ 1115 w 1632"/>
                <a:gd name="T23" fmla="*/ 143 h 284"/>
                <a:gd name="T24" fmla="*/ 1207 w 1632"/>
                <a:gd name="T25" fmla="*/ 152 h 284"/>
                <a:gd name="T26" fmla="*/ 1277 w 1632"/>
                <a:gd name="T27" fmla="*/ 162 h 284"/>
                <a:gd name="T28" fmla="*/ 1359 w 1632"/>
                <a:gd name="T29" fmla="*/ 173 h 284"/>
                <a:gd name="T30" fmla="*/ 1439 w 1632"/>
                <a:gd name="T31" fmla="*/ 183 h 284"/>
                <a:gd name="T32" fmla="*/ 1510 w 1632"/>
                <a:gd name="T33" fmla="*/ 203 h 284"/>
                <a:gd name="T34" fmla="*/ 1592 w 1632"/>
                <a:gd name="T35" fmla="*/ 213 h 284"/>
                <a:gd name="T36" fmla="*/ 1632 w 1632"/>
                <a:gd name="T37" fmla="*/ 244 h 284"/>
                <a:gd name="T38" fmla="*/ 1602 w 1632"/>
                <a:gd name="T39" fmla="*/ 274 h 284"/>
                <a:gd name="T40" fmla="*/ 1541 w 1632"/>
                <a:gd name="T41" fmla="*/ 264 h 284"/>
                <a:gd name="T42" fmla="*/ 1439 w 1632"/>
                <a:gd name="T43" fmla="*/ 244 h 284"/>
                <a:gd name="T44" fmla="*/ 1338 w 1632"/>
                <a:gd name="T45" fmla="*/ 223 h 284"/>
                <a:gd name="T46" fmla="*/ 1247 w 1632"/>
                <a:gd name="T47" fmla="*/ 213 h 284"/>
                <a:gd name="T48" fmla="*/ 1146 w 1632"/>
                <a:gd name="T49" fmla="*/ 193 h 284"/>
                <a:gd name="T50" fmla="*/ 1044 w 1632"/>
                <a:gd name="T51" fmla="*/ 183 h 284"/>
                <a:gd name="T52" fmla="*/ 943 w 1632"/>
                <a:gd name="T53" fmla="*/ 173 h 284"/>
                <a:gd name="T54" fmla="*/ 852 w 1632"/>
                <a:gd name="T55" fmla="*/ 162 h 284"/>
                <a:gd name="T56" fmla="*/ 751 w 1632"/>
                <a:gd name="T57" fmla="*/ 162 h 284"/>
                <a:gd name="T58" fmla="*/ 650 w 1632"/>
                <a:gd name="T59" fmla="*/ 152 h 284"/>
                <a:gd name="T60" fmla="*/ 547 w 1632"/>
                <a:gd name="T61" fmla="*/ 143 h 284"/>
                <a:gd name="T62" fmla="*/ 446 w 1632"/>
                <a:gd name="T63" fmla="*/ 133 h 284"/>
                <a:gd name="T64" fmla="*/ 355 w 1632"/>
                <a:gd name="T65" fmla="*/ 122 h 284"/>
                <a:gd name="T66" fmla="*/ 263 w 1632"/>
                <a:gd name="T67" fmla="*/ 112 h 284"/>
                <a:gd name="T68" fmla="*/ 162 w 1632"/>
                <a:gd name="T69" fmla="*/ 102 h 284"/>
                <a:gd name="T70" fmla="*/ 72 w 1632"/>
                <a:gd name="T71" fmla="*/ 91 h 284"/>
                <a:gd name="T72" fmla="*/ 0 w 1632"/>
                <a:gd name="T73" fmla="*/ 51 h 284"/>
                <a:gd name="T74" fmla="*/ 31 w 1632"/>
                <a:gd name="T75" fmla="*/ 0 h 284"/>
                <a:gd name="T76" fmla="*/ 91 w 1632"/>
                <a:gd name="T77" fmla="*/ 0 h 284"/>
                <a:gd name="T78" fmla="*/ 162 w 1632"/>
                <a:gd name="T79" fmla="*/ 0 h 2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32"/>
                <a:gd name="T121" fmla="*/ 0 h 284"/>
                <a:gd name="T122" fmla="*/ 1632 w 1632"/>
                <a:gd name="T123" fmla="*/ 284 h 28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32" h="284">
                  <a:moveTo>
                    <a:pt x="193" y="0"/>
                  </a:moveTo>
                  <a:lnTo>
                    <a:pt x="223" y="31"/>
                  </a:lnTo>
                  <a:lnTo>
                    <a:pt x="263" y="51"/>
                  </a:lnTo>
                  <a:lnTo>
                    <a:pt x="314" y="61"/>
                  </a:lnTo>
                  <a:lnTo>
                    <a:pt x="355" y="72"/>
                  </a:lnTo>
                  <a:lnTo>
                    <a:pt x="396" y="72"/>
                  </a:lnTo>
                  <a:lnTo>
                    <a:pt x="436" y="82"/>
                  </a:lnTo>
                  <a:lnTo>
                    <a:pt x="467" y="82"/>
                  </a:lnTo>
                  <a:lnTo>
                    <a:pt x="517" y="91"/>
                  </a:lnTo>
                  <a:lnTo>
                    <a:pt x="558" y="91"/>
                  </a:lnTo>
                  <a:lnTo>
                    <a:pt x="598" y="91"/>
                  </a:lnTo>
                  <a:lnTo>
                    <a:pt x="629" y="102"/>
                  </a:lnTo>
                  <a:lnTo>
                    <a:pt x="679" y="102"/>
                  </a:lnTo>
                  <a:lnTo>
                    <a:pt x="720" y="102"/>
                  </a:lnTo>
                  <a:lnTo>
                    <a:pt x="761" y="102"/>
                  </a:lnTo>
                  <a:lnTo>
                    <a:pt x="791" y="112"/>
                  </a:lnTo>
                  <a:lnTo>
                    <a:pt x="841" y="112"/>
                  </a:lnTo>
                  <a:lnTo>
                    <a:pt x="882" y="122"/>
                  </a:lnTo>
                  <a:lnTo>
                    <a:pt x="923" y="122"/>
                  </a:lnTo>
                  <a:lnTo>
                    <a:pt x="963" y="133"/>
                  </a:lnTo>
                  <a:lnTo>
                    <a:pt x="1003" y="133"/>
                  </a:lnTo>
                  <a:lnTo>
                    <a:pt x="1044" y="133"/>
                  </a:lnTo>
                  <a:lnTo>
                    <a:pt x="1085" y="143"/>
                  </a:lnTo>
                  <a:lnTo>
                    <a:pt x="1115" y="143"/>
                  </a:lnTo>
                  <a:lnTo>
                    <a:pt x="1166" y="152"/>
                  </a:lnTo>
                  <a:lnTo>
                    <a:pt x="1207" y="152"/>
                  </a:lnTo>
                  <a:lnTo>
                    <a:pt x="1247" y="162"/>
                  </a:lnTo>
                  <a:lnTo>
                    <a:pt x="1277" y="162"/>
                  </a:lnTo>
                  <a:lnTo>
                    <a:pt x="1328" y="173"/>
                  </a:lnTo>
                  <a:lnTo>
                    <a:pt x="1359" y="173"/>
                  </a:lnTo>
                  <a:lnTo>
                    <a:pt x="1399" y="183"/>
                  </a:lnTo>
                  <a:lnTo>
                    <a:pt x="1439" y="183"/>
                  </a:lnTo>
                  <a:lnTo>
                    <a:pt x="1480" y="193"/>
                  </a:lnTo>
                  <a:lnTo>
                    <a:pt x="1510" y="203"/>
                  </a:lnTo>
                  <a:lnTo>
                    <a:pt x="1561" y="213"/>
                  </a:lnTo>
                  <a:lnTo>
                    <a:pt x="1592" y="213"/>
                  </a:lnTo>
                  <a:lnTo>
                    <a:pt x="1632" y="223"/>
                  </a:lnTo>
                  <a:lnTo>
                    <a:pt x="1632" y="244"/>
                  </a:lnTo>
                  <a:lnTo>
                    <a:pt x="1622" y="264"/>
                  </a:lnTo>
                  <a:lnTo>
                    <a:pt x="1602" y="274"/>
                  </a:lnTo>
                  <a:lnTo>
                    <a:pt x="1592" y="284"/>
                  </a:lnTo>
                  <a:lnTo>
                    <a:pt x="1541" y="264"/>
                  </a:lnTo>
                  <a:lnTo>
                    <a:pt x="1491" y="254"/>
                  </a:lnTo>
                  <a:lnTo>
                    <a:pt x="1439" y="244"/>
                  </a:lnTo>
                  <a:lnTo>
                    <a:pt x="1388" y="234"/>
                  </a:lnTo>
                  <a:lnTo>
                    <a:pt x="1338" y="223"/>
                  </a:lnTo>
                  <a:lnTo>
                    <a:pt x="1287" y="223"/>
                  </a:lnTo>
                  <a:lnTo>
                    <a:pt x="1247" y="213"/>
                  </a:lnTo>
                  <a:lnTo>
                    <a:pt x="1197" y="203"/>
                  </a:lnTo>
                  <a:lnTo>
                    <a:pt x="1146" y="193"/>
                  </a:lnTo>
                  <a:lnTo>
                    <a:pt x="1095" y="193"/>
                  </a:lnTo>
                  <a:lnTo>
                    <a:pt x="1044" y="183"/>
                  </a:lnTo>
                  <a:lnTo>
                    <a:pt x="993" y="183"/>
                  </a:lnTo>
                  <a:lnTo>
                    <a:pt x="943" y="173"/>
                  </a:lnTo>
                  <a:lnTo>
                    <a:pt x="902" y="173"/>
                  </a:lnTo>
                  <a:lnTo>
                    <a:pt x="852" y="162"/>
                  </a:lnTo>
                  <a:lnTo>
                    <a:pt x="801" y="162"/>
                  </a:lnTo>
                  <a:lnTo>
                    <a:pt x="751" y="162"/>
                  </a:lnTo>
                  <a:lnTo>
                    <a:pt x="700" y="152"/>
                  </a:lnTo>
                  <a:lnTo>
                    <a:pt x="650" y="152"/>
                  </a:lnTo>
                  <a:lnTo>
                    <a:pt x="598" y="143"/>
                  </a:lnTo>
                  <a:lnTo>
                    <a:pt x="547" y="143"/>
                  </a:lnTo>
                  <a:lnTo>
                    <a:pt x="507" y="133"/>
                  </a:lnTo>
                  <a:lnTo>
                    <a:pt x="446" y="133"/>
                  </a:lnTo>
                  <a:lnTo>
                    <a:pt x="406" y="133"/>
                  </a:lnTo>
                  <a:lnTo>
                    <a:pt x="355" y="122"/>
                  </a:lnTo>
                  <a:lnTo>
                    <a:pt x="305" y="122"/>
                  </a:lnTo>
                  <a:lnTo>
                    <a:pt x="263" y="112"/>
                  </a:lnTo>
                  <a:lnTo>
                    <a:pt x="213" y="112"/>
                  </a:lnTo>
                  <a:lnTo>
                    <a:pt x="162" y="102"/>
                  </a:lnTo>
                  <a:lnTo>
                    <a:pt x="112" y="102"/>
                  </a:lnTo>
                  <a:lnTo>
                    <a:pt x="72" y="91"/>
                  </a:lnTo>
                  <a:lnTo>
                    <a:pt x="21" y="91"/>
                  </a:lnTo>
                  <a:lnTo>
                    <a:pt x="0" y="51"/>
                  </a:lnTo>
                  <a:lnTo>
                    <a:pt x="11" y="21"/>
                  </a:lnTo>
                  <a:lnTo>
                    <a:pt x="31" y="0"/>
                  </a:lnTo>
                  <a:lnTo>
                    <a:pt x="61" y="0"/>
                  </a:lnTo>
                  <a:lnTo>
                    <a:pt x="91" y="0"/>
                  </a:lnTo>
                  <a:lnTo>
                    <a:pt x="122" y="0"/>
                  </a:lnTo>
                  <a:lnTo>
                    <a:pt x="162" y="0"/>
                  </a:lnTo>
                  <a:lnTo>
                    <a:pt x="193"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56" name="Freeform 355"/>
            <p:cNvSpPr>
              <a:spLocks/>
            </p:cNvSpPr>
            <p:nvPr/>
          </p:nvSpPr>
          <p:spPr bwMode="auto">
            <a:xfrm>
              <a:off x="2597" y="2387"/>
              <a:ext cx="135" cy="48"/>
            </a:xfrm>
            <a:custGeom>
              <a:avLst/>
              <a:gdLst>
                <a:gd name="T0" fmla="*/ 942 w 942"/>
                <a:gd name="T1" fmla="*/ 29 h 334"/>
                <a:gd name="T2" fmla="*/ 911 w 942"/>
                <a:gd name="T3" fmla="*/ 40 h 334"/>
                <a:gd name="T4" fmla="*/ 881 w 942"/>
                <a:gd name="T5" fmla="*/ 60 h 334"/>
                <a:gd name="T6" fmla="*/ 852 w 942"/>
                <a:gd name="T7" fmla="*/ 70 h 334"/>
                <a:gd name="T8" fmla="*/ 821 w 942"/>
                <a:gd name="T9" fmla="*/ 90 h 334"/>
                <a:gd name="T10" fmla="*/ 800 w 942"/>
                <a:gd name="T11" fmla="*/ 101 h 334"/>
                <a:gd name="T12" fmla="*/ 770 w 942"/>
                <a:gd name="T13" fmla="*/ 111 h 334"/>
                <a:gd name="T14" fmla="*/ 749 w 942"/>
                <a:gd name="T15" fmla="*/ 121 h 334"/>
                <a:gd name="T16" fmla="*/ 719 w 942"/>
                <a:gd name="T17" fmla="*/ 131 h 334"/>
                <a:gd name="T18" fmla="*/ 688 w 942"/>
                <a:gd name="T19" fmla="*/ 141 h 334"/>
                <a:gd name="T20" fmla="*/ 659 w 942"/>
                <a:gd name="T21" fmla="*/ 151 h 334"/>
                <a:gd name="T22" fmla="*/ 638 w 942"/>
                <a:gd name="T23" fmla="*/ 162 h 334"/>
                <a:gd name="T24" fmla="*/ 618 w 942"/>
                <a:gd name="T25" fmla="*/ 181 h 334"/>
                <a:gd name="T26" fmla="*/ 587 w 942"/>
                <a:gd name="T27" fmla="*/ 191 h 334"/>
                <a:gd name="T28" fmla="*/ 557 w 942"/>
                <a:gd name="T29" fmla="*/ 202 h 334"/>
                <a:gd name="T30" fmla="*/ 526 w 942"/>
                <a:gd name="T31" fmla="*/ 212 h 334"/>
                <a:gd name="T32" fmla="*/ 507 w 942"/>
                <a:gd name="T33" fmla="*/ 222 h 334"/>
                <a:gd name="T34" fmla="*/ 476 w 942"/>
                <a:gd name="T35" fmla="*/ 233 h 334"/>
                <a:gd name="T36" fmla="*/ 446 w 942"/>
                <a:gd name="T37" fmla="*/ 242 h 334"/>
                <a:gd name="T38" fmla="*/ 415 w 942"/>
                <a:gd name="T39" fmla="*/ 242 h 334"/>
                <a:gd name="T40" fmla="*/ 395 w 942"/>
                <a:gd name="T41" fmla="*/ 252 h 334"/>
                <a:gd name="T42" fmla="*/ 364 w 942"/>
                <a:gd name="T43" fmla="*/ 263 h 334"/>
                <a:gd name="T44" fmla="*/ 334 w 942"/>
                <a:gd name="T45" fmla="*/ 273 h 334"/>
                <a:gd name="T46" fmla="*/ 314 w 942"/>
                <a:gd name="T47" fmla="*/ 283 h 334"/>
                <a:gd name="T48" fmla="*/ 284 w 942"/>
                <a:gd name="T49" fmla="*/ 283 h 334"/>
                <a:gd name="T50" fmla="*/ 253 w 942"/>
                <a:gd name="T51" fmla="*/ 293 h 334"/>
                <a:gd name="T52" fmla="*/ 223 w 942"/>
                <a:gd name="T53" fmla="*/ 293 h 334"/>
                <a:gd name="T54" fmla="*/ 192 w 942"/>
                <a:gd name="T55" fmla="*/ 303 h 334"/>
                <a:gd name="T56" fmla="*/ 162 w 942"/>
                <a:gd name="T57" fmla="*/ 313 h 334"/>
                <a:gd name="T58" fmla="*/ 141 w 942"/>
                <a:gd name="T59" fmla="*/ 313 h 334"/>
                <a:gd name="T60" fmla="*/ 112 w 942"/>
                <a:gd name="T61" fmla="*/ 324 h 334"/>
                <a:gd name="T62" fmla="*/ 81 w 942"/>
                <a:gd name="T63" fmla="*/ 324 h 334"/>
                <a:gd name="T64" fmla="*/ 51 w 942"/>
                <a:gd name="T65" fmla="*/ 334 h 334"/>
                <a:gd name="T66" fmla="*/ 0 w 942"/>
                <a:gd name="T67" fmla="*/ 283 h 334"/>
                <a:gd name="T68" fmla="*/ 293 w 942"/>
                <a:gd name="T69" fmla="*/ 29 h 334"/>
                <a:gd name="T70" fmla="*/ 303 w 942"/>
                <a:gd name="T71" fmla="*/ 60 h 334"/>
                <a:gd name="T72" fmla="*/ 293 w 942"/>
                <a:gd name="T73" fmla="*/ 101 h 334"/>
                <a:gd name="T74" fmla="*/ 284 w 942"/>
                <a:gd name="T75" fmla="*/ 121 h 334"/>
                <a:gd name="T76" fmla="*/ 263 w 942"/>
                <a:gd name="T77" fmla="*/ 141 h 334"/>
                <a:gd name="T78" fmla="*/ 233 w 942"/>
                <a:gd name="T79" fmla="*/ 162 h 334"/>
                <a:gd name="T80" fmla="*/ 202 w 942"/>
                <a:gd name="T81" fmla="*/ 181 h 334"/>
                <a:gd name="T82" fmla="*/ 172 w 942"/>
                <a:gd name="T83" fmla="*/ 212 h 334"/>
                <a:gd name="T84" fmla="*/ 162 w 942"/>
                <a:gd name="T85" fmla="*/ 242 h 334"/>
                <a:gd name="T86" fmla="*/ 202 w 942"/>
                <a:gd name="T87" fmla="*/ 233 h 334"/>
                <a:gd name="T88" fmla="*/ 263 w 942"/>
                <a:gd name="T89" fmla="*/ 222 h 334"/>
                <a:gd name="T90" fmla="*/ 303 w 942"/>
                <a:gd name="T91" fmla="*/ 222 h 334"/>
                <a:gd name="T92" fmla="*/ 354 w 942"/>
                <a:gd name="T93" fmla="*/ 212 h 334"/>
                <a:gd name="T94" fmla="*/ 405 w 942"/>
                <a:gd name="T95" fmla="*/ 202 h 334"/>
                <a:gd name="T96" fmla="*/ 456 w 942"/>
                <a:gd name="T97" fmla="*/ 191 h 334"/>
                <a:gd name="T98" fmla="*/ 507 w 942"/>
                <a:gd name="T99" fmla="*/ 172 h 334"/>
                <a:gd name="T100" fmla="*/ 557 w 942"/>
                <a:gd name="T101" fmla="*/ 162 h 334"/>
                <a:gd name="T102" fmla="*/ 608 w 942"/>
                <a:gd name="T103" fmla="*/ 141 h 334"/>
                <a:gd name="T104" fmla="*/ 648 w 942"/>
                <a:gd name="T105" fmla="*/ 131 h 334"/>
                <a:gd name="T106" fmla="*/ 699 w 942"/>
                <a:gd name="T107" fmla="*/ 111 h 334"/>
                <a:gd name="T108" fmla="*/ 749 w 942"/>
                <a:gd name="T109" fmla="*/ 90 h 334"/>
                <a:gd name="T110" fmla="*/ 800 w 942"/>
                <a:gd name="T111" fmla="*/ 60 h 334"/>
                <a:gd name="T112" fmla="*/ 841 w 942"/>
                <a:gd name="T113" fmla="*/ 40 h 334"/>
                <a:gd name="T114" fmla="*/ 892 w 942"/>
                <a:gd name="T115" fmla="*/ 19 h 334"/>
                <a:gd name="T116" fmla="*/ 942 w 942"/>
                <a:gd name="T117" fmla="*/ 0 h 334"/>
                <a:gd name="T118" fmla="*/ 942 w 942"/>
                <a:gd name="T119" fmla="*/ 29 h 33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42"/>
                <a:gd name="T181" fmla="*/ 0 h 334"/>
                <a:gd name="T182" fmla="*/ 942 w 942"/>
                <a:gd name="T183" fmla="*/ 334 h 33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42" h="334">
                  <a:moveTo>
                    <a:pt x="942" y="29"/>
                  </a:moveTo>
                  <a:lnTo>
                    <a:pt x="911" y="40"/>
                  </a:lnTo>
                  <a:lnTo>
                    <a:pt x="881" y="60"/>
                  </a:lnTo>
                  <a:lnTo>
                    <a:pt x="852" y="70"/>
                  </a:lnTo>
                  <a:lnTo>
                    <a:pt x="821" y="90"/>
                  </a:lnTo>
                  <a:lnTo>
                    <a:pt x="800" y="101"/>
                  </a:lnTo>
                  <a:lnTo>
                    <a:pt x="770" y="111"/>
                  </a:lnTo>
                  <a:lnTo>
                    <a:pt x="749" y="121"/>
                  </a:lnTo>
                  <a:lnTo>
                    <a:pt x="719" y="131"/>
                  </a:lnTo>
                  <a:lnTo>
                    <a:pt x="688" y="141"/>
                  </a:lnTo>
                  <a:lnTo>
                    <a:pt x="659" y="151"/>
                  </a:lnTo>
                  <a:lnTo>
                    <a:pt x="638" y="162"/>
                  </a:lnTo>
                  <a:lnTo>
                    <a:pt x="618" y="181"/>
                  </a:lnTo>
                  <a:lnTo>
                    <a:pt x="587" y="191"/>
                  </a:lnTo>
                  <a:lnTo>
                    <a:pt x="557" y="202"/>
                  </a:lnTo>
                  <a:lnTo>
                    <a:pt x="526" y="212"/>
                  </a:lnTo>
                  <a:lnTo>
                    <a:pt x="507" y="222"/>
                  </a:lnTo>
                  <a:lnTo>
                    <a:pt x="476" y="233"/>
                  </a:lnTo>
                  <a:lnTo>
                    <a:pt x="446" y="242"/>
                  </a:lnTo>
                  <a:lnTo>
                    <a:pt x="415" y="242"/>
                  </a:lnTo>
                  <a:lnTo>
                    <a:pt x="395" y="252"/>
                  </a:lnTo>
                  <a:lnTo>
                    <a:pt x="364" y="263"/>
                  </a:lnTo>
                  <a:lnTo>
                    <a:pt x="334" y="273"/>
                  </a:lnTo>
                  <a:lnTo>
                    <a:pt x="314" y="283"/>
                  </a:lnTo>
                  <a:lnTo>
                    <a:pt x="284" y="283"/>
                  </a:lnTo>
                  <a:lnTo>
                    <a:pt x="253" y="293"/>
                  </a:lnTo>
                  <a:lnTo>
                    <a:pt x="223" y="293"/>
                  </a:lnTo>
                  <a:lnTo>
                    <a:pt x="192" y="303"/>
                  </a:lnTo>
                  <a:lnTo>
                    <a:pt x="162" y="313"/>
                  </a:lnTo>
                  <a:lnTo>
                    <a:pt x="141" y="313"/>
                  </a:lnTo>
                  <a:lnTo>
                    <a:pt x="112" y="324"/>
                  </a:lnTo>
                  <a:lnTo>
                    <a:pt x="81" y="324"/>
                  </a:lnTo>
                  <a:lnTo>
                    <a:pt x="51" y="334"/>
                  </a:lnTo>
                  <a:lnTo>
                    <a:pt x="0" y="283"/>
                  </a:lnTo>
                  <a:lnTo>
                    <a:pt x="293" y="29"/>
                  </a:lnTo>
                  <a:lnTo>
                    <a:pt x="303" y="60"/>
                  </a:lnTo>
                  <a:lnTo>
                    <a:pt x="293" y="101"/>
                  </a:lnTo>
                  <a:lnTo>
                    <a:pt x="284" y="121"/>
                  </a:lnTo>
                  <a:lnTo>
                    <a:pt x="263" y="141"/>
                  </a:lnTo>
                  <a:lnTo>
                    <a:pt x="233" y="162"/>
                  </a:lnTo>
                  <a:lnTo>
                    <a:pt x="202" y="181"/>
                  </a:lnTo>
                  <a:lnTo>
                    <a:pt x="172" y="212"/>
                  </a:lnTo>
                  <a:lnTo>
                    <a:pt x="162" y="242"/>
                  </a:lnTo>
                  <a:lnTo>
                    <a:pt x="202" y="233"/>
                  </a:lnTo>
                  <a:lnTo>
                    <a:pt x="263" y="222"/>
                  </a:lnTo>
                  <a:lnTo>
                    <a:pt x="303" y="222"/>
                  </a:lnTo>
                  <a:lnTo>
                    <a:pt x="354" y="212"/>
                  </a:lnTo>
                  <a:lnTo>
                    <a:pt x="405" y="202"/>
                  </a:lnTo>
                  <a:lnTo>
                    <a:pt x="456" y="191"/>
                  </a:lnTo>
                  <a:lnTo>
                    <a:pt x="507" y="172"/>
                  </a:lnTo>
                  <a:lnTo>
                    <a:pt x="557" y="162"/>
                  </a:lnTo>
                  <a:lnTo>
                    <a:pt x="608" y="141"/>
                  </a:lnTo>
                  <a:lnTo>
                    <a:pt x="648" y="131"/>
                  </a:lnTo>
                  <a:lnTo>
                    <a:pt x="699" y="111"/>
                  </a:lnTo>
                  <a:lnTo>
                    <a:pt x="749" y="90"/>
                  </a:lnTo>
                  <a:lnTo>
                    <a:pt x="800" y="60"/>
                  </a:lnTo>
                  <a:lnTo>
                    <a:pt x="841" y="40"/>
                  </a:lnTo>
                  <a:lnTo>
                    <a:pt x="892" y="19"/>
                  </a:lnTo>
                  <a:lnTo>
                    <a:pt x="942" y="0"/>
                  </a:lnTo>
                  <a:lnTo>
                    <a:pt x="942" y="29"/>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57" name="Freeform 356"/>
            <p:cNvSpPr>
              <a:spLocks/>
            </p:cNvSpPr>
            <p:nvPr/>
          </p:nvSpPr>
          <p:spPr bwMode="auto">
            <a:xfrm>
              <a:off x="2597" y="2387"/>
              <a:ext cx="135" cy="48"/>
            </a:xfrm>
            <a:custGeom>
              <a:avLst/>
              <a:gdLst>
                <a:gd name="T0" fmla="*/ 942 w 942"/>
                <a:gd name="T1" fmla="*/ 29 h 334"/>
                <a:gd name="T2" fmla="*/ 911 w 942"/>
                <a:gd name="T3" fmla="*/ 40 h 334"/>
                <a:gd name="T4" fmla="*/ 881 w 942"/>
                <a:gd name="T5" fmla="*/ 60 h 334"/>
                <a:gd name="T6" fmla="*/ 852 w 942"/>
                <a:gd name="T7" fmla="*/ 70 h 334"/>
                <a:gd name="T8" fmla="*/ 821 w 942"/>
                <a:gd name="T9" fmla="*/ 90 h 334"/>
                <a:gd name="T10" fmla="*/ 800 w 942"/>
                <a:gd name="T11" fmla="*/ 101 h 334"/>
                <a:gd name="T12" fmla="*/ 770 w 942"/>
                <a:gd name="T13" fmla="*/ 111 h 334"/>
                <a:gd name="T14" fmla="*/ 749 w 942"/>
                <a:gd name="T15" fmla="*/ 121 h 334"/>
                <a:gd name="T16" fmla="*/ 719 w 942"/>
                <a:gd name="T17" fmla="*/ 131 h 334"/>
                <a:gd name="T18" fmla="*/ 688 w 942"/>
                <a:gd name="T19" fmla="*/ 141 h 334"/>
                <a:gd name="T20" fmla="*/ 659 w 942"/>
                <a:gd name="T21" fmla="*/ 151 h 334"/>
                <a:gd name="T22" fmla="*/ 638 w 942"/>
                <a:gd name="T23" fmla="*/ 162 h 334"/>
                <a:gd name="T24" fmla="*/ 618 w 942"/>
                <a:gd name="T25" fmla="*/ 181 h 334"/>
                <a:gd name="T26" fmla="*/ 587 w 942"/>
                <a:gd name="T27" fmla="*/ 191 h 334"/>
                <a:gd name="T28" fmla="*/ 557 w 942"/>
                <a:gd name="T29" fmla="*/ 202 h 334"/>
                <a:gd name="T30" fmla="*/ 526 w 942"/>
                <a:gd name="T31" fmla="*/ 212 h 334"/>
                <a:gd name="T32" fmla="*/ 507 w 942"/>
                <a:gd name="T33" fmla="*/ 222 h 334"/>
                <a:gd name="T34" fmla="*/ 476 w 942"/>
                <a:gd name="T35" fmla="*/ 233 h 334"/>
                <a:gd name="T36" fmla="*/ 446 w 942"/>
                <a:gd name="T37" fmla="*/ 242 h 334"/>
                <a:gd name="T38" fmla="*/ 415 w 942"/>
                <a:gd name="T39" fmla="*/ 242 h 334"/>
                <a:gd name="T40" fmla="*/ 395 w 942"/>
                <a:gd name="T41" fmla="*/ 252 h 334"/>
                <a:gd name="T42" fmla="*/ 364 w 942"/>
                <a:gd name="T43" fmla="*/ 263 h 334"/>
                <a:gd name="T44" fmla="*/ 334 w 942"/>
                <a:gd name="T45" fmla="*/ 273 h 334"/>
                <a:gd name="T46" fmla="*/ 314 w 942"/>
                <a:gd name="T47" fmla="*/ 283 h 334"/>
                <a:gd name="T48" fmla="*/ 284 w 942"/>
                <a:gd name="T49" fmla="*/ 283 h 334"/>
                <a:gd name="T50" fmla="*/ 253 w 942"/>
                <a:gd name="T51" fmla="*/ 293 h 334"/>
                <a:gd name="T52" fmla="*/ 223 w 942"/>
                <a:gd name="T53" fmla="*/ 293 h 334"/>
                <a:gd name="T54" fmla="*/ 192 w 942"/>
                <a:gd name="T55" fmla="*/ 303 h 334"/>
                <a:gd name="T56" fmla="*/ 162 w 942"/>
                <a:gd name="T57" fmla="*/ 313 h 334"/>
                <a:gd name="T58" fmla="*/ 141 w 942"/>
                <a:gd name="T59" fmla="*/ 313 h 334"/>
                <a:gd name="T60" fmla="*/ 112 w 942"/>
                <a:gd name="T61" fmla="*/ 324 h 334"/>
                <a:gd name="T62" fmla="*/ 81 w 942"/>
                <a:gd name="T63" fmla="*/ 324 h 334"/>
                <a:gd name="T64" fmla="*/ 51 w 942"/>
                <a:gd name="T65" fmla="*/ 334 h 334"/>
                <a:gd name="T66" fmla="*/ 0 w 942"/>
                <a:gd name="T67" fmla="*/ 283 h 334"/>
                <a:gd name="T68" fmla="*/ 293 w 942"/>
                <a:gd name="T69" fmla="*/ 29 h 334"/>
                <a:gd name="T70" fmla="*/ 303 w 942"/>
                <a:gd name="T71" fmla="*/ 60 h 334"/>
                <a:gd name="T72" fmla="*/ 293 w 942"/>
                <a:gd name="T73" fmla="*/ 101 h 334"/>
                <a:gd name="T74" fmla="*/ 284 w 942"/>
                <a:gd name="T75" fmla="*/ 121 h 334"/>
                <a:gd name="T76" fmla="*/ 263 w 942"/>
                <a:gd name="T77" fmla="*/ 141 h 334"/>
                <a:gd name="T78" fmla="*/ 233 w 942"/>
                <a:gd name="T79" fmla="*/ 162 h 334"/>
                <a:gd name="T80" fmla="*/ 202 w 942"/>
                <a:gd name="T81" fmla="*/ 181 h 334"/>
                <a:gd name="T82" fmla="*/ 172 w 942"/>
                <a:gd name="T83" fmla="*/ 212 h 334"/>
                <a:gd name="T84" fmla="*/ 162 w 942"/>
                <a:gd name="T85" fmla="*/ 242 h 334"/>
                <a:gd name="T86" fmla="*/ 202 w 942"/>
                <a:gd name="T87" fmla="*/ 233 h 334"/>
                <a:gd name="T88" fmla="*/ 263 w 942"/>
                <a:gd name="T89" fmla="*/ 222 h 334"/>
                <a:gd name="T90" fmla="*/ 303 w 942"/>
                <a:gd name="T91" fmla="*/ 222 h 334"/>
                <a:gd name="T92" fmla="*/ 354 w 942"/>
                <a:gd name="T93" fmla="*/ 212 h 334"/>
                <a:gd name="T94" fmla="*/ 405 w 942"/>
                <a:gd name="T95" fmla="*/ 202 h 334"/>
                <a:gd name="T96" fmla="*/ 456 w 942"/>
                <a:gd name="T97" fmla="*/ 191 h 334"/>
                <a:gd name="T98" fmla="*/ 507 w 942"/>
                <a:gd name="T99" fmla="*/ 172 h 334"/>
                <a:gd name="T100" fmla="*/ 557 w 942"/>
                <a:gd name="T101" fmla="*/ 162 h 334"/>
                <a:gd name="T102" fmla="*/ 608 w 942"/>
                <a:gd name="T103" fmla="*/ 141 h 334"/>
                <a:gd name="T104" fmla="*/ 648 w 942"/>
                <a:gd name="T105" fmla="*/ 131 h 334"/>
                <a:gd name="T106" fmla="*/ 699 w 942"/>
                <a:gd name="T107" fmla="*/ 111 h 334"/>
                <a:gd name="T108" fmla="*/ 749 w 942"/>
                <a:gd name="T109" fmla="*/ 90 h 334"/>
                <a:gd name="T110" fmla="*/ 800 w 942"/>
                <a:gd name="T111" fmla="*/ 60 h 334"/>
                <a:gd name="T112" fmla="*/ 841 w 942"/>
                <a:gd name="T113" fmla="*/ 40 h 334"/>
                <a:gd name="T114" fmla="*/ 892 w 942"/>
                <a:gd name="T115" fmla="*/ 19 h 334"/>
                <a:gd name="T116" fmla="*/ 942 w 942"/>
                <a:gd name="T117" fmla="*/ 0 h 334"/>
                <a:gd name="T118" fmla="*/ 942 w 942"/>
                <a:gd name="T119" fmla="*/ 29 h 33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42"/>
                <a:gd name="T181" fmla="*/ 0 h 334"/>
                <a:gd name="T182" fmla="*/ 942 w 942"/>
                <a:gd name="T183" fmla="*/ 334 h 33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42" h="334">
                  <a:moveTo>
                    <a:pt x="942" y="29"/>
                  </a:moveTo>
                  <a:lnTo>
                    <a:pt x="911" y="40"/>
                  </a:lnTo>
                  <a:lnTo>
                    <a:pt x="881" y="60"/>
                  </a:lnTo>
                  <a:lnTo>
                    <a:pt x="852" y="70"/>
                  </a:lnTo>
                  <a:lnTo>
                    <a:pt x="821" y="90"/>
                  </a:lnTo>
                  <a:lnTo>
                    <a:pt x="800" y="101"/>
                  </a:lnTo>
                  <a:lnTo>
                    <a:pt x="770" y="111"/>
                  </a:lnTo>
                  <a:lnTo>
                    <a:pt x="749" y="121"/>
                  </a:lnTo>
                  <a:lnTo>
                    <a:pt x="719" y="131"/>
                  </a:lnTo>
                  <a:lnTo>
                    <a:pt x="688" y="141"/>
                  </a:lnTo>
                  <a:lnTo>
                    <a:pt x="659" y="151"/>
                  </a:lnTo>
                  <a:lnTo>
                    <a:pt x="638" y="162"/>
                  </a:lnTo>
                  <a:lnTo>
                    <a:pt x="618" y="181"/>
                  </a:lnTo>
                  <a:lnTo>
                    <a:pt x="587" y="191"/>
                  </a:lnTo>
                  <a:lnTo>
                    <a:pt x="557" y="202"/>
                  </a:lnTo>
                  <a:lnTo>
                    <a:pt x="526" y="212"/>
                  </a:lnTo>
                  <a:lnTo>
                    <a:pt x="507" y="222"/>
                  </a:lnTo>
                  <a:lnTo>
                    <a:pt x="476" y="233"/>
                  </a:lnTo>
                  <a:lnTo>
                    <a:pt x="446" y="242"/>
                  </a:lnTo>
                  <a:lnTo>
                    <a:pt x="415" y="242"/>
                  </a:lnTo>
                  <a:lnTo>
                    <a:pt x="395" y="252"/>
                  </a:lnTo>
                  <a:lnTo>
                    <a:pt x="364" y="263"/>
                  </a:lnTo>
                  <a:lnTo>
                    <a:pt x="334" y="273"/>
                  </a:lnTo>
                  <a:lnTo>
                    <a:pt x="314" y="283"/>
                  </a:lnTo>
                  <a:lnTo>
                    <a:pt x="284" y="283"/>
                  </a:lnTo>
                  <a:lnTo>
                    <a:pt x="253" y="293"/>
                  </a:lnTo>
                  <a:lnTo>
                    <a:pt x="223" y="293"/>
                  </a:lnTo>
                  <a:lnTo>
                    <a:pt x="192" y="303"/>
                  </a:lnTo>
                  <a:lnTo>
                    <a:pt x="162" y="313"/>
                  </a:lnTo>
                  <a:lnTo>
                    <a:pt x="141" y="313"/>
                  </a:lnTo>
                  <a:lnTo>
                    <a:pt x="112" y="324"/>
                  </a:lnTo>
                  <a:lnTo>
                    <a:pt x="81" y="324"/>
                  </a:lnTo>
                  <a:lnTo>
                    <a:pt x="51" y="334"/>
                  </a:lnTo>
                  <a:lnTo>
                    <a:pt x="0" y="283"/>
                  </a:lnTo>
                  <a:lnTo>
                    <a:pt x="293" y="29"/>
                  </a:lnTo>
                  <a:lnTo>
                    <a:pt x="303" y="60"/>
                  </a:lnTo>
                  <a:lnTo>
                    <a:pt x="293" y="101"/>
                  </a:lnTo>
                  <a:lnTo>
                    <a:pt x="284" y="121"/>
                  </a:lnTo>
                  <a:lnTo>
                    <a:pt x="263" y="141"/>
                  </a:lnTo>
                  <a:lnTo>
                    <a:pt x="233" y="162"/>
                  </a:lnTo>
                  <a:lnTo>
                    <a:pt x="202" y="181"/>
                  </a:lnTo>
                  <a:lnTo>
                    <a:pt x="172" y="212"/>
                  </a:lnTo>
                  <a:lnTo>
                    <a:pt x="162" y="242"/>
                  </a:lnTo>
                  <a:lnTo>
                    <a:pt x="202" y="233"/>
                  </a:lnTo>
                  <a:lnTo>
                    <a:pt x="263" y="222"/>
                  </a:lnTo>
                  <a:lnTo>
                    <a:pt x="303" y="222"/>
                  </a:lnTo>
                  <a:lnTo>
                    <a:pt x="354" y="212"/>
                  </a:lnTo>
                  <a:lnTo>
                    <a:pt x="405" y="202"/>
                  </a:lnTo>
                  <a:lnTo>
                    <a:pt x="456" y="191"/>
                  </a:lnTo>
                  <a:lnTo>
                    <a:pt x="507" y="172"/>
                  </a:lnTo>
                  <a:lnTo>
                    <a:pt x="557" y="162"/>
                  </a:lnTo>
                  <a:lnTo>
                    <a:pt x="608" y="141"/>
                  </a:lnTo>
                  <a:lnTo>
                    <a:pt x="648" y="131"/>
                  </a:lnTo>
                  <a:lnTo>
                    <a:pt x="699" y="111"/>
                  </a:lnTo>
                  <a:lnTo>
                    <a:pt x="749" y="90"/>
                  </a:lnTo>
                  <a:lnTo>
                    <a:pt x="800" y="60"/>
                  </a:lnTo>
                  <a:lnTo>
                    <a:pt x="841" y="40"/>
                  </a:lnTo>
                  <a:lnTo>
                    <a:pt x="892" y="19"/>
                  </a:lnTo>
                  <a:lnTo>
                    <a:pt x="942" y="0"/>
                  </a:lnTo>
                  <a:lnTo>
                    <a:pt x="942" y="29"/>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58" name="Freeform 357"/>
            <p:cNvSpPr>
              <a:spLocks/>
            </p:cNvSpPr>
            <p:nvPr/>
          </p:nvSpPr>
          <p:spPr bwMode="auto">
            <a:xfrm>
              <a:off x="2269" y="2400"/>
              <a:ext cx="240" cy="35"/>
            </a:xfrm>
            <a:custGeom>
              <a:avLst/>
              <a:gdLst>
                <a:gd name="T0" fmla="*/ 263 w 1682"/>
                <a:gd name="T1" fmla="*/ 11 h 244"/>
                <a:gd name="T2" fmla="*/ 313 w 1682"/>
                <a:gd name="T3" fmla="*/ 72 h 244"/>
                <a:gd name="T4" fmla="*/ 384 w 1682"/>
                <a:gd name="T5" fmla="*/ 72 h 244"/>
                <a:gd name="T6" fmla="*/ 465 w 1682"/>
                <a:gd name="T7" fmla="*/ 82 h 244"/>
                <a:gd name="T8" fmla="*/ 546 w 1682"/>
                <a:gd name="T9" fmla="*/ 91 h 244"/>
                <a:gd name="T10" fmla="*/ 628 w 1682"/>
                <a:gd name="T11" fmla="*/ 101 h 244"/>
                <a:gd name="T12" fmla="*/ 698 w 1682"/>
                <a:gd name="T13" fmla="*/ 101 h 244"/>
                <a:gd name="T14" fmla="*/ 780 w 1682"/>
                <a:gd name="T15" fmla="*/ 112 h 244"/>
                <a:gd name="T16" fmla="*/ 851 w 1682"/>
                <a:gd name="T17" fmla="*/ 112 h 244"/>
                <a:gd name="T18" fmla="*/ 942 w 1682"/>
                <a:gd name="T19" fmla="*/ 122 h 244"/>
                <a:gd name="T20" fmla="*/ 1013 w 1682"/>
                <a:gd name="T21" fmla="*/ 122 h 244"/>
                <a:gd name="T22" fmla="*/ 1093 w 1682"/>
                <a:gd name="T23" fmla="*/ 132 h 244"/>
                <a:gd name="T24" fmla="*/ 1175 w 1682"/>
                <a:gd name="T25" fmla="*/ 143 h 244"/>
                <a:gd name="T26" fmla="*/ 1245 w 1682"/>
                <a:gd name="T27" fmla="*/ 152 h 244"/>
                <a:gd name="T28" fmla="*/ 1327 w 1682"/>
                <a:gd name="T29" fmla="*/ 162 h 244"/>
                <a:gd name="T30" fmla="*/ 1398 w 1682"/>
                <a:gd name="T31" fmla="*/ 183 h 244"/>
                <a:gd name="T32" fmla="*/ 1478 w 1682"/>
                <a:gd name="T33" fmla="*/ 193 h 244"/>
                <a:gd name="T34" fmla="*/ 1560 w 1682"/>
                <a:gd name="T35" fmla="*/ 213 h 244"/>
                <a:gd name="T36" fmla="*/ 1640 w 1682"/>
                <a:gd name="T37" fmla="*/ 213 h 244"/>
                <a:gd name="T38" fmla="*/ 1682 w 1682"/>
                <a:gd name="T39" fmla="*/ 244 h 244"/>
                <a:gd name="T40" fmla="*/ 1631 w 1682"/>
                <a:gd name="T41" fmla="*/ 244 h 244"/>
                <a:gd name="T42" fmla="*/ 1570 w 1682"/>
                <a:gd name="T43" fmla="*/ 244 h 244"/>
                <a:gd name="T44" fmla="*/ 1520 w 1682"/>
                <a:gd name="T45" fmla="*/ 234 h 244"/>
                <a:gd name="T46" fmla="*/ 1469 w 1682"/>
                <a:gd name="T47" fmla="*/ 234 h 244"/>
                <a:gd name="T48" fmla="*/ 1408 w 1682"/>
                <a:gd name="T49" fmla="*/ 213 h 244"/>
                <a:gd name="T50" fmla="*/ 1357 w 1682"/>
                <a:gd name="T51" fmla="*/ 203 h 244"/>
                <a:gd name="T52" fmla="*/ 1256 w 1682"/>
                <a:gd name="T53" fmla="*/ 193 h 244"/>
                <a:gd name="T54" fmla="*/ 1175 w 1682"/>
                <a:gd name="T55" fmla="*/ 183 h 244"/>
                <a:gd name="T56" fmla="*/ 1093 w 1682"/>
                <a:gd name="T57" fmla="*/ 173 h 244"/>
                <a:gd name="T58" fmla="*/ 1013 w 1682"/>
                <a:gd name="T59" fmla="*/ 162 h 244"/>
                <a:gd name="T60" fmla="*/ 942 w 1682"/>
                <a:gd name="T61" fmla="*/ 162 h 244"/>
                <a:gd name="T62" fmla="*/ 851 w 1682"/>
                <a:gd name="T63" fmla="*/ 162 h 244"/>
                <a:gd name="T64" fmla="*/ 780 w 1682"/>
                <a:gd name="T65" fmla="*/ 152 h 244"/>
                <a:gd name="T66" fmla="*/ 698 w 1682"/>
                <a:gd name="T67" fmla="*/ 152 h 244"/>
                <a:gd name="T68" fmla="*/ 628 w 1682"/>
                <a:gd name="T69" fmla="*/ 152 h 244"/>
                <a:gd name="T70" fmla="*/ 546 w 1682"/>
                <a:gd name="T71" fmla="*/ 152 h 244"/>
                <a:gd name="T72" fmla="*/ 465 w 1682"/>
                <a:gd name="T73" fmla="*/ 143 h 244"/>
                <a:gd name="T74" fmla="*/ 384 w 1682"/>
                <a:gd name="T75" fmla="*/ 143 h 244"/>
                <a:gd name="T76" fmla="*/ 313 w 1682"/>
                <a:gd name="T77" fmla="*/ 132 h 244"/>
                <a:gd name="T78" fmla="*/ 233 w 1682"/>
                <a:gd name="T79" fmla="*/ 122 h 244"/>
                <a:gd name="T80" fmla="*/ 162 w 1682"/>
                <a:gd name="T81" fmla="*/ 112 h 244"/>
                <a:gd name="T82" fmla="*/ 80 w 1682"/>
                <a:gd name="T83" fmla="*/ 101 h 244"/>
                <a:gd name="T84" fmla="*/ 10 w 1682"/>
                <a:gd name="T85" fmla="*/ 91 h 244"/>
                <a:gd name="T86" fmla="*/ 0 w 1682"/>
                <a:gd name="T87" fmla="*/ 41 h 244"/>
                <a:gd name="T88" fmla="*/ 29 w 1682"/>
                <a:gd name="T89" fmla="*/ 21 h 244"/>
                <a:gd name="T90" fmla="*/ 101 w 1682"/>
                <a:gd name="T91" fmla="*/ 0 h 244"/>
                <a:gd name="T92" fmla="*/ 191 w 1682"/>
                <a:gd name="T93" fmla="*/ 21 h 244"/>
                <a:gd name="T94" fmla="*/ 233 w 1682"/>
                <a:gd name="T95" fmla="*/ 11 h 244"/>
                <a:gd name="T96" fmla="*/ 283 w 1682"/>
                <a:gd name="T97" fmla="*/ 11 h 2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682"/>
                <a:gd name="T148" fmla="*/ 0 h 244"/>
                <a:gd name="T149" fmla="*/ 1682 w 1682"/>
                <a:gd name="T150" fmla="*/ 244 h 2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682" h="244">
                  <a:moveTo>
                    <a:pt x="283" y="11"/>
                  </a:moveTo>
                  <a:lnTo>
                    <a:pt x="263" y="11"/>
                  </a:lnTo>
                  <a:lnTo>
                    <a:pt x="242" y="31"/>
                  </a:lnTo>
                  <a:lnTo>
                    <a:pt x="313" y="72"/>
                  </a:lnTo>
                  <a:lnTo>
                    <a:pt x="353" y="72"/>
                  </a:lnTo>
                  <a:lnTo>
                    <a:pt x="384" y="72"/>
                  </a:lnTo>
                  <a:lnTo>
                    <a:pt x="425" y="82"/>
                  </a:lnTo>
                  <a:lnTo>
                    <a:pt x="465" y="82"/>
                  </a:lnTo>
                  <a:lnTo>
                    <a:pt x="506" y="82"/>
                  </a:lnTo>
                  <a:lnTo>
                    <a:pt x="546" y="91"/>
                  </a:lnTo>
                  <a:lnTo>
                    <a:pt x="576" y="91"/>
                  </a:lnTo>
                  <a:lnTo>
                    <a:pt x="628" y="101"/>
                  </a:lnTo>
                  <a:lnTo>
                    <a:pt x="658" y="101"/>
                  </a:lnTo>
                  <a:lnTo>
                    <a:pt x="698" y="101"/>
                  </a:lnTo>
                  <a:lnTo>
                    <a:pt x="740" y="101"/>
                  </a:lnTo>
                  <a:lnTo>
                    <a:pt x="780" y="112"/>
                  </a:lnTo>
                  <a:lnTo>
                    <a:pt x="820" y="112"/>
                  </a:lnTo>
                  <a:lnTo>
                    <a:pt x="851" y="112"/>
                  </a:lnTo>
                  <a:lnTo>
                    <a:pt x="891" y="122"/>
                  </a:lnTo>
                  <a:lnTo>
                    <a:pt x="942" y="122"/>
                  </a:lnTo>
                  <a:lnTo>
                    <a:pt x="972" y="122"/>
                  </a:lnTo>
                  <a:lnTo>
                    <a:pt x="1013" y="122"/>
                  </a:lnTo>
                  <a:lnTo>
                    <a:pt x="1053" y="132"/>
                  </a:lnTo>
                  <a:lnTo>
                    <a:pt x="1093" y="132"/>
                  </a:lnTo>
                  <a:lnTo>
                    <a:pt x="1125" y="132"/>
                  </a:lnTo>
                  <a:lnTo>
                    <a:pt x="1175" y="143"/>
                  </a:lnTo>
                  <a:lnTo>
                    <a:pt x="1205" y="143"/>
                  </a:lnTo>
                  <a:lnTo>
                    <a:pt x="1245" y="152"/>
                  </a:lnTo>
                  <a:lnTo>
                    <a:pt x="1287" y="152"/>
                  </a:lnTo>
                  <a:lnTo>
                    <a:pt x="1327" y="162"/>
                  </a:lnTo>
                  <a:lnTo>
                    <a:pt x="1357" y="173"/>
                  </a:lnTo>
                  <a:lnTo>
                    <a:pt x="1398" y="183"/>
                  </a:lnTo>
                  <a:lnTo>
                    <a:pt x="1438" y="183"/>
                  </a:lnTo>
                  <a:lnTo>
                    <a:pt x="1478" y="193"/>
                  </a:lnTo>
                  <a:lnTo>
                    <a:pt x="1520" y="203"/>
                  </a:lnTo>
                  <a:lnTo>
                    <a:pt x="1560" y="213"/>
                  </a:lnTo>
                  <a:lnTo>
                    <a:pt x="1600" y="213"/>
                  </a:lnTo>
                  <a:lnTo>
                    <a:pt x="1640" y="213"/>
                  </a:lnTo>
                  <a:lnTo>
                    <a:pt x="1661" y="223"/>
                  </a:lnTo>
                  <a:lnTo>
                    <a:pt x="1682" y="244"/>
                  </a:lnTo>
                  <a:lnTo>
                    <a:pt x="1651" y="244"/>
                  </a:lnTo>
                  <a:lnTo>
                    <a:pt x="1631" y="244"/>
                  </a:lnTo>
                  <a:lnTo>
                    <a:pt x="1600" y="244"/>
                  </a:lnTo>
                  <a:lnTo>
                    <a:pt x="1570" y="244"/>
                  </a:lnTo>
                  <a:lnTo>
                    <a:pt x="1539" y="244"/>
                  </a:lnTo>
                  <a:lnTo>
                    <a:pt x="1520" y="234"/>
                  </a:lnTo>
                  <a:lnTo>
                    <a:pt x="1489" y="234"/>
                  </a:lnTo>
                  <a:lnTo>
                    <a:pt x="1469" y="234"/>
                  </a:lnTo>
                  <a:lnTo>
                    <a:pt x="1438" y="223"/>
                  </a:lnTo>
                  <a:lnTo>
                    <a:pt x="1408" y="213"/>
                  </a:lnTo>
                  <a:lnTo>
                    <a:pt x="1377" y="203"/>
                  </a:lnTo>
                  <a:lnTo>
                    <a:pt x="1357" y="203"/>
                  </a:lnTo>
                  <a:lnTo>
                    <a:pt x="1306" y="193"/>
                  </a:lnTo>
                  <a:lnTo>
                    <a:pt x="1256" y="193"/>
                  </a:lnTo>
                  <a:lnTo>
                    <a:pt x="1205" y="193"/>
                  </a:lnTo>
                  <a:lnTo>
                    <a:pt x="1175" y="183"/>
                  </a:lnTo>
                  <a:lnTo>
                    <a:pt x="1134" y="173"/>
                  </a:lnTo>
                  <a:lnTo>
                    <a:pt x="1093" y="173"/>
                  </a:lnTo>
                  <a:lnTo>
                    <a:pt x="1053" y="173"/>
                  </a:lnTo>
                  <a:lnTo>
                    <a:pt x="1013" y="162"/>
                  </a:lnTo>
                  <a:lnTo>
                    <a:pt x="972" y="162"/>
                  </a:lnTo>
                  <a:lnTo>
                    <a:pt x="942" y="162"/>
                  </a:lnTo>
                  <a:lnTo>
                    <a:pt x="891" y="162"/>
                  </a:lnTo>
                  <a:lnTo>
                    <a:pt x="851" y="162"/>
                  </a:lnTo>
                  <a:lnTo>
                    <a:pt x="820" y="152"/>
                  </a:lnTo>
                  <a:lnTo>
                    <a:pt x="780" y="152"/>
                  </a:lnTo>
                  <a:lnTo>
                    <a:pt x="740" y="152"/>
                  </a:lnTo>
                  <a:lnTo>
                    <a:pt x="698" y="152"/>
                  </a:lnTo>
                  <a:lnTo>
                    <a:pt x="658" y="152"/>
                  </a:lnTo>
                  <a:lnTo>
                    <a:pt x="628" y="152"/>
                  </a:lnTo>
                  <a:lnTo>
                    <a:pt x="576" y="152"/>
                  </a:lnTo>
                  <a:lnTo>
                    <a:pt x="546" y="152"/>
                  </a:lnTo>
                  <a:lnTo>
                    <a:pt x="506" y="143"/>
                  </a:lnTo>
                  <a:lnTo>
                    <a:pt x="465" y="143"/>
                  </a:lnTo>
                  <a:lnTo>
                    <a:pt x="425" y="143"/>
                  </a:lnTo>
                  <a:lnTo>
                    <a:pt x="384" y="143"/>
                  </a:lnTo>
                  <a:lnTo>
                    <a:pt x="353" y="132"/>
                  </a:lnTo>
                  <a:lnTo>
                    <a:pt x="313" y="132"/>
                  </a:lnTo>
                  <a:lnTo>
                    <a:pt x="273" y="122"/>
                  </a:lnTo>
                  <a:lnTo>
                    <a:pt x="233" y="122"/>
                  </a:lnTo>
                  <a:lnTo>
                    <a:pt x="191" y="112"/>
                  </a:lnTo>
                  <a:lnTo>
                    <a:pt x="162" y="112"/>
                  </a:lnTo>
                  <a:lnTo>
                    <a:pt x="121" y="101"/>
                  </a:lnTo>
                  <a:lnTo>
                    <a:pt x="80" y="101"/>
                  </a:lnTo>
                  <a:lnTo>
                    <a:pt x="40" y="91"/>
                  </a:lnTo>
                  <a:lnTo>
                    <a:pt x="10" y="91"/>
                  </a:lnTo>
                  <a:lnTo>
                    <a:pt x="0" y="51"/>
                  </a:lnTo>
                  <a:lnTo>
                    <a:pt x="0" y="41"/>
                  </a:lnTo>
                  <a:lnTo>
                    <a:pt x="10" y="21"/>
                  </a:lnTo>
                  <a:lnTo>
                    <a:pt x="29" y="21"/>
                  </a:lnTo>
                  <a:lnTo>
                    <a:pt x="60" y="11"/>
                  </a:lnTo>
                  <a:lnTo>
                    <a:pt x="101" y="0"/>
                  </a:lnTo>
                  <a:lnTo>
                    <a:pt x="141" y="11"/>
                  </a:lnTo>
                  <a:lnTo>
                    <a:pt x="191" y="21"/>
                  </a:lnTo>
                  <a:lnTo>
                    <a:pt x="202" y="11"/>
                  </a:lnTo>
                  <a:lnTo>
                    <a:pt x="233" y="11"/>
                  </a:lnTo>
                  <a:lnTo>
                    <a:pt x="252" y="11"/>
                  </a:lnTo>
                  <a:lnTo>
                    <a:pt x="283" y="11"/>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59" name="Freeform 358"/>
            <p:cNvSpPr>
              <a:spLocks/>
            </p:cNvSpPr>
            <p:nvPr/>
          </p:nvSpPr>
          <p:spPr bwMode="auto">
            <a:xfrm>
              <a:off x="2269" y="2400"/>
              <a:ext cx="240" cy="35"/>
            </a:xfrm>
            <a:custGeom>
              <a:avLst/>
              <a:gdLst>
                <a:gd name="T0" fmla="*/ 263 w 1682"/>
                <a:gd name="T1" fmla="*/ 11 h 244"/>
                <a:gd name="T2" fmla="*/ 313 w 1682"/>
                <a:gd name="T3" fmla="*/ 72 h 244"/>
                <a:gd name="T4" fmla="*/ 384 w 1682"/>
                <a:gd name="T5" fmla="*/ 72 h 244"/>
                <a:gd name="T6" fmla="*/ 465 w 1682"/>
                <a:gd name="T7" fmla="*/ 82 h 244"/>
                <a:gd name="T8" fmla="*/ 546 w 1682"/>
                <a:gd name="T9" fmla="*/ 91 h 244"/>
                <a:gd name="T10" fmla="*/ 628 w 1682"/>
                <a:gd name="T11" fmla="*/ 101 h 244"/>
                <a:gd name="T12" fmla="*/ 698 w 1682"/>
                <a:gd name="T13" fmla="*/ 101 h 244"/>
                <a:gd name="T14" fmla="*/ 780 w 1682"/>
                <a:gd name="T15" fmla="*/ 112 h 244"/>
                <a:gd name="T16" fmla="*/ 851 w 1682"/>
                <a:gd name="T17" fmla="*/ 112 h 244"/>
                <a:gd name="T18" fmla="*/ 942 w 1682"/>
                <a:gd name="T19" fmla="*/ 122 h 244"/>
                <a:gd name="T20" fmla="*/ 1013 w 1682"/>
                <a:gd name="T21" fmla="*/ 122 h 244"/>
                <a:gd name="T22" fmla="*/ 1093 w 1682"/>
                <a:gd name="T23" fmla="*/ 132 h 244"/>
                <a:gd name="T24" fmla="*/ 1175 w 1682"/>
                <a:gd name="T25" fmla="*/ 143 h 244"/>
                <a:gd name="T26" fmla="*/ 1245 w 1682"/>
                <a:gd name="T27" fmla="*/ 152 h 244"/>
                <a:gd name="T28" fmla="*/ 1327 w 1682"/>
                <a:gd name="T29" fmla="*/ 162 h 244"/>
                <a:gd name="T30" fmla="*/ 1398 w 1682"/>
                <a:gd name="T31" fmla="*/ 183 h 244"/>
                <a:gd name="T32" fmla="*/ 1478 w 1682"/>
                <a:gd name="T33" fmla="*/ 193 h 244"/>
                <a:gd name="T34" fmla="*/ 1560 w 1682"/>
                <a:gd name="T35" fmla="*/ 213 h 244"/>
                <a:gd name="T36" fmla="*/ 1640 w 1682"/>
                <a:gd name="T37" fmla="*/ 213 h 244"/>
                <a:gd name="T38" fmla="*/ 1682 w 1682"/>
                <a:gd name="T39" fmla="*/ 244 h 244"/>
                <a:gd name="T40" fmla="*/ 1631 w 1682"/>
                <a:gd name="T41" fmla="*/ 244 h 244"/>
                <a:gd name="T42" fmla="*/ 1570 w 1682"/>
                <a:gd name="T43" fmla="*/ 244 h 244"/>
                <a:gd name="T44" fmla="*/ 1520 w 1682"/>
                <a:gd name="T45" fmla="*/ 234 h 244"/>
                <a:gd name="T46" fmla="*/ 1469 w 1682"/>
                <a:gd name="T47" fmla="*/ 234 h 244"/>
                <a:gd name="T48" fmla="*/ 1408 w 1682"/>
                <a:gd name="T49" fmla="*/ 213 h 244"/>
                <a:gd name="T50" fmla="*/ 1357 w 1682"/>
                <a:gd name="T51" fmla="*/ 203 h 244"/>
                <a:gd name="T52" fmla="*/ 1256 w 1682"/>
                <a:gd name="T53" fmla="*/ 193 h 244"/>
                <a:gd name="T54" fmla="*/ 1175 w 1682"/>
                <a:gd name="T55" fmla="*/ 183 h 244"/>
                <a:gd name="T56" fmla="*/ 1093 w 1682"/>
                <a:gd name="T57" fmla="*/ 173 h 244"/>
                <a:gd name="T58" fmla="*/ 1013 w 1682"/>
                <a:gd name="T59" fmla="*/ 162 h 244"/>
                <a:gd name="T60" fmla="*/ 942 w 1682"/>
                <a:gd name="T61" fmla="*/ 162 h 244"/>
                <a:gd name="T62" fmla="*/ 851 w 1682"/>
                <a:gd name="T63" fmla="*/ 162 h 244"/>
                <a:gd name="T64" fmla="*/ 780 w 1682"/>
                <a:gd name="T65" fmla="*/ 152 h 244"/>
                <a:gd name="T66" fmla="*/ 698 w 1682"/>
                <a:gd name="T67" fmla="*/ 152 h 244"/>
                <a:gd name="T68" fmla="*/ 628 w 1682"/>
                <a:gd name="T69" fmla="*/ 152 h 244"/>
                <a:gd name="T70" fmla="*/ 546 w 1682"/>
                <a:gd name="T71" fmla="*/ 152 h 244"/>
                <a:gd name="T72" fmla="*/ 465 w 1682"/>
                <a:gd name="T73" fmla="*/ 143 h 244"/>
                <a:gd name="T74" fmla="*/ 384 w 1682"/>
                <a:gd name="T75" fmla="*/ 143 h 244"/>
                <a:gd name="T76" fmla="*/ 313 w 1682"/>
                <a:gd name="T77" fmla="*/ 132 h 244"/>
                <a:gd name="T78" fmla="*/ 233 w 1682"/>
                <a:gd name="T79" fmla="*/ 122 h 244"/>
                <a:gd name="T80" fmla="*/ 162 w 1682"/>
                <a:gd name="T81" fmla="*/ 112 h 244"/>
                <a:gd name="T82" fmla="*/ 80 w 1682"/>
                <a:gd name="T83" fmla="*/ 101 h 244"/>
                <a:gd name="T84" fmla="*/ 10 w 1682"/>
                <a:gd name="T85" fmla="*/ 91 h 244"/>
                <a:gd name="T86" fmla="*/ 0 w 1682"/>
                <a:gd name="T87" fmla="*/ 41 h 244"/>
                <a:gd name="T88" fmla="*/ 29 w 1682"/>
                <a:gd name="T89" fmla="*/ 21 h 244"/>
                <a:gd name="T90" fmla="*/ 101 w 1682"/>
                <a:gd name="T91" fmla="*/ 0 h 244"/>
                <a:gd name="T92" fmla="*/ 191 w 1682"/>
                <a:gd name="T93" fmla="*/ 21 h 244"/>
                <a:gd name="T94" fmla="*/ 233 w 1682"/>
                <a:gd name="T95" fmla="*/ 11 h 244"/>
                <a:gd name="T96" fmla="*/ 283 w 1682"/>
                <a:gd name="T97" fmla="*/ 11 h 2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682"/>
                <a:gd name="T148" fmla="*/ 0 h 244"/>
                <a:gd name="T149" fmla="*/ 1682 w 1682"/>
                <a:gd name="T150" fmla="*/ 244 h 2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682" h="244">
                  <a:moveTo>
                    <a:pt x="283" y="11"/>
                  </a:moveTo>
                  <a:lnTo>
                    <a:pt x="263" y="11"/>
                  </a:lnTo>
                  <a:lnTo>
                    <a:pt x="242" y="31"/>
                  </a:lnTo>
                  <a:lnTo>
                    <a:pt x="313" y="72"/>
                  </a:lnTo>
                  <a:lnTo>
                    <a:pt x="353" y="72"/>
                  </a:lnTo>
                  <a:lnTo>
                    <a:pt x="384" y="72"/>
                  </a:lnTo>
                  <a:lnTo>
                    <a:pt x="425" y="82"/>
                  </a:lnTo>
                  <a:lnTo>
                    <a:pt x="465" y="82"/>
                  </a:lnTo>
                  <a:lnTo>
                    <a:pt x="506" y="82"/>
                  </a:lnTo>
                  <a:lnTo>
                    <a:pt x="546" y="91"/>
                  </a:lnTo>
                  <a:lnTo>
                    <a:pt x="576" y="91"/>
                  </a:lnTo>
                  <a:lnTo>
                    <a:pt x="628" y="101"/>
                  </a:lnTo>
                  <a:lnTo>
                    <a:pt x="658" y="101"/>
                  </a:lnTo>
                  <a:lnTo>
                    <a:pt x="698" y="101"/>
                  </a:lnTo>
                  <a:lnTo>
                    <a:pt x="740" y="101"/>
                  </a:lnTo>
                  <a:lnTo>
                    <a:pt x="780" y="112"/>
                  </a:lnTo>
                  <a:lnTo>
                    <a:pt x="820" y="112"/>
                  </a:lnTo>
                  <a:lnTo>
                    <a:pt x="851" y="112"/>
                  </a:lnTo>
                  <a:lnTo>
                    <a:pt x="891" y="122"/>
                  </a:lnTo>
                  <a:lnTo>
                    <a:pt x="942" y="122"/>
                  </a:lnTo>
                  <a:lnTo>
                    <a:pt x="972" y="122"/>
                  </a:lnTo>
                  <a:lnTo>
                    <a:pt x="1013" y="122"/>
                  </a:lnTo>
                  <a:lnTo>
                    <a:pt x="1053" y="132"/>
                  </a:lnTo>
                  <a:lnTo>
                    <a:pt x="1093" y="132"/>
                  </a:lnTo>
                  <a:lnTo>
                    <a:pt x="1125" y="132"/>
                  </a:lnTo>
                  <a:lnTo>
                    <a:pt x="1175" y="143"/>
                  </a:lnTo>
                  <a:lnTo>
                    <a:pt x="1205" y="143"/>
                  </a:lnTo>
                  <a:lnTo>
                    <a:pt x="1245" y="152"/>
                  </a:lnTo>
                  <a:lnTo>
                    <a:pt x="1287" y="152"/>
                  </a:lnTo>
                  <a:lnTo>
                    <a:pt x="1327" y="162"/>
                  </a:lnTo>
                  <a:lnTo>
                    <a:pt x="1357" y="173"/>
                  </a:lnTo>
                  <a:lnTo>
                    <a:pt x="1398" y="183"/>
                  </a:lnTo>
                  <a:lnTo>
                    <a:pt x="1438" y="183"/>
                  </a:lnTo>
                  <a:lnTo>
                    <a:pt x="1478" y="193"/>
                  </a:lnTo>
                  <a:lnTo>
                    <a:pt x="1520" y="203"/>
                  </a:lnTo>
                  <a:lnTo>
                    <a:pt x="1560" y="213"/>
                  </a:lnTo>
                  <a:lnTo>
                    <a:pt x="1600" y="213"/>
                  </a:lnTo>
                  <a:lnTo>
                    <a:pt x="1640" y="213"/>
                  </a:lnTo>
                  <a:lnTo>
                    <a:pt x="1661" y="223"/>
                  </a:lnTo>
                  <a:lnTo>
                    <a:pt x="1682" y="244"/>
                  </a:lnTo>
                  <a:lnTo>
                    <a:pt x="1651" y="244"/>
                  </a:lnTo>
                  <a:lnTo>
                    <a:pt x="1631" y="244"/>
                  </a:lnTo>
                  <a:lnTo>
                    <a:pt x="1600" y="244"/>
                  </a:lnTo>
                  <a:lnTo>
                    <a:pt x="1570" y="244"/>
                  </a:lnTo>
                  <a:lnTo>
                    <a:pt x="1539" y="244"/>
                  </a:lnTo>
                  <a:lnTo>
                    <a:pt x="1520" y="234"/>
                  </a:lnTo>
                  <a:lnTo>
                    <a:pt x="1489" y="234"/>
                  </a:lnTo>
                  <a:lnTo>
                    <a:pt x="1469" y="234"/>
                  </a:lnTo>
                  <a:lnTo>
                    <a:pt x="1438" y="223"/>
                  </a:lnTo>
                  <a:lnTo>
                    <a:pt x="1408" y="213"/>
                  </a:lnTo>
                  <a:lnTo>
                    <a:pt x="1377" y="203"/>
                  </a:lnTo>
                  <a:lnTo>
                    <a:pt x="1357" y="203"/>
                  </a:lnTo>
                  <a:lnTo>
                    <a:pt x="1306" y="193"/>
                  </a:lnTo>
                  <a:lnTo>
                    <a:pt x="1256" y="193"/>
                  </a:lnTo>
                  <a:lnTo>
                    <a:pt x="1205" y="193"/>
                  </a:lnTo>
                  <a:lnTo>
                    <a:pt x="1175" y="183"/>
                  </a:lnTo>
                  <a:lnTo>
                    <a:pt x="1134" y="173"/>
                  </a:lnTo>
                  <a:lnTo>
                    <a:pt x="1093" y="173"/>
                  </a:lnTo>
                  <a:lnTo>
                    <a:pt x="1053" y="173"/>
                  </a:lnTo>
                  <a:lnTo>
                    <a:pt x="1013" y="162"/>
                  </a:lnTo>
                  <a:lnTo>
                    <a:pt x="972" y="162"/>
                  </a:lnTo>
                  <a:lnTo>
                    <a:pt x="942" y="162"/>
                  </a:lnTo>
                  <a:lnTo>
                    <a:pt x="891" y="162"/>
                  </a:lnTo>
                  <a:lnTo>
                    <a:pt x="851" y="162"/>
                  </a:lnTo>
                  <a:lnTo>
                    <a:pt x="820" y="152"/>
                  </a:lnTo>
                  <a:lnTo>
                    <a:pt x="780" y="152"/>
                  </a:lnTo>
                  <a:lnTo>
                    <a:pt x="740" y="152"/>
                  </a:lnTo>
                  <a:lnTo>
                    <a:pt x="698" y="152"/>
                  </a:lnTo>
                  <a:lnTo>
                    <a:pt x="658" y="152"/>
                  </a:lnTo>
                  <a:lnTo>
                    <a:pt x="628" y="152"/>
                  </a:lnTo>
                  <a:lnTo>
                    <a:pt x="576" y="152"/>
                  </a:lnTo>
                  <a:lnTo>
                    <a:pt x="546" y="152"/>
                  </a:lnTo>
                  <a:lnTo>
                    <a:pt x="506" y="143"/>
                  </a:lnTo>
                  <a:lnTo>
                    <a:pt x="465" y="143"/>
                  </a:lnTo>
                  <a:lnTo>
                    <a:pt x="425" y="143"/>
                  </a:lnTo>
                  <a:lnTo>
                    <a:pt x="384" y="143"/>
                  </a:lnTo>
                  <a:lnTo>
                    <a:pt x="353" y="132"/>
                  </a:lnTo>
                  <a:lnTo>
                    <a:pt x="313" y="132"/>
                  </a:lnTo>
                  <a:lnTo>
                    <a:pt x="273" y="122"/>
                  </a:lnTo>
                  <a:lnTo>
                    <a:pt x="233" y="122"/>
                  </a:lnTo>
                  <a:lnTo>
                    <a:pt x="191" y="112"/>
                  </a:lnTo>
                  <a:lnTo>
                    <a:pt x="162" y="112"/>
                  </a:lnTo>
                  <a:lnTo>
                    <a:pt x="121" y="101"/>
                  </a:lnTo>
                  <a:lnTo>
                    <a:pt x="80" y="101"/>
                  </a:lnTo>
                  <a:lnTo>
                    <a:pt x="40" y="91"/>
                  </a:lnTo>
                  <a:lnTo>
                    <a:pt x="10" y="91"/>
                  </a:lnTo>
                  <a:lnTo>
                    <a:pt x="0" y="51"/>
                  </a:lnTo>
                  <a:lnTo>
                    <a:pt x="0" y="41"/>
                  </a:lnTo>
                  <a:lnTo>
                    <a:pt x="10" y="21"/>
                  </a:lnTo>
                  <a:lnTo>
                    <a:pt x="29" y="21"/>
                  </a:lnTo>
                  <a:lnTo>
                    <a:pt x="60" y="11"/>
                  </a:lnTo>
                  <a:lnTo>
                    <a:pt x="101" y="0"/>
                  </a:lnTo>
                  <a:lnTo>
                    <a:pt x="141" y="11"/>
                  </a:lnTo>
                  <a:lnTo>
                    <a:pt x="191" y="21"/>
                  </a:lnTo>
                  <a:lnTo>
                    <a:pt x="202" y="11"/>
                  </a:lnTo>
                  <a:lnTo>
                    <a:pt x="233" y="11"/>
                  </a:lnTo>
                  <a:lnTo>
                    <a:pt x="252" y="11"/>
                  </a:lnTo>
                  <a:lnTo>
                    <a:pt x="283" y="11"/>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60" name="Freeform 359"/>
            <p:cNvSpPr>
              <a:spLocks/>
            </p:cNvSpPr>
            <p:nvPr/>
          </p:nvSpPr>
          <p:spPr bwMode="auto">
            <a:xfrm>
              <a:off x="2253" y="2435"/>
              <a:ext cx="230" cy="39"/>
            </a:xfrm>
            <a:custGeom>
              <a:avLst/>
              <a:gdLst>
                <a:gd name="T0" fmla="*/ 202 w 1611"/>
                <a:gd name="T1" fmla="*/ 30 h 273"/>
                <a:gd name="T2" fmla="*/ 243 w 1611"/>
                <a:gd name="T3" fmla="*/ 61 h 273"/>
                <a:gd name="T4" fmla="*/ 324 w 1611"/>
                <a:gd name="T5" fmla="*/ 70 h 273"/>
                <a:gd name="T6" fmla="*/ 405 w 1611"/>
                <a:gd name="T7" fmla="*/ 80 h 273"/>
                <a:gd name="T8" fmla="*/ 476 w 1611"/>
                <a:gd name="T9" fmla="*/ 101 h 273"/>
                <a:gd name="T10" fmla="*/ 547 w 1611"/>
                <a:gd name="T11" fmla="*/ 111 h 273"/>
                <a:gd name="T12" fmla="*/ 627 w 1611"/>
                <a:gd name="T13" fmla="*/ 111 h 273"/>
                <a:gd name="T14" fmla="*/ 699 w 1611"/>
                <a:gd name="T15" fmla="*/ 122 h 273"/>
                <a:gd name="T16" fmla="*/ 770 w 1611"/>
                <a:gd name="T17" fmla="*/ 122 h 273"/>
                <a:gd name="T18" fmla="*/ 841 w 1611"/>
                <a:gd name="T19" fmla="*/ 122 h 273"/>
                <a:gd name="T20" fmla="*/ 922 w 1611"/>
                <a:gd name="T21" fmla="*/ 131 h 273"/>
                <a:gd name="T22" fmla="*/ 993 w 1611"/>
                <a:gd name="T23" fmla="*/ 141 h 273"/>
                <a:gd name="T24" fmla="*/ 1074 w 1611"/>
                <a:gd name="T25" fmla="*/ 141 h 273"/>
                <a:gd name="T26" fmla="*/ 1145 w 1611"/>
                <a:gd name="T27" fmla="*/ 152 h 273"/>
                <a:gd name="T28" fmla="*/ 1226 w 1611"/>
                <a:gd name="T29" fmla="*/ 152 h 273"/>
                <a:gd name="T30" fmla="*/ 1297 w 1611"/>
                <a:gd name="T31" fmla="*/ 172 h 273"/>
                <a:gd name="T32" fmla="*/ 1368 w 1611"/>
                <a:gd name="T33" fmla="*/ 181 h 273"/>
                <a:gd name="T34" fmla="*/ 1439 w 1611"/>
                <a:gd name="T35" fmla="*/ 202 h 273"/>
                <a:gd name="T36" fmla="*/ 1500 w 1611"/>
                <a:gd name="T37" fmla="*/ 223 h 273"/>
                <a:gd name="T38" fmla="*/ 1571 w 1611"/>
                <a:gd name="T39" fmla="*/ 253 h 273"/>
                <a:gd name="T40" fmla="*/ 1561 w 1611"/>
                <a:gd name="T41" fmla="*/ 263 h 273"/>
                <a:gd name="T42" fmla="*/ 1469 w 1611"/>
                <a:gd name="T43" fmla="*/ 253 h 273"/>
                <a:gd name="T44" fmla="*/ 1388 w 1611"/>
                <a:gd name="T45" fmla="*/ 233 h 273"/>
                <a:gd name="T46" fmla="*/ 1297 w 1611"/>
                <a:gd name="T47" fmla="*/ 223 h 273"/>
                <a:gd name="T48" fmla="*/ 1216 w 1611"/>
                <a:gd name="T49" fmla="*/ 213 h 273"/>
                <a:gd name="T50" fmla="*/ 1125 w 1611"/>
                <a:gd name="T51" fmla="*/ 202 h 273"/>
                <a:gd name="T52" fmla="*/ 1033 w 1611"/>
                <a:gd name="T53" fmla="*/ 192 h 273"/>
                <a:gd name="T54" fmla="*/ 953 w 1611"/>
                <a:gd name="T55" fmla="*/ 181 h 273"/>
                <a:gd name="T56" fmla="*/ 881 w 1611"/>
                <a:gd name="T57" fmla="*/ 172 h 273"/>
                <a:gd name="T58" fmla="*/ 821 w 1611"/>
                <a:gd name="T59" fmla="*/ 162 h 273"/>
                <a:gd name="T60" fmla="*/ 760 w 1611"/>
                <a:gd name="T61" fmla="*/ 162 h 273"/>
                <a:gd name="T62" fmla="*/ 699 w 1611"/>
                <a:gd name="T63" fmla="*/ 162 h 273"/>
                <a:gd name="T64" fmla="*/ 638 w 1611"/>
                <a:gd name="T65" fmla="*/ 152 h 273"/>
                <a:gd name="T66" fmla="*/ 587 w 1611"/>
                <a:gd name="T67" fmla="*/ 152 h 273"/>
                <a:gd name="T68" fmla="*/ 526 w 1611"/>
                <a:gd name="T69" fmla="*/ 152 h 273"/>
                <a:gd name="T70" fmla="*/ 465 w 1611"/>
                <a:gd name="T71" fmla="*/ 152 h 273"/>
                <a:gd name="T72" fmla="*/ 415 w 1611"/>
                <a:gd name="T73" fmla="*/ 141 h 273"/>
                <a:gd name="T74" fmla="*/ 354 w 1611"/>
                <a:gd name="T75" fmla="*/ 131 h 273"/>
                <a:gd name="T76" fmla="*/ 293 w 1611"/>
                <a:gd name="T77" fmla="*/ 131 h 273"/>
                <a:gd name="T78" fmla="*/ 233 w 1611"/>
                <a:gd name="T79" fmla="*/ 122 h 273"/>
                <a:gd name="T80" fmla="*/ 182 w 1611"/>
                <a:gd name="T81" fmla="*/ 111 h 273"/>
                <a:gd name="T82" fmla="*/ 131 w 1611"/>
                <a:gd name="T83" fmla="*/ 101 h 273"/>
                <a:gd name="T84" fmla="*/ 51 w 1611"/>
                <a:gd name="T85" fmla="*/ 80 h 273"/>
                <a:gd name="T86" fmla="*/ 0 w 1611"/>
                <a:gd name="T87" fmla="*/ 40 h 273"/>
                <a:gd name="T88" fmla="*/ 40 w 1611"/>
                <a:gd name="T89" fmla="*/ 10 h 273"/>
                <a:gd name="T90" fmla="*/ 112 w 1611"/>
                <a:gd name="T91" fmla="*/ 0 h 273"/>
                <a:gd name="T92" fmla="*/ 172 w 1611"/>
                <a:gd name="T93" fmla="*/ 0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11"/>
                <a:gd name="T142" fmla="*/ 0 h 273"/>
                <a:gd name="T143" fmla="*/ 1611 w 1611"/>
                <a:gd name="T144" fmla="*/ 273 h 27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11" h="273">
                  <a:moveTo>
                    <a:pt x="213" y="0"/>
                  </a:moveTo>
                  <a:lnTo>
                    <a:pt x="202" y="30"/>
                  </a:lnTo>
                  <a:lnTo>
                    <a:pt x="213" y="51"/>
                  </a:lnTo>
                  <a:lnTo>
                    <a:pt x="243" y="61"/>
                  </a:lnTo>
                  <a:lnTo>
                    <a:pt x="284" y="70"/>
                  </a:lnTo>
                  <a:lnTo>
                    <a:pt x="324" y="70"/>
                  </a:lnTo>
                  <a:lnTo>
                    <a:pt x="364" y="80"/>
                  </a:lnTo>
                  <a:lnTo>
                    <a:pt x="405" y="80"/>
                  </a:lnTo>
                  <a:lnTo>
                    <a:pt x="446" y="91"/>
                  </a:lnTo>
                  <a:lnTo>
                    <a:pt x="476" y="101"/>
                  </a:lnTo>
                  <a:lnTo>
                    <a:pt x="516" y="101"/>
                  </a:lnTo>
                  <a:lnTo>
                    <a:pt x="547" y="111"/>
                  </a:lnTo>
                  <a:lnTo>
                    <a:pt x="587" y="111"/>
                  </a:lnTo>
                  <a:lnTo>
                    <a:pt x="627" y="111"/>
                  </a:lnTo>
                  <a:lnTo>
                    <a:pt x="658" y="111"/>
                  </a:lnTo>
                  <a:lnTo>
                    <a:pt x="699" y="122"/>
                  </a:lnTo>
                  <a:lnTo>
                    <a:pt x="740" y="122"/>
                  </a:lnTo>
                  <a:lnTo>
                    <a:pt x="770" y="122"/>
                  </a:lnTo>
                  <a:lnTo>
                    <a:pt x="810" y="122"/>
                  </a:lnTo>
                  <a:lnTo>
                    <a:pt x="841" y="122"/>
                  </a:lnTo>
                  <a:lnTo>
                    <a:pt x="881" y="131"/>
                  </a:lnTo>
                  <a:lnTo>
                    <a:pt x="922" y="131"/>
                  </a:lnTo>
                  <a:lnTo>
                    <a:pt x="963" y="131"/>
                  </a:lnTo>
                  <a:lnTo>
                    <a:pt x="993" y="141"/>
                  </a:lnTo>
                  <a:lnTo>
                    <a:pt x="1043" y="141"/>
                  </a:lnTo>
                  <a:lnTo>
                    <a:pt x="1074" y="141"/>
                  </a:lnTo>
                  <a:lnTo>
                    <a:pt x="1115" y="141"/>
                  </a:lnTo>
                  <a:lnTo>
                    <a:pt x="1145" y="152"/>
                  </a:lnTo>
                  <a:lnTo>
                    <a:pt x="1186" y="152"/>
                  </a:lnTo>
                  <a:lnTo>
                    <a:pt x="1226" y="152"/>
                  </a:lnTo>
                  <a:lnTo>
                    <a:pt x="1266" y="162"/>
                  </a:lnTo>
                  <a:lnTo>
                    <a:pt x="1297" y="172"/>
                  </a:lnTo>
                  <a:lnTo>
                    <a:pt x="1338" y="181"/>
                  </a:lnTo>
                  <a:lnTo>
                    <a:pt x="1368" y="181"/>
                  </a:lnTo>
                  <a:lnTo>
                    <a:pt x="1409" y="192"/>
                  </a:lnTo>
                  <a:lnTo>
                    <a:pt x="1439" y="202"/>
                  </a:lnTo>
                  <a:lnTo>
                    <a:pt x="1469" y="213"/>
                  </a:lnTo>
                  <a:lnTo>
                    <a:pt x="1500" y="223"/>
                  </a:lnTo>
                  <a:lnTo>
                    <a:pt x="1540" y="233"/>
                  </a:lnTo>
                  <a:lnTo>
                    <a:pt x="1571" y="253"/>
                  </a:lnTo>
                  <a:lnTo>
                    <a:pt x="1611" y="273"/>
                  </a:lnTo>
                  <a:lnTo>
                    <a:pt x="1561" y="263"/>
                  </a:lnTo>
                  <a:lnTo>
                    <a:pt x="1520" y="253"/>
                  </a:lnTo>
                  <a:lnTo>
                    <a:pt x="1469" y="253"/>
                  </a:lnTo>
                  <a:lnTo>
                    <a:pt x="1439" y="242"/>
                  </a:lnTo>
                  <a:lnTo>
                    <a:pt x="1388" y="233"/>
                  </a:lnTo>
                  <a:lnTo>
                    <a:pt x="1348" y="233"/>
                  </a:lnTo>
                  <a:lnTo>
                    <a:pt x="1297" y="223"/>
                  </a:lnTo>
                  <a:lnTo>
                    <a:pt x="1266" y="223"/>
                  </a:lnTo>
                  <a:lnTo>
                    <a:pt x="1216" y="213"/>
                  </a:lnTo>
                  <a:lnTo>
                    <a:pt x="1165" y="213"/>
                  </a:lnTo>
                  <a:lnTo>
                    <a:pt x="1125" y="202"/>
                  </a:lnTo>
                  <a:lnTo>
                    <a:pt x="1084" y="202"/>
                  </a:lnTo>
                  <a:lnTo>
                    <a:pt x="1033" y="192"/>
                  </a:lnTo>
                  <a:lnTo>
                    <a:pt x="993" y="192"/>
                  </a:lnTo>
                  <a:lnTo>
                    <a:pt x="953" y="181"/>
                  </a:lnTo>
                  <a:lnTo>
                    <a:pt x="911" y="181"/>
                  </a:lnTo>
                  <a:lnTo>
                    <a:pt x="881" y="172"/>
                  </a:lnTo>
                  <a:lnTo>
                    <a:pt x="852" y="172"/>
                  </a:lnTo>
                  <a:lnTo>
                    <a:pt x="821" y="162"/>
                  </a:lnTo>
                  <a:lnTo>
                    <a:pt x="791" y="162"/>
                  </a:lnTo>
                  <a:lnTo>
                    <a:pt x="760" y="162"/>
                  </a:lnTo>
                  <a:lnTo>
                    <a:pt x="730" y="162"/>
                  </a:lnTo>
                  <a:lnTo>
                    <a:pt x="699" y="162"/>
                  </a:lnTo>
                  <a:lnTo>
                    <a:pt x="669" y="162"/>
                  </a:lnTo>
                  <a:lnTo>
                    <a:pt x="638" y="152"/>
                  </a:lnTo>
                  <a:lnTo>
                    <a:pt x="618" y="152"/>
                  </a:lnTo>
                  <a:lnTo>
                    <a:pt x="587" y="152"/>
                  </a:lnTo>
                  <a:lnTo>
                    <a:pt x="557" y="152"/>
                  </a:lnTo>
                  <a:lnTo>
                    <a:pt x="526" y="152"/>
                  </a:lnTo>
                  <a:lnTo>
                    <a:pt x="496" y="152"/>
                  </a:lnTo>
                  <a:lnTo>
                    <a:pt x="465" y="152"/>
                  </a:lnTo>
                  <a:lnTo>
                    <a:pt x="446" y="152"/>
                  </a:lnTo>
                  <a:lnTo>
                    <a:pt x="415" y="141"/>
                  </a:lnTo>
                  <a:lnTo>
                    <a:pt x="385" y="141"/>
                  </a:lnTo>
                  <a:lnTo>
                    <a:pt x="354" y="131"/>
                  </a:lnTo>
                  <a:lnTo>
                    <a:pt x="324" y="131"/>
                  </a:lnTo>
                  <a:lnTo>
                    <a:pt x="293" y="131"/>
                  </a:lnTo>
                  <a:lnTo>
                    <a:pt x="263" y="122"/>
                  </a:lnTo>
                  <a:lnTo>
                    <a:pt x="233" y="122"/>
                  </a:lnTo>
                  <a:lnTo>
                    <a:pt x="213" y="122"/>
                  </a:lnTo>
                  <a:lnTo>
                    <a:pt x="182" y="111"/>
                  </a:lnTo>
                  <a:lnTo>
                    <a:pt x="152" y="111"/>
                  </a:lnTo>
                  <a:lnTo>
                    <a:pt x="131" y="101"/>
                  </a:lnTo>
                  <a:lnTo>
                    <a:pt x="101" y="101"/>
                  </a:lnTo>
                  <a:lnTo>
                    <a:pt x="51" y="80"/>
                  </a:lnTo>
                  <a:lnTo>
                    <a:pt x="0" y="61"/>
                  </a:lnTo>
                  <a:lnTo>
                    <a:pt x="0" y="40"/>
                  </a:lnTo>
                  <a:lnTo>
                    <a:pt x="20" y="19"/>
                  </a:lnTo>
                  <a:lnTo>
                    <a:pt x="40" y="10"/>
                  </a:lnTo>
                  <a:lnTo>
                    <a:pt x="80" y="10"/>
                  </a:lnTo>
                  <a:lnTo>
                    <a:pt x="112" y="0"/>
                  </a:lnTo>
                  <a:lnTo>
                    <a:pt x="141" y="0"/>
                  </a:lnTo>
                  <a:lnTo>
                    <a:pt x="172" y="0"/>
                  </a:lnTo>
                  <a:lnTo>
                    <a:pt x="213" y="0"/>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61" name="Freeform 360"/>
            <p:cNvSpPr>
              <a:spLocks/>
            </p:cNvSpPr>
            <p:nvPr/>
          </p:nvSpPr>
          <p:spPr bwMode="auto">
            <a:xfrm>
              <a:off x="2253" y="2435"/>
              <a:ext cx="230" cy="39"/>
            </a:xfrm>
            <a:custGeom>
              <a:avLst/>
              <a:gdLst>
                <a:gd name="T0" fmla="*/ 202 w 1611"/>
                <a:gd name="T1" fmla="*/ 30 h 273"/>
                <a:gd name="T2" fmla="*/ 243 w 1611"/>
                <a:gd name="T3" fmla="*/ 61 h 273"/>
                <a:gd name="T4" fmla="*/ 324 w 1611"/>
                <a:gd name="T5" fmla="*/ 70 h 273"/>
                <a:gd name="T6" fmla="*/ 405 w 1611"/>
                <a:gd name="T7" fmla="*/ 80 h 273"/>
                <a:gd name="T8" fmla="*/ 476 w 1611"/>
                <a:gd name="T9" fmla="*/ 101 h 273"/>
                <a:gd name="T10" fmla="*/ 547 w 1611"/>
                <a:gd name="T11" fmla="*/ 111 h 273"/>
                <a:gd name="T12" fmla="*/ 627 w 1611"/>
                <a:gd name="T13" fmla="*/ 111 h 273"/>
                <a:gd name="T14" fmla="*/ 699 w 1611"/>
                <a:gd name="T15" fmla="*/ 122 h 273"/>
                <a:gd name="T16" fmla="*/ 770 w 1611"/>
                <a:gd name="T17" fmla="*/ 122 h 273"/>
                <a:gd name="T18" fmla="*/ 841 w 1611"/>
                <a:gd name="T19" fmla="*/ 122 h 273"/>
                <a:gd name="T20" fmla="*/ 922 w 1611"/>
                <a:gd name="T21" fmla="*/ 131 h 273"/>
                <a:gd name="T22" fmla="*/ 993 w 1611"/>
                <a:gd name="T23" fmla="*/ 141 h 273"/>
                <a:gd name="T24" fmla="*/ 1074 w 1611"/>
                <a:gd name="T25" fmla="*/ 141 h 273"/>
                <a:gd name="T26" fmla="*/ 1145 w 1611"/>
                <a:gd name="T27" fmla="*/ 152 h 273"/>
                <a:gd name="T28" fmla="*/ 1226 w 1611"/>
                <a:gd name="T29" fmla="*/ 152 h 273"/>
                <a:gd name="T30" fmla="*/ 1297 w 1611"/>
                <a:gd name="T31" fmla="*/ 172 h 273"/>
                <a:gd name="T32" fmla="*/ 1368 w 1611"/>
                <a:gd name="T33" fmla="*/ 181 h 273"/>
                <a:gd name="T34" fmla="*/ 1439 w 1611"/>
                <a:gd name="T35" fmla="*/ 202 h 273"/>
                <a:gd name="T36" fmla="*/ 1500 w 1611"/>
                <a:gd name="T37" fmla="*/ 223 h 273"/>
                <a:gd name="T38" fmla="*/ 1571 w 1611"/>
                <a:gd name="T39" fmla="*/ 253 h 273"/>
                <a:gd name="T40" fmla="*/ 1561 w 1611"/>
                <a:gd name="T41" fmla="*/ 263 h 273"/>
                <a:gd name="T42" fmla="*/ 1469 w 1611"/>
                <a:gd name="T43" fmla="*/ 253 h 273"/>
                <a:gd name="T44" fmla="*/ 1388 w 1611"/>
                <a:gd name="T45" fmla="*/ 233 h 273"/>
                <a:gd name="T46" fmla="*/ 1297 w 1611"/>
                <a:gd name="T47" fmla="*/ 223 h 273"/>
                <a:gd name="T48" fmla="*/ 1216 w 1611"/>
                <a:gd name="T49" fmla="*/ 213 h 273"/>
                <a:gd name="T50" fmla="*/ 1125 w 1611"/>
                <a:gd name="T51" fmla="*/ 202 h 273"/>
                <a:gd name="T52" fmla="*/ 1033 w 1611"/>
                <a:gd name="T53" fmla="*/ 192 h 273"/>
                <a:gd name="T54" fmla="*/ 953 w 1611"/>
                <a:gd name="T55" fmla="*/ 181 h 273"/>
                <a:gd name="T56" fmla="*/ 881 w 1611"/>
                <a:gd name="T57" fmla="*/ 172 h 273"/>
                <a:gd name="T58" fmla="*/ 821 w 1611"/>
                <a:gd name="T59" fmla="*/ 162 h 273"/>
                <a:gd name="T60" fmla="*/ 760 w 1611"/>
                <a:gd name="T61" fmla="*/ 162 h 273"/>
                <a:gd name="T62" fmla="*/ 699 w 1611"/>
                <a:gd name="T63" fmla="*/ 162 h 273"/>
                <a:gd name="T64" fmla="*/ 638 w 1611"/>
                <a:gd name="T65" fmla="*/ 152 h 273"/>
                <a:gd name="T66" fmla="*/ 587 w 1611"/>
                <a:gd name="T67" fmla="*/ 152 h 273"/>
                <a:gd name="T68" fmla="*/ 526 w 1611"/>
                <a:gd name="T69" fmla="*/ 152 h 273"/>
                <a:gd name="T70" fmla="*/ 465 w 1611"/>
                <a:gd name="T71" fmla="*/ 152 h 273"/>
                <a:gd name="T72" fmla="*/ 415 w 1611"/>
                <a:gd name="T73" fmla="*/ 141 h 273"/>
                <a:gd name="T74" fmla="*/ 354 w 1611"/>
                <a:gd name="T75" fmla="*/ 131 h 273"/>
                <a:gd name="T76" fmla="*/ 293 w 1611"/>
                <a:gd name="T77" fmla="*/ 131 h 273"/>
                <a:gd name="T78" fmla="*/ 233 w 1611"/>
                <a:gd name="T79" fmla="*/ 122 h 273"/>
                <a:gd name="T80" fmla="*/ 182 w 1611"/>
                <a:gd name="T81" fmla="*/ 111 h 273"/>
                <a:gd name="T82" fmla="*/ 131 w 1611"/>
                <a:gd name="T83" fmla="*/ 101 h 273"/>
                <a:gd name="T84" fmla="*/ 51 w 1611"/>
                <a:gd name="T85" fmla="*/ 80 h 273"/>
                <a:gd name="T86" fmla="*/ 0 w 1611"/>
                <a:gd name="T87" fmla="*/ 40 h 273"/>
                <a:gd name="T88" fmla="*/ 40 w 1611"/>
                <a:gd name="T89" fmla="*/ 10 h 273"/>
                <a:gd name="T90" fmla="*/ 112 w 1611"/>
                <a:gd name="T91" fmla="*/ 0 h 273"/>
                <a:gd name="T92" fmla="*/ 172 w 1611"/>
                <a:gd name="T93" fmla="*/ 0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11"/>
                <a:gd name="T142" fmla="*/ 0 h 273"/>
                <a:gd name="T143" fmla="*/ 1611 w 1611"/>
                <a:gd name="T144" fmla="*/ 273 h 27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11" h="273">
                  <a:moveTo>
                    <a:pt x="213" y="0"/>
                  </a:moveTo>
                  <a:lnTo>
                    <a:pt x="202" y="30"/>
                  </a:lnTo>
                  <a:lnTo>
                    <a:pt x="213" y="51"/>
                  </a:lnTo>
                  <a:lnTo>
                    <a:pt x="243" y="61"/>
                  </a:lnTo>
                  <a:lnTo>
                    <a:pt x="284" y="70"/>
                  </a:lnTo>
                  <a:lnTo>
                    <a:pt x="324" y="70"/>
                  </a:lnTo>
                  <a:lnTo>
                    <a:pt x="364" y="80"/>
                  </a:lnTo>
                  <a:lnTo>
                    <a:pt x="405" y="80"/>
                  </a:lnTo>
                  <a:lnTo>
                    <a:pt x="446" y="91"/>
                  </a:lnTo>
                  <a:lnTo>
                    <a:pt x="476" y="101"/>
                  </a:lnTo>
                  <a:lnTo>
                    <a:pt x="516" y="101"/>
                  </a:lnTo>
                  <a:lnTo>
                    <a:pt x="547" y="111"/>
                  </a:lnTo>
                  <a:lnTo>
                    <a:pt x="587" y="111"/>
                  </a:lnTo>
                  <a:lnTo>
                    <a:pt x="627" y="111"/>
                  </a:lnTo>
                  <a:lnTo>
                    <a:pt x="658" y="111"/>
                  </a:lnTo>
                  <a:lnTo>
                    <a:pt x="699" y="122"/>
                  </a:lnTo>
                  <a:lnTo>
                    <a:pt x="740" y="122"/>
                  </a:lnTo>
                  <a:lnTo>
                    <a:pt x="770" y="122"/>
                  </a:lnTo>
                  <a:lnTo>
                    <a:pt x="810" y="122"/>
                  </a:lnTo>
                  <a:lnTo>
                    <a:pt x="841" y="122"/>
                  </a:lnTo>
                  <a:lnTo>
                    <a:pt x="881" y="131"/>
                  </a:lnTo>
                  <a:lnTo>
                    <a:pt x="922" y="131"/>
                  </a:lnTo>
                  <a:lnTo>
                    <a:pt x="963" y="131"/>
                  </a:lnTo>
                  <a:lnTo>
                    <a:pt x="993" y="141"/>
                  </a:lnTo>
                  <a:lnTo>
                    <a:pt x="1043" y="141"/>
                  </a:lnTo>
                  <a:lnTo>
                    <a:pt x="1074" y="141"/>
                  </a:lnTo>
                  <a:lnTo>
                    <a:pt x="1115" y="141"/>
                  </a:lnTo>
                  <a:lnTo>
                    <a:pt x="1145" y="152"/>
                  </a:lnTo>
                  <a:lnTo>
                    <a:pt x="1186" y="152"/>
                  </a:lnTo>
                  <a:lnTo>
                    <a:pt x="1226" y="152"/>
                  </a:lnTo>
                  <a:lnTo>
                    <a:pt x="1266" y="162"/>
                  </a:lnTo>
                  <a:lnTo>
                    <a:pt x="1297" y="172"/>
                  </a:lnTo>
                  <a:lnTo>
                    <a:pt x="1338" y="181"/>
                  </a:lnTo>
                  <a:lnTo>
                    <a:pt x="1368" y="181"/>
                  </a:lnTo>
                  <a:lnTo>
                    <a:pt x="1409" y="192"/>
                  </a:lnTo>
                  <a:lnTo>
                    <a:pt x="1439" y="202"/>
                  </a:lnTo>
                  <a:lnTo>
                    <a:pt x="1469" y="213"/>
                  </a:lnTo>
                  <a:lnTo>
                    <a:pt x="1500" y="223"/>
                  </a:lnTo>
                  <a:lnTo>
                    <a:pt x="1540" y="233"/>
                  </a:lnTo>
                  <a:lnTo>
                    <a:pt x="1571" y="253"/>
                  </a:lnTo>
                  <a:lnTo>
                    <a:pt x="1611" y="273"/>
                  </a:lnTo>
                  <a:lnTo>
                    <a:pt x="1561" y="263"/>
                  </a:lnTo>
                  <a:lnTo>
                    <a:pt x="1520" y="253"/>
                  </a:lnTo>
                  <a:lnTo>
                    <a:pt x="1469" y="253"/>
                  </a:lnTo>
                  <a:lnTo>
                    <a:pt x="1439" y="242"/>
                  </a:lnTo>
                  <a:lnTo>
                    <a:pt x="1388" y="233"/>
                  </a:lnTo>
                  <a:lnTo>
                    <a:pt x="1348" y="233"/>
                  </a:lnTo>
                  <a:lnTo>
                    <a:pt x="1297" y="223"/>
                  </a:lnTo>
                  <a:lnTo>
                    <a:pt x="1266" y="223"/>
                  </a:lnTo>
                  <a:lnTo>
                    <a:pt x="1216" y="213"/>
                  </a:lnTo>
                  <a:lnTo>
                    <a:pt x="1165" y="213"/>
                  </a:lnTo>
                  <a:lnTo>
                    <a:pt x="1125" y="202"/>
                  </a:lnTo>
                  <a:lnTo>
                    <a:pt x="1084" y="202"/>
                  </a:lnTo>
                  <a:lnTo>
                    <a:pt x="1033" y="192"/>
                  </a:lnTo>
                  <a:lnTo>
                    <a:pt x="993" y="192"/>
                  </a:lnTo>
                  <a:lnTo>
                    <a:pt x="953" y="181"/>
                  </a:lnTo>
                  <a:lnTo>
                    <a:pt x="911" y="181"/>
                  </a:lnTo>
                  <a:lnTo>
                    <a:pt x="881" y="172"/>
                  </a:lnTo>
                  <a:lnTo>
                    <a:pt x="852" y="172"/>
                  </a:lnTo>
                  <a:lnTo>
                    <a:pt x="821" y="162"/>
                  </a:lnTo>
                  <a:lnTo>
                    <a:pt x="791" y="162"/>
                  </a:lnTo>
                  <a:lnTo>
                    <a:pt x="760" y="162"/>
                  </a:lnTo>
                  <a:lnTo>
                    <a:pt x="730" y="162"/>
                  </a:lnTo>
                  <a:lnTo>
                    <a:pt x="699" y="162"/>
                  </a:lnTo>
                  <a:lnTo>
                    <a:pt x="669" y="162"/>
                  </a:lnTo>
                  <a:lnTo>
                    <a:pt x="638" y="152"/>
                  </a:lnTo>
                  <a:lnTo>
                    <a:pt x="618" y="152"/>
                  </a:lnTo>
                  <a:lnTo>
                    <a:pt x="587" y="152"/>
                  </a:lnTo>
                  <a:lnTo>
                    <a:pt x="557" y="152"/>
                  </a:lnTo>
                  <a:lnTo>
                    <a:pt x="526" y="152"/>
                  </a:lnTo>
                  <a:lnTo>
                    <a:pt x="496" y="152"/>
                  </a:lnTo>
                  <a:lnTo>
                    <a:pt x="465" y="152"/>
                  </a:lnTo>
                  <a:lnTo>
                    <a:pt x="446" y="152"/>
                  </a:lnTo>
                  <a:lnTo>
                    <a:pt x="415" y="141"/>
                  </a:lnTo>
                  <a:lnTo>
                    <a:pt x="385" y="141"/>
                  </a:lnTo>
                  <a:lnTo>
                    <a:pt x="354" y="131"/>
                  </a:lnTo>
                  <a:lnTo>
                    <a:pt x="324" y="131"/>
                  </a:lnTo>
                  <a:lnTo>
                    <a:pt x="293" y="131"/>
                  </a:lnTo>
                  <a:lnTo>
                    <a:pt x="263" y="122"/>
                  </a:lnTo>
                  <a:lnTo>
                    <a:pt x="233" y="122"/>
                  </a:lnTo>
                  <a:lnTo>
                    <a:pt x="213" y="122"/>
                  </a:lnTo>
                  <a:lnTo>
                    <a:pt x="182" y="111"/>
                  </a:lnTo>
                  <a:lnTo>
                    <a:pt x="152" y="111"/>
                  </a:lnTo>
                  <a:lnTo>
                    <a:pt x="131" y="101"/>
                  </a:lnTo>
                  <a:lnTo>
                    <a:pt x="101" y="101"/>
                  </a:lnTo>
                  <a:lnTo>
                    <a:pt x="51" y="80"/>
                  </a:lnTo>
                  <a:lnTo>
                    <a:pt x="0" y="61"/>
                  </a:lnTo>
                  <a:lnTo>
                    <a:pt x="0" y="40"/>
                  </a:lnTo>
                  <a:lnTo>
                    <a:pt x="20" y="19"/>
                  </a:lnTo>
                  <a:lnTo>
                    <a:pt x="40" y="10"/>
                  </a:lnTo>
                  <a:lnTo>
                    <a:pt x="80" y="10"/>
                  </a:lnTo>
                  <a:lnTo>
                    <a:pt x="112" y="0"/>
                  </a:lnTo>
                  <a:lnTo>
                    <a:pt x="141" y="0"/>
                  </a:lnTo>
                  <a:lnTo>
                    <a:pt x="172" y="0"/>
                  </a:lnTo>
                  <a:lnTo>
                    <a:pt x="213"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62" name="Freeform 361"/>
            <p:cNvSpPr>
              <a:spLocks/>
            </p:cNvSpPr>
            <p:nvPr/>
          </p:nvSpPr>
          <p:spPr bwMode="auto">
            <a:xfrm>
              <a:off x="2238" y="2477"/>
              <a:ext cx="236" cy="29"/>
            </a:xfrm>
            <a:custGeom>
              <a:avLst/>
              <a:gdLst>
                <a:gd name="T0" fmla="*/ 1621 w 1651"/>
                <a:gd name="T1" fmla="*/ 203 h 203"/>
                <a:gd name="T2" fmla="*/ 1560 w 1651"/>
                <a:gd name="T3" fmla="*/ 193 h 203"/>
                <a:gd name="T4" fmla="*/ 1510 w 1651"/>
                <a:gd name="T5" fmla="*/ 172 h 203"/>
                <a:gd name="T6" fmla="*/ 1408 w 1651"/>
                <a:gd name="T7" fmla="*/ 163 h 203"/>
                <a:gd name="T8" fmla="*/ 1306 w 1651"/>
                <a:gd name="T9" fmla="*/ 142 h 203"/>
                <a:gd name="T10" fmla="*/ 1216 w 1651"/>
                <a:gd name="T11" fmla="*/ 142 h 203"/>
                <a:gd name="T12" fmla="*/ 1124 w 1651"/>
                <a:gd name="T13" fmla="*/ 132 h 203"/>
                <a:gd name="T14" fmla="*/ 1033 w 1651"/>
                <a:gd name="T15" fmla="*/ 122 h 203"/>
                <a:gd name="T16" fmla="*/ 932 w 1651"/>
                <a:gd name="T17" fmla="*/ 122 h 203"/>
                <a:gd name="T18" fmla="*/ 850 w 1651"/>
                <a:gd name="T19" fmla="*/ 122 h 203"/>
                <a:gd name="T20" fmla="*/ 749 w 1651"/>
                <a:gd name="T21" fmla="*/ 111 h 203"/>
                <a:gd name="T22" fmla="*/ 658 w 1651"/>
                <a:gd name="T23" fmla="*/ 111 h 203"/>
                <a:gd name="T24" fmla="*/ 566 w 1651"/>
                <a:gd name="T25" fmla="*/ 111 h 203"/>
                <a:gd name="T26" fmla="*/ 465 w 1651"/>
                <a:gd name="T27" fmla="*/ 111 h 203"/>
                <a:gd name="T28" fmla="*/ 364 w 1651"/>
                <a:gd name="T29" fmla="*/ 102 h 203"/>
                <a:gd name="T30" fmla="*/ 263 w 1651"/>
                <a:gd name="T31" fmla="*/ 102 h 203"/>
                <a:gd name="T32" fmla="*/ 162 w 1651"/>
                <a:gd name="T33" fmla="*/ 92 h 203"/>
                <a:gd name="T34" fmla="*/ 60 w 1651"/>
                <a:gd name="T35" fmla="*/ 92 h 203"/>
                <a:gd name="T36" fmla="*/ 9 w 1651"/>
                <a:gd name="T37" fmla="*/ 71 h 203"/>
                <a:gd name="T38" fmla="*/ 0 w 1651"/>
                <a:gd name="T39" fmla="*/ 21 h 203"/>
                <a:gd name="T40" fmla="*/ 70 w 1651"/>
                <a:gd name="T41" fmla="*/ 0 h 203"/>
                <a:gd name="T42" fmla="*/ 152 w 1651"/>
                <a:gd name="T43" fmla="*/ 10 h 203"/>
                <a:gd name="T44" fmla="*/ 232 w 1651"/>
                <a:gd name="T45" fmla="*/ 21 h 203"/>
                <a:gd name="T46" fmla="*/ 314 w 1651"/>
                <a:gd name="T47" fmla="*/ 52 h 203"/>
                <a:gd name="T48" fmla="*/ 394 w 1651"/>
                <a:gd name="T49" fmla="*/ 52 h 203"/>
                <a:gd name="T50" fmla="*/ 476 w 1651"/>
                <a:gd name="T51" fmla="*/ 52 h 203"/>
                <a:gd name="T52" fmla="*/ 557 w 1651"/>
                <a:gd name="T53" fmla="*/ 52 h 203"/>
                <a:gd name="T54" fmla="*/ 648 w 1651"/>
                <a:gd name="T55" fmla="*/ 52 h 203"/>
                <a:gd name="T56" fmla="*/ 728 w 1651"/>
                <a:gd name="T57" fmla="*/ 52 h 203"/>
                <a:gd name="T58" fmla="*/ 810 w 1651"/>
                <a:gd name="T59" fmla="*/ 61 h 203"/>
                <a:gd name="T60" fmla="*/ 892 w 1651"/>
                <a:gd name="T61" fmla="*/ 71 h 203"/>
                <a:gd name="T62" fmla="*/ 982 w 1651"/>
                <a:gd name="T63" fmla="*/ 82 h 203"/>
                <a:gd name="T64" fmla="*/ 1064 w 1651"/>
                <a:gd name="T65" fmla="*/ 82 h 203"/>
                <a:gd name="T66" fmla="*/ 1144 w 1651"/>
                <a:gd name="T67" fmla="*/ 92 h 203"/>
                <a:gd name="T68" fmla="*/ 1226 w 1651"/>
                <a:gd name="T69" fmla="*/ 102 h 203"/>
                <a:gd name="T70" fmla="*/ 1317 w 1651"/>
                <a:gd name="T71" fmla="*/ 122 h 203"/>
                <a:gd name="T72" fmla="*/ 1388 w 1651"/>
                <a:gd name="T73" fmla="*/ 132 h 203"/>
                <a:gd name="T74" fmla="*/ 1479 w 1651"/>
                <a:gd name="T75" fmla="*/ 142 h 203"/>
                <a:gd name="T76" fmla="*/ 1560 w 1651"/>
                <a:gd name="T77" fmla="*/ 153 h 203"/>
                <a:gd name="T78" fmla="*/ 1651 w 1651"/>
                <a:gd name="T79" fmla="*/ 172 h 2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51"/>
                <a:gd name="T121" fmla="*/ 0 h 203"/>
                <a:gd name="T122" fmla="*/ 1651 w 1651"/>
                <a:gd name="T123" fmla="*/ 203 h 20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51" h="203">
                  <a:moveTo>
                    <a:pt x="1651" y="172"/>
                  </a:moveTo>
                  <a:lnTo>
                    <a:pt x="1621" y="203"/>
                  </a:lnTo>
                  <a:lnTo>
                    <a:pt x="1590" y="193"/>
                  </a:lnTo>
                  <a:lnTo>
                    <a:pt x="1560" y="193"/>
                  </a:lnTo>
                  <a:lnTo>
                    <a:pt x="1540" y="183"/>
                  </a:lnTo>
                  <a:lnTo>
                    <a:pt x="1510" y="172"/>
                  </a:lnTo>
                  <a:lnTo>
                    <a:pt x="1458" y="163"/>
                  </a:lnTo>
                  <a:lnTo>
                    <a:pt x="1408" y="163"/>
                  </a:lnTo>
                  <a:lnTo>
                    <a:pt x="1357" y="153"/>
                  </a:lnTo>
                  <a:lnTo>
                    <a:pt x="1306" y="142"/>
                  </a:lnTo>
                  <a:lnTo>
                    <a:pt x="1256" y="142"/>
                  </a:lnTo>
                  <a:lnTo>
                    <a:pt x="1216" y="142"/>
                  </a:lnTo>
                  <a:lnTo>
                    <a:pt x="1165" y="132"/>
                  </a:lnTo>
                  <a:lnTo>
                    <a:pt x="1124" y="132"/>
                  </a:lnTo>
                  <a:lnTo>
                    <a:pt x="1073" y="122"/>
                  </a:lnTo>
                  <a:lnTo>
                    <a:pt x="1033" y="122"/>
                  </a:lnTo>
                  <a:lnTo>
                    <a:pt x="982" y="122"/>
                  </a:lnTo>
                  <a:lnTo>
                    <a:pt x="932" y="122"/>
                  </a:lnTo>
                  <a:lnTo>
                    <a:pt x="892" y="122"/>
                  </a:lnTo>
                  <a:lnTo>
                    <a:pt x="850" y="122"/>
                  </a:lnTo>
                  <a:lnTo>
                    <a:pt x="800" y="111"/>
                  </a:lnTo>
                  <a:lnTo>
                    <a:pt x="749" y="111"/>
                  </a:lnTo>
                  <a:lnTo>
                    <a:pt x="699" y="111"/>
                  </a:lnTo>
                  <a:lnTo>
                    <a:pt x="658" y="111"/>
                  </a:lnTo>
                  <a:lnTo>
                    <a:pt x="608" y="111"/>
                  </a:lnTo>
                  <a:lnTo>
                    <a:pt x="566" y="111"/>
                  </a:lnTo>
                  <a:lnTo>
                    <a:pt x="516" y="111"/>
                  </a:lnTo>
                  <a:lnTo>
                    <a:pt x="465" y="111"/>
                  </a:lnTo>
                  <a:lnTo>
                    <a:pt x="415" y="102"/>
                  </a:lnTo>
                  <a:lnTo>
                    <a:pt x="364" y="102"/>
                  </a:lnTo>
                  <a:lnTo>
                    <a:pt x="314" y="102"/>
                  </a:lnTo>
                  <a:lnTo>
                    <a:pt x="263" y="102"/>
                  </a:lnTo>
                  <a:lnTo>
                    <a:pt x="213" y="92"/>
                  </a:lnTo>
                  <a:lnTo>
                    <a:pt x="162" y="92"/>
                  </a:lnTo>
                  <a:lnTo>
                    <a:pt x="111" y="92"/>
                  </a:lnTo>
                  <a:lnTo>
                    <a:pt x="60" y="92"/>
                  </a:lnTo>
                  <a:lnTo>
                    <a:pt x="40" y="82"/>
                  </a:lnTo>
                  <a:lnTo>
                    <a:pt x="9" y="71"/>
                  </a:lnTo>
                  <a:lnTo>
                    <a:pt x="0" y="52"/>
                  </a:lnTo>
                  <a:lnTo>
                    <a:pt x="0" y="21"/>
                  </a:lnTo>
                  <a:lnTo>
                    <a:pt x="30" y="0"/>
                  </a:lnTo>
                  <a:lnTo>
                    <a:pt x="70" y="0"/>
                  </a:lnTo>
                  <a:lnTo>
                    <a:pt x="101" y="0"/>
                  </a:lnTo>
                  <a:lnTo>
                    <a:pt x="152" y="10"/>
                  </a:lnTo>
                  <a:lnTo>
                    <a:pt x="192" y="10"/>
                  </a:lnTo>
                  <a:lnTo>
                    <a:pt x="232" y="21"/>
                  </a:lnTo>
                  <a:lnTo>
                    <a:pt x="263" y="31"/>
                  </a:lnTo>
                  <a:lnTo>
                    <a:pt x="314" y="52"/>
                  </a:lnTo>
                  <a:lnTo>
                    <a:pt x="354" y="52"/>
                  </a:lnTo>
                  <a:lnTo>
                    <a:pt x="394" y="52"/>
                  </a:lnTo>
                  <a:lnTo>
                    <a:pt x="425" y="52"/>
                  </a:lnTo>
                  <a:lnTo>
                    <a:pt x="476" y="52"/>
                  </a:lnTo>
                  <a:lnTo>
                    <a:pt x="516" y="52"/>
                  </a:lnTo>
                  <a:lnTo>
                    <a:pt x="557" y="52"/>
                  </a:lnTo>
                  <a:lnTo>
                    <a:pt x="597" y="52"/>
                  </a:lnTo>
                  <a:lnTo>
                    <a:pt x="648" y="52"/>
                  </a:lnTo>
                  <a:lnTo>
                    <a:pt x="688" y="52"/>
                  </a:lnTo>
                  <a:lnTo>
                    <a:pt x="728" y="52"/>
                  </a:lnTo>
                  <a:lnTo>
                    <a:pt x="759" y="61"/>
                  </a:lnTo>
                  <a:lnTo>
                    <a:pt x="810" y="61"/>
                  </a:lnTo>
                  <a:lnTo>
                    <a:pt x="850" y="61"/>
                  </a:lnTo>
                  <a:lnTo>
                    <a:pt x="892" y="71"/>
                  </a:lnTo>
                  <a:lnTo>
                    <a:pt x="932" y="71"/>
                  </a:lnTo>
                  <a:lnTo>
                    <a:pt x="982" y="82"/>
                  </a:lnTo>
                  <a:lnTo>
                    <a:pt x="1023" y="82"/>
                  </a:lnTo>
                  <a:lnTo>
                    <a:pt x="1064" y="82"/>
                  </a:lnTo>
                  <a:lnTo>
                    <a:pt x="1094" y="92"/>
                  </a:lnTo>
                  <a:lnTo>
                    <a:pt x="1144" y="92"/>
                  </a:lnTo>
                  <a:lnTo>
                    <a:pt x="1185" y="92"/>
                  </a:lnTo>
                  <a:lnTo>
                    <a:pt x="1226" y="102"/>
                  </a:lnTo>
                  <a:lnTo>
                    <a:pt x="1266" y="111"/>
                  </a:lnTo>
                  <a:lnTo>
                    <a:pt x="1317" y="122"/>
                  </a:lnTo>
                  <a:lnTo>
                    <a:pt x="1357" y="122"/>
                  </a:lnTo>
                  <a:lnTo>
                    <a:pt x="1388" y="132"/>
                  </a:lnTo>
                  <a:lnTo>
                    <a:pt x="1428" y="132"/>
                  </a:lnTo>
                  <a:lnTo>
                    <a:pt x="1479" y="142"/>
                  </a:lnTo>
                  <a:lnTo>
                    <a:pt x="1519" y="142"/>
                  </a:lnTo>
                  <a:lnTo>
                    <a:pt x="1560" y="153"/>
                  </a:lnTo>
                  <a:lnTo>
                    <a:pt x="1601" y="163"/>
                  </a:lnTo>
                  <a:lnTo>
                    <a:pt x="1651" y="172"/>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63" name="Freeform 362"/>
            <p:cNvSpPr>
              <a:spLocks/>
            </p:cNvSpPr>
            <p:nvPr/>
          </p:nvSpPr>
          <p:spPr bwMode="auto">
            <a:xfrm>
              <a:off x="2238" y="2477"/>
              <a:ext cx="236" cy="29"/>
            </a:xfrm>
            <a:custGeom>
              <a:avLst/>
              <a:gdLst>
                <a:gd name="T0" fmla="*/ 1621 w 1651"/>
                <a:gd name="T1" fmla="*/ 203 h 203"/>
                <a:gd name="T2" fmla="*/ 1560 w 1651"/>
                <a:gd name="T3" fmla="*/ 193 h 203"/>
                <a:gd name="T4" fmla="*/ 1510 w 1651"/>
                <a:gd name="T5" fmla="*/ 172 h 203"/>
                <a:gd name="T6" fmla="*/ 1408 w 1651"/>
                <a:gd name="T7" fmla="*/ 163 h 203"/>
                <a:gd name="T8" fmla="*/ 1306 w 1651"/>
                <a:gd name="T9" fmla="*/ 142 h 203"/>
                <a:gd name="T10" fmla="*/ 1216 w 1651"/>
                <a:gd name="T11" fmla="*/ 142 h 203"/>
                <a:gd name="T12" fmla="*/ 1124 w 1651"/>
                <a:gd name="T13" fmla="*/ 132 h 203"/>
                <a:gd name="T14" fmla="*/ 1033 w 1651"/>
                <a:gd name="T15" fmla="*/ 122 h 203"/>
                <a:gd name="T16" fmla="*/ 932 w 1651"/>
                <a:gd name="T17" fmla="*/ 122 h 203"/>
                <a:gd name="T18" fmla="*/ 850 w 1651"/>
                <a:gd name="T19" fmla="*/ 122 h 203"/>
                <a:gd name="T20" fmla="*/ 749 w 1651"/>
                <a:gd name="T21" fmla="*/ 111 h 203"/>
                <a:gd name="T22" fmla="*/ 658 w 1651"/>
                <a:gd name="T23" fmla="*/ 111 h 203"/>
                <a:gd name="T24" fmla="*/ 566 w 1651"/>
                <a:gd name="T25" fmla="*/ 111 h 203"/>
                <a:gd name="T26" fmla="*/ 465 w 1651"/>
                <a:gd name="T27" fmla="*/ 111 h 203"/>
                <a:gd name="T28" fmla="*/ 364 w 1651"/>
                <a:gd name="T29" fmla="*/ 102 h 203"/>
                <a:gd name="T30" fmla="*/ 263 w 1651"/>
                <a:gd name="T31" fmla="*/ 102 h 203"/>
                <a:gd name="T32" fmla="*/ 162 w 1651"/>
                <a:gd name="T33" fmla="*/ 92 h 203"/>
                <a:gd name="T34" fmla="*/ 60 w 1651"/>
                <a:gd name="T35" fmla="*/ 92 h 203"/>
                <a:gd name="T36" fmla="*/ 9 w 1651"/>
                <a:gd name="T37" fmla="*/ 71 h 203"/>
                <a:gd name="T38" fmla="*/ 0 w 1651"/>
                <a:gd name="T39" fmla="*/ 21 h 203"/>
                <a:gd name="T40" fmla="*/ 70 w 1651"/>
                <a:gd name="T41" fmla="*/ 0 h 203"/>
                <a:gd name="T42" fmla="*/ 152 w 1651"/>
                <a:gd name="T43" fmla="*/ 10 h 203"/>
                <a:gd name="T44" fmla="*/ 232 w 1651"/>
                <a:gd name="T45" fmla="*/ 21 h 203"/>
                <a:gd name="T46" fmla="*/ 314 w 1651"/>
                <a:gd name="T47" fmla="*/ 52 h 203"/>
                <a:gd name="T48" fmla="*/ 394 w 1651"/>
                <a:gd name="T49" fmla="*/ 52 h 203"/>
                <a:gd name="T50" fmla="*/ 476 w 1651"/>
                <a:gd name="T51" fmla="*/ 52 h 203"/>
                <a:gd name="T52" fmla="*/ 557 w 1651"/>
                <a:gd name="T53" fmla="*/ 52 h 203"/>
                <a:gd name="T54" fmla="*/ 648 w 1651"/>
                <a:gd name="T55" fmla="*/ 52 h 203"/>
                <a:gd name="T56" fmla="*/ 728 w 1651"/>
                <a:gd name="T57" fmla="*/ 52 h 203"/>
                <a:gd name="T58" fmla="*/ 810 w 1651"/>
                <a:gd name="T59" fmla="*/ 61 h 203"/>
                <a:gd name="T60" fmla="*/ 892 w 1651"/>
                <a:gd name="T61" fmla="*/ 71 h 203"/>
                <a:gd name="T62" fmla="*/ 982 w 1651"/>
                <a:gd name="T63" fmla="*/ 82 h 203"/>
                <a:gd name="T64" fmla="*/ 1064 w 1651"/>
                <a:gd name="T65" fmla="*/ 82 h 203"/>
                <a:gd name="T66" fmla="*/ 1144 w 1651"/>
                <a:gd name="T67" fmla="*/ 92 h 203"/>
                <a:gd name="T68" fmla="*/ 1226 w 1651"/>
                <a:gd name="T69" fmla="*/ 102 h 203"/>
                <a:gd name="T70" fmla="*/ 1317 w 1651"/>
                <a:gd name="T71" fmla="*/ 122 h 203"/>
                <a:gd name="T72" fmla="*/ 1388 w 1651"/>
                <a:gd name="T73" fmla="*/ 132 h 203"/>
                <a:gd name="T74" fmla="*/ 1479 w 1651"/>
                <a:gd name="T75" fmla="*/ 142 h 203"/>
                <a:gd name="T76" fmla="*/ 1560 w 1651"/>
                <a:gd name="T77" fmla="*/ 153 h 203"/>
                <a:gd name="T78" fmla="*/ 1651 w 1651"/>
                <a:gd name="T79" fmla="*/ 172 h 2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51"/>
                <a:gd name="T121" fmla="*/ 0 h 203"/>
                <a:gd name="T122" fmla="*/ 1651 w 1651"/>
                <a:gd name="T123" fmla="*/ 203 h 20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51" h="203">
                  <a:moveTo>
                    <a:pt x="1651" y="172"/>
                  </a:moveTo>
                  <a:lnTo>
                    <a:pt x="1621" y="203"/>
                  </a:lnTo>
                  <a:lnTo>
                    <a:pt x="1590" y="193"/>
                  </a:lnTo>
                  <a:lnTo>
                    <a:pt x="1560" y="193"/>
                  </a:lnTo>
                  <a:lnTo>
                    <a:pt x="1540" y="183"/>
                  </a:lnTo>
                  <a:lnTo>
                    <a:pt x="1510" y="172"/>
                  </a:lnTo>
                  <a:lnTo>
                    <a:pt x="1458" y="163"/>
                  </a:lnTo>
                  <a:lnTo>
                    <a:pt x="1408" y="163"/>
                  </a:lnTo>
                  <a:lnTo>
                    <a:pt x="1357" y="153"/>
                  </a:lnTo>
                  <a:lnTo>
                    <a:pt x="1306" y="142"/>
                  </a:lnTo>
                  <a:lnTo>
                    <a:pt x="1256" y="142"/>
                  </a:lnTo>
                  <a:lnTo>
                    <a:pt x="1216" y="142"/>
                  </a:lnTo>
                  <a:lnTo>
                    <a:pt x="1165" y="132"/>
                  </a:lnTo>
                  <a:lnTo>
                    <a:pt x="1124" y="132"/>
                  </a:lnTo>
                  <a:lnTo>
                    <a:pt x="1073" y="122"/>
                  </a:lnTo>
                  <a:lnTo>
                    <a:pt x="1033" y="122"/>
                  </a:lnTo>
                  <a:lnTo>
                    <a:pt x="982" y="122"/>
                  </a:lnTo>
                  <a:lnTo>
                    <a:pt x="932" y="122"/>
                  </a:lnTo>
                  <a:lnTo>
                    <a:pt x="892" y="122"/>
                  </a:lnTo>
                  <a:lnTo>
                    <a:pt x="850" y="122"/>
                  </a:lnTo>
                  <a:lnTo>
                    <a:pt x="800" y="111"/>
                  </a:lnTo>
                  <a:lnTo>
                    <a:pt x="749" y="111"/>
                  </a:lnTo>
                  <a:lnTo>
                    <a:pt x="699" y="111"/>
                  </a:lnTo>
                  <a:lnTo>
                    <a:pt x="658" y="111"/>
                  </a:lnTo>
                  <a:lnTo>
                    <a:pt x="608" y="111"/>
                  </a:lnTo>
                  <a:lnTo>
                    <a:pt x="566" y="111"/>
                  </a:lnTo>
                  <a:lnTo>
                    <a:pt x="516" y="111"/>
                  </a:lnTo>
                  <a:lnTo>
                    <a:pt x="465" y="111"/>
                  </a:lnTo>
                  <a:lnTo>
                    <a:pt x="415" y="102"/>
                  </a:lnTo>
                  <a:lnTo>
                    <a:pt x="364" y="102"/>
                  </a:lnTo>
                  <a:lnTo>
                    <a:pt x="314" y="102"/>
                  </a:lnTo>
                  <a:lnTo>
                    <a:pt x="263" y="102"/>
                  </a:lnTo>
                  <a:lnTo>
                    <a:pt x="213" y="92"/>
                  </a:lnTo>
                  <a:lnTo>
                    <a:pt x="162" y="92"/>
                  </a:lnTo>
                  <a:lnTo>
                    <a:pt x="111" y="92"/>
                  </a:lnTo>
                  <a:lnTo>
                    <a:pt x="60" y="92"/>
                  </a:lnTo>
                  <a:lnTo>
                    <a:pt x="40" y="82"/>
                  </a:lnTo>
                  <a:lnTo>
                    <a:pt x="9" y="71"/>
                  </a:lnTo>
                  <a:lnTo>
                    <a:pt x="0" y="52"/>
                  </a:lnTo>
                  <a:lnTo>
                    <a:pt x="0" y="21"/>
                  </a:lnTo>
                  <a:lnTo>
                    <a:pt x="30" y="0"/>
                  </a:lnTo>
                  <a:lnTo>
                    <a:pt x="70" y="0"/>
                  </a:lnTo>
                  <a:lnTo>
                    <a:pt x="101" y="0"/>
                  </a:lnTo>
                  <a:lnTo>
                    <a:pt x="152" y="10"/>
                  </a:lnTo>
                  <a:lnTo>
                    <a:pt x="192" y="10"/>
                  </a:lnTo>
                  <a:lnTo>
                    <a:pt x="232" y="21"/>
                  </a:lnTo>
                  <a:lnTo>
                    <a:pt x="263" y="31"/>
                  </a:lnTo>
                  <a:lnTo>
                    <a:pt x="314" y="52"/>
                  </a:lnTo>
                  <a:lnTo>
                    <a:pt x="354" y="52"/>
                  </a:lnTo>
                  <a:lnTo>
                    <a:pt x="394" y="52"/>
                  </a:lnTo>
                  <a:lnTo>
                    <a:pt x="425" y="52"/>
                  </a:lnTo>
                  <a:lnTo>
                    <a:pt x="476" y="52"/>
                  </a:lnTo>
                  <a:lnTo>
                    <a:pt x="516" y="52"/>
                  </a:lnTo>
                  <a:lnTo>
                    <a:pt x="557" y="52"/>
                  </a:lnTo>
                  <a:lnTo>
                    <a:pt x="597" y="52"/>
                  </a:lnTo>
                  <a:lnTo>
                    <a:pt x="648" y="52"/>
                  </a:lnTo>
                  <a:lnTo>
                    <a:pt x="688" y="52"/>
                  </a:lnTo>
                  <a:lnTo>
                    <a:pt x="728" y="52"/>
                  </a:lnTo>
                  <a:lnTo>
                    <a:pt x="759" y="61"/>
                  </a:lnTo>
                  <a:lnTo>
                    <a:pt x="810" y="61"/>
                  </a:lnTo>
                  <a:lnTo>
                    <a:pt x="850" y="61"/>
                  </a:lnTo>
                  <a:lnTo>
                    <a:pt x="892" y="71"/>
                  </a:lnTo>
                  <a:lnTo>
                    <a:pt x="932" y="71"/>
                  </a:lnTo>
                  <a:lnTo>
                    <a:pt x="982" y="82"/>
                  </a:lnTo>
                  <a:lnTo>
                    <a:pt x="1023" y="82"/>
                  </a:lnTo>
                  <a:lnTo>
                    <a:pt x="1064" y="82"/>
                  </a:lnTo>
                  <a:lnTo>
                    <a:pt x="1094" y="92"/>
                  </a:lnTo>
                  <a:lnTo>
                    <a:pt x="1144" y="92"/>
                  </a:lnTo>
                  <a:lnTo>
                    <a:pt x="1185" y="92"/>
                  </a:lnTo>
                  <a:lnTo>
                    <a:pt x="1226" y="102"/>
                  </a:lnTo>
                  <a:lnTo>
                    <a:pt x="1266" y="111"/>
                  </a:lnTo>
                  <a:lnTo>
                    <a:pt x="1317" y="122"/>
                  </a:lnTo>
                  <a:lnTo>
                    <a:pt x="1357" y="122"/>
                  </a:lnTo>
                  <a:lnTo>
                    <a:pt x="1388" y="132"/>
                  </a:lnTo>
                  <a:lnTo>
                    <a:pt x="1428" y="132"/>
                  </a:lnTo>
                  <a:lnTo>
                    <a:pt x="1479" y="142"/>
                  </a:lnTo>
                  <a:lnTo>
                    <a:pt x="1519" y="142"/>
                  </a:lnTo>
                  <a:lnTo>
                    <a:pt x="1560" y="153"/>
                  </a:lnTo>
                  <a:lnTo>
                    <a:pt x="1601" y="163"/>
                  </a:lnTo>
                  <a:lnTo>
                    <a:pt x="1651" y="172"/>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64" name="Freeform 363"/>
            <p:cNvSpPr>
              <a:spLocks/>
            </p:cNvSpPr>
            <p:nvPr/>
          </p:nvSpPr>
          <p:spPr bwMode="auto">
            <a:xfrm>
              <a:off x="1097" y="2478"/>
              <a:ext cx="587" cy="564"/>
            </a:xfrm>
            <a:custGeom>
              <a:avLst/>
              <a:gdLst>
                <a:gd name="T0" fmla="*/ 3760 w 4105"/>
                <a:gd name="T1" fmla="*/ 517 h 3943"/>
                <a:gd name="T2" fmla="*/ 3365 w 4105"/>
                <a:gd name="T3" fmla="*/ 841 h 3943"/>
                <a:gd name="T4" fmla="*/ 3304 w 4105"/>
                <a:gd name="T5" fmla="*/ 1287 h 3943"/>
                <a:gd name="T6" fmla="*/ 3426 w 4105"/>
                <a:gd name="T7" fmla="*/ 1663 h 3943"/>
                <a:gd name="T8" fmla="*/ 3628 w 4105"/>
                <a:gd name="T9" fmla="*/ 2058 h 3943"/>
                <a:gd name="T10" fmla="*/ 3710 w 4105"/>
                <a:gd name="T11" fmla="*/ 2433 h 3943"/>
                <a:gd name="T12" fmla="*/ 3862 w 4105"/>
                <a:gd name="T13" fmla="*/ 2788 h 3943"/>
                <a:gd name="T14" fmla="*/ 3882 w 4105"/>
                <a:gd name="T15" fmla="*/ 3192 h 3943"/>
                <a:gd name="T16" fmla="*/ 3710 w 4105"/>
                <a:gd name="T17" fmla="*/ 3649 h 3943"/>
                <a:gd name="T18" fmla="*/ 3284 w 4105"/>
                <a:gd name="T19" fmla="*/ 3831 h 3943"/>
                <a:gd name="T20" fmla="*/ 2888 w 4105"/>
                <a:gd name="T21" fmla="*/ 3699 h 3943"/>
                <a:gd name="T22" fmla="*/ 3000 w 4105"/>
                <a:gd name="T23" fmla="*/ 3335 h 3943"/>
                <a:gd name="T24" fmla="*/ 3254 w 4105"/>
                <a:gd name="T25" fmla="*/ 2990 h 3943"/>
                <a:gd name="T26" fmla="*/ 3395 w 4105"/>
                <a:gd name="T27" fmla="*/ 2635 h 3943"/>
                <a:gd name="T28" fmla="*/ 3436 w 4105"/>
                <a:gd name="T29" fmla="*/ 2332 h 3943"/>
                <a:gd name="T30" fmla="*/ 3223 w 4105"/>
                <a:gd name="T31" fmla="*/ 2017 h 3943"/>
                <a:gd name="T32" fmla="*/ 2686 w 4105"/>
                <a:gd name="T33" fmla="*/ 1825 h 3943"/>
                <a:gd name="T34" fmla="*/ 2777 w 4105"/>
                <a:gd name="T35" fmla="*/ 1419 h 3943"/>
                <a:gd name="T36" fmla="*/ 2656 w 4105"/>
                <a:gd name="T37" fmla="*/ 1106 h 3943"/>
                <a:gd name="T38" fmla="*/ 2362 w 4105"/>
                <a:gd name="T39" fmla="*/ 1024 h 3943"/>
                <a:gd name="T40" fmla="*/ 2038 w 4105"/>
                <a:gd name="T41" fmla="*/ 1024 h 3943"/>
                <a:gd name="T42" fmla="*/ 1693 w 4105"/>
                <a:gd name="T43" fmla="*/ 1125 h 3943"/>
                <a:gd name="T44" fmla="*/ 1450 w 4105"/>
                <a:gd name="T45" fmla="*/ 1390 h 3943"/>
                <a:gd name="T46" fmla="*/ 1481 w 4105"/>
                <a:gd name="T47" fmla="*/ 1724 h 3943"/>
                <a:gd name="T48" fmla="*/ 1926 w 4105"/>
                <a:gd name="T49" fmla="*/ 1926 h 3943"/>
                <a:gd name="T50" fmla="*/ 2219 w 4105"/>
                <a:gd name="T51" fmla="*/ 2149 h 3943"/>
                <a:gd name="T52" fmla="*/ 2028 w 4105"/>
                <a:gd name="T53" fmla="*/ 2443 h 3943"/>
                <a:gd name="T54" fmla="*/ 2179 w 4105"/>
                <a:gd name="T55" fmla="*/ 2919 h 3943"/>
                <a:gd name="T56" fmla="*/ 2230 w 4105"/>
                <a:gd name="T57" fmla="*/ 3365 h 3943"/>
                <a:gd name="T58" fmla="*/ 2047 w 4105"/>
                <a:gd name="T59" fmla="*/ 3740 h 3943"/>
                <a:gd name="T60" fmla="*/ 1763 w 4105"/>
                <a:gd name="T61" fmla="*/ 3852 h 3943"/>
                <a:gd name="T62" fmla="*/ 1429 w 4105"/>
                <a:gd name="T63" fmla="*/ 3619 h 3943"/>
                <a:gd name="T64" fmla="*/ 1004 w 4105"/>
                <a:gd name="T65" fmla="*/ 3659 h 3943"/>
                <a:gd name="T66" fmla="*/ 1044 w 4105"/>
                <a:gd name="T67" fmla="*/ 3213 h 3943"/>
                <a:gd name="T68" fmla="*/ 1186 w 4105"/>
                <a:gd name="T69" fmla="*/ 2807 h 3943"/>
                <a:gd name="T70" fmla="*/ 1166 w 4105"/>
                <a:gd name="T71" fmla="*/ 2393 h 3943"/>
                <a:gd name="T72" fmla="*/ 842 w 4105"/>
                <a:gd name="T73" fmla="*/ 2483 h 3943"/>
                <a:gd name="T74" fmla="*/ 528 w 4105"/>
                <a:gd name="T75" fmla="*/ 2818 h 3943"/>
                <a:gd name="T76" fmla="*/ 213 w 4105"/>
                <a:gd name="T77" fmla="*/ 3192 h 3943"/>
                <a:gd name="T78" fmla="*/ 274 w 4105"/>
                <a:gd name="T79" fmla="*/ 2889 h 3943"/>
                <a:gd name="T80" fmla="*/ 375 w 4105"/>
                <a:gd name="T81" fmla="*/ 2555 h 3943"/>
                <a:gd name="T82" fmla="*/ 568 w 4105"/>
                <a:gd name="T83" fmla="*/ 2109 h 3943"/>
                <a:gd name="T84" fmla="*/ 751 w 4105"/>
                <a:gd name="T85" fmla="*/ 1622 h 3943"/>
                <a:gd name="T86" fmla="*/ 669 w 4105"/>
                <a:gd name="T87" fmla="*/ 1257 h 3943"/>
                <a:gd name="T88" fmla="*/ 578 w 4105"/>
                <a:gd name="T89" fmla="*/ 1226 h 3943"/>
                <a:gd name="T90" fmla="*/ 608 w 4105"/>
                <a:gd name="T91" fmla="*/ 1592 h 3943"/>
                <a:gd name="T92" fmla="*/ 457 w 4105"/>
                <a:gd name="T93" fmla="*/ 1430 h 3943"/>
                <a:gd name="T94" fmla="*/ 314 w 4105"/>
                <a:gd name="T95" fmla="*/ 2119 h 3943"/>
                <a:gd name="T96" fmla="*/ 21 w 4105"/>
                <a:gd name="T97" fmla="*/ 1947 h 3943"/>
                <a:gd name="T98" fmla="*/ 102 w 4105"/>
                <a:gd name="T99" fmla="*/ 1622 h 3943"/>
                <a:gd name="T100" fmla="*/ 112 w 4105"/>
                <a:gd name="T101" fmla="*/ 1308 h 3943"/>
                <a:gd name="T102" fmla="*/ 173 w 4105"/>
                <a:gd name="T103" fmla="*/ 923 h 3943"/>
                <a:gd name="T104" fmla="*/ 558 w 4105"/>
                <a:gd name="T105" fmla="*/ 558 h 3943"/>
                <a:gd name="T106" fmla="*/ 892 w 4105"/>
                <a:gd name="T107" fmla="*/ 771 h 3943"/>
                <a:gd name="T108" fmla="*/ 1308 w 4105"/>
                <a:gd name="T109" fmla="*/ 710 h 3943"/>
                <a:gd name="T110" fmla="*/ 1652 w 4105"/>
                <a:gd name="T111" fmla="*/ 437 h 3943"/>
                <a:gd name="T112" fmla="*/ 1956 w 4105"/>
                <a:gd name="T113" fmla="*/ 710 h 3943"/>
                <a:gd name="T114" fmla="*/ 2341 w 4105"/>
                <a:gd name="T115" fmla="*/ 841 h 3943"/>
                <a:gd name="T116" fmla="*/ 2696 w 4105"/>
                <a:gd name="T117" fmla="*/ 801 h 3943"/>
                <a:gd name="T118" fmla="*/ 2980 w 4105"/>
                <a:gd name="T119" fmla="*/ 578 h 3943"/>
                <a:gd name="T120" fmla="*/ 3193 w 4105"/>
                <a:gd name="T121" fmla="*/ 274 h 3943"/>
                <a:gd name="T122" fmla="*/ 3477 w 4105"/>
                <a:gd name="T123" fmla="*/ 0 h 3943"/>
                <a:gd name="T124" fmla="*/ 3832 w 4105"/>
                <a:gd name="T125" fmla="*/ 173 h 394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105"/>
                <a:gd name="T190" fmla="*/ 0 h 3943"/>
                <a:gd name="T191" fmla="*/ 4105 w 4105"/>
                <a:gd name="T192" fmla="*/ 3943 h 394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105" h="3943">
                  <a:moveTo>
                    <a:pt x="4105" y="376"/>
                  </a:moveTo>
                  <a:lnTo>
                    <a:pt x="4064" y="376"/>
                  </a:lnTo>
                  <a:lnTo>
                    <a:pt x="4034" y="376"/>
                  </a:lnTo>
                  <a:lnTo>
                    <a:pt x="4004" y="385"/>
                  </a:lnTo>
                  <a:lnTo>
                    <a:pt x="3963" y="406"/>
                  </a:lnTo>
                  <a:lnTo>
                    <a:pt x="3933" y="416"/>
                  </a:lnTo>
                  <a:lnTo>
                    <a:pt x="3893" y="437"/>
                  </a:lnTo>
                  <a:lnTo>
                    <a:pt x="3862" y="456"/>
                  </a:lnTo>
                  <a:lnTo>
                    <a:pt x="3832" y="477"/>
                  </a:lnTo>
                  <a:lnTo>
                    <a:pt x="3790" y="497"/>
                  </a:lnTo>
                  <a:lnTo>
                    <a:pt x="3760" y="517"/>
                  </a:lnTo>
                  <a:lnTo>
                    <a:pt x="3720" y="538"/>
                  </a:lnTo>
                  <a:lnTo>
                    <a:pt x="3689" y="568"/>
                  </a:lnTo>
                  <a:lnTo>
                    <a:pt x="3649" y="589"/>
                  </a:lnTo>
                  <a:lnTo>
                    <a:pt x="3609" y="608"/>
                  </a:lnTo>
                  <a:lnTo>
                    <a:pt x="3567" y="618"/>
                  </a:lnTo>
                  <a:lnTo>
                    <a:pt x="3527" y="639"/>
                  </a:lnTo>
                  <a:lnTo>
                    <a:pt x="3487" y="669"/>
                  </a:lnTo>
                  <a:lnTo>
                    <a:pt x="3456" y="710"/>
                  </a:lnTo>
                  <a:lnTo>
                    <a:pt x="3416" y="751"/>
                  </a:lnTo>
                  <a:lnTo>
                    <a:pt x="3395" y="791"/>
                  </a:lnTo>
                  <a:lnTo>
                    <a:pt x="3365" y="841"/>
                  </a:lnTo>
                  <a:lnTo>
                    <a:pt x="3344" y="883"/>
                  </a:lnTo>
                  <a:lnTo>
                    <a:pt x="3325" y="933"/>
                  </a:lnTo>
                  <a:lnTo>
                    <a:pt x="3315" y="984"/>
                  </a:lnTo>
                  <a:lnTo>
                    <a:pt x="3304" y="1034"/>
                  </a:lnTo>
                  <a:lnTo>
                    <a:pt x="3294" y="1085"/>
                  </a:lnTo>
                  <a:lnTo>
                    <a:pt x="3294" y="1125"/>
                  </a:lnTo>
                  <a:lnTo>
                    <a:pt x="3294" y="1186"/>
                  </a:lnTo>
                  <a:lnTo>
                    <a:pt x="3294" y="1207"/>
                  </a:lnTo>
                  <a:lnTo>
                    <a:pt x="3294" y="1237"/>
                  </a:lnTo>
                  <a:lnTo>
                    <a:pt x="3294" y="1268"/>
                  </a:lnTo>
                  <a:lnTo>
                    <a:pt x="3304" y="1287"/>
                  </a:lnTo>
                  <a:lnTo>
                    <a:pt x="3304" y="1318"/>
                  </a:lnTo>
                  <a:lnTo>
                    <a:pt x="3315" y="1338"/>
                  </a:lnTo>
                  <a:lnTo>
                    <a:pt x="3315" y="1369"/>
                  </a:lnTo>
                  <a:lnTo>
                    <a:pt x="3334" y="1399"/>
                  </a:lnTo>
                  <a:lnTo>
                    <a:pt x="3334" y="1440"/>
                  </a:lnTo>
                  <a:lnTo>
                    <a:pt x="3344" y="1480"/>
                  </a:lnTo>
                  <a:lnTo>
                    <a:pt x="3355" y="1520"/>
                  </a:lnTo>
                  <a:lnTo>
                    <a:pt x="3375" y="1561"/>
                  </a:lnTo>
                  <a:lnTo>
                    <a:pt x="3395" y="1592"/>
                  </a:lnTo>
                  <a:lnTo>
                    <a:pt x="3405" y="1632"/>
                  </a:lnTo>
                  <a:lnTo>
                    <a:pt x="3426" y="1663"/>
                  </a:lnTo>
                  <a:lnTo>
                    <a:pt x="3456" y="1703"/>
                  </a:lnTo>
                  <a:lnTo>
                    <a:pt x="3477" y="1733"/>
                  </a:lnTo>
                  <a:lnTo>
                    <a:pt x="3497" y="1764"/>
                  </a:lnTo>
                  <a:lnTo>
                    <a:pt x="3517" y="1794"/>
                  </a:lnTo>
                  <a:lnTo>
                    <a:pt x="3548" y="1835"/>
                  </a:lnTo>
                  <a:lnTo>
                    <a:pt x="3557" y="1865"/>
                  </a:lnTo>
                  <a:lnTo>
                    <a:pt x="3588" y="1905"/>
                  </a:lnTo>
                  <a:lnTo>
                    <a:pt x="3609" y="1947"/>
                  </a:lnTo>
                  <a:lnTo>
                    <a:pt x="3639" y="1987"/>
                  </a:lnTo>
                  <a:lnTo>
                    <a:pt x="3628" y="2027"/>
                  </a:lnTo>
                  <a:lnTo>
                    <a:pt x="3628" y="2058"/>
                  </a:lnTo>
                  <a:lnTo>
                    <a:pt x="3628" y="2088"/>
                  </a:lnTo>
                  <a:lnTo>
                    <a:pt x="3628" y="2128"/>
                  </a:lnTo>
                  <a:lnTo>
                    <a:pt x="3628" y="2159"/>
                  </a:lnTo>
                  <a:lnTo>
                    <a:pt x="3628" y="2200"/>
                  </a:lnTo>
                  <a:lnTo>
                    <a:pt x="3639" y="2231"/>
                  </a:lnTo>
                  <a:lnTo>
                    <a:pt x="3649" y="2271"/>
                  </a:lnTo>
                  <a:lnTo>
                    <a:pt x="3659" y="2301"/>
                  </a:lnTo>
                  <a:lnTo>
                    <a:pt x="3670" y="2332"/>
                  </a:lnTo>
                  <a:lnTo>
                    <a:pt x="3679" y="2372"/>
                  </a:lnTo>
                  <a:lnTo>
                    <a:pt x="3689" y="2402"/>
                  </a:lnTo>
                  <a:lnTo>
                    <a:pt x="3710" y="2433"/>
                  </a:lnTo>
                  <a:lnTo>
                    <a:pt x="3720" y="2463"/>
                  </a:lnTo>
                  <a:lnTo>
                    <a:pt x="3729" y="2504"/>
                  </a:lnTo>
                  <a:lnTo>
                    <a:pt x="3750" y="2534"/>
                  </a:lnTo>
                  <a:lnTo>
                    <a:pt x="3760" y="2565"/>
                  </a:lnTo>
                  <a:lnTo>
                    <a:pt x="3771" y="2595"/>
                  </a:lnTo>
                  <a:lnTo>
                    <a:pt x="3790" y="2625"/>
                  </a:lnTo>
                  <a:lnTo>
                    <a:pt x="3801" y="2656"/>
                  </a:lnTo>
                  <a:lnTo>
                    <a:pt x="3821" y="2686"/>
                  </a:lnTo>
                  <a:lnTo>
                    <a:pt x="3832" y="2717"/>
                  </a:lnTo>
                  <a:lnTo>
                    <a:pt x="3851" y="2757"/>
                  </a:lnTo>
                  <a:lnTo>
                    <a:pt x="3862" y="2788"/>
                  </a:lnTo>
                  <a:lnTo>
                    <a:pt x="3872" y="2818"/>
                  </a:lnTo>
                  <a:lnTo>
                    <a:pt x="3882" y="2858"/>
                  </a:lnTo>
                  <a:lnTo>
                    <a:pt x="3893" y="2889"/>
                  </a:lnTo>
                  <a:lnTo>
                    <a:pt x="3902" y="2919"/>
                  </a:lnTo>
                  <a:lnTo>
                    <a:pt x="3902" y="2960"/>
                  </a:lnTo>
                  <a:lnTo>
                    <a:pt x="3912" y="3000"/>
                  </a:lnTo>
                  <a:lnTo>
                    <a:pt x="3922" y="3030"/>
                  </a:lnTo>
                  <a:lnTo>
                    <a:pt x="3933" y="3072"/>
                  </a:lnTo>
                  <a:lnTo>
                    <a:pt x="3912" y="3112"/>
                  </a:lnTo>
                  <a:lnTo>
                    <a:pt x="3902" y="3152"/>
                  </a:lnTo>
                  <a:lnTo>
                    <a:pt x="3882" y="3192"/>
                  </a:lnTo>
                  <a:lnTo>
                    <a:pt x="3872" y="3234"/>
                  </a:lnTo>
                  <a:lnTo>
                    <a:pt x="3851" y="3274"/>
                  </a:lnTo>
                  <a:lnTo>
                    <a:pt x="3841" y="3325"/>
                  </a:lnTo>
                  <a:lnTo>
                    <a:pt x="3821" y="3354"/>
                  </a:lnTo>
                  <a:lnTo>
                    <a:pt x="3811" y="3406"/>
                  </a:lnTo>
                  <a:lnTo>
                    <a:pt x="3790" y="3446"/>
                  </a:lnTo>
                  <a:lnTo>
                    <a:pt x="3771" y="3487"/>
                  </a:lnTo>
                  <a:lnTo>
                    <a:pt x="3750" y="3518"/>
                  </a:lnTo>
                  <a:lnTo>
                    <a:pt x="3740" y="3568"/>
                  </a:lnTo>
                  <a:lnTo>
                    <a:pt x="3720" y="3608"/>
                  </a:lnTo>
                  <a:lnTo>
                    <a:pt x="3710" y="3649"/>
                  </a:lnTo>
                  <a:lnTo>
                    <a:pt x="3700" y="3689"/>
                  </a:lnTo>
                  <a:lnTo>
                    <a:pt x="3679" y="3730"/>
                  </a:lnTo>
                  <a:lnTo>
                    <a:pt x="3639" y="3740"/>
                  </a:lnTo>
                  <a:lnTo>
                    <a:pt x="3588" y="3760"/>
                  </a:lnTo>
                  <a:lnTo>
                    <a:pt x="3548" y="3770"/>
                  </a:lnTo>
                  <a:lnTo>
                    <a:pt x="3506" y="3791"/>
                  </a:lnTo>
                  <a:lnTo>
                    <a:pt x="3466" y="3800"/>
                  </a:lnTo>
                  <a:lnTo>
                    <a:pt x="3416" y="3811"/>
                  </a:lnTo>
                  <a:lnTo>
                    <a:pt x="3375" y="3821"/>
                  </a:lnTo>
                  <a:lnTo>
                    <a:pt x="3334" y="3831"/>
                  </a:lnTo>
                  <a:lnTo>
                    <a:pt x="3284" y="3831"/>
                  </a:lnTo>
                  <a:lnTo>
                    <a:pt x="3243" y="3842"/>
                  </a:lnTo>
                  <a:lnTo>
                    <a:pt x="3203" y="3842"/>
                  </a:lnTo>
                  <a:lnTo>
                    <a:pt x="3153" y="3842"/>
                  </a:lnTo>
                  <a:lnTo>
                    <a:pt x="3102" y="3831"/>
                  </a:lnTo>
                  <a:lnTo>
                    <a:pt x="3061" y="3831"/>
                  </a:lnTo>
                  <a:lnTo>
                    <a:pt x="3020" y="3821"/>
                  </a:lnTo>
                  <a:lnTo>
                    <a:pt x="2970" y="3811"/>
                  </a:lnTo>
                  <a:lnTo>
                    <a:pt x="2949" y="3781"/>
                  </a:lnTo>
                  <a:lnTo>
                    <a:pt x="2930" y="3750"/>
                  </a:lnTo>
                  <a:lnTo>
                    <a:pt x="2899" y="3720"/>
                  </a:lnTo>
                  <a:lnTo>
                    <a:pt x="2888" y="3699"/>
                  </a:lnTo>
                  <a:lnTo>
                    <a:pt x="2858" y="3669"/>
                  </a:lnTo>
                  <a:lnTo>
                    <a:pt x="2848" y="3638"/>
                  </a:lnTo>
                  <a:lnTo>
                    <a:pt x="2838" y="3608"/>
                  </a:lnTo>
                  <a:lnTo>
                    <a:pt x="2848" y="3568"/>
                  </a:lnTo>
                  <a:lnTo>
                    <a:pt x="2858" y="3537"/>
                  </a:lnTo>
                  <a:lnTo>
                    <a:pt x="2888" y="3507"/>
                  </a:lnTo>
                  <a:lnTo>
                    <a:pt x="2909" y="3466"/>
                  </a:lnTo>
                  <a:lnTo>
                    <a:pt x="2930" y="3436"/>
                  </a:lnTo>
                  <a:lnTo>
                    <a:pt x="2949" y="3406"/>
                  </a:lnTo>
                  <a:lnTo>
                    <a:pt x="2970" y="3365"/>
                  </a:lnTo>
                  <a:lnTo>
                    <a:pt x="3000" y="3335"/>
                  </a:lnTo>
                  <a:lnTo>
                    <a:pt x="3031" y="3304"/>
                  </a:lnTo>
                  <a:lnTo>
                    <a:pt x="3051" y="3274"/>
                  </a:lnTo>
                  <a:lnTo>
                    <a:pt x="3071" y="3234"/>
                  </a:lnTo>
                  <a:lnTo>
                    <a:pt x="3092" y="3203"/>
                  </a:lnTo>
                  <a:lnTo>
                    <a:pt x="3122" y="3173"/>
                  </a:lnTo>
                  <a:lnTo>
                    <a:pt x="3153" y="3142"/>
                  </a:lnTo>
                  <a:lnTo>
                    <a:pt x="3182" y="3102"/>
                  </a:lnTo>
                  <a:lnTo>
                    <a:pt x="3213" y="3072"/>
                  </a:lnTo>
                  <a:lnTo>
                    <a:pt x="3233" y="3041"/>
                  </a:lnTo>
                  <a:lnTo>
                    <a:pt x="3243" y="3020"/>
                  </a:lnTo>
                  <a:lnTo>
                    <a:pt x="3254" y="2990"/>
                  </a:lnTo>
                  <a:lnTo>
                    <a:pt x="3264" y="2960"/>
                  </a:lnTo>
                  <a:lnTo>
                    <a:pt x="3284" y="2940"/>
                  </a:lnTo>
                  <a:lnTo>
                    <a:pt x="3304" y="2879"/>
                  </a:lnTo>
                  <a:lnTo>
                    <a:pt x="3325" y="2838"/>
                  </a:lnTo>
                  <a:lnTo>
                    <a:pt x="3334" y="2807"/>
                  </a:lnTo>
                  <a:lnTo>
                    <a:pt x="3344" y="2778"/>
                  </a:lnTo>
                  <a:lnTo>
                    <a:pt x="3355" y="2747"/>
                  </a:lnTo>
                  <a:lnTo>
                    <a:pt x="3365" y="2717"/>
                  </a:lnTo>
                  <a:lnTo>
                    <a:pt x="3375" y="2696"/>
                  </a:lnTo>
                  <a:lnTo>
                    <a:pt x="3386" y="2666"/>
                  </a:lnTo>
                  <a:lnTo>
                    <a:pt x="3395" y="2635"/>
                  </a:lnTo>
                  <a:lnTo>
                    <a:pt x="3395" y="2616"/>
                  </a:lnTo>
                  <a:lnTo>
                    <a:pt x="3405" y="2585"/>
                  </a:lnTo>
                  <a:lnTo>
                    <a:pt x="3405" y="2555"/>
                  </a:lnTo>
                  <a:lnTo>
                    <a:pt x="3416" y="2524"/>
                  </a:lnTo>
                  <a:lnTo>
                    <a:pt x="3416" y="2504"/>
                  </a:lnTo>
                  <a:lnTo>
                    <a:pt x="3416" y="2473"/>
                  </a:lnTo>
                  <a:lnTo>
                    <a:pt x="3426" y="2443"/>
                  </a:lnTo>
                  <a:lnTo>
                    <a:pt x="3426" y="2412"/>
                  </a:lnTo>
                  <a:lnTo>
                    <a:pt x="3436" y="2393"/>
                  </a:lnTo>
                  <a:lnTo>
                    <a:pt x="3436" y="2362"/>
                  </a:lnTo>
                  <a:lnTo>
                    <a:pt x="3436" y="2332"/>
                  </a:lnTo>
                  <a:lnTo>
                    <a:pt x="3436" y="2301"/>
                  </a:lnTo>
                  <a:lnTo>
                    <a:pt x="3436" y="2281"/>
                  </a:lnTo>
                  <a:lnTo>
                    <a:pt x="3436" y="2231"/>
                  </a:lnTo>
                  <a:lnTo>
                    <a:pt x="3426" y="2179"/>
                  </a:lnTo>
                  <a:lnTo>
                    <a:pt x="3405" y="2149"/>
                  </a:lnTo>
                  <a:lnTo>
                    <a:pt x="3395" y="2128"/>
                  </a:lnTo>
                  <a:lnTo>
                    <a:pt x="3365" y="2109"/>
                  </a:lnTo>
                  <a:lnTo>
                    <a:pt x="3355" y="2098"/>
                  </a:lnTo>
                  <a:lnTo>
                    <a:pt x="3304" y="2067"/>
                  </a:lnTo>
                  <a:lnTo>
                    <a:pt x="3264" y="2038"/>
                  </a:lnTo>
                  <a:lnTo>
                    <a:pt x="3223" y="2017"/>
                  </a:lnTo>
                  <a:lnTo>
                    <a:pt x="3172" y="1997"/>
                  </a:lnTo>
                  <a:lnTo>
                    <a:pt x="3122" y="1977"/>
                  </a:lnTo>
                  <a:lnTo>
                    <a:pt x="3071" y="1966"/>
                  </a:lnTo>
                  <a:lnTo>
                    <a:pt x="3020" y="1947"/>
                  </a:lnTo>
                  <a:lnTo>
                    <a:pt x="2970" y="1936"/>
                  </a:lnTo>
                  <a:lnTo>
                    <a:pt x="2919" y="1916"/>
                  </a:lnTo>
                  <a:lnTo>
                    <a:pt x="2879" y="1905"/>
                  </a:lnTo>
                  <a:lnTo>
                    <a:pt x="2828" y="1886"/>
                  </a:lnTo>
                  <a:lnTo>
                    <a:pt x="2777" y="1876"/>
                  </a:lnTo>
                  <a:lnTo>
                    <a:pt x="2737" y="1845"/>
                  </a:lnTo>
                  <a:lnTo>
                    <a:pt x="2686" y="1825"/>
                  </a:lnTo>
                  <a:lnTo>
                    <a:pt x="2686" y="1784"/>
                  </a:lnTo>
                  <a:lnTo>
                    <a:pt x="2696" y="1754"/>
                  </a:lnTo>
                  <a:lnTo>
                    <a:pt x="2696" y="1714"/>
                  </a:lnTo>
                  <a:lnTo>
                    <a:pt x="2707" y="1683"/>
                  </a:lnTo>
                  <a:lnTo>
                    <a:pt x="2716" y="1642"/>
                  </a:lnTo>
                  <a:lnTo>
                    <a:pt x="2737" y="1602"/>
                  </a:lnTo>
                  <a:lnTo>
                    <a:pt x="2747" y="1571"/>
                  </a:lnTo>
                  <a:lnTo>
                    <a:pt x="2757" y="1541"/>
                  </a:lnTo>
                  <a:lnTo>
                    <a:pt x="2757" y="1491"/>
                  </a:lnTo>
                  <a:lnTo>
                    <a:pt x="2768" y="1460"/>
                  </a:lnTo>
                  <a:lnTo>
                    <a:pt x="2777" y="1419"/>
                  </a:lnTo>
                  <a:lnTo>
                    <a:pt x="2787" y="1379"/>
                  </a:lnTo>
                  <a:lnTo>
                    <a:pt x="2787" y="1338"/>
                  </a:lnTo>
                  <a:lnTo>
                    <a:pt x="2787" y="1298"/>
                  </a:lnTo>
                  <a:lnTo>
                    <a:pt x="2787" y="1257"/>
                  </a:lnTo>
                  <a:lnTo>
                    <a:pt x="2787" y="1226"/>
                  </a:lnTo>
                  <a:lnTo>
                    <a:pt x="2757" y="1196"/>
                  </a:lnTo>
                  <a:lnTo>
                    <a:pt x="2747" y="1176"/>
                  </a:lnTo>
                  <a:lnTo>
                    <a:pt x="2726" y="1146"/>
                  </a:lnTo>
                  <a:lnTo>
                    <a:pt x="2707" y="1136"/>
                  </a:lnTo>
                  <a:lnTo>
                    <a:pt x="2676" y="1115"/>
                  </a:lnTo>
                  <a:lnTo>
                    <a:pt x="2656" y="1106"/>
                  </a:lnTo>
                  <a:lnTo>
                    <a:pt x="2625" y="1095"/>
                  </a:lnTo>
                  <a:lnTo>
                    <a:pt x="2604" y="1085"/>
                  </a:lnTo>
                  <a:lnTo>
                    <a:pt x="2585" y="1064"/>
                  </a:lnTo>
                  <a:lnTo>
                    <a:pt x="2554" y="1054"/>
                  </a:lnTo>
                  <a:lnTo>
                    <a:pt x="2524" y="1045"/>
                  </a:lnTo>
                  <a:lnTo>
                    <a:pt x="2503" y="1045"/>
                  </a:lnTo>
                  <a:lnTo>
                    <a:pt x="2473" y="1034"/>
                  </a:lnTo>
                  <a:lnTo>
                    <a:pt x="2442" y="1024"/>
                  </a:lnTo>
                  <a:lnTo>
                    <a:pt x="2412" y="1024"/>
                  </a:lnTo>
                  <a:lnTo>
                    <a:pt x="2392" y="1024"/>
                  </a:lnTo>
                  <a:lnTo>
                    <a:pt x="2362" y="1024"/>
                  </a:lnTo>
                  <a:lnTo>
                    <a:pt x="2331" y="1014"/>
                  </a:lnTo>
                  <a:lnTo>
                    <a:pt x="2301" y="1014"/>
                  </a:lnTo>
                  <a:lnTo>
                    <a:pt x="2270" y="1014"/>
                  </a:lnTo>
                  <a:lnTo>
                    <a:pt x="2240" y="1014"/>
                  </a:lnTo>
                  <a:lnTo>
                    <a:pt x="2210" y="1014"/>
                  </a:lnTo>
                  <a:lnTo>
                    <a:pt x="2179" y="1014"/>
                  </a:lnTo>
                  <a:lnTo>
                    <a:pt x="2149" y="1014"/>
                  </a:lnTo>
                  <a:lnTo>
                    <a:pt x="2118" y="1014"/>
                  </a:lnTo>
                  <a:lnTo>
                    <a:pt x="2099" y="1014"/>
                  </a:lnTo>
                  <a:lnTo>
                    <a:pt x="2068" y="1014"/>
                  </a:lnTo>
                  <a:lnTo>
                    <a:pt x="2038" y="1024"/>
                  </a:lnTo>
                  <a:lnTo>
                    <a:pt x="1977" y="1024"/>
                  </a:lnTo>
                  <a:lnTo>
                    <a:pt x="1936" y="1034"/>
                  </a:lnTo>
                  <a:lnTo>
                    <a:pt x="1906" y="1034"/>
                  </a:lnTo>
                  <a:lnTo>
                    <a:pt x="1875" y="1045"/>
                  </a:lnTo>
                  <a:lnTo>
                    <a:pt x="1845" y="1045"/>
                  </a:lnTo>
                  <a:lnTo>
                    <a:pt x="1815" y="1054"/>
                  </a:lnTo>
                  <a:lnTo>
                    <a:pt x="1784" y="1064"/>
                  </a:lnTo>
                  <a:lnTo>
                    <a:pt x="1763" y="1085"/>
                  </a:lnTo>
                  <a:lnTo>
                    <a:pt x="1744" y="1095"/>
                  </a:lnTo>
                  <a:lnTo>
                    <a:pt x="1723" y="1106"/>
                  </a:lnTo>
                  <a:lnTo>
                    <a:pt x="1693" y="1125"/>
                  </a:lnTo>
                  <a:lnTo>
                    <a:pt x="1672" y="1136"/>
                  </a:lnTo>
                  <a:lnTo>
                    <a:pt x="1643" y="1156"/>
                  </a:lnTo>
                  <a:lnTo>
                    <a:pt x="1622" y="1176"/>
                  </a:lnTo>
                  <a:lnTo>
                    <a:pt x="1582" y="1217"/>
                  </a:lnTo>
                  <a:lnTo>
                    <a:pt x="1540" y="1257"/>
                  </a:lnTo>
                  <a:lnTo>
                    <a:pt x="1521" y="1268"/>
                  </a:lnTo>
                  <a:lnTo>
                    <a:pt x="1500" y="1287"/>
                  </a:lnTo>
                  <a:lnTo>
                    <a:pt x="1490" y="1308"/>
                  </a:lnTo>
                  <a:lnTo>
                    <a:pt x="1470" y="1338"/>
                  </a:lnTo>
                  <a:lnTo>
                    <a:pt x="1460" y="1369"/>
                  </a:lnTo>
                  <a:lnTo>
                    <a:pt x="1450" y="1390"/>
                  </a:lnTo>
                  <a:lnTo>
                    <a:pt x="1450" y="1419"/>
                  </a:lnTo>
                  <a:lnTo>
                    <a:pt x="1450" y="1449"/>
                  </a:lnTo>
                  <a:lnTo>
                    <a:pt x="1439" y="1480"/>
                  </a:lnTo>
                  <a:lnTo>
                    <a:pt x="1429" y="1510"/>
                  </a:lnTo>
                  <a:lnTo>
                    <a:pt x="1429" y="1541"/>
                  </a:lnTo>
                  <a:lnTo>
                    <a:pt x="1429" y="1571"/>
                  </a:lnTo>
                  <a:lnTo>
                    <a:pt x="1429" y="1592"/>
                  </a:lnTo>
                  <a:lnTo>
                    <a:pt x="1429" y="1622"/>
                  </a:lnTo>
                  <a:lnTo>
                    <a:pt x="1429" y="1653"/>
                  </a:lnTo>
                  <a:lnTo>
                    <a:pt x="1439" y="1693"/>
                  </a:lnTo>
                  <a:lnTo>
                    <a:pt x="1481" y="1724"/>
                  </a:lnTo>
                  <a:lnTo>
                    <a:pt x="1521" y="1754"/>
                  </a:lnTo>
                  <a:lnTo>
                    <a:pt x="1540" y="1764"/>
                  </a:lnTo>
                  <a:lnTo>
                    <a:pt x="1571" y="1774"/>
                  </a:lnTo>
                  <a:lnTo>
                    <a:pt x="1592" y="1794"/>
                  </a:lnTo>
                  <a:lnTo>
                    <a:pt x="1622" y="1804"/>
                  </a:lnTo>
                  <a:lnTo>
                    <a:pt x="1662" y="1825"/>
                  </a:lnTo>
                  <a:lnTo>
                    <a:pt x="1723" y="1845"/>
                  </a:lnTo>
                  <a:lnTo>
                    <a:pt x="1774" y="1865"/>
                  </a:lnTo>
                  <a:lnTo>
                    <a:pt x="1824" y="1895"/>
                  </a:lnTo>
                  <a:lnTo>
                    <a:pt x="1875" y="1905"/>
                  </a:lnTo>
                  <a:lnTo>
                    <a:pt x="1926" y="1926"/>
                  </a:lnTo>
                  <a:lnTo>
                    <a:pt x="1977" y="1936"/>
                  </a:lnTo>
                  <a:lnTo>
                    <a:pt x="2028" y="1966"/>
                  </a:lnTo>
                  <a:lnTo>
                    <a:pt x="2078" y="1977"/>
                  </a:lnTo>
                  <a:lnTo>
                    <a:pt x="2129" y="2007"/>
                  </a:lnTo>
                  <a:lnTo>
                    <a:pt x="2149" y="2017"/>
                  </a:lnTo>
                  <a:lnTo>
                    <a:pt x="2179" y="2027"/>
                  </a:lnTo>
                  <a:lnTo>
                    <a:pt x="2200" y="2048"/>
                  </a:lnTo>
                  <a:lnTo>
                    <a:pt x="2230" y="2058"/>
                  </a:lnTo>
                  <a:lnTo>
                    <a:pt x="2230" y="2088"/>
                  </a:lnTo>
                  <a:lnTo>
                    <a:pt x="2230" y="2119"/>
                  </a:lnTo>
                  <a:lnTo>
                    <a:pt x="2219" y="2149"/>
                  </a:lnTo>
                  <a:lnTo>
                    <a:pt x="2210" y="2179"/>
                  </a:lnTo>
                  <a:lnTo>
                    <a:pt x="2190" y="2200"/>
                  </a:lnTo>
                  <a:lnTo>
                    <a:pt x="2169" y="2231"/>
                  </a:lnTo>
                  <a:lnTo>
                    <a:pt x="2149" y="2250"/>
                  </a:lnTo>
                  <a:lnTo>
                    <a:pt x="2129" y="2281"/>
                  </a:lnTo>
                  <a:lnTo>
                    <a:pt x="2108" y="2301"/>
                  </a:lnTo>
                  <a:lnTo>
                    <a:pt x="2088" y="2332"/>
                  </a:lnTo>
                  <a:lnTo>
                    <a:pt x="2068" y="2362"/>
                  </a:lnTo>
                  <a:lnTo>
                    <a:pt x="2047" y="2393"/>
                  </a:lnTo>
                  <a:lnTo>
                    <a:pt x="2038" y="2412"/>
                  </a:lnTo>
                  <a:lnTo>
                    <a:pt x="2028" y="2443"/>
                  </a:lnTo>
                  <a:lnTo>
                    <a:pt x="2017" y="2473"/>
                  </a:lnTo>
                  <a:lnTo>
                    <a:pt x="2028" y="2513"/>
                  </a:lnTo>
                  <a:lnTo>
                    <a:pt x="2028" y="2555"/>
                  </a:lnTo>
                  <a:lnTo>
                    <a:pt x="2047" y="2595"/>
                  </a:lnTo>
                  <a:lnTo>
                    <a:pt x="2068" y="2645"/>
                  </a:lnTo>
                  <a:lnTo>
                    <a:pt x="2088" y="2696"/>
                  </a:lnTo>
                  <a:lnTo>
                    <a:pt x="2099" y="2736"/>
                  </a:lnTo>
                  <a:lnTo>
                    <a:pt x="2118" y="2778"/>
                  </a:lnTo>
                  <a:lnTo>
                    <a:pt x="2139" y="2828"/>
                  </a:lnTo>
                  <a:lnTo>
                    <a:pt x="2159" y="2879"/>
                  </a:lnTo>
                  <a:lnTo>
                    <a:pt x="2179" y="2919"/>
                  </a:lnTo>
                  <a:lnTo>
                    <a:pt x="2200" y="2960"/>
                  </a:lnTo>
                  <a:lnTo>
                    <a:pt x="2210" y="3011"/>
                  </a:lnTo>
                  <a:lnTo>
                    <a:pt x="2230" y="3051"/>
                  </a:lnTo>
                  <a:lnTo>
                    <a:pt x="2230" y="3091"/>
                  </a:lnTo>
                  <a:lnTo>
                    <a:pt x="2240" y="3142"/>
                  </a:lnTo>
                  <a:lnTo>
                    <a:pt x="2240" y="3183"/>
                  </a:lnTo>
                  <a:lnTo>
                    <a:pt x="2240" y="3234"/>
                  </a:lnTo>
                  <a:lnTo>
                    <a:pt x="2240" y="3264"/>
                  </a:lnTo>
                  <a:lnTo>
                    <a:pt x="2240" y="3304"/>
                  </a:lnTo>
                  <a:lnTo>
                    <a:pt x="2230" y="3335"/>
                  </a:lnTo>
                  <a:lnTo>
                    <a:pt x="2230" y="3365"/>
                  </a:lnTo>
                  <a:lnTo>
                    <a:pt x="2210" y="3396"/>
                  </a:lnTo>
                  <a:lnTo>
                    <a:pt x="2200" y="3436"/>
                  </a:lnTo>
                  <a:lnTo>
                    <a:pt x="2190" y="3466"/>
                  </a:lnTo>
                  <a:lnTo>
                    <a:pt x="2179" y="3507"/>
                  </a:lnTo>
                  <a:lnTo>
                    <a:pt x="2149" y="3537"/>
                  </a:lnTo>
                  <a:lnTo>
                    <a:pt x="2139" y="3568"/>
                  </a:lnTo>
                  <a:lnTo>
                    <a:pt x="2108" y="3608"/>
                  </a:lnTo>
                  <a:lnTo>
                    <a:pt x="2099" y="3638"/>
                  </a:lnTo>
                  <a:lnTo>
                    <a:pt x="2078" y="3680"/>
                  </a:lnTo>
                  <a:lnTo>
                    <a:pt x="2057" y="3709"/>
                  </a:lnTo>
                  <a:lnTo>
                    <a:pt x="2047" y="3740"/>
                  </a:lnTo>
                  <a:lnTo>
                    <a:pt x="2038" y="3781"/>
                  </a:lnTo>
                  <a:lnTo>
                    <a:pt x="2007" y="3811"/>
                  </a:lnTo>
                  <a:lnTo>
                    <a:pt x="1977" y="3842"/>
                  </a:lnTo>
                  <a:lnTo>
                    <a:pt x="1946" y="3852"/>
                  </a:lnTo>
                  <a:lnTo>
                    <a:pt x="1916" y="3871"/>
                  </a:lnTo>
                  <a:lnTo>
                    <a:pt x="1875" y="3892"/>
                  </a:lnTo>
                  <a:lnTo>
                    <a:pt x="1845" y="3902"/>
                  </a:lnTo>
                  <a:lnTo>
                    <a:pt x="1815" y="3922"/>
                  </a:lnTo>
                  <a:lnTo>
                    <a:pt x="1784" y="3943"/>
                  </a:lnTo>
                  <a:lnTo>
                    <a:pt x="1774" y="3892"/>
                  </a:lnTo>
                  <a:lnTo>
                    <a:pt x="1763" y="3852"/>
                  </a:lnTo>
                  <a:lnTo>
                    <a:pt x="1744" y="3811"/>
                  </a:lnTo>
                  <a:lnTo>
                    <a:pt x="1733" y="3770"/>
                  </a:lnTo>
                  <a:lnTo>
                    <a:pt x="1713" y="3720"/>
                  </a:lnTo>
                  <a:lnTo>
                    <a:pt x="1683" y="3689"/>
                  </a:lnTo>
                  <a:lnTo>
                    <a:pt x="1652" y="3659"/>
                  </a:lnTo>
                  <a:lnTo>
                    <a:pt x="1612" y="3629"/>
                  </a:lnTo>
                  <a:lnTo>
                    <a:pt x="1571" y="3619"/>
                  </a:lnTo>
                  <a:lnTo>
                    <a:pt x="1531" y="3619"/>
                  </a:lnTo>
                  <a:lnTo>
                    <a:pt x="1500" y="3619"/>
                  </a:lnTo>
                  <a:lnTo>
                    <a:pt x="1460" y="3619"/>
                  </a:lnTo>
                  <a:lnTo>
                    <a:pt x="1429" y="3619"/>
                  </a:lnTo>
                  <a:lnTo>
                    <a:pt x="1389" y="3629"/>
                  </a:lnTo>
                  <a:lnTo>
                    <a:pt x="1348" y="3638"/>
                  </a:lnTo>
                  <a:lnTo>
                    <a:pt x="1308" y="3649"/>
                  </a:lnTo>
                  <a:lnTo>
                    <a:pt x="1267" y="3649"/>
                  </a:lnTo>
                  <a:lnTo>
                    <a:pt x="1237" y="3649"/>
                  </a:lnTo>
                  <a:lnTo>
                    <a:pt x="1186" y="3659"/>
                  </a:lnTo>
                  <a:lnTo>
                    <a:pt x="1155" y="3659"/>
                  </a:lnTo>
                  <a:lnTo>
                    <a:pt x="1115" y="3659"/>
                  </a:lnTo>
                  <a:lnTo>
                    <a:pt x="1085" y="3659"/>
                  </a:lnTo>
                  <a:lnTo>
                    <a:pt x="1044" y="3659"/>
                  </a:lnTo>
                  <a:lnTo>
                    <a:pt x="1004" y="3659"/>
                  </a:lnTo>
                  <a:lnTo>
                    <a:pt x="993" y="3619"/>
                  </a:lnTo>
                  <a:lnTo>
                    <a:pt x="993" y="3568"/>
                  </a:lnTo>
                  <a:lnTo>
                    <a:pt x="993" y="3527"/>
                  </a:lnTo>
                  <a:lnTo>
                    <a:pt x="993" y="3497"/>
                  </a:lnTo>
                  <a:lnTo>
                    <a:pt x="993" y="3457"/>
                  </a:lnTo>
                  <a:lnTo>
                    <a:pt x="1004" y="3415"/>
                  </a:lnTo>
                  <a:lnTo>
                    <a:pt x="1004" y="3375"/>
                  </a:lnTo>
                  <a:lnTo>
                    <a:pt x="1014" y="3345"/>
                  </a:lnTo>
                  <a:lnTo>
                    <a:pt x="1024" y="3295"/>
                  </a:lnTo>
                  <a:lnTo>
                    <a:pt x="1034" y="3264"/>
                  </a:lnTo>
                  <a:lnTo>
                    <a:pt x="1044" y="3213"/>
                  </a:lnTo>
                  <a:lnTo>
                    <a:pt x="1065" y="3183"/>
                  </a:lnTo>
                  <a:lnTo>
                    <a:pt x="1075" y="3142"/>
                  </a:lnTo>
                  <a:lnTo>
                    <a:pt x="1085" y="3112"/>
                  </a:lnTo>
                  <a:lnTo>
                    <a:pt x="1105" y="3072"/>
                  </a:lnTo>
                  <a:lnTo>
                    <a:pt x="1115" y="3041"/>
                  </a:lnTo>
                  <a:lnTo>
                    <a:pt x="1125" y="2990"/>
                  </a:lnTo>
                  <a:lnTo>
                    <a:pt x="1136" y="2960"/>
                  </a:lnTo>
                  <a:lnTo>
                    <a:pt x="1146" y="2919"/>
                  </a:lnTo>
                  <a:lnTo>
                    <a:pt x="1166" y="2879"/>
                  </a:lnTo>
                  <a:lnTo>
                    <a:pt x="1176" y="2838"/>
                  </a:lnTo>
                  <a:lnTo>
                    <a:pt x="1186" y="2807"/>
                  </a:lnTo>
                  <a:lnTo>
                    <a:pt x="1197" y="2767"/>
                  </a:lnTo>
                  <a:lnTo>
                    <a:pt x="1206" y="2727"/>
                  </a:lnTo>
                  <a:lnTo>
                    <a:pt x="1206" y="2686"/>
                  </a:lnTo>
                  <a:lnTo>
                    <a:pt x="1216" y="2645"/>
                  </a:lnTo>
                  <a:lnTo>
                    <a:pt x="1216" y="2605"/>
                  </a:lnTo>
                  <a:lnTo>
                    <a:pt x="1216" y="2565"/>
                  </a:lnTo>
                  <a:lnTo>
                    <a:pt x="1216" y="2534"/>
                  </a:lnTo>
                  <a:lnTo>
                    <a:pt x="1216" y="2494"/>
                  </a:lnTo>
                  <a:lnTo>
                    <a:pt x="1206" y="2454"/>
                  </a:lnTo>
                  <a:lnTo>
                    <a:pt x="1197" y="2412"/>
                  </a:lnTo>
                  <a:lnTo>
                    <a:pt x="1166" y="2393"/>
                  </a:lnTo>
                  <a:lnTo>
                    <a:pt x="1125" y="2372"/>
                  </a:lnTo>
                  <a:lnTo>
                    <a:pt x="1105" y="2362"/>
                  </a:lnTo>
                  <a:lnTo>
                    <a:pt x="1075" y="2362"/>
                  </a:lnTo>
                  <a:lnTo>
                    <a:pt x="1044" y="2362"/>
                  </a:lnTo>
                  <a:lnTo>
                    <a:pt x="1014" y="2382"/>
                  </a:lnTo>
                  <a:lnTo>
                    <a:pt x="983" y="2393"/>
                  </a:lnTo>
                  <a:lnTo>
                    <a:pt x="953" y="2402"/>
                  </a:lnTo>
                  <a:lnTo>
                    <a:pt x="922" y="2423"/>
                  </a:lnTo>
                  <a:lnTo>
                    <a:pt x="892" y="2443"/>
                  </a:lnTo>
                  <a:lnTo>
                    <a:pt x="872" y="2463"/>
                  </a:lnTo>
                  <a:lnTo>
                    <a:pt x="842" y="2483"/>
                  </a:lnTo>
                  <a:lnTo>
                    <a:pt x="811" y="2504"/>
                  </a:lnTo>
                  <a:lnTo>
                    <a:pt x="791" y="2524"/>
                  </a:lnTo>
                  <a:lnTo>
                    <a:pt x="770" y="2544"/>
                  </a:lnTo>
                  <a:lnTo>
                    <a:pt x="741" y="2555"/>
                  </a:lnTo>
                  <a:lnTo>
                    <a:pt x="699" y="2585"/>
                  </a:lnTo>
                  <a:lnTo>
                    <a:pt x="659" y="2625"/>
                  </a:lnTo>
                  <a:lnTo>
                    <a:pt x="629" y="2666"/>
                  </a:lnTo>
                  <a:lnTo>
                    <a:pt x="598" y="2717"/>
                  </a:lnTo>
                  <a:lnTo>
                    <a:pt x="568" y="2747"/>
                  </a:lnTo>
                  <a:lnTo>
                    <a:pt x="537" y="2797"/>
                  </a:lnTo>
                  <a:lnTo>
                    <a:pt x="528" y="2818"/>
                  </a:lnTo>
                  <a:lnTo>
                    <a:pt x="507" y="2838"/>
                  </a:lnTo>
                  <a:lnTo>
                    <a:pt x="497" y="2868"/>
                  </a:lnTo>
                  <a:lnTo>
                    <a:pt x="487" y="2889"/>
                  </a:lnTo>
                  <a:lnTo>
                    <a:pt x="457" y="2929"/>
                  </a:lnTo>
                  <a:lnTo>
                    <a:pt x="426" y="2969"/>
                  </a:lnTo>
                  <a:lnTo>
                    <a:pt x="396" y="3020"/>
                  </a:lnTo>
                  <a:lnTo>
                    <a:pt x="365" y="3061"/>
                  </a:lnTo>
                  <a:lnTo>
                    <a:pt x="325" y="3091"/>
                  </a:lnTo>
                  <a:lnTo>
                    <a:pt x="295" y="3131"/>
                  </a:lnTo>
                  <a:lnTo>
                    <a:pt x="253" y="3162"/>
                  </a:lnTo>
                  <a:lnTo>
                    <a:pt x="213" y="3192"/>
                  </a:lnTo>
                  <a:lnTo>
                    <a:pt x="213" y="3162"/>
                  </a:lnTo>
                  <a:lnTo>
                    <a:pt x="213" y="3131"/>
                  </a:lnTo>
                  <a:lnTo>
                    <a:pt x="223" y="3112"/>
                  </a:lnTo>
                  <a:lnTo>
                    <a:pt x="223" y="3081"/>
                  </a:lnTo>
                  <a:lnTo>
                    <a:pt x="234" y="3051"/>
                  </a:lnTo>
                  <a:lnTo>
                    <a:pt x="234" y="3030"/>
                  </a:lnTo>
                  <a:lnTo>
                    <a:pt x="244" y="3000"/>
                  </a:lnTo>
                  <a:lnTo>
                    <a:pt x="253" y="2980"/>
                  </a:lnTo>
                  <a:lnTo>
                    <a:pt x="253" y="2950"/>
                  </a:lnTo>
                  <a:lnTo>
                    <a:pt x="264" y="2919"/>
                  </a:lnTo>
                  <a:lnTo>
                    <a:pt x="274" y="2889"/>
                  </a:lnTo>
                  <a:lnTo>
                    <a:pt x="284" y="2868"/>
                  </a:lnTo>
                  <a:lnTo>
                    <a:pt x="295" y="2818"/>
                  </a:lnTo>
                  <a:lnTo>
                    <a:pt x="314" y="2767"/>
                  </a:lnTo>
                  <a:lnTo>
                    <a:pt x="314" y="2736"/>
                  </a:lnTo>
                  <a:lnTo>
                    <a:pt x="325" y="2706"/>
                  </a:lnTo>
                  <a:lnTo>
                    <a:pt x="325" y="2686"/>
                  </a:lnTo>
                  <a:lnTo>
                    <a:pt x="335" y="2656"/>
                  </a:lnTo>
                  <a:lnTo>
                    <a:pt x="345" y="2625"/>
                  </a:lnTo>
                  <a:lnTo>
                    <a:pt x="356" y="2595"/>
                  </a:lnTo>
                  <a:lnTo>
                    <a:pt x="365" y="2574"/>
                  </a:lnTo>
                  <a:lnTo>
                    <a:pt x="375" y="2555"/>
                  </a:lnTo>
                  <a:lnTo>
                    <a:pt x="375" y="2524"/>
                  </a:lnTo>
                  <a:lnTo>
                    <a:pt x="385" y="2494"/>
                  </a:lnTo>
                  <a:lnTo>
                    <a:pt x="396" y="2463"/>
                  </a:lnTo>
                  <a:lnTo>
                    <a:pt x="406" y="2443"/>
                  </a:lnTo>
                  <a:lnTo>
                    <a:pt x="416" y="2393"/>
                  </a:lnTo>
                  <a:lnTo>
                    <a:pt x="436" y="2342"/>
                  </a:lnTo>
                  <a:lnTo>
                    <a:pt x="507" y="2290"/>
                  </a:lnTo>
                  <a:lnTo>
                    <a:pt x="518" y="2240"/>
                  </a:lnTo>
                  <a:lnTo>
                    <a:pt x="537" y="2200"/>
                  </a:lnTo>
                  <a:lnTo>
                    <a:pt x="547" y="2149"/>
                  </a:lnTo>
                  <a:lnTo>
                    <a:pt x="568" y="2109"/>
                  </a:lnTo>
                  <a:lnTo>
                    <a:pt x="578" y="2058"/>
                  </a:lnTo>
                  <a:lnTo>
                    <a:pt x="588" y="2017"/>
                  </a:lnTo>
                  <a:lnTo>
                    <a:pt x="598" y="1966"/>
                  </a:lnTo>
                  <a:lnTo>
                    <a:pt x="619" y="1926"/>
                  </a:lnTo>
                  <a:lnTo>
                    <a:pt x="629" y="1876"/>
                  </a:lnTo>
                  <a:lnTo>
                    <a:pt x="639" y="1835"/>
                  </a:lnTo>
                  <a:lnTo>
                    <a:pt x="649" y="1784"/>
                  </a:lnTo>
                  <a:lnTo>
                    <a:pt x="680" y="1743"/>
                  </a:lnTo>
                  <a:lnTo>
                    <a:pt x="699" y="1703"/>
                  </a:lnTo>
                  <a:lnTo>
                    <a:pt x="720" y="1663"/>
                  </a:lnTo>
                  <a:lnTo>
                    <a:pt x="751" y="1622"/>
                  </a:lnTo>
                  <a:lnTo>
                    <a:pt x="791" y="1592"/>
                  </a:lnTo>
                  <a:lnTo>
                    <a:pt x="770" y="1552"/>
                  </a:lnTo>
                  <a:lnTo>
                    <a:pt x="760" y="1520"/>
                  </a:lnTo>
                  <a:lnTo>
                    <a:pt x="751" y="1480"/>
                  </a:lnTo>
                  <a:lnTo>
                    <a:pt x="741" y="1449"/>
                  </a:lnTo>
                  <a:lnTo>
                    <a:pt x="730" y="1419"/>
                  </a:lnTo>
                  <a:lnTo>
                    <a:pt x="720" y="1390"/>
                  </a:lnTo>
                  <a:lnTo>
                    <a:pt x="709" y="1348"/>
                  </a:lnTo>
                  <a:lnTo>
                    <a:pt x="699" y="1318"/>
                  </a:lnTo>
                  <a:lnTo>
                    <a:pt x="680" y="1287"/>
                  </a:lnTo>
                  <a:lnTo>
                    <a:pt x="669" y="1257"/>
                  </a:lnTo>
                  <a:lnTo>
                    <a:pt x="659" y="1217"/>
                  </a:lnTo>
                  <a:lnTo>
                    <a:pt x="649" y="1186"/>
                  </a:lnTo>
                  <a:lnTo>
                    <a:pt x="639" y="1156"/>
                  </a:lnTo>
                  <a:lnTo>
                    <a:pt x="639" y="1125"/>
                  </a:lnTo>
                  <a:lnTo>
                    <a:pt x="629" y="1106"/>
                  </a:lnTo>
                  <a:lnTo>
                    <a:pt x="629" y="1075"/>
                  </a:lnTo>
                  <a:lnTo>
                    <a:pt x="608" y="1106"/>
                  </a:lnTo>
                  <a:lnTo>
                    <a:pt x="588" y="1136"/>
                  </a:lnTo>
                  <a:lnTo>
                    <a:pt x="578" y="1167"/>
                  </a:lnTo>
                  <a:lnTo>
                    <a:pt x="578" y="1196"/>
                  </a:lnTo>
                  <a:lnTo>
                    <a:pt x="578" y="1226"/>
                  </a:lnTo>
                  <a:lnTo>
                    <a:pt x="578" y="1257"/>
                  </a:lnTo>
                  <a:lnTo>
                    <a:pt x="588" y="1287"/>
                  </a:lnTo>
                  <a:lnTo>
                    <a:pt x="598" y="1318"/>
                  </a:lnTo>
                  <a:lnTo>
                    <a:pt x="598" y="1348"/>
                  </a:lnTo>
                  <a:lnTo>
                    <a:pt x="608" y="1379"/>
                  </a:lnTo>
                  <a:lnTo>
                    <a:pt x="608" y="1419"/>
                  </a:lnTo>
                  <a:lnTo>
                    <a:pt x="619" y="1449"/>
                  </a:lnTo>
                  <a:lnTo>
                    <a:pt x="619" y="1480"/>
                  </a:lnTo>
                  <a:lnTo>
                    <a:pt x="619" y="1520"/>
                  </a:lnTo>
                  <a:lnTo>
                    <a:pt x="608" y="1552"/>
                  </a:lnTo>
                  <a:lnTo>
                    <a:pt x="608" y="1592"/>
                  </a:lnTo>
                  <a:lnTo>
                    <a:pt x="578" y="1571"/>
                  </a:lnTo>
                  <a:lnTo>
                    <a:pt x="558" y="1552"/>
                  </a:lnTo>
                  <a:lnTo>
                    <a:pt x="547" y="1520"/>
                  </a:lnTo>
                  <a:lnTo>
                    <a:pt x="547" y="1491"/>
                  </a:lnTo>
                  <a:lnTo>
                    <a:pt x="547" y="1449"/>
                  </a:lnTo>
                  <a:lnTo>
                    <a:pt x="547" y="1419"/>
                  </a:lnTo>
                  <a:lnTo>
                    <a:pt x="537" y="1379"/>
                  </a:lnTo>
                  <a:lnTo>
                    <a:pt x="528" y="1358"/>
                  </a:lnTo>
                  <a:lnTo>
                    <a:pt x="487" y="1369"/>
                  </a:lnTo>
                  <a:lnTo>
                    <a:pt x="476" y="1399"/>
                  </a:lnTo>
                  <a:lnTo>
                    <a:pt x="457" y="1430"/>
                  </a:lnTo>
                  <a:lnTo>
                    <a:pt x="467" y="1480"/>
                  </a:lnTo>
                  <a:lnTo>
                    <a:pt x="467" y="1520"/>
                  </a:lnTo>
                  <a:lnTo>
                    <a:pt x="476" y="1561"/>
                  </a:lnTo>
                  <a:lnTo>
                    <a:pt x="487" y="1602"/>
                  </a:lnTo>
                  <a:lnTo>
                    <a:pt x="497" y="1642"/>
                  </a:lnTo>
                  <a:lnTo>
                    <a:pt x="558" y="1693"/>
                  </a:lnTo>
                  <a:lnTo>
                    <a:pt x="436" y="2139"/>
                  </a:lnTo>
                  <a:lnTo>
                    <a:pt x="406" y="2128"/>
                  </a:lnTo>
                  <a:lnTo>
                    <a:pt x="375" y="2128"/>
                  </a:lnTo>
                  <a:lnTo>
                    <a:pt x="345" y="2119"/>
                  </a:lnTo>
                  <a:lnTo>
                    <a:pt x="314" y="2119"/>
                  </a:lnTo>
                  <a:lnTo>
                    <a:pt x="284" y="2098"/>
                  </a:lnTo>
                  <a:lnTo>
                    <a:pt x="264" y="2088"/>
                  </a:lnTo>
                  <a:lnTo>
                    <a:pt x="234" y="2067"/>
                  </a:lnTo>
                  <a:lnTo>
                    <a:pt x="213" y="2067"/>
                  </a:lnTo>
                  <a:lnTo>
                    <a:pt x="183" y="2048"/>
                  </a:lnTo>
                  <a:lnTo>
                    <a:pt x="163" y="2027"/>
                  </a:lnTo>
                  <a:lnTo>
                    <a:pt x="133" y="2007"/>
                  </a:lnTo>
                  <a:lnTo>
                    <a:pt x="102" y="1997"/>
                  </a:lnTo>
                  <a:lnTo>
                    <a:pt x="72" y="1977"/>
                  </a:lnTo>
                  <a:lnTo>
                    <a:pt x="51" y="1956"/>
                  </a:lnTo>
                  <a:lnTo>
                    <a:pt x="21" y="1947"/>
                  </a:lnTo>
                  <a:lnTo>
                    <a:pt x="0" y="1947"/>
                  </a:lnTo>
                  <a:lnTo>
                    <a:pt x="11" y="1895"/>
                  </a:lnTo>
                  <a:lnTo>
                    <a:pt x="41" y="1845"/>
                  </a:lnTo>
                  <a:lnTo>
                    <a:pt x="41" y="1815"/>
                  </a:lnTo>
                  <a:lnTo>
                    <a:pt x="51" y="1784"/>
                  </a:lnTo>
                  <a:lnTo>
                    <a:pt x="61" y="1754"/>
                  </a:lnTo>
                  <a:lnTo>
                    <a:pt x="72" y="1733"/>
                  </a:lnTo>
                  <a:lnTo>
                    <a:pt x="81" y="1703"/>
                  </a:lnTo>
                  <a:lnTo>
                    <a:pt x="81" y="1672"/>
                  </a:lnTo>
                  <a:lnTo>
                    <a:pt x="91" y="1642"/>
                  </a:lnTo>
                  <a:lnTo>
                    <a:pt x="102" y="1622"/>
                  </a:lnTo>
                  <a:lnTo>
                    <a:pt x="102" y="1592"/>
                  </a:lnTo>
                  <a:lnTo>
                    <a:pt x="102" y="1571"/>
                  </a:lnTo>
                  <a:lnTo>
                    <a:pt x="112" y="1541"/>
                  </a:lnTo>
                  <a:lnTo>
                    <a:pt x="112" y="1510"/>
                  </a:lnTo>
                  <a:lnTo>
                    <a:pt x="112" y="1480"/>
                  </a:lnTo>
                  <a:lnTo>
                    <a:pt x="112" y="1449"/>
                  </a:lnTo>
                  <a:lnTo>
                    <a:pt x="112" y="1419"/>
                  </a:lnTo>
                  <a:lnTo>
                    <a:pt x="112" y="1399"/>
                  </a:lnTo>
                  <a:lnTo>
                    <a:pt x="112" y="1369"/>
                  </a:lnTo>
                  <a:lnTo>
                    <a:pt x="112" y="1338"/>
                  </a:lnTo>
                  <a:lnTo>
                    <a:pt x="112" y="1308"/>
                  </a:lnTo>
                  <a:lnTo>
                    <a:pt x="112" y="1278"/>
                  </a:lnTo>
                  <a:lnTo>
                    <a:pt x="102" y="1257"/>
                  </a:lnTo>
                  <a:lnTo>
                    <a:pt x="102" y="1226"/>
                  </a:lnTo>
                  <a:lnTo>
                    <a:pt x="91" y="1196"/>
                  </a:lnTo>
                  <a:lnTo>
                    <a:pt x="91" y="1167"/>
                  </a:lnTo>
                  <a:lnTo>
                    <a:pt x="81" y="1106"/>
                  </a:lnTo>
                  <a:lnTo>
                    <a:pt x="72" y="1064"/>
                  </a:lnTo>
                  <a:lnTo>
                    <a:pt x="91" y="1024"/>
                  </a:lnTo>
                  <a:lnTo>
                    <a:pt x="122" y="984"/>
                  </a:lnTo>
                  <a:lnTo>
                    <a:pt x="152" y="943"/>
                  </a:lnTo>
                  <a:lnTo>
                    <a:pt x="173" y="923"/>
                  </a:lnTo>
                  <a:lnTo>
                    <a:pt x="203" y="883"/>
                  </a:lnTo>
                  <a:lnTo>
                    <a:pt x="244" y="852"/>
                  </a:lnTo>
                  <a:lnTo>
                    <a:pt x="274" y="822"/>
                  </a:lnTo>
                  <a:lnTo>
                    <a:pt x="314" y="791"/>
                  </a:lnTo>
                  <a:lnTo>
                    <a:pt x="345" y="761"/>
                  </a:lnTo>
                  <a:lnTo>
                    <a:pt x="385" y="720"/>
                  </a:lnTo>
                  <a:lnTo>
                    <a:pt x="416" y="690"/>
                  </a:lnTo>
                  <a:lnTo>
                    <a:pt x="457" y="660"/>
                  </a:lnTo>
                  <a:lnTo>
                    <a:pt x="487" y="618"/>
                  </a:lnTo>
                  <a:lnTo>
                    <a:pt x="518" y="599"/>
                  </a:lnTo>
                  <a:lnTo>
                    <a:pt x="558" y="558"/>
                  </a:lnTo>
                  <a:lnTo>
                    <a:pt x="598" y="528"/>
                  </a:lnTo>
                  <a:lnTo>
                    <a:pt x="619" y="558"/>
                  </a:lnTo>
                  <a:lnTo>
                    <a:pt x="639" y="589"/>
                  </a:lnTo>
                  <a:lnTo>
                    <a:pt x="669" y="608"/>
                  </a:lnTo>
                  <a:lnTo>
                    <a:pt x="699" y="639"/>
                  </a:lnTo>
                  <a:lnTo>
                    <a:pt x="730" y="660"/>
                  </a:lnTo>
                  <a:lnTo>
                    <a:pt x="760" y="690"/>
                  </a:lnTo>
                  <a:lnTo>
                    <a:pt x="791" y="710"/>
                  </a:lnTo>
                  <a:lnTo>
                    <a:pt x="821" y="740"/>
                  </a:lnTo>
                  <a:lnTo>
                    <a:pt x="852" y="751"/>
                  </a:lnTo>
                  <a:lnTo>
                    <a:pt x="892" y="771"/>
                  </a:lnTo>
                  <a:lnTo>
                    <a:pt x="922" y="781"/>
                  </a:lnTo>
                  <a:lnTo>
                    <a:pt x="963" y="791"/>
                  </a:lnTo>
                  <a:lnTo>
                    <a:pt x="993" y="791"/>
                  </a:lnTo>
                  <a:lnTo>
                    <a:pt x="1034" y="791"/>
                  </a:lnTo>
                  <a:lnTo>
                    <a:pt x="1085" y="791"/>
                  </a:lnTo>
                  <a:lnTo>
                    <a:pt x="1125" y="781"/>
                  </a:lnTo>
                  <a:lnTo>
                    <a:pt x="1155" y="771"/>
                  </a:lnTo>
                  <a:lnTo>
                    <a:pt x="1197" y="761"/>
                  </a:lnTo>
                  <a:lnTo>
                    <a:pt x="1237" y="740"/>
                  </a:lnTo>
                  <a:lnTo>
                    <a:pt x="1277" y="730"/>
                  </a:lnTo>
                  <a:lnTo>
                    <a:pt x="1308" y="710"/>
                  </a:lnTo>
                  <a:lnTo>
                    <a:pt x="1348" y="700"/>
                  </a:lnTo>
                  <a:lnTo>
                    <a:pt x="1378" y="679"/>
                  </a:lnTo>
                  <a:lnTo>
                    <a:pt x="1420" y="660"/>
                  </a:lnTo>
                  <a:lnTo>
                    <a:pt x="1450" y="629"/>
                  </a:lnTo>
                  <a:lnTo>
                    <a:pt x="1481" y="608"/>
                  </a:lnTo>
                  <a:lnTo>
                    <a:pt x="1510" y="578"/>
                  </a:lnTo>
                  <a:lnTo>
                    <a:pt x="1551" y="558"/>
                  </a:lnTo>
                  <a:lnTo>
                    <a:pt x="1571" y="528"/>
                  </a:lnTo>
                  <a:lnTo>
                    <a:pt x="1601" y="497"/>
                  </a:lnTo>
                  <a:lnTo>
                    <a:pt x="1622" y="456"/>
                  </a:lnTo>
                  <a:lnTo>
                    <a:pt x="1652" y="437"/>
                  </a:lnTo>
                  <a:lnTo>
                    <a:pt x="1672" y="456"/>
                  </a:lnTo>
                  <a:lnTo>
                    <a:pt x="1683" y="477"/>
                  </a:lnTo>
                  <a:lnTo>
                    <a:pt x="1703" y="497"/>
                  </a:lnTo>
                  <a:lnTo>
                    <a:pt x="1723" y="528"/>
                  </a:lnTo>
                  <a:lnTo>
                    <a:pt x="1754" y="568"/>
                  </a:lnTo>
                  <a:lnTo>
                    <a:pt x="1794" y="608"/>
                  </a:lnTo>
                  <a:lnTo>
                    <a:pt x="1845" y="629"/>
                  </a:lnTo>
                  <a:lnTo>
                    <a:pt x="1885" y="660"/>
                  </a:lnTo>
                  <a:lnTo>
                    <a:pt x="1906" y="679"/>
                  </a:lnTo>
                  <a:lnTo>
                    <a:pt x="1936" y="690"/>
                  </a:lnTo>
                  <a:lnTo>
                    <a:pt x="1956" y="710"/>
                  </a:lnTo>
                  <a:lnTo>
                    <a:pt x="1987" y="720"/>
                  </a:lnTo>
                  <a:lnTo>
                    <a:pt x="2028" y="740"/>
                  </a:lnTo>
                  <a:lnTo>
                    <a:pt x="2088" y="761"/>
                  </a:lnTo>
                  <a:lnTo>
                    <a:pt x="2129" y="781"/>
                  </a:lnTo>
                  <a:lnTo>
                    <a:pt x="2190" y="801"/>
                  </a:lnTo>
                  <a:lnTo>
                    <a:pt x="2210" y="801"/>
                  </a:lnTo>
                  <a:lnTo>
                    <a:pt x="2240" y="812"/>
                  </a:lnTo>
                  <a:lnTo>
                    <a:pt x="2261" y="822"/>
                  </a:lnTo>
                  <a:lnTo>
                    <a:pt x="2291" y="831"/>
                  </a:lnTo>
                  <a:lnTo>
                    <a:pt x="2322" y="831"/>
                  </a:lnTo>
                  <a:lnTo>
                    <a:pt x="2341" y="841"/>
                  </a:lnTo>
                  <a:lnTo>
                    <a:pt x="2372" y="852"/>
                  </a:lnTo>
                  <a:lnTo>
                    <a:pt x="2402" y="862"/>
                  </a:lnTo>
                  <a:lnTo>
                    <a:pt x="2433" y="852"/>
                  </a:lnTo>
                  <a:lnTo>
                    <a:pt x="2463" y="852"/>
                  </a:lnTo>
                  <a:lnTo>
                    <a:pt x="2503" y="852"/>
                  </a:lnTo>
                  <a:lnTo>
                    <a:pt x="2534" y="852"/>
                  </a:lnTo>
                  <a:lnTo>
                    <a:pt x="2564" y="841"/>
                  </a:lnTo>
                  <a:lnTo>
                    <a:pt x="2595" y="831"/>
                  </a:lnTo>
                  <a:lnTo>
                    <a:pt x="2625" y="822"/>
                  </a:lnTo>
                  <a:lnTo>
                    <a:pt x="2665" y="822"/>
                  </a:lnTo>
                  <a:lnTo>
                    <a:pt x="2696" y="801"/>
                  </a:lnTo>
                  <a:lnTo>
                    <a:pt x="2726" y="781"/>
                  </a:lnTo>
                  <a:lnTo>
                    <a:pt x="2747" y="771"/>
                  </a:lnTo>
                  <a:lnTo>
                    <a:pt x="2777" y="761"/>
                  </a:lnTo>
                  <a:lnTo>
                    <a:pt x="2808" y="740"/>
                  </a:lnTo>
                  <a:lnTo>
                    <a:pt x="2838" y="720"/>
                  </a:lnTo>
                  <a:lnTo>
                    <a:pt x="2858" y="700"/>
                  </a:lnTo>
                  <a:lnTo>
                    <a:pt x="2888" y="679"/>
                  </a:lnTo>
                  <a:lnTo>
                    <a:pt x="2909" y="650"/>
                  </a:lnTo>
                  <a:lnTo>
                    <a:pt x="2930" y="629"/>
                  </a:lnTo>
                  <a:lnTo>
                    <a:pt x="2959" y="608"/>
                  </a:lnTo>
                  <a:lnTo>
                    <a:pt x="2980" y="578"/>
                  </a:lnTo>
                  <a:lnTo>
                    <a:pt x="3000" y="548"/>
                  </a:lnTo>
                  <a:lnTo>
                    <a:pt x="3031" y="528"/>
                  </a:lnTo>
                  <a:lnTo>
                    <a:pt x="3051" y="497"/>
                  </a:lnTo>
                  <a:lnTo>
                    <a:pt x="3071" y="467"/>
                  </a:lnTo>
                  <a:lnTo>
                    <a:pt x="3081" y="446"/>
                  </a:lnTo>
                  <a:lnTo>
                    <a:pt x="3102" y="416"/>
                  </a:lnTo>
                  <a:lnTo>
                    <a:pt x="3122" y="385"/>
                  </a:lnTo>
                  <a:lnTo>
                    <a:pt x="3142" y="355"/>
                  </a:lnTo>
                  <a:lnTo>
                    <a:pt x="3163" y="325"/>
                  </a:lnTo>
                  <a:lnTo>
                    <a:pt x="3172" y="294"/>
                  </a:lnTo>
                  <a:lnTo>
                    <a:pt x="3193" y="274"/>
                  </a:lnTo>
                  <a:lnTo>
                    <a:pt x="3213" y="244"/>
                  </a:lnTo>
                  <a:lnTo>
                    <a:pt x="3203" y="204"/>
                  </a:lnTo>
                  <a:lnTo>
                    <a:pt x="3182" y="162"/>
                  </a:lnTo>
                  <a:lnTo>
                    <a:pt x="3182" y="122"/>
                  </a:lnTo>
                  <a:lnTo>
                    <a:pt x="3193" y="82"/>
                  </a:lnTo>
                  <a:lnTo>
                    <a:pt x="3233" y="51"/>
                  </a:lnTo>
                  <a:lnTo>
                    <a:pt x="3274" y="31"/>
                  </a:lnTo>
                  <a:lnTo>
                    <a:pt x="3325" y="11"/>
                  </a:lnTo>
                  <a:lnTo>
                    <a:pt x="3375" y="11"/>
                  </a:lnTo>
                  <a:lnTo>
                    <a:pt x="3426" y="0"/>
                  </a:lnTo>
                  <a:lnTo>
                    <a:pt x="3477" y="0"/>
                  </a:lnTo>
                  <a:lnTo>
                    <a:pt x="3527" y="0"/>
                  </a:lnTo>
                  <a:lnTo>
                    <a:pt x="3578" y="21"/>
                  </a:lnTo>
                  <a:lnTo>
                    <a:pt x="3598" y="21"/>
                  </a:lnTo>
                  <a:lnTo>
                    <a:pt x="3628" y="42"/>
                  </a:lnTo>
                  <a:lnTo>
                    <a:pt x="3659" y="61"/>
                  </a:lnTo>
                  <a:lnTo>
                    <a:pt x="3689" y="82"/>
                  </a:lnTo>
                  <a:lnTo>
                    <a:pt x="3710" y="101"/>
                  </a:lnTo>
                  <a:lnTo>
                    <a:pt x="3740" y="122"/>
                  </a:lnTo>
                  <a:lnTo>
                    <a:pt x="3760" y="132"/>
                  </a:lnTo>
                  <a:lnTo>
                    <a:pt x="3790" y="153"/>
                  </a:lnTo>
                  <a:lnTo>
                    <a:pt x="3832" y="173"/>
                  </a:lnTo>
                  <a:lnTo>
                    <a:pt x="3872" y="204"/>
                  </a:lnTo>
                  <a:lnTo>
                    <a:pt x="3902" y="223"/>
                  </a:lnTo>
                  <a:lnTo>
                    <a:pt x="3943" y="254"/>
                  </a:lnTo>
                  <a:lnTo>
                    <a:pt x="3983" y="274"/>
                  </a:lnTo>
                  <a:lnTo>
                    <a:pt x="4024" y="294"/>
                  </a:lnTo>
                  <a:lnTo>
                    <a:pt x="4034" y="315"/>
                  </a:lnTo>
                  <a:lnTo>
                    <a:pt x="4055" y="335"/>
                  </a:lnTo>
                  <a:lnTo>
                    <a:pt x="4074" y="355"/>
                  </a:lnTo>
                  <a:lnTo>
                    <a:pt x="4105" y="376"/>
                  </a:lnTo>
                  <a:close/>
                </a:path>
              </a:pathLst>
            </a:custGeom>
            <a:solidFill>
              <a:srgbClr val="33CC99"/>
            </a:solidFill>
            <a:ln w="0">
              <a:solidFill>
                <a:srgbClr val="33CC99"/>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65" name="Freeform 364"/>
            <p:cNvSpPr>
              <a:spLocks/>
            </p:cNvSpPr>
            <p:nvPr/>
          </p:nvSpPr>
          <p:spPr bwMode="auto">
            <a:xfrm>
              <a:off x="1097" y="2478"/>
              <a:ext cx="587" cy="564"/>
            </a:xfrm>
            <a:custGeom>
              <a:avLst/>
              <a:gdLst>
                <a:gd name="T0" fmla="*/ 3760 w 4105"/>
                <a:gd name="T1" fmla="*/ 517 h 3943"/>
                <a:gd name="T2" fmla="*/ 3365 w 4105"/>
                <a:gd name="T3" fmla="*/ 841 h 3943"/>
                <a:gd name="T4" fmla="*/ 3304 w 4105"/>
                <a:gd name="T5" fmla="*/ 1287 h 3943"/>
                <a:gd name="T6" fmla="*/ 3426 w 4105"/>
                <a:gd name="T7" fmla="*/ 1663 h 3943"/>
                <a:gd name="T8" fmla="*/ 3628 w 4105"/>
                <a:gd name="T9" fmla="*/ 2058 h 3943"/>
                <a:gd name="T10" fmla="*/ 3710 w 4105"/>
                <a:gd name="T11" fmla="*/ 2433 h 3943"/>
                <a:gd name="T12" fmla="*/ 3862 w 4105"/>
                <a:gd name="T13" fmla="*/ 2788 h 3943"/>
                <a:gd name="T14" fmla="*/ 3882 w 4105"/>
                <a:gd name="T15" fmla="*/ 3192 h 3943"/>
                <a:gd name="T16" fmla="*/ 3710 w 4105"/>
                <a:gd name="T17" fmla="*/ 3649 h 3943"/>
                <a:gd name="T18" fmla="*/ 3284 w 4105"/>
                <a:gd name="T19" fmla="*/ 3831 h 3943"/>
                <a:gd name="T20" fmla="*/ 2888 w 4105"/>
                <a:gd name="T21" fmla="*/ 3699 h 3943"/>
                <a:gd name="T22" fmla="*/ 3000 w 4105"/>
                <a:gd name="T23" fmla="*/ 3335 h 3943"/>
                <a:gd name="T24" fmla="*/ 3254 w 4105"/>
                <a:gd name="T25" fmla="*/ 2990 h 3943"/>
                <a:gd name="T26" fmla="*/ 3395 w 4105"/>
                <a:gd name="T27" fmla="*/ 2635 h 3943"/>
                <a:gd name="T28" fmla="*/ 3436 w 4105"/>
                <a:gd name="T29" fmla="*/ 2332 h 3943"/>
                <a:gd name="T30" fmla="*/ 3223 w 4105"/>
                <a:gd name="T31" fmla="*/ 2017 h 3943"/>
                <a:gd name="T32" fmla="*/ 2686 w 4105"/>
                <a:gd name="T33" fmla="*/ 1825 h 3943"/>
                <a:gd name="T34" fmla="*/ 2777 w 4105"/>
                <a:gd name="T35" fmla="*/ 1419 h 3943"/>
                <a:gd name="T36" fmla="*/ 2656 w 4105"/>
                <a:gd name="T37" fmla="*/ 1106 h 3943"/>
                <a:gd name="T38" fmla="*/ 2362 w 4105"/>
                <a:gd name="T39" fmla="*/ 1024 h 3943"/>
                <a:gd name="T40" fmla="*/ 2038 w 4105"/>
                <a:gd name="T41" fmla="*/ 1024 h 3943"/>
                <a:gd name="T42" fmla="*/ 1693 w 4105"/>
                <a:gd name="T43" fmla="*/ 1125 h 3943"/>
                <a:gd name="T44" fmla="*/ 1450 w 4105"/>
                <a:gd name="T45" fmla="*/ 1390 h 3943"/>
                <a:gd name="T46" fmla="*/ 1481 w 4105"/>
                <a:gd name="T47" fmla="*/ 1724 h 3943"/>
                <a:gd name="T48" fmla="*/ 1926 w 4105"/>
                <a:gd name="T49" fmla="*/ 1926 h 3943"/>
                <a:gd name="T50" fmla="*/ 2219 w 4105"/>
                <a:gd name="T51" fmla="*/ 2149 h 3943"/>
                <a:gd name="T52" fmla="*/ 2028 w 4105"/>
                <a:gd name="T53" fmla="*/ 2443 h 3943"/>
                <a:gd name="T54" fmla="*/ 2179 w 4105"/>
                <a:gd name="T55" fmla="*/ 2919 h 3943"/>
                <a:gd name="T56" fmla="*/ 2230 w 4105"/>
                <a:gd name="T57" fmla="*/ 3365 h 3943"/>
                <a:gd name="T58" fmla="*/ 2047 w 4105"/>
                <a:gd name="T59" fmla="*/ 3740 h 3943"/>
                <a:gd name="T60" fmla="*/ 1763 w 4105"/>
                <a:gd name="T61" fmla="*/ 3852 h 3943"/>
                <a:gd name="T62" fmla="*/ 1429 w 4105"/>
                <a:gd name="T63" fmla="*/ 3619 h 3943"/>
                <a:gd name="T64" fmla="*/ 1004 w 4105"/>
                <a:gd name="T65" fmla="*/ 3659 h 3943"/>
                <a:gd name="T66" fmla="*/ 1044 w 4105"/>
                <a:gd name="T67" fmla="*/ 3213 h 3943"/>
                <a:gd name="T68" fmla="*/ 1186 w 4105"/>
                <a:gd name="T69" fmla="*/ 2807 h 3943"/>
                <a:gd name="T70" fmla="*/ 1166 w 4105"/>
                <a:gd name="T71" fmla="*/ 2393 h 3943"/>
                <a:gd name="T72" fmla="*/ 842 w 4105"/>
                <a:gd name="T73" fmla="*/ 2483 h 3943"/>
                <a:gd name="T74" fmla="*/ 528 w 4105"/>
                <a:gd name="T75" fmla="*/ 2818 h 3943"/>
                <a:gd name="T76" fmla="*/ 213 w 4105"/>
                <a:gd name="T77" fmla="*/ 3192 h 3943"/>
                <a:gd name="T78" fmla="*/ 274 w 4105"/>
                <a:gd name="T79" fmla="*/ 2889 h 3943"/>
                <a:gd name="T80" fmla="*/ 375 w 4105"/>
                <a:gd name="T81" fmla="*/ 2555 h 3943"/>
                <a:gd name="T82" fmla="*/ 568 w 4105"/>
                <a:gd name="T83" fmla="*/ 2109 h 3943"/>
                <a:gd name="T84" fmla="*/ 751 w 4105"/>
                <a:gd name="T85" fmla="*/ 1622 h 3943"/>
                <a:gd name="T86" fmla="*/ 669 w 4105"/>
                <a:gd name="T87" fmla="*/ 1257 h 3943"/>
                <a:gd name="T88" fmla="*/ 578 w 4105"/>
                <a:gd name="T89" fmla="*/ 1226 h 3943"/>
                <a:gd name="T90" fmla="*/ 608 w 4105"/>
                <a:gd name="T91" fmla="*/ 1592 h 3943"/>
                <a:gd name="T92" fmla="*/ 457 w 4105"/>
                <a:gd name="T93" fmla="*/ 1430 h 3943"/>
                <a:gd name="T94" fmla="*/ 314 w 4105"/>
                <a:gd name="T95" fmla="*/ 2119 h 3943"/>
                <a:gd name="T96" fmla="*/ 21 w 4105"/>
                <a:gd name="T97" fmla="*/ 1947 h 3943"/>
                <a:gd name="T98" fmla="*/ 102 w 4105"/>
                <a:gd name="T99" fmla="*/ 1622 h 3943"/>
                <a:gd name="T100" fmla="*/ 112 w 4105"/>
                <a:gd name="T101" fmla="*/ 1308 h 3943"/>
                <a:gd name="T102" fmla="*/ 173 w 4105"/>
                <a:gd name="T103" fmla="*/ 923 h 3943"/>
                <a:gd name="T104" fmla="*/ 558 w 4105"/>
                <a:gd name="T105" fmla="*/ 558 h 3943"/>
                <a:gd name="T106" fmla="*/ 892 w 4105"/>
                <a:gd name="T107" fmla="*/ 771 h 3943"/>
                <a:gd name="T108" fmla="*/ 1308 w 4105"/>
                <a:gd name="T109" fmla="*/ 710 h 3943"/>
                <a:gd name="T110" fmla="*/ 1652 w 4105"/>
                <a:gd name="T111" fmla="*/ 437 h 3943"/>
                <a:gd name="T112" fmla="*/ 1956 w 4105"/>
                <a:gd name="T113" fmla="*/ 710 h 3943"/>
                <a:gd name="T114" fmla="*/ 2341 w 4105"/>
                <a:gd name="T115" fmla="*/ 841 h 3943"/>
                <a:gd name="T116" fmla="*/ 2696 w 4105"/>
                <a:gd name="T117" fmla="*/ 801 h 3943"/>
                <a:gd name="T118" fmla="*/ 2980 w 4105"/>
                <a:gd name="T119" fmla="*/ 578 h 3943"/>
                <a:gd name="T120" fmla="*/ 3193 w 4105"/>
                <a:gd name="T121" fmla="*/ 274 h 3943"/>
                <a:gd name="T122" fmla="*/ 3477 w 4105"/>
                <a:gd name="T123" fmla="*/ 0 h 3943"/>
                <a:gd name="T124" fmla="*/ 3832 w 4105"/>
                <a:gd name="T125" fmla="*/ 173 h 394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105"/>
                <a:gd name="T190" fmla="*/ 0 h 3943"/>
                <a:gd name="T191" fmla="*/ 4105 w 4105"/>
                <a:gd name="T192" fmla="*/ 3943 h 394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105" h="3943">
                  <a:moveTo>
                    <a:pt x="4105" y="376"/>
                  </a:moveTo>
                  <a:lnTo>
                    <a:pt x="4064" y="376"/>
                  </a:lnTo>
                  <a:lnTo>
                    <a:pt x="4034" y="376"/>
                  </a:lnTo>
                  <a:lnTo>
                    <a:pt x="4004" y="385"/>
                  </a:lnTo>
                  <a:lnTo>
                    <a:pt x="3963" y="406"/>
                  </a:lnTo>
                  <a:lnTo>
                    <a:pt x="3933" y="416"/>
                  </a:lnTo>
                  <a:lnTo>
                    <a:pt x="3893" y="437"/>
                  </a:lnTo>
                  <a:lnTo>
                    <a:pt x="3862" y="456"/>
                  </a:lnTo>
                  <a:lnTo>
                    <a:pt x="3832" y="477"/>
                  </a:lnTo>
                  <a:lnTo>
                    <a:pt x="3790" y="497"/>
                  </a:lnTo>
                  <a:lnTo>
                    <a:pt x="3760" y="517"/>
                  </a:lnTo>
                  <a:lnTo>
                    <a:pt x="3720" y="538"/>
                  </a:lnTo>
                  <a:lnTo>
                    <a:pt x="3689" y="568"/>
                  </a:lnTo>
                  <a:lnTo>
                    <a:pt x="3649" y="589"/>
                  </a:lnTo>
                  <a:lnTo>
                    <a:pt x="3609" y="608"/>
                  </a:lnTo>
                  <a:lnTo>
                    <a:pt x="3567" y="618"/>
                  </a:lnTo>
                  <a:lnTo>
                    <a:pt x="3527" y="639"/>
                  </a:lnTo>
                  <a:lnTo>
                    <a:pt x="3487" y="669"/>
                  </a:lnTo>
                  <a:lnTo>
                    <a:pt x="3456" y="710"/>
                  </a:lnTo>
                  <a:lnTo>
                    <a:pt x="3416" y="751"/>
                  </a:lnTo>
                  <a:lnTo>
                    <a:pt x="3395" y="791"/>
                  </a:lnTo>
                  <a:lnTo>
                    <a:pt x="3365" y="841"/>
                  </a:lnTo>
                  <a:lnTo>
                    <a:pt x="3344" y="883"/>
                  </a:lnTo>
                  <a:lnTo>
                    <a:pt x="3325" y="933"/>
                  </a:lnTo>
                  <a:lnTo>
                    <a:pt x="3315" y="984"/>
                  </a:lnTo>
                  <a:lnTo>
                    <a:pt x="3304" y="1034"/>
                  </a:lnTo>
                  <a:lnTo>
                    <a:pt x="3294" y="1085"/>
                  </a:lnTo>
                  <a:lnTo>
                    <a:pt x="3294" y="1125"/>
                  </a:lnTo>
                  <a:lnTo>
                    <a:pt x="3294" y="1186"/>
                  </a:lnTo>
                  <a:lnTo>
                    <a:pt x="3294" y="1207"/>
                  </a:lnTo>
                  <a:lnTo>
                    <a:pt x="3294" y="1237"/>
                  </a:lnTo>
                  <a:lnTo>
                    <a:pt x="3294" y="1268"/>
                  </a:lnTo>
                  <a:lnTo>
                    <a:pt x="3304" y="1287"/>
                  </a:lnTo>
                  <a:lnTo>
                    <a:pt x="3304" y="1318"/>
                  </a:lnTo>
                  <a:lnTo>
                    <a:pt x="3315" y="1338"/>
                  </a:lnTo>
                  <a:lnTo>
                    <a:pt x="3315" y="1369"/>
                  </a:lnTo>
                  <a:lnTo>
                    <a:pt x="3334" y="1399"/>
                  </a:lnTo>
                  <a:lnTo>
                    <a:pt x="3334" y="1440"/>
                  </a:lnTo>
                  <a:lnTo>
                    <a:pt x="3344" y="1480"/>
                  </a:lnTo>
                  <a:lnTo>
                    <a:pt x="3355" y="1520"/>
                  </a:lnTo>
                  <a:lnTo>
                    <a:pt x="3375" y="1561"/>
                  </a:lnTo>
                  <a:lnTo>
                    <a:pt x="3395" y="1592"/>
                  </a:lnTo>
                  <a:lnTo>
                    <a:pt x="3405" y="1632"/>
                  </a:lnTo>
                  <a:lnTo>
                    <a:pt x="3426" y="1663"/>
                  </a:lnTo>
                  <a:lnTo>
                    <a:pt x="3456" y="1703"/>
                  </a:lnTo>
                  <a:lnTo>
                    <a:pt x="3477" y="1733"/>
                  </a:lnTo>
                  <a:lnTo>
                    <a:pt x="3497" y="1764"/>
                  </a:lnTo>
                  <a:lnTo>
                    <a:pt x="3517" y="1794"/>
                  </a:lnTo>
                  <a:lnTo>
                    <a:pt x="3548" y="1835"/>
                  </a:lnTo>
                  <a:lnTo>
                    <a:pt x="3557" y="1865"/>
                  </a:lnTo>
                  <a:lnTo>
                    <a:pt x="3588" y="1905"/>
                  </a:lnTo>
                  <a:lnTo>
                    <a:pt x="3609" y="1947"/>
                  </a:lnTo>
                  <a:lnTo>
                    <a:pt x="3639" y="1987"/>
                  </a:lnTo>
                  <a:lnTo>
                    <a:pt x="3628" y="2027"/>
                  </a:lnTo>
                  <a:lnTo>
                    <a:pt x="3628" y="2058"/>
                  </a:lnTo>
                  <a:lnTo>
                    <a:pt x="3628" y="2088"/>
                  </a:lnTo>
                  <a:lnTo>
                    <a:pt x="3628" y="2128"/>
                  </a:lnTo>
                  <a:lnTo>
                    <a:pt x="3628" y="2159"/>
                  </a:lnTo>
                  <a:lnTo>
                    <a:pt x="3628" y="2200"/>
                  </a:lnTo>
                  <a:lnTo>
                    <a:pt x="3639" y="2231"/>
                  </a:lnTo>
                  <a:lnTo>
                    <a:pt x="3649" y="2271"/>
                  </a:lnTo>
                  <a:lnTo>
                    <a:pt x="3659" y="2301"/>
                  </a:lnTo>
                  <a:lnTo>
                    <a:pt x="3670" y="2332"/>
                  </a:lnTo>
                  <a:lnTo>
                    <a:pt x="3679" y="2372"/>
                  </a:lnTo>
                  <a:lnTo>
                    <a:pt x="3689" y="2402"/>
                  </a:lnTo>
                  <a:lnTo>
                    <a:pt x="3710" y="2433"/>
                  </a:lnTo>
                  <a:lnTo>
                    <a:pt x="3720" y="2463"/>
                  </a:lnTo>
                  <a:lnTo>
                    <a:pt x="3729" y="2504"/>
                  </a:lnTo>
                  <a:lnTo>
                    <a:pt x="3750" y="2534"/>
                  </a:lnTo>
                  <a:lnTo>
                    <a:pt x="3760" y="2565"/>
                  </a:lnTo>
                  <a:lnTo>
                    <a:pt x="3771" y="2595"/>
                  </a:lnTo>
                  <a:lnTo>
                    <a:pt x="3790" y="2625"/>
                  </a:lnTo>
                  <a:lnTo>
                    <a:pt x="3801" y="2656"/>
                  </a:lnTo>
                  <a:lnTo>
                    <a:pt x="3821" y="2686"/>
                  </a:lnTo>
                  <a:lnTo>
                    <a:pt x="3832" y="2717"/>
                  </a:lnTo>
                  <a:lnTo>
                    <a:pt x="3851" y="2757"/>
                  </a:lnTo>
                  <a:lnTo>
                    <a:pt x="3862" y="2788"/>
                  </a:lnTo>
                  <a:lnTo>
                    <a:pt x="3872" y="2818"/>
                  </a:lnTo>
                  <a:lnTo>
                    <a:pt x="3882" y="2858"/>
                  </a:lnTo>
                  <a:lnTo>
                    <a:pt x="3893" y="2889"/>
                  </a:lnTo>
                  <a:lnTo>
                    <a:pt x="3902" y="2919"/>
                  </a:lnTo>
                  <a:lnTo>
                    <a:pt x="3902" y="2960"/>
                  </a:lnTo>
                  <a:lnTo>
                    <a:pt x="3912" y="3000"/>
                  </a:lnTo>
                  <a:lnTo>
                    <a:pt x="3922" y="3030"/>
                  </a:lnTo>
                  <a:lnTo>
                    <a:pt x="3933" y="3072"/>
                  </a:lnTo>
                  <a:lnTo>
                    <a:pt x="3912" y="3112"/>
                  </a:lnTo>
                  <a:lnTo>
                    <a:pt x="3902" y="3152"/>
                  </a:lnTo>
                  <a:lnTo>
                    <a:pt x="3882" y="3192"/>
                  </a:lnTo>
                  <a:lnTo>
                    <a:pt x="3872" y="3234"/>
                  </a:lnTo>
                  <a:lnTo>
                    <a:pt x="3851" y="3274"/>
                  </a:lnTo>
                  <a:lnTo>
                    <a:pt x="3841" y="3325"/>
                  </a:lnTo>
                  <a:lnTo>
                    <a:pt x="3821" y="3354"/>
                  </a:lnTo>
                  <a:lnTo>
                    <a:pt x="3811" y="3406"/>
                  </a:lnTo>
                  <a:lnTo>
                    <a:pt x="3790" y="3446"/>
                  </a:lnTo>
                  <a:lnTo>
                    <a:pt x="3771" y="3487"/>
                  </a:lnTo>
                  <a:lnTo>
                    <a:pt x="3750" y="3518"/>
                  </a:lnTo>
                  <a:lnTo>
                    <a:pt x="3740" y="3568"/>
                  </a:lnTo>
                  <a:lnTo>
                    <a:pt x="3720" y="3608"/>
                  </a:lnTo>
                  <a:lnTo>
                    <a:pt x="3710" y="3649"/>
                  </a:lnTo>
                  <a:lnTo>
                    <a:pt x="3700" y="3689"/>
                  </a:lnTo>
                  <a:lnTo>
                    <a:pt x="3679" y="3730"/>
                  </a:lnTo>
                  <a:lnTo>
                    <a:pt x="3639" y="3740"/>
                  </a:lnTo>
                  <a:lnTo>
                    <a:pt x="3588" y="3760"/>
                  </a:lnTo>
                  <a:lnTo>
                    <a:pt x="3548" y="3770"/>
                  </a:lnTo>
                  <a:lnTo>
                    <a:pt x="3506" y="3791"/>
                  </a:lnTo>
                  <a:lnTo>
                    <a:pt x="3466" y="3800"/>
                  </a:lnTo>
                  <a:lnTo>
                    <a:pt x="3416" y="3811"/>
                  </a:lnTo>
                  <a:lnTo>
                    <a:pt x="3375" y="3821"/>
                  </a:lnTo>
                  <a:lnTo>
                    <a:pt x="3334" y="3831"/>
                  </a:lnTo>
                  <a:lnTo>
                    <a:pt x="3284" y="3831"/>
                  </a:lnTo>
                  <a:lnTo>
                    <a:pt x="3243" y="3842"/>
                  </a:lnTo>
                  <a:lnTo>
                    <a:pt x="3203" y="3842"/>
                  </a:lnTo>
                  <a:lnTo>
                    <a:pt x="3153" y="3842"/>
                  </a:lnTo>
                  <a:lnTo>
                    <a:pt x="3102" y="3831"/>
                  </a:lnTo>
                  <a:lnTo>
                    <a:pt x="3061" y="3831"/>
                  </a:lnTo>
                  <a:lnTo>
                    <a:pt x="3020" y="3821"/>
                  </a:lnTo>
                  <a:lnTo>
                    <a:pt x="2970" y="3811"/>
                  </a:lnTo>
                  <a:lnTo>
                    <a:pt x="2949" y="3781"/>
                  </a:lnTo>
                  <a:lnTo>
                    <a:pt x="2930" y="3750"/>
                  </a:lnTo>
                  <a:lnTo>
                    <a:pt x="2899" y="3720"/>
                  </a:lnTo>
                  <a:lnTo>
                    <a:pt x="2888" y="3699"/>
                  </a:lnTo>
                  <a:lnTo>
                    <a:pt x="2858" y="3669"/>
                  </a:lnTo>
                  <a:lnTo>
                    <a:pt x="2848" y="3638"/>
                  </a:lnTo>
                  <a:lnTo>
                    <a:pt x="2838" y="3608"/>
                  </a:lnTo>
                  <a:lnTo>
                    <a:pt x="2848" y="3568"/>
                  </a:lnTo>
                  <a:lnTo>
                    <a:pt x="2858" y="3537"/>
                  </a:lnTo>
                  <a:lnTo>
                    <a:pt x="2888" y="3507"/>
                  </a:lnTo>
                  <a:lnTo>
                    <a:pt x="2909" y="3466"/>
                  </a:lnTo>
                  <a:lnTo>
                    <a:pt x="2930" y="3436"/>
                  </a:lnTo>
                  <a:lnTo>
                    <a:pt x="2949" y="3406"/>
                  </a:lnTo>
                  <a:lnTo>
                    <a:pt x="2970" y="3365"/>
                  </a:lnTo>
                  <a:lnTo>
                    <a:pt x="3000" y="3335"/>
                  </a:lnTo>
                  <a:lnTo>
                    <a:pt x="3031" y="3304"/>
                  </a:lnTo>
                  <a:lnTo>
                    <a:pt x="3051" y="3274"/>
                  </a:lnTo>
                  <a:lnTo>
                    <a:pt x="3071" y="3234"/>
                  </a:lnTo>
                  <a:lnTo>
                    <a:pt x="3092" y="3203"/>
                  </a:lnTo>
                  <a:lnTo>
                    <a:pt x="3122" y="3173"/>
                  </a:lnTo>
                  <a:lnTo>
                    <a:pt x="3153" y="3142"/>
                  </a:lnTo>
                  <a:lnTo>
                    <a:pt x="3182" y="3102"/>
                  </a:lnTo>
                  <a:lnTo>
                    <a:pt x="3213" y="3072"/>
                  </a:lnTo>
                  <a:lnTo>
                    <a:pt x="3233" y="3041"/>
                  </a:lnTo>
                  <a:lnTo>
                    <a:pt x="3243" y="3020"/>
                  </a:lnTo>
                  <a:lnTo>
                    <a:pt x="3254" y="2990"/>
                  </a:lnTo>
                  <a:lnTo>
                    <a:pt x="3264" y="2960"/>
                  </a:lnTo>
                  <a:lnTo>
                    <a:pt x="3284" y="2940"/>
                  </a:lnTo>
                  <a:lnTo>
                    <a:pt x="3304" y="2879"/>
                  </a:lnTo>
                  <a:lnTo>
                    <a:pt x="3325" y="2838"/>
                  </a:lnTo>
                  <a:lnTo>
                    <a:pt x="3334" y="2807"/>
                  </a:lnTo>
                  <a:lnTo>
                    <a:pt x="3344" y="2778"/>
                  </a:lnTo>
                  <a:lnTo>
                    <a:pt x="3355" y="2747"/>
                  </a:lnTo>
                  <a:lnTo>
                    <a:pt x="3365" y="2717"/>
                  </a:lnTo>
                  <a:lnTo>
                    <a:pt x="3375" y="2696"/>
                  </a:lnTo>
                  <a:lnTo>
                    <a:pt x="3386" y="2666"/>
                  </a:lnTo>
                  <a:lnTo>
                    <a:pt x="3395" y="2635"/>
                  </a:lnTo>
                  <a:lnTo>
                    <a:pt x="3395" y="2616"/>
                  </a:lnTo>
                  <a:lnTo>
                    <a:pt x="3405" y="2585"/>
                  </a:lnTo>
                  <a:lnTo>
                    <a:pt x="3405" y="2555"/>
                  </a:lnTo>
                  <a:lnTo>
                    <a:pt x="3416" y="2524"/>
                  </a:lnTo>
                  <a:lnTo>
                    <a:pt x="3416" y="2504"/>
                  </a:lnTo>
                  <a:lnTo>
                    <a:pt x="3416" y="2473"/>
                  </a:lnTo>
                  <a:lnTo>
                    <a:pt x="3426" y="2443"/>
                  </a:lnTo>
                  <a:lnTo>
                    <a:pt x="3426" y="2412"/>
                  </a:lnTo>
                  <a:lnTo>
                    <a:pt x="3436" y="2393"/>
                  </a:lnTo>
                  <a:lnTo>
                    <a:pt x="3436" y="2362"/>
                  </a:lnTo>
                  <a:lnTo>
                    <a:pt x="3436" y="2332"/>
                  </a:lnTo>
                  <a:lnTo>
                    <a:pt x="3436" y="2301"/>
                  </a:lnTo>
                  <a:lnTo>
                    <a:pt x="3436" y="2281"/>
                  </a:lnTo>
                  <a:lnTo>
                    <a:pt x="3436" y="2231"/>
                  </a:lnTo>
                  <a:lnTo>
                    <a:pt x="3426" y="2179"/>
                  </a:lnTo>
                  <a:lnTo>
                    <a:pt x="3405" y="2149"/>
                  </a:lnTo>
                  <a:lnTo>
                    <a:pt x="3395" y="2128"/>
                  </a:lnTo>
                  <a:lnTo>
                    <a:pt x="3365" y="2109"/>
                  </a:lnTo>
                  <a:lnTo>
                    <a:pt x="3355" y="2098"/>
                  </a:lnTo>
                  <a:lnTo>
                    <a:pt x="3304" y="2067"/>
                  </a:lnTo>
                  <a:lnTo>
                    <a:pt x="3264" y="2038"/>
                  </a:lnTo>
                  <a:lnTo>
                    <a:pt x="3223" y="2017"/>
                  </a:lnTo>
                  <a:lnTo>
                    <a:pt x="3172" y="1997"/>
                  </a:lnTo>
                  <a:lnTo>
                    <a:pt x="3122" y="1977"/>
                  </a:lnTo>
                  <a:lnTo>
                    <a:pt x="3071" y="1966"/>
                  </a:lnTo>
                  <a:lnTo>
                    <a:pt x="3020" y="1947"/>
                  </a:lnTo>
                  <a:lnTo>
                    <a:pt x="2970" y="1936"/>
                  </a:lnTo>
                  <a:lnTo>
                    <a:pt x="2919" y="1916"/>
                  </a:lnTo>
                  <a:lnTo>
                    <a:pt x="2879" y="1905"/>
                  </a:lnTo>
                  <a:lnTo>
                    <a:pt x="2828" y="1886"/>
                  </a:lnTo>
                  <a:lnTo>
                    <a:pt x="2777" y="1876"/>
                  </a:lnTo>
                  <a:lnTo>
                    <a:pt x="2737" y="1845"/>
                  </a:lnTo>
                  <a:lnTo>
                    <a:pt x="2686" y="1825"/>
                  </a:lnTo>
                  <a:lnTo>
                    <a:pt x="2686" y="1784"/>
                  </a:lnTo>
                  <a:lnTo>
                    <a:pt x="2696" y="1754"/>
                  </a:lnTo>
                  <a:lnTo>
                    <a:pt x="2696" y="1714"/>
                  </a:lnTo>
                  <a:lnTo>
                    <a:pt x="2707" y="1683"/>
                  </a:lnTo>
                  <a:lnTo>
                    <a:pt x="2716" y="1642"/>
                  </a:lnTo>
                  <a:lnTo>
                    <a:pt x="2737" y="1602"/>
                  </a:lnTo>
                  <a:lnTo>
                    <a:pt x="2747" y="1571"/>
                  </a:lnTo>
                  <a:lnTo>
                    <a:pt x="2757" y="1541"/>
                  </a:lnTo>
                  <a:lnTo>
                    <a:pt x="2757" y="1491"/>
                  </a:lnTo>
                  <a:lnTo>
                    <a:pt x="2768" y="1460"/>
                  </a:lnTo>
                  <a:lnTo>
                    <a:pt x="2777" y="1419"/>
                  </a:lnTo>
                  <a:lnTo>
                    <a:pt x="2787" y="1379"/>
                  </a:lnTo>
                  <a:lnTo>
                    <a:pt x="2787" y="1338"/>
                  </a:lnTo>
                  <a:lnTo>
                    <a:pt x="2787" y="1298"/>
                  </a:lnTo>
                  <a:lnTo>
                    <a:pt x="2787" y="1257"/>
                  </a:lnTo>
                  <a:lnTo>
                    <a:pt x="2787" y="1226"/>
                  </a:lnTo>
                  <a:lnTo>
                    <a:pt x="2757" y="1196"/>
                  </a:lnTo>
                  <a:lnTo>
                    <a:pt x="2747" y="1176"/>
                  </a:lnTo>
                  <a:lnTo>
                    <a:pt x="2726" y="1146"/>
                  </a:lnTo>
                  <a:lnTo>
                    <a:pt x="2707" y="1136"/>
                  </a:lnTo>
                  <a:lnTo>
                    <a:pt x="2676" y="1115"/>
                  </a:lnTo>
                  <a:lnTo>
                    <a:pt x="2656" y="1106"/>
                  </a:lnTo>
                  <a:lnTo>
                    <a:pt x="2625" y="1095"/>
                  </a:lnTo>
                  <a:lnTo>
                    <a:pt x="2604" y="1085"/>
                  </a:lnTo>
                  <a:lnTo>
                    <a:pt x="2585" y="1064"/>
                  </a:lnTo>
                  <a:lnTo>
                    <a:pt x="2554" y="1054"/>
                  </a:lnTo>
                  <a:lnTo>
                    <a:pt x="2524" y="1045"/>
                  </a:lnTo>
                  <a:lnTo>
                    <a:pt x="2503" y="1045"/>
                  </a:lnTo>
                  <a:lnTo>
                    <a:pt x="2473" y="1034"/>
                  </a:lnTo>
                  <a:lnTo>
                    <a:pt x="2442" y="1024"/>
                  </a:lnTo>
                  <a:lnTo>
                    <a:pt x="2412" y="1024"/>
                  </a:lnTo>
                  <a:lnTo>
                    <a:pt x="2392" y="1024"/>
                  </a:lnTo>
                  <a:lnTo>
                    <a:pt x="2362" y="1024"/>
                  </a:lnTo>
                  <a:lnTo>
                    <a:pt x="2331" y="1014"/>
                  </a:lnTo>
                  <a:lnTo>
                    <a:pt x="2301" y="1014"/>
                  </a:lnTo>
                  <a:lnTo>
                    <a:pt x="2270" y="1014"/>
                  </a:lnTo>
                  <a:lnTo>
                    <a:pt x="2240" y="1014"/>
                  </a:lnTo>
                  <a:lnTo>
                    <a:pt x="2210" y="1014"/>
                  </a:lnTo>
                  <a:lnTo>
                    <a:pt x="2179" y="1014"/>
                  </a:lnTo>
                  <a:lnTo>
                    <a:pt x="2149" y="1014"/>
                  </a:lnTo>
                  <a:lnTo>
                    <a:pt x="2118" y="1014"/>
                  </a:lnTo>
                  <a:lnTo>
                    <a:pt x="2099" y="1014"/>
                  </a:lnTo>
                  <a:lnTo>
                    <a:pt x="2068" y="1014"/>
                  </a:lnTo>
                  <a:lnTo>
                    <a:pt x="2038" y="1024"/>
                  </a:lnTo>
                  <a:lnTo>
                    <a:pt x="1977" y="1024"/>
                  </a:lnTo>
                  <a:lnTo>
                    <a:pt x="1936" y="1034"/>
                  </a:lnTo>
                  <a:lnTo>
                    <a:pt x="1906" y="1034"/>
                  </a:lnTo>
                  <a:lnTo>
                    <a:pt x="1875" y="1045"/>
                  </a:lnTo>
                  <a:lnTo>
                    <a:pt x="1845" y="1045"/>
                  </a:lnTo>
                  <a:lnTo>
                    <a:pt x="1815" y="1054"/>
                  </a:lnTo>
                  <a:lnTo>
                    <a:pt x="1784" y="1064"/>
                  </a:lnTo>
                  <a:lnTo>
                    <a:pt x="1763" y="1085"/>
                  </a:lnTo>
                  <a:lnTo>
                    <a:pt x="1744" y="1095"/>
                  </a:lnTo>
                  <a:lnTo>
                    <a:pt x="1723" y="1106"/>
                  </a:lnTo>
                  <a:lnTo>
                    <a:pt x="1693" y="1125"/>
                  </a:lnTo>
                  <a:lnTo>
                    <a:pt x="1672" y="1136"/>
                  </a:lnTo>
                  <a:lnTo>
                    <a:pt x="1643" y="1156"/>
                  </a:lnTo>
                  <a:lnTo>
                    <a:pt x="1622" y="1176"/>
                  </a:lnTo>
                  <a:lnTo>
                    <a:pt x="1582" y="1217"/>
                  </a:lnTo>
                  <a:lnTo>
                    <a:pt x="1540" y="1257"/>
                  </a:lnTo>
                  <a:lnTo>
                    <a:pt x="1521" y="1268"/>
                  </a:lnTo>
                  <a:lnTo>
                    <a:pt x="1500" y="1287"/>
                  </a:lnTo>
                  <a:lnTo>
                    <a:pt x="1490" y="1308"/>
                  </a:lnTo>
                  <a:lnTo>
                    <a:pt x="1470" y="1338"/>
                  </a:lnTo>
                  <a:lnTo>
                    <a:pt x="1460" y="1369"/>
                  </a:lnTo>
                  <a:lnTo>
                    <a:pt x="1450" y="1390"/>
                  </a:lnTo>
                  <a:lnTo>
                    <a:pt x="1450" y="1419"/>
                  </a:lnTo>
                  <a:lnTo>
                    <a:pt x="1450" y="1449"/>
                  </a:lnTo>
                  <a:lnTo>
                    <a:pt x="1439" y="1480"/>
                  </a:lnTo>
                  <a:lnTo>
                    <a:pt x="1429" y="1510"/>
                  </a:lnTo>
                  <a:lnTo>
                    <a:pt x="1429" y="1541"/>
                  </a:lnTo>
                  <a:lnTo>
                    <a:pt x="1429" y="1571"/>
                  </a:lnTo>
                  <a:lnTo>
                    <a:pt x="1429" y="1592"/>
                  </a:lnTo>
                  <a:lnTo>
                    <a:pt x="1429" y="1622"/>
                  </a:lnTo>
                  <a:lnTo>
                    <a:pt x="1429" y="1653"/>
                  </a:lnTo>
                  <a:lnTo>
                    <a:pt x="1439" y="1693"/>
                  </a:lnTo>
                  <a:lnTo>
                    <a:pt x="1481" y="1724"/>
                  </a:lnTo>
                  <a:lnTo>
                    <a:pt x="1521" y="1754"/>
                  </a:lnTo>
                  <a:lnTo>
                    <a:pt x="1540" y="1764"/>
                  </a:lnTo>
                  <a:lnTo>
                    <a:pt x="1571" y="1774"/>
                  </a:lnTo>
                  <a:lnTo>
                    <a:pt x="1592" y="1794"/>
                  </a:lnTo>
                  <a:lnTo>
                    <a:pt x="1622" y="1804"/>
                  </a:lnTo>
                  <a:lnTo>
                    <a:pt x="1662" y="1825"/>
                  </a:lnTo>
                  <a:lnTo>
                    <a:pt x="1723" y="1845"/>
                  </a:lnTo>
                  <a:lnTo>
                    <a:pt x="1774" y="1865"/>
                  </a:lnTo>
                  <a:lnTo>
                    <a:pt x="1824" y="1895"/>
                  </a:lnTo>
                  <a:lnTo>
                    <a:pt x="1875" y="1905"/>
                  </a:lnTo>
                  <a:lnTo>
                    <a:pt x="1926" y="1926"/>
                  </a:lnTo>
                  <a:lnTo>
                    <a:pt x="1977" y="1936"/>
                  </a:lnTo>
                  <a:lnTo>
                    <a:pt x="2028" y="1966"/>
                  </a:lnTo>
                  <a:lnTo>
                    <a:pt x="2078" y="1977"/>
                  </a:lnTo>
                  <a:lnTo>
                    <a:pt x="2129" y="2007"/>
                  </a:lnTo>
                  <a:lnTo>
                    <a:pt x="2149" y="2017"/>
                  </a:lnTo>
                  <a:lnTo>
                    <a:pt x="2179" y="2027"/>
                  </a:lnTo>
                  <a:lnTo>
                    <a:pt x="2200" y="2048"/>
                  </a:lnTo>
                  <a:lnTo>
                    <a:pt x="2230" y="2058"/>
                  </a:lnTo>
                  <a:lnTo>
                    <a:pt x="2230" y="2088"/>
                  </a:lnTo>
                  <a:lnTo>
                    <a:pt x="2230" y="2119"/>
                  </a:lnTo>
                  <a:lnTo>
                    <a:pt x="2219" y="2149"/>
                  </a:lnTo>
                  <a:lnTo>
                    <a:pt x="2210" y="2179"/>
                  </a:lnTo>
                  <a:lnTo>
                    <a:pt x="2190" y="2200"/>
                  </a:lnTo>
                  <a:lnTo>
                    <a:pt x="2169" y="2231"/>
                  </a:lnTo>
                  <a:lnTo>
                    <a:pt x="2149" y="2250"/>
                  </a:lnTo>
                  <a:lnTo>
                    <a:pt x="2129" y="2281"/>
                  </a:lnTo>
                  <a:lnTo>
                    <a:pt x="2108" y="2301"/>
                  </a:lnTo>
                  <a:lnTo>
                    <a:pt x="2088" y="2332"/>
                  </a:lnTo>
                  <a:lnTo>
                    <a:pt x="2068" y="2362"/>
                  </a:lnTo>
                  <a:lnTo>
                    <a:pt x="2047" y="2393"/>
                  </a:lnTo>
                  <a:lnTo>
                    <a:pt x="2038" y="2412"/>
                  </a:lnTo>
                  <a:lnTo>
                    <a:pt x="2028" y="2443"/>
                  </a:lnTo>
                  <a:lnTo>
                    <a:pt x="2017" y="2473"/>
                  </a:lnTo>
                  <a:lnTo>
                    <a:pt x="2028" y="2513"/>
                  </a:lnTo>
                  <a:lnTo>
                    <a:pt x="2028" y="2555"/>
                  </a:lnTo>
                  <a:lnTo>
                    <a:pt x="2047" y="2595"/>
                  </a:lnTo>
                  <a:lnTo>
                    <a:pt x="2068" y="2645"/>
                  </a:lnTo>
                  <a:lnTo>
                    <a:pt x="2088" y="2696"/>
                  </a:lnTo>
                  <a:lnTo>
                    <a:pt x="2099" y="2736"/>
                  </a:lnTo>
                  <a:lnTo>
                    <a:pt x="2118" y="2778"/>
                  </a:lnTo>
                  <a:lnTo>
                    <a:pt x="2139" y="2828"/>
                  </a:lnTo>
                  <a:lnTo>
                    <a:pt x="2159" y="2879"/>
                  </a:lnTo>
                  <a:lnTo>
                    <a:pt x="2179" y="2919"/>
                  </a:lnTo>
                  <a:lnTo>
                    <a:pt x="2200" y="2960"/>
                  </a:lnTo>
                  <a:lnTo>
                    <a:pt x="2210" y="3011"/>
                  </a:lnTo>
                  <a:lnTo>
                    <a:pt x="2230" y="3051"/>
                  </a:lnTo>
                  <a:lnTo>
                    <a:pt x="2230" y="3091"/>
                  </a:lnTo>
                  <a:lnTo>
                    <a:pt x="2240" y="3142"/>
                  </a:lnTo>
                  <a:lnTo>
                    <a:pt x="2240" y="3183"/>
                  </a:lnTo>
                  <a:lnTo>
                    <a:pt x="2240" y="3234"/>
                  </a:lnTo>
                  <a:lnTo>
                    <a:pt x="2240" y="3264"/>
                  </a:lnTo>
                  <a:lnTo>
                    <a:pt x="2240" y="3304"/>
                  </a:lnTo>
                  <a:lnTo>
                    <a:pt x="2230" y="3335"/>
                  </a:lnTo>
                  <a:lnTo>
                    <a:pt x="2230" y="3365"/>
                  </a:lnTo>
                  <a:lnTo>
                    <a:pt x="2210" y="3396"/>
                  </a:lnTo>
                  <a:lnTo>
                    <a:pt x="2200" y="3436"/>
                  </a:lnTo>
                  <a:lnTo>
                    <a:pt x="2190" y="3466"/>
                  </a:lnTo>
                  <a:lnTo>
                    <a:pt x="2179" y="3507"/>
                  </a:lnTo>
                  <a:lnTo>
                    <a:pt x="2149" y="3537"/>
                  </a:lnTo>
                  <a:lnTo>
                    <a:pt x="2139" y="3568"/>
                  </a:lnTo>
                  <a:lnTo>
                    <a:pt x="2108" y="3608"/>
                  </a:lnTo>
                  <a:lnTo>
                    <a:pt x="2099" y="3638"/>
                  </a:lnTo>
                  <a:lnTo>
                    <a:pt x="2078" y="3680"/>
                  </a:lnTo>
                  <a:lnTo>
                    <a:pt x="2057" y="3709"/>
                  </a:lnTo>
                  <a:lnTo>
                    <a:pt x="2047" y="3740"/>
                  </a:lnTo>
                  <a:lnTo>
                    <a:pt x="2038" y="3781"/>
                  </a:lnTo>
                  <a:lnTo>
                    <a:pt x="2007" y="3811"/>
                  </a:lnTo>
                  <a:lnTo>
                    <a:pt x="1977" y="3842"/>
                  </a:lnTo>
                  <a:lnTo>
                    <a:pt x="1946" y="3852"/>
                  </a:lnTo>
                  <a:lnTo>
                    <a:pt x="1916" y="3871"/>
                  </a:lnTo>
                  <a:lnTo>
                    <a:pt x="1875" y="3892"/>
                  </a:lnTo>
                  <a:lnTo>
                    <a:pt x="1845" y="3902"/>
                  </a:lnTo>
                  <a:lnTo>
                    <a:pt x="1815" y="3922"/>
                  </a:lnTo>
                  <a:lnTo>
                    <a:pt x="1784" y="3943"/>
                  </a:lnTo>
                  <a:lnTo>
                    <a:pt x="1774" y="3892"/>
                  </a:lnTo>
                  <a:lnTo>
                    <a:pt x="1763" y="3852"/>
                  </a:lnTo>
                  <a:lnTo>
                    <a:pt x="1744" y="3811"/>
                  </a:lnTo>
                  <a:lnTo>
                    <a:pt x="1733" y="3770"/>
                  </a:lnTo>
                  <a:lnTo>
                    <a:pt x="1713" y="3720"/>
                  </a:lnTo>
                  <a:lnTo>
                    <a:pt x="1683" y="3689"/>
                  </a:lnTo>
                  <a:lnTo>
                    <a:pt x="1652" y="3659"/>
                  </a:lnTo>
                  <a:lnTo>
                    <a:pt x="1612" y="3629"/>
                  </a:lnTo>
                  <a:lnTo>
                    <a:pt x="1571" y="3619"/>
                  </a:lnTo>
                  <a:lnTo>
                    <a:pt x="1531" y="3619"/>
                  </a:lnTo>
                  <a:lnTo>
                    <a:pt x="1500" y="3619"/>
                  </a:lnTo>
                  <a:lnTo>
                    <a:pt x="1460" y="3619"/>
                  </a:lnTo>
                  <a:lnTo>
                    <a:pt x="1429" y="3619"/>
                  </a:lnTo>
                  <a:lnTo>
                    <a:pt x="1389" y="3629"/>
                  </a:lnTo>
                  <a:lnTo>
                    <a:pt x="1348" y="3638"/>
                  </a:lnTo>
                  <a:lnTo>
                    <a:pt x="1308" y="3649"/>
                  </a:lnTo>
                  <a:lnTo>
                    <a:pt x="1267" y="3649"/>
                  </a:lnTo>
                  <a:lnTo>
                    <a:pt x="1237" y="3649"/>
                  </a:lnTo>
                  <a:lnTo>
                    <a:pt x="1186" y="3659"/>
                  </a:lnTo>
                  <a:lnTo>
                    <a:pt x="1155" y="3659"/>
                  </a:lnTo>
                  <a:lnTo>
                    <a:pt x="1115" y="3659"/>
                  </a:lnTo>
                  <a:lnTo>
                    <a:pt x="1085" y="3659"/>
                  </a:lnTo>
                  <a:lnTo>
                    <a:pt x="1044" y="3659"/>
                  </a:lnTo>
                  <a:lnTo>
                    <a:pt x="1004" y="3659"/>
                  </a:lnTo>
                  <a:lnTo>
                    <a:pt x="993" y="3619"/>
                  </a:lnTo>
                  <a:lnTo>
                    <a:pt x="993" y="3568"/>
                  </a:lnTo>
                  <a:lnTo>
                    <a:pt x="993" y="3527"/>
                  </a:lnTo>
                  <a:lnTo>
                    <a:pt x="993" y="3497"/>
                  </a:lnTo>
                  <a:lnTo>
                    <a:pt x="993" y="3457"/>
                  </a:lnTo>
                  <a:lnTo>
                    <a:pt x="1004" y="3415"/>
                  </a:lnTo>
                  <a:lnTo>
                    <a:pt x="1004" y="3375"/>
                  </a:lnTo>
                  <a:lnTo>
                    <a:pt x="1014" y="3345"/>
                  </a:lnTo>
                  <a:lnTo>
                    <a:pt x="1024" y="3295"/>
                  </a:lnTo>
                  <a:lnTo>
                    <a:pt x="1034" y="3264"/>
                  </a:lnTo>
                  <a:lnTo>
                    <a:pt x="1044" y="3213"/>
                  </a:lnTo>
                  <a:lnTo>
                    <a:pt x="1065" y="3183"/>
                  </a:lnTo>
                  <a:lnTo>
                    <a:pt x="1075" y="3142"/>
                  </a:lnTo>
                  <a:lnTo>
                    <a:pt x="1085" y="3112"/>
                  </a:lnTo>
                  <a:lnTo>
                    <a:pt x="1105" y="3072"/>
                  </a:lnTo>
                  <a:lnTo>
                    <a:pt x="1115" y="3041"/>
                  </a:lnTo>
                  <a:lnTo>
                    <a:pt x="1125" y="2990"/>
                  </a:lnTo>
                  <a:lnTo>
                    <a:pt x="1136" y="2960"/>
                  </a:lnTo>
                  <a:lnTo>
                    <a:pt x="1146" y="2919"/>
                  </a:lnTo>
                  <a:lnTo>
                    <a:pt x="1166" y="2879"/>
                  </a:lnTo>
                  <a:lnTo>
                    <a:pt x="1176" y="2838"/>
                  </a:lnTo>
                  <a:lnTo>
                    <a:pt x="1186" y="2807"/>
                  </a:lnTo>
                  <a:lnTo>
                    <a:pt x="1197" y="2767"/>
                  </a:lnTo>
                  <a:lnTo>
                    <a:pt x="1206" y="2727"/>
                  </a:lnTo>
                  <a:lnTo>
                    <a:pt x="1206" y="2686"/>
                  </a:lnTo>
                  <a:lnTo>
                    <a:pt x="1216" y="2645"/>
                  </a:lnTo>
                  <a:lnTo>
                    <a:pt x="1216" y="2605"/>
                  </a:lnTo>
                  <a:lnTo>
                    <a:pt x="1216" y="2565"/>
                  </a:lnTo>
                  <a:lnTo>
                    <a:pt x="1216" y="2534"/>
                  </a:lnTo>
                  <a:lnTo>
                    <a:pt x="1216" y="2494"/>
                  </a:lnTo>
                  <a:lnTo>
                    <a:pt x="1206" y="2454"/>
                  </a:lnTo>
                  <a:lnTo>
                    <a:pt x="1197" y="2412"/>
                  </a:lnTo>
                  <a:lnTo>
                    <a:pt x="1166" y="2393"/>
                  </a:lnTo>
                  <a:lnTo>
                    <a:pt x="1125" y="2372"/>
                  </a:lnTo>
                  <a:lnTo>
                    <a:pt x="1105" y="2362"/>
                  </a:lnTo>
                  <a:lnTo>
                    <a:pt x="1075" y="2362"/>
                  </a:lnTo>
                  <a:lnTo>
                    <a:pt x="1044" y="2362"/>
                  </a:lnTo>
                  <a:lnTo>
                    <a:pt x="1014" y="2382"/>
                  </a:lnTo>
                  <a:lnTo>
                    <a:pt x="983" y="2393"/>
                  </a:lnTo>
                  <a:lnTo>
                    <a:pt x="953" y="2402"/>
                  </a:lnTo>
                  <a:lnTo>
                    <a:pt x="922" y="2423"/>
                  </a:lnTo>
                  <a:lnTo>
                    <a:pt x="892" y="2443"/>
                  </a:lnTo>
                  <a:lnTo>
                    <a:pt x="872" y="2463"/>
                  </a:lnTo>
                  <a:lnTo>
                    <a:pt x="842" y="2483"/>
                  </a:lnTo>
                  <a:lnTo>
                    <a:pt x="811" y="2504"/>
                  </a:lnTo>
                  <a:lnTo>
                    <a:pt x="791" y="2524"/>
                  </a:lnTo>
                  <a:lnTo>
                    <a:pt x="770" y="2544"/>
                  </a:lnTo>
                  <a:lnTo>
                    <a:pt x="741" y="2555"/>
                  </a:lnTo>
                  <a:lnTo>
                    <a:pt x="699" y="2585"/>
                  </a:lnTo>
                  <a:lnTo>
                    <a:pt x="659" y="2625"/>
                  </a:lnTo>
                  <a:lnTo>
                    <a:pt x="629" y="2666"/>
                  </a:lnTo>
                  <a:lnTo>
                    <a:pt x="598" y="2717"/>
                  </a:lnTo>
                  <a:lnTo>
                    <a:pt x="568" y="2747"/>
                  </a:lnTo>
                  <a:lnTo>
                    <a:pt x="537" y="2797"/>
                  </a:lnTo>
                  <a:lnTo>
                    <a:pt x="528" y="2818"/>
                  </a:lnTo>
                  <a:lnTo>
                    <a:pt x="507" y="2838"/>
                  </a:lnTo>
                  <a:lnTo>
                    <a:pt x="497" y="2868"/>
                  </a:lnTo>
                  <a:lnTo>
                    <a:pt x="487" y="2889"/>
                  </a:lnTo>
                  <a:lnTo>
                    <a:pt x="457" y="2929"/>
                  </a:lnTo>
                  <a:lnTo>
                    <a:pt x="426" y="2969"/>
                  </a:lnTo>
                  <a:lnTo>
                    <a:pt x="396" y="3020"/>
                  </a:lnTo>
                  <a:lnTo>
                    <a:pt x="365" y="3061"/>
                  </a:lnTo>
                  <a:lnTo>
                    <a:pt x="325" y="3091"/>
                  </a:lnTo>
                  <a:lnTo>
                    <a:pt x="295" y="3131"/>
                  </a:lnTo>
                  <a:lnTo>
                    <a:pt x="253" y="3162"/>
                  </a:lnTo>
                  <a:lnTo>
                    <a:pt x="213" y="3192"/>
                  </a:lnTo>
                  <a:lnTo>
                    <a:pt x="213" y="3162"/>
                  </a:lnTo>
                  <a:lnTo>
                    <a:pt x="213" y="3131"/>
                  </a:lnTo>
                  <a:lnTo>
                    <a:pt x="223" y="3112"/>
                  </a:lnTo>
                  <a:lnTo>
                    <a:pt x="223" y="3081"/>
                  </a:lnTo>
                  <a:lnTo>
                    <a:pt x="234" y="3051"/>
                  </a:lnTo>
                  <a:lnTo>
                    <a:pt x="234" y="3030"/>
                  </a:lnTo>
                  <a:lnTo>
                    <a:pt x="244" y="3000"/>
                  </a:lnTo>
                  <a:lnTo>
                    <a:pt x="253" y="2980"/>
                  </a:lnTo>
                  <a:lnTo>
                    <a:pt x="253" y="2950"/>
                  </a:lnTo>
                  <a:lnTo>
                    <a:pt x="264" y="2919"/>
                  </a:lnTo>
                  <a:lnTo>
                    <a:pt x="274" y="2889"/>
                  </a:lnTo>
                  <a:lnTo>
                    <a:pt x="284" y="2868"/>
                  </a:lnTo>
                  <a:lnTo>
                    <a:pt x="295" y="2818"/>
                  </a:lnTo>
                  <a:lnTo>
                    <a:pt x="314" y="2767"/>
                  </a:lnTo>
                  <a:lnTo>
                    <a:pt x="314" y="2736"/>
                  </a:lnTo>
                  <a:lnTo>
                    <a:pt x="325" y="2706"/>
                  </a:lnTo>
                  <a:lnTo>
                    <a:pt x="325" y="2686"/>
                  </a:lnTo>
                  <a:lnTo>
                    <a:pt x="335" y="2656"/>
                  </a:lnTo>
                  <a:lnTo>
                    <a:pt x="345" y="2625"/>
                  </a:lnTo>
                  <a:lnTo>
                    <a:pt x="356" y="2595"/>
                  </a:lnTo>
                  <a:lnTo>
                    <a:pt x="365" y="2574"/>
                  </a:lnTo>
                  <a:lnTo>
                    <a:pt x="375" y="2555"/>
                  </a:lnTo>
                  <a:lnTo>
                    <a:pt x="375" y="2524"/>
                  </a:lnTo>
                  <a:lnTo>
                    <a:pt x="385" y="2494"/>
                  </a:lnTo>
                  <a:lnTo>
                    <a:pt x="396" y="2463"/>
                  </a:lnTo>
                  <a:lnTo>
                    <a:pt x="406" y="2443"/>
                  </a:lnTo>
                  <a:lnTo>
                    <a:pt x="416" y="2393"/>
                  </a:lnTo>
                  <a:lnTo>
                    <a:pt x="436" y="2342"/>
                  </a:lnTo>
                  <a:lnTo>
                    <a:pt x="507" y="2290"/>
                  </a:lnTo>
                  <a:lnTo>
                    <a:pt x="518" y="2240"/>
                  </a:lnTo>
                  <a:lnTo>
                    <a:pt x="537" y="2200"/>
                  </a:lnTo>
                  <a:lnTo>
                    <a:pt x="547" y="2149"/>
                  </a:lnTo>
                  <a:lnTo>
                    <a:pt x="568" y="2109"/>
                  </a:lnTo>
                  <a:lnTo>
                    <a:pt x="578" y="2058"/>
                  </a:lnTo>
                  <a:lnTo>
                    <a:pt x="588" y="2017"/>
                  </a:lnTo>
                  <a:lnTo>
                    <a:pt x="598" y="1966"/>
                  </a:lnTo>
                  <a:lnTo>
                    <a:pt x="619" y="1926"/>
                  </a:lnTo>
                  <a:lnTo>
                    <a:pt x="629" y="1876"/>
                  </a:lnTo>
                  <a:lnTo>
                    <a:pt x="639" y="1835"/>
                  </a:lnTo>
                  <a:lnTo>
                    <a:pt x="649" y="1784"/>
                  </a:lnTo>
                  <a:lnTo>
                    <a:pt x="680" y="1743"/>
                  </a:lnTo>
                  <a:lnTo>
                    <a:pt x="699" y="1703"/>
                  </a:lnTo>
                  <a:lnTo>
                    <a:pt x="720" y="1663"/>
                  </a:lnTo>
                  <a:lnTo>
                    <a:pt x="751" y="1622"/>
                  </a:lnTo>
                  <a:lnTo>
                    <a:pt x="791" y="1592"/>
                  </a:lnTo>
                  <a:lnTo>
                    <a:pt x="770" y="1552"/>
                  </a:lnTo>
                  <a:lnTo>
                    <a:pt x="760" y="1520"/>
                  </a:lnTo>
                  <a:lnTo>
                    <a:pt x="751" y="1480"/>
                  </a:lnTo>
                  <a:lnTo>
                    <a:pt x="741" y="1449"/>
                  </a:lnTo>
                  <a:lnTo>
                    <a:pt x="730" y="1419"/>
                  </a:lnTo>
                  <a:lnTo>
                    <a:pt x="720" y="1390"/>
                  </a:lnTo>
                  <a:lnTo>
                    <a:pt x="709" y="1348"/>
                  </a:lnTo>
                  <a:lnTo>
                    <a:pt x="699" y="1318"/>
                  </a:lnTo>
                  <a:lnTo>
                    <a:pt x="680" y="1287"/>
                  </a:lnTo>
                  <a:lnTo>
                    <a:pt x="669" y="1257"/>
                  </a:lnTo>
                  <a:lnTo>
                    <a:pt x="659" y="1217"/>
                  </a:lnTo>
                  <a:lnTo>
                    <a:pt x="649" y="1186"/>
                  </a:lnTo>
                  <a:lnTo>
                    <a:pt x="639" y="1156"/>
                  </a:lnTo>
                  <a:lnTo>
                    <a:pt x="639" y="1125"/>
                  </a:lnTo>
                  <a:lnTo>
                    <a:pt x="629" y="1106"/>
                  </a:lnTo>
                  <a:lnTo>
                    <a:pt x="629" y="1075"/>
                  </a:lnTo>
                  <a:lnTo>
                    <a:pt x="608" y="1106"/>
                  </a:lnTo>
                  <a:lnTo>
                    <a:pt x="588" y="1136"/>
                  </a:lnTo>
                  <a:lnTo>
                    <a:pt x="578" y="1167"/>
                  </a:lnTo>
                  <a:lnTo>
                    <a:pt x="578" y="1196"/>
                  </a:lnTo>
                  <a:lnTo>
                    <a:pt x="578" y="1226"/>
                  </a:lnTo>
                  <a:lnTo>
                    <a:pt x="578" y="1257"/>
                  </a:lnTo>
                  <a:lnTo>
                    <a:pt x="588" y="1287"/>
                  </a:lnTo>
                  <a:lnTo>
                    <a:pt x="598" y="1318"/>
                  </a:lnTo>
                  <a:lnTo>
                    <a:pt x="598" y="1348"/>
                  </a:lnTo>
                  <a:lnTo>
                    <a:pt x="608" y="1379"/>
                  </a:lnTo>
                  <a:lnTo>
                    <a:pt x="608" y="1419"/>
                  </a:lnTo>
                  <a:lnTo>
                    <a:pt x="619" y="1449"/>
                  </a:lnTo>
                  <a:lnTo>
                    <a:pt x="619" y="1480"/>
                  </a:lnTo>
                  <a:lnTo>
                    <a:pt x="619" y="1520"/>
                  </a:lnTo>
                  <a:lnTo>
                    <a:pt x="608" y="1552"/>
                  </a:lnTo>
                  <a:lnTo>
                    <a:pt x="608" y="1592"/>
                  </a:lnTo>
                  <a:lnTo>
                    <a:pt x="578" y="1571"/>
                  </a:lnTo>
                  <a:lnTo>
                    <a:pt x="558" y="1552"/>
                  </a:lnTo>
                  <a:lnTo>
                    <a:pt x="547" y="1520"/>
                  </a:lnTo>
                  <a:lnTo>
                    <a:pt x="547" y="1491"/>
                  </a:lnTo>
                  <a:lnTo>
                    <a:pt x="547" y="1449"/>
                  </a:lnTo>
                  <a:lnTo>
                    <a:pt x="547" y="1419"/>
                  </a:lnTo>
                  <a:lnTo>
                    <a:pt x="537" y="1379"/>
                  </a:lnTo>
                  <a:lnTo>
                    <a:pt x="528" y="1358"/>
                  </a:lnTo>
                  <a:lnTo>
                    <a:pt x="487" y="1369"/>
                  </a:lnTo>
                  <a:lnTo>
                    <a:pt x="476" y="1399"/>
                  </a:lnTo>
                  <a:lnTo>
                    <a:pt x="457" y="1430"/>
                  </a:lnTo>
                  <a:lnTo>
                    <a:pt x="467" y="1480"/>
                  </a:lnTo>
                  <a:lnTo>
                    <a:pt x="467" y="1520"/>
                  </a:lnTo>
                  <a:lnTo>
                    <a:pt x="476" y="1561"/>
                  </a:lnTo>
                  <a:lnTo>
                    <a:pt x="487" y="1602"/>
                  </a:lnTo>
                  <a:lnTo>
                    <a:pt x="497" y="1642"/>
                  </a:lnTo>
                  <a:lnTo>
                    <a:pt x="558" y="1693"/>
                  </a:lnTo>
                  <a:lnTo>
                    <a:pt x="436" y="2139"/>
                  </a:lnTo>
                  <a:lnTo>
                    <a:pt x="406" y="2128"/>
                  </a:lnTo>
                  <a:lnTo>
                    <a:pt x="375" y="2128"/>
                  </a:lnTo>
                  <a:lnTo>
                    <a:pt x="345" y="2119"/>
                  </a:lnTo>
                  <a:lnTo>
                    <a:pt x="314" y="2119"/>
                  </a:lnTo>
                  <a:lnTo>
                    <a:pt x="284" y="2098"/>
                  </a:lnTo>
                  <a:lnTo>
                    <a:pt x="264" y="2088"/>
                  </a:lnTo>
                  <a:lnTo>
                    <a:pt x="234" y="2067"/>
                  </a:lnTo>
                  <a:lnTo>
                    <a:pt x="213" y="2067"/>
                  </a:lnTo>
                  <a:lnTo>
                    <a:pt x="183" y="2048"/>
                  </a:lnTo>
                  <a:lnTo>
                    <a:pt x="163" y="2027"/>
                  </a:lnTo>
                  <a:lnTo>
                    <a:pt x="133" y="2007"/>
                  </a:lnTo>
                  <a:lnTo>
                    <a:pt x="102" y="1997"/>
                  </a:lnTo>
                  <a:lnTo>
                    <a:pt x="72" y="1977"/>
                  </a:lnTo>
                  <a:lnTo>
                    <a:pt x="51" y="1956"/>
                  </a:lnTo>
                  <a:lnTo>
                    <a:pt x="21" y="1947"/>
                  </a:lnTo>
                  <a:lnTo>
                    <a:pt x="0" y="1947"/>
                  </a:lnTo>
                  <a:lnTo>
                    <a:pt x="11" y="1895"/>
                  </a:lnTo>
                  <a:lnTo>
                    <a:pt x="41" y="1845"/>
                  </a:lnTo>
                  <a:lnTo>
                    <a:pt x="41" y="1815"/>
                  </a:lnTo>
                  <a:lnTo>
                    <a:pt x="51" y="1784"/>
                  </a:lnTo>
                  <a:lnTo>
                    <a:pt x="61" y="1754"/>
                  </a:lnTo>
                  <a:lnTo>
                    <a:pt x="72" y="1733"/>
                  </a:lnTo>
                  <a:lnTo>
                    <a:pt x="81" y="1703"/>
                  </a:lnTo>
                  <a:lnTo>
                    <a:pt x="81" y="1672"/>
                  </a:lnTo>
                  <a:lnTo>
                    <a:pt x="91" y="1642"/>
                  </a:lnTo>
                  <a:lnTo>
                    <a:pt x="102" y="1622"/>
                  </a:lnTo>
                  <a:lnTo>
                    <a:pt x="102" y="1592"/>
                  </a:lnTo>
                  <a:lnTo>
                    <a:pt x="102" y="1571"/>
                  </a:lnTo>
                  <a:lnTo>
                    <a:pt x="112" y="1541"/>
                  </a:lnTo>
                  <a:lnTo>
                    <a:pt x="112" y="1510"/>
                  </a:lnTo>
                  <a:lnTo>
                    <a:pt x="112" y="1480"/>
                  </a:lnTo>
                  <a:lnTo>
                    <a:pt x="112" y="1449"/>
                  </a:lnTo>
                  <a:lnTo>
                    <a:pt x="112" y="1419"/>
                  </a:lnTo>
                  <a:lnTo>
                    <a:pt x="112" y="1399"/>
                  </a:lnTo>
                  <a:lnTo>
                    <a:pt x="112" y="1369"/>
                  </a:lnTo>
                  <a:lnTo>
                    <a:pt x="112" y="1338"/>
                  </a:lnTo>
                  <a:lnTo>
                    <a:pt x="112" y="1308"/>
                  </a:lnTo>
                  <a:lnTo>
                    <a:pt x="112" y="1278"/>
                  </a:lnTo>
                  <a:lnTo>
                    <a:pt x="102" y="1257"/>
                  </a:lnTo>
                  <a:lnTo>
                    <a:pt x="102" y="1226"/>
                  </a:lnTo>
                  <a:lnTo>
                    <a:pt x="91" y="1196"/>
                  </a:lnTo>
                  <a:lnTo>
                    <a:pt x="91" y="1167"/>
                  </a:lnTo>
                  <a:lnTo>
                    <a:pt x="81" y="1106"/>
                  </a:lnTo>
                  <a:lnTo>
                    <a:pt x="72" y="1064"/>
                  </a:lnTo>
                  <a:lnTo>
                    <a:pt x="91" y="1024"/>
                  </a:lnTo>
                  <a:lnTo>
                    <a:pt x="122" y="984"/>
                  </a:lnTo>
                  <a:lnTo>
                    <a:pt x="152" y="943"/>
                  </a:lnTo>
                  <a:lnTo>
                    <a:pt x="173" y="923"/>
                  </a:lnTo>
                  <a:lnTo>
                    <a:pt x="203" y="883"/>
                  </a:lnTo>
                  <a:lnTo>
                    <a:pt x="244" y="852"/>
                  </a:lnTo>
                  <a:lnTo>
                    <a:pt x="274" y="822"/>
                  </a:lnTo>
                  <a:lnTo>
                    <a:pt x="314" y="791"/>
                  </a:lnTo>
                  <a:lnTo>
                    <a:pt x="345" y="761"/>
                  </a:lnTo>
                  <a:lnTo>
                    <a:pt x="385" y="720"/>
                  </a:lnTo>
                  <a:lnTo>
                    <a:pt x="416" y="690"/>
                  </a:lnTo>
                  <a:lnTo>
                    <a:pt x="457" y="660"/>
                  </a:lnTo>
                  <a:lnTo>
                    <a:pt x="487" y="618"/>
                  </a:lnTo>
                  <a:lnTo>
                    <a:pt x="518" y="599"/>
                  </a:lnTo>
                  <a:lnTo>
                    <a:pt x="558" y="558"/>
                  </a:lnTo>
                  <a:lnTo>
                    <a:pt x="598" y="528"/>
                  </a:lnTo>
                  <a:lnTo>
                    <a:pt x="619" y="558"/>
                  </a:lnTo>
                  <a:lnTo>
                    <a:pt x="639" y="589"/>
                  </a:lnTo>
                  <a:lnTo>
                    <a:pt x="669" y="608"/>
                  </a:lnTo>
                  <a:lnTo>
                    <a:pt x="699" y="639"/>
                  </a:lnTo>
                  <a:lnTo>
                    <a:pt x="730" y="660"/>
                  </a:lnTo>
                  <a:lnTo>
                    <a:pt x="760" y="690"/>
                  </a:lnTo>
                  <a:lnTo>
                    <a:pt x="791" y="710"/>
                  </a:lnTo>
                  <a:lnTo>
                    <a:pt x="821" y="740"/>
                  </a:lnTo>
                  <a:lnTo>
                    <a:pt x="852" y="751"/>
                  </a:lnTo>
                  <a:lnTo>
                    <a:pt x="892" y="771"/>
                  </a:lnTo>
                  <a:lnTo>
                    <a:pt x="922" y="781"/>
                  </a:lnTo>
                  <a:lnTo>
                    <a:pt x="963" y="791"/>
                  </a:lnTo>
                  <a:lnTo>
                    <a:pt x="993" y="791"/>
                  </a:lnTo>
                  <a:lnTo>
                    <a:pt x="1034" y="791"/>
                  </a:lnTo>
                  <a:lnTo>
                    <a:pt x="1085" y="791"/>
                  </a:lnTo>
                  <a:lnTo>
                    <a:pt x="1125" y="781"/>
                  </a:lnTo>
                  <a:lnTo>
                    <a:pt x="1155" y="771"/>
                  </a:lnTo>
                  <a:lnTo>
                    <a:pt x="1197" y="761"/>
                  </a:lnTo>
                  <a:lnTo>
                    <a:pt x="1237" y="740"/>
                  </a:lnTo>
                  <a:lnTo>
                    <a:pt x="1277" y="730"/>
                  </a:lnTo>
                  <a:lnTo>
                    <a:pt x="1308" y="710"/>
                  </a:lnTo>
                  <a:lnTo>
                    <a:pt x="1348" y="700"/>
                  </a:lnTo>
                  <a:lnTo>
                    <a:pt x="1378" y="679"/>
                  </a:lnTo>
                  <a:lnTo>
                    <a:pt x="1420" y="660"/>
                  </a:lnTo>
                  <a:lnTo>
                    <a:pt x="1450" y="629"/>
                  </a:lnTo>
                  <a:lnTo>
                    <a:pt x="1481" y="608"/>
                  </a:lnTo>
                  <a:lnTo>
                    <a:pt x="1510" y="578"/>
                  </a:lnTo>
                  <a:lnTo>
                    <a:pt x="1551" y="558"/>
                  </a:lnTo>
                  <a:lnTo>
                    <a:pt x="1571" y="528"/>
                  </a:lnTo>
                  <a:lnTo>
                    <a:pt x="1601" y="497"/>
                  </a:lnTo>
                  <a:lnTo>
                    <a:pt x="1622" y="456"/>
                  </a:lnTo>
                  <a:lnTo>
                    <a:pt x="1652" y="437"/>
                  </a:lnTo>
                  <a:lnTo>
                    <a:pt x="1672" y="456"/>
                  </a:lnTo>
                  <a:lnTo>
                    <a:pt x="1683" y="477"/>
                  </a:lnTo>
                  <a:lnTo>
                    <a:pt x="1703" y="497"/>
                  </a:lnTo>
                  <a:lnTo>
                    <a:pt x="1723" y="528"/>
                  </a:lnTo>
                  <a:lnTo>
                    <a:pt x="1754" y="568"/>
                  </a:lnTo>
                  <a:lnTo>
                    <a:pt x="1794" y="608"/>
                  </a:lnTo>
                  <a:lnTo>
                    <a:pt x="1845" y="629"/>
                  </a:lnTo>
                  <a:lnTo>
                    <a:pt x="1885" y="660"/>
                  </a:lnTo>
                  <a:lnTo>
                    <a:pt x="1906" y="679"/>
                  </a:lnTo>
                  <a:lnTo>
                    <a:pt x="1936" y="690"/>
                  </a:lnTo>
                  <a:lnTo>
                    <a:pt x="1956" y="710"/>
                  </a:lnTo>
                  <a:lnTo>
                    <a:pt x="1987" y="720"/>
                  </a:lnTo>
                  <a:lnTo>
                    <a:pt x="2028" y="740"/>
                  </a:lnTo>
                  <a:lnTo>
                    <a:pt x="2088" y="761"/>
                  </a:lnTo>
                  <a:lnTo>
                    <a:pt x="2129" y="781"/>
                  </a:lnTo>
                  <a:lnTo>
                    <a:pt x="2190" y="801"/>
                  </a:lnTo>
                  <a:lnTo>
                    <a:pt x="2210" y="801"/>
                  </a:lnTo>
                  <a:lnTo>
                    <a:pt x="2240" y="812"/>
                  </a:lnTo>
                  <a:lnTo>
                    <a:pt x="2261" y="822"/>
                  </a:lnTo>
                  <a:lnTo>
                    <a:pt x="2291" y="831"/>
                  </a:lnTo>
                  <a:lnTo>
                    <a:pt x="2322" y="831"/>
                  </a:lnTo>
                  <a:lnTo>
                    <a:pt x="2341" y="841"/>
                  </a:lnTo>
                  <a:lnTo>
                    <a:pt x="2372" y="852"/>
                  </a:lnTo>
                  <a:lnTo>
                    <a:pt x="2402" y="862"/>
                  </a:lnTo>
                  <a:lnTo>
                    <a:pt x="2433" y="852"/>
                  </a:lnTo>
                  <a:lnTo>
                    <a:pt x="2463" y="852"/>
                  </a:lnTo>
                  <a:lnTo>
                    <a:pt x="2503" y="852"/>
                  </a:lnTo>
                  <a:lnTo>
                    <a:pt x="2534" y="852"/>
                  </a:lnTo>
                  <a:lnTo>
                    <a:pt x="2564" y="841"/>
                  </a:lnTo>
                  <a:lnTo>
                    <a:pt x="2595" y="831"/>
                  </a:lnTo>
                  <a:lnTo>
                    <a:pt x="2625" y="822"/>
                  </a:lnTo>
                  <a:lnTo>
                    <a:pt x="2665" y="822"/>
                  </a:lnTo>
                  <a:lnTo>
                    <a:pt x="2696" y="801"/>
                  </a:lnTo>
                  <a:lnTo>
                    <a:pt x="2726" y="781"/>
                  </a:lnTo>
                  <a:lnTo>
                    <a:pt x="2747" y="771"/>
                  </a:lnTo>
                  <a:lnTo>
                    <a:pt x="2777" y="761"/>
                  </a:lnTo>
                  <a:lnTo>
                    <a:pt x="2808" y="740"/>
                  </a:lnTo>
                  <a:lnTo>
                    <a:pt x="2838" y="720"/>
                  </a:lnTo>
                  <a:lnTo>
                    <a:pt x="2858" y="700"/>
                  </a:lnTo>
                  <a:lnTo>
                    <a:pt x="2888" y="679"/>
                  </a:lnTo>
                  <a:lnTo>
                    <a:pt x="2909" y="650"/>
                  </a:lnTo>
                  <a:lnTo>
                    <a:pt x="2930" y="629"/>
                  </a:lnTo>
                  <a:lnTo>
                    <a:pt x="2959" y="608"/>
                  </a:lnTo>
                  <a:lnTo>
                    <a:pt x="2980" y="578"/>
                  </a:lnTo>
                  <a:lnTo>
                    <a:pt x="3000" y="548"/>
                  </a:lnTo>
                  <a:lnTo>
                    <a:pt x="3031" y="528"/>
                  </a:lnTo>
                  <a:lnTo>
                    <a:pt x="3051" y="497"/>
                  </a:lnTo>
                  <a:lnTo>
                    <a:pt x="3071" y="467"/>
                  </a:lnTo>
                  <a:lnTo>
                    <a:pt x="3081" y="446"/>
                  </a:lnTo>
                  <a:lnTo>
                    <a:pt x="3102" y="416"/>
                  </a:lnTo>
                  <a:lnTo>
                    <a:pt x="3122" y="385"/>
                  </a:lnTo>
                  <a:lnTo>
                    <a:pt x="3142" y="355"/>
                  </a:lnTo>
                  <a:lnTo>
                    <a:pt x="3163" y="325"/>
                  </a:lnTo>
                  <a:lnTo>
                    <a:pt x="3172" y="294"/>
                  </a:lnTo>
                  <a:lnTo>
                    <a:pt x="3193" y="274"/>
                  </a:lnTo>
                  <a:lnTo>
                    <a:pt x="3213" y="244"/>
                  </a:lnTo>
                  <a:lnTo>
                    <a:pt x="3203" y="204"/>
                  </a:lnTo>
                  <a:lnTo>
                    <a:pt x="3182" y="162"/>
                  </a:lnTo>
                  <a:lnTo>
                    <a:pt x="3182" y="122"/>
                  </a:lnTo>
                  <a:lnTo>
                    <a:pt x="3193" y="82"/>
                  </a:lnTo>
                  <a:lnTo>
                    <a:pt x="3233" y="51"/>
                  </a:lnTo>
                  <a:lnTo>
                    <a:pt x="3274" y="31"/>
                  </a:lnTo>
                  <a:lnTo>
                    <a:pt x="3325" y="11"/>
                  </a:lnTo>
                  <a:lnTo>
                    <a:pt x="3375" y="11"/>
                  </a:lnTo>
                  <a:lnTo>
                    <a:pt x="3426" y="0"/>
                  </a:lnTo>
                  <a:lnTo>
                    <a:pt x="3477" y="0"/>
                  </a:lnTo>
                  <a:lnTo>
                    <a:pt x="3527" y="0"/>
                  </a:lnTo>
                  <a:lnTo>
                    <a:pt x="3578" y="21"/>
                  </a:lnTo>
                  <a:lnTo>
                    <a:pt x="3598" y="21"/>
                  </a:lnTo>
                  <a:lnTo>
                    <a:pt x="3628" y="42"/>
                  </a:lnTo>
                  <a:lnTo>
                    <a:pt x="3659" y="61"/>
                  </a:lnTo>
                  <a:lnTo>
                    <a:pt x="3689" y="82"/>
                  </a:lnTo>
                  <a:lnTo>
                    <a:pt x="3710" y="101"/>
                  </a:lnTo>
                  <a:lnTo>
                    <a:pt x="3740" y="122"/>
                  </a:lnTo>
                  <a:lnTo>
                    <a:pt x="3760" y="132"/>
                  </a:lnTo>
                  <a:lnTo>
                    <a:pt x="3790" y="153"/>
                  </a:lnTo>
                  <a:lnTo>
                    <a:pt x="3832" y="173"/>
                  </a:lnTo>
                  <a:lnTo>
                    <a:pt x="3872" y="204"/>
                  </a:lnTo>
                  <a:lnTo>
                    <a:pt x="3902" y="223"/>
                  </a:lnTo>
                  <a:lnTo>
                    <a:pt x="3943" y="254"/>
                  </a:lnTo>
                  <a:lnTo>
                    <a:pt x="3983" y="274"/>
                  </a:lnTo>
                  <a:lnTo>
                    <a:pt x="4024" y="294"/>
                  </a:lnTo>
                  <a:lnTo>
                    <a:pt x="4034" y="315"/>
                  </a:lnTo>
                  <a:lnTo>
                    <a:pt x="4055" y="335"/>
                  </a:lnTo>
                  <a:lnTo>
                    <a:pt x="4074" y="355"/>
                  </a:lnTo>
                  <a:lnTo>
                    <a:pt x="4105" y="376"/>
                  </a:lnTo>
                </a:path>
              </a:pathLst>
            </a:custGeom>
            <a:noFill/>
            <a:ln w="0">
              <a:solidFill>
                <a:srgbClr val="33CC99"/>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66" name="Freeform 365"/>
            <p:cNvSpPr>
              <a:spLocks/>
            </p:cNvSpPr>
            <p:nvPr/>
          </p:nvSpPr>
          <p:spPr bwMode="auto">
            <a:xfrm>
              <a:off x="1200" y="2483"/>
              <a:ext cx="126" cy="91"/>
            </a:xfrm>
            <a:custGeom>
              <a:avLst/>
              <a:gdLst>
                <a:gd name="T0" fmla="*/ 862 w 881"/>
                <a:gd name="T1" fmla="*/ 81 h 638"/>
                <a:gd name="T2" fmla="*/ 831 w 881"/>
                <a:gd name="T3" fmla="*/ 101 h 638"/>
                <a:gd name="T4" fmla="*/ 820 w 881"/>
                <a:gd name="T5" fmla="*/ 142 h 638"/>
                <a:gd name="T6" fmla="*/ 820 w 881"/>
                <a:gd name="T7" fmla="*/ 173 h 638"/>
                <a:gd name="T8" fmla="*/ 841 w 881"/>
                <a:gd name="T9" fmla="*/ 213 h 638"/>
                <a:gd name="T10" fmla="*/ 851 w 881"/>
                <a:gd name="T11" fmla="*/ 253 h 638"/>
                <a:gd name="T12" fmla="*/ 862 w 881"/>
                <a:gd name="T13" fmla="*/ 284 h 638"/>
                <a:gd name="T14" fmla="*/ 872 w 881"/>
                <a:gd name="T15" fmla="*/ 324 h 638"/>
                <a:gd name="T16" fmla="*/ 881 w 881"/>
                <a:gd name="T17" fmla="*/ 365 h 638"/>
                <a:gd name="T18" fmla="*/ 851 w 881"/>
                <a:gd name="T19" fmla="*/ 385 h 638"/>
                <a:gd name="T20" fmla="*/ 831 w 881"/>
                <a:gd name="T21" fmla="*/ 415 h 638"/>
                <a:gd name="T22" fmla="*/ 801 w 881"/>
                <a:gd name="T23" fmla="*/ 436 h 638"/>
                <a:gd name="T24" fmla="*/ 770 w 881"/>
                <a:gd name="T25" fmla="*/ 456 h 638"/>
                <a:gd name="T26" fmla="*/ 740 w 881"/>
                <a:gd name="T27" fmla="*/ 476 h 638"/>
                <a:gd name="T28" fmla="*/ 709 w 881"/>
                <a:gd name="T29" fmla="*/ 507 h 638"/>
                <a:gd name="T30" fmla="*/ 679 w 881"/>
                <a:gd name="T31" fmla="*/ 527 h 638"/>
                <a:gd name="T32" fmla="*/ 649 w 881"/>
                <a:gd name="T33" fmla="*/ 547 h 638"/>
                <a:gd name="T34" fmla="*/ 608 w 881"/>
                <a:gd name="T35" fmla="*/ 568 h 638"/>
                <a:gd name="T36" fmla="*/ 578 w 881"/>
                <a:gd name="T37" fmla="*/ 577 h 638"/>
                <a:gd name="T38" fmla="*/ 547 w 881"/>
                <a:gd name="T39" fmla="*/ 587 h 638"/>
                <a:gd name="T40" fmla="*/ 507 w 881"/>
                <a:gd name="T41" fmla="*/ 608 h 638"/>
                <a:gd name="T42" fmla="*/ 466 w 881"/>
                <a:gd name="T43" fmla="*/ 608 h 638"/>
                <a:gd name="T44" fmla="*/ 435 w 881"/>
                <a:gd name="T45" fmla="*/ 619 h 638"/>
                <a:gd name="T46" fmla="*/ 395 w 881"/>
                <a:gd name="T47" fmla="*/ 629 h 638"/>
                <a:gd name="T48" fmla="*/ 365 w 881"/>
                <a:gd name="T49" fmla="*/ 638 h 638"/>
                <a:gd name="T50" fmla="*/ 334 w 881"/>
                <a:gd name="T51" fmla="*/ 629 h 638"/>
                <a:gd name="T52" fmla="*/ 304 w 881"/>
                <a:gd name="T53" fmla="*/ 629 h 638"/>
                <a:gd name="T54" fmla="*/ 273 w 881"/>
                <a:gd name="T55" fmla="*/ 629 h 638"/>
                <a:gd name="T56" fmla="*/ 243 w 881"/>
                <a:gd name="T57" fmla="*/ 619 h 638"/>
                <a:gd name="T58" fmla="*/ 202 w 881"/>
                <a:gd name="T59" fmla="*/ 598 h 638"/>
                <a:gd name="T60" fmla="*/ 152 w 881"/>
                <a:gd name="T61" fmla="*/ 577 h 638"/>
                <a:gd name="T62" fmla="*/ 111 w 881"/>
                <a:gd name="T63" fmla="*/ 547 h 638"/>
                <a:gd name="T64" fmla="*/ 71 w 881"/>
                <a:gd name="T65" fmla="*/ 507 h 638"/>
                <a:gd name="T66" fmla="*/ 31 w 881"/>
                <a:gd name="T67" fmla="*/ 466 h 638"/>
                <a:gd name="T68" fmla="*/ 0 w 881"/>
                <a:gd name="T69" fmla="*/ 425 h 638"/>
                <a:gd name="T70" fmla="*/ 21 w 881"/>
                <a:gd name="T71" fmla="*/ 396 h 638"/>
                <a:gd name="T72" fmla="*/ 50 w 881"/>
                <a:gd name="T73" fmla="*/ 365 h 638"/>
                <a:gd name="T74" fmla="*/ 81 w 881"/>
                <a:gd name="T75" fmla="*/ 324 h 638"/>
                <a:gd name="T76" fmla="*/ 111 w 881"/>
                <a:gd name="T77" fmla="*/ 294 h 638"/>
                <a:gd name="T78" fmla="*/ 142 w 881"/>
                <a:gd name="T79" fmla="*/ 263 h 638"/>
                <a:gd name="T80" fmla="*/ 172 w 881"/>
                <a:gd name="T81" fmla="*/ 234 h 638"/>
                <a:gd name="T82" fmla="*/ 202 w 881"/>
                <a:gd name="T83" fmla="*/ 192 h 638"/>
                <a:gd name="T84" fmla="*/ 243 w 881"/>
                <a:gd name="T85" fmla="*/ 162 h 638"/>
                <a:gd name="T86" fmla="*/ 273 w 881"/>
                <a:gd name="T87" fmla="*/ 152 h 638"/>
                <a:gd name="T88" fmla="*/ 314 w 881"/>
                <a:gd name="T89" fmla="*/ 131 h 638"/>
                <a:gd name="T90" fmla="*/ 345 w 881"/>
                <a:gd name="T91" fmla="*/ 112 h 638"/>
                <a:gd name="T92" fmla="*/ 395 w 881"/>
                <a:gd name="T93" fmla="*/ 101 h 638"/>
                <a:gd name="T94" fmla="*/ 426 w 881"/>
                <a:gd name="T95" fmla="*/ 81 h 638"/>
                <a:gd name="T96" fmla="*/ 466 w 881"/>
                <a:gd name="T97" fmla="*/ 61 h 638"/>
                <a:gd name="T98" fmla="*/ 507 w 881"/>
                <a:gd name="T99" fmla="*/ 51 h 638"/>
                <a:gd name="T100" fmla="*/ 547 w 881"/>
                <a:gd name="T101" fmla="*/ 30 h 638"/>
                <a:gd name="T102" fmla="*/ 578 w 881"/>
                <a:gd name="T103" fmla="*/ 20 h 638"/>
                <a:gd name="T104" fmla="*/ 618 w 881"/>
                <a:gd name="T105" fmla="*/ 11 h 638"/>
                <a:gd name="T106" fmla="*/ 658 w 881"/>
                <a:gd name="T107" fmla="*/ 0 h 638"/>
                <a:gd name="T108" fmla="*/ 700 w 881"/>
                <a:gd name="T109" fmla="*/ 0 h 638"/>
                <a:gd name="T110" fmla="*/ 740 w 881"/>
                <a:gd name="T111" fmla="*/ 0 h 638"/>
                <a:gd name="T112" fmla="*/ 780 w 881"/>
                <a:gd name="T113" fmla="*/ 20 h 638"/>
                <a:gd name="T114" fmla="*/ 820 w 881"/>
                <a:gd name="T115" fmla="*/ 41 h 638"/>
                <a:gd name="T116" fmla="*/ 862 w 881"/>
                <a:gd name="T117" fmla="*/ 8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81"/>
                <a:gd name="T178" fmla="*/ 0 h 638"/>
                <a:gd name="T179" fmla="*/ 881 w 881"/>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81" h="638">
                  <a:moveTo>
                    <a:pt x="862" y="81"/>
                  </a:moveTo>
                  <a:lnTo>
                    <a:pt x="831" y="101"/>
                  </a:lnTo>
                  <a:lnTo>
                    <a:pt x="820" y="142"/>
                  </a:lnTo>
                  <a:lnTo>
                    <a:pt x="820" y="173"/>
                  </a:lnTo>
                  <a:lnTo>
                    <a:pt x="841" y="213"/>
                  </a:lnTo>
                  <a:lnTo>
                    <a:pt x="851" y="253"/>
                  </a:lnTo>
                  <a:lnTo>
                    <a:pt x="862" y="284"/>
                  </a:lnTo>
                  <a:lnTo>
                    <a:pt x="872" y="324"/>
                  </a:lnTo>
                  <a:lnTo>
                    <a:pt x="881" y="365"/>
                  </a:lnTo>
                  <a:lnTo>
                    <a:pt x="851" y="385"/>
                  </a:lnTo>
                  <a:lnTo>
                    <a:pt x="831" y="415"/>
                  </a:lnTo>
                  <a:lnTo>
                    <a:pt x="801" y="436"/>
                  </a:lnTo>
                  <a:lnTo>
                    <a:pt x="770" y="456"/>
                  </a:lnTo>
                  <a:lnTo>
                    <a:pt x="740" y="476"/>
                  </a:lnTo>
                  <a:lnTo>
                    <a:pt x="709" y="507"/>
                  </a:lnTo>
                  <a:lnTo>
                    <a:pt x="679" y="527"/>
                  </a:lnTo>
                  <a:lnTo>
                    <a:pt x="649" y="547"/>
                  </a:lnTo>
                  <a:lnTo>
                    <a:pt x="608" y="568"/>
                  </a:lnTo>
                  <a:lnTo>
                    <a:pt x="578" y="577"/>
                  </a:lnTo>
                  <a:lnTo>
                    <a:pt x="547" y="587"/>
                  </a:lnTo>
                  <a:lnTo>
                    <a:pt x="507" y="608"/>
                  </a:lnTo>
                  <a:lnTo>
                    <a:pt x="466" y="608"/>
                  </a:lnTo>
                  <a:lnTo>
                    <a:pt x="435" y="619"/>
                  </a:lnTo>
                  <a:lnTo>
                    <a:pt x="395" y="629"/>
                  </a:lnTo>
                  <a:lnTo>
                    <a:pt x="365" y="638"/>
                  </a:lnTo>
                  <a:lnTo>
                    <a:pt x="334" y="629"/>
                  </a:lnTo>
                  <a:lnTo>
                    <a:pt x="304" y="629"/>
                  </a:lnTo>
                  <a:lnTo>
                    <a:pt x="273" y="629"/>
                  </a:lnTo>
                  <a:lnTo>
                    <a:pt x="243" y="619"/>
                  </a:lnTo>
                  <a:lnTo>
                    <a:pt x="202" y="598"/>
                  </a:lnTo>
                  <a:lnTo>
                    <a:pt x="152" y="577"/>
                  </a:lnTo>
                  <a:lnTo>
                    <a:pt x="111" y="547"/>
                  </a:lnTo>
                  <a:lnTo>
                    <a:pt x="71" y="507"/>
                  </a:lnTo>
                  <a:lnTo>
                    <a:pt x="31" y="466"/>
                  </a:lnTo>
                  <a:lnTo>
                    <a:pt x="0" y="425"/>
                  </a:lnTo>
                  <a:lnTo>
                    <a:pt x="21" y="396"/>
                  </a:lnTo>
                  <a:lnTo>
                    <a:pt x="50" y="365"/>
                  </a:lnTo>
                  <a:lnTo>
                    <a:pt x="81" y="324"/>
                  </a:lnTo>
                  <a:lnTo>
                    <a:pt x="111" y="294"/>
                  </a:lnTo>
                  <a:lnTo>
                    <a:pt x="142" y="263"/>
                  </a:lnTo>
                  <a:lnTo>
                    <a:pt x="172" y="234"/>
                  </a:lnTo>
                  <a:lnTo>
                    <a:pt x="202" y="192"/>
                  </a:lnTo>
                  <a:lnTo>
                    <a:pt x="243" y="162"/>
                  </a:lnTo>
                  <a:lnTo>
                    <a:pt x="273" y="152"/>
                  </a:lnTo>
                  <a:lnTo>
                    <a:pt x="314" y="131"/>
                  </a:lnTo>
                  <a:lnTo>
                    <a:pt x="345" y="112"/>
                  </a:lnTo>
                  <a:lnTo>
                    <a:pt x="395" y="101"/>
                  </a:lnTo>
                  <a:lnTo>
                    <a:pt x="426" y="81"/>
                  </a:lnTo>
                  <a:lnTo>
                    <a:pt x="466" y="61"/>
                  </a:lnTo>
                  <a:lnTo>
                    <a:pt x="507" y="51"/>
                  </a:lnTo>
                  <a:lnTo>
                    <a:pt x="547" y="30"/>
                  </a:lnTo>
                  <a:lnTo>
                    <a:pt x="578" y="20"/>
                  </a:lnTo>
                  <a:lnTo>
                    <a:pt x="618" y="11"/>
                  </a:lnTo>
                  <a:lnTo>
                    <a:pt x="658" y="0"/>
                  </a:lnTo>
                  <a:lnTo>
                    <a:pt x="700" y="0"/>
                  </a:lnTo>
                  <a:lnTo>
                    <a:pt x="740" y="0"/>
                  </a:lnTo>
                  <a:lnTo>
                    <a:pt x="780" y="20"/>
                  </a:lnTo>
                  <a:lnTo>
                    <a:pt x="820" y="41"/>
                  </a:lnTo>
                  <a:lnTo>
                    <a:pt x="862" y="81"/>
                  </a:lnTo>
                  <a:close/>
                </a:path>
              </a:pathLst>
            </a:custGeom>
            <a:solidFill>
              <a:srgbClr val="669933"/>
            </a:solidFill>
            <a:ln w="0">
              <a:solidFill>
                <a:srgbClr val="6699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67" name="Freeform 366"/>
            <p:cNvSpPr>
              <a:spLocks/>
            </p:cNvSpPr>
            <p:nvPr/>
          </p:nvSpPr>
          <p:spPr bwMode="auto">
            <a:xfrm>
              <a:off x="1200" y="2483"/>
              <a:ext cx="126" cy="91"/>
            </a:xfrm>
            <a:custGeom>
              <a:avLst/>
              <a:gdLst>
                <a:gd name="T0" fmla="*/ 862 w 881"/>
                <a:gd name="T1" fmla="*/ 81 h 638"/>
                <a:gd name="T2" fmla="*/ 831 w 881"/>
                <a:gd name="T3" fmla="*/ 101 h 638"/>
                <a:gd name="T4" fmla="*/ 820 w 881"/>
                <a:gd name="T5" fmla="*/ 142 h 638"/>
                <a:gd name="T6" fmla="*/ 820 w 881"/>
                <a:gd name="T7" fmla="*/ 173 h 638"/>
                <a:gd name="T8" fmla="*/ 841 w 881"/>
                <a:gd name="T9" fmla="*/ 213 h 638"/>
                <a:gd name="T10" fmla="*/ 851 w 881"/>
                <a:gd name="T11" fmla="*/ 253 h 638"/>
                <a:gd name="T12" fmla="*/ 862 w 881"/>
                <a:gd name="T13" fmla="*/ 284 h 638"/>
                <a:gd name="T14" fmla="*/ 872 w 881"/>
                <a:gd name="T15" fmla="*/ 324 h 638"/>
                <a:gd name="T16" fmla="*/ 881 w 881"/>
                <a:gd name="T17" fmla="*/ 365 h 638"/>
                <a:gd name="T18" fmla="*/ 851 w 881"/>
                <a:gd name="T19" fmla="*/ 385 h 638"/>
                <a:gd name="T20" fmla="*/ 831 w 881"/>
                <a:gd name="T21" fmla="*/ 415 h 638"/>
                <a:gd name="T22" fmla="*/ 801 w 881"/>
                <a:gd name="T23" fmla="*/ 436 h 638"/>
                <a:gd name="T24" fmla="*/ 770 w 881"/>
                <a:gd name="T25" fmla="*/ 456 h 638"/>
                <a:gd name="T26" fmla="*/ 740 w 881"/>
                <a:gd name="T27" fmla="*/ 476 h 638"/>
                <a:gd name="T28" fmla="*/ 709 w 881"/>
                <a:gd name="T29" fmla="*/ 507 h 638"/>
                <a:gd name="T30" fmla="*/ 679 w 881"/>
                <a:gd name="T31" fmla="*/ 527 h 638"/>
                <a:gd name="T32" fmla="*/ 649 w 881"/>
                <a:gd name="T33" fmla="*/ 547 h 638"/>
                <a:gd name="T34" fmla="*/ 608 w 881"/>
                <a:gd name="T35" fmla="*/ 568 h 638"/>
                <a:gd name="T36" fmla="*/ 578 w 881"/>
                <a:gd name="T37" fmla="*/ 577 h 638"/>
                <a:gd name="T38" fmla="*/ 547 w 881"/>
                <a:gd name="T39" fmla="*/ 587 h 638"/>
                <a:gd name="T40" fmla="*/ 507 w 881"/>
                <a:gd name="T41" fmla="*/ 608 h 638"/>
                <a:gd name="T42" fmla="*/ 466 w 881"/>
                <a:gd name="T43" fmla="*/ 608 h 638"/>
                <a:gd name="T44" fmla="*/ 435 w 881"/>
                <a:gd name="T45" fmla="*/ 619 h 638"/>
                <a:gd name="T46" fmla="*/ 395 w 881"/>
                <a:gd name="T47" fmla="*/ 629 h 638"/>
                <a:gd name="T48" fmla="*/ 365 w 881"/>
                <a:gd name="T49" fmla="*/ 638 h 638"/>
                <a:gd name="T50" fmla="*/ 334 w 881"/>
                <a:gd name="T51" fmla="*/ 629 h 638"/>
                <a:gd name="T52" fmla="*/ 304 w 881"/>
                <a:gd name="T53" fmla="*/ 629 h 638"/>
                <a:gd name="T54" fmla="*/ 273 w 881"/>
                <a:gd name="T55" fmla="*/ 629 h 638"/>
                <a:gd name="T56" fmla="*/ 243 w 881"/>
                <a:gd name="T57" fmla="*/ 619 h 638"/>
                <a:gd name="T58" fmla="*/ 202 w 881"/>
                <a:gd name="T59" fmla="*/ 598 h 638"/>
                <a:gd name="T60" fmla="*/ 152 w 881"/>
                <a:gd name="T61" fmla="*/ 577 h 638"/>
                <a:gd name="T62" fmla="*/ 111 w 881"/>
                <a:gd name="T63" fmla="*/ 547 h 638"/>
                <a:gd name="T64" fmla="*/ 71 w 881"/>
                <a:gd name="T65" fmla="*/ 507 h 638"/>
                <a:gd name="T66" fmla="*/ 31 w 881"/>
                <a:gd name="T67" fmla="*/ 466 h 638"/>
                <a:gd name="T68" fmla="*/ 0 w 881"/>
                <a:gd name="T69" fmla="*/ 425 h 638"/>
                <a:gd name="T70" fmla="*/ 21 w 881"/>
                <a:gd name="T71" fmla="*/ 396 h 638"/>
                <a:gd name="T72" fmla="*/ 50 w 881"/>
                <a:gd name="T73" fmla="*/ 365 h 638"/>
                <a:gd name="T74" fmla="*/ 81 w 881"/>
                <a:gd name="T75" fmla="*/ 324 h 638"/>
                <a:gd name="T76" fmla="*/ 111 w 881"/>
                <a:gd name="T77" fmla="*/ 294 h 638"/>
                <a:gd name="T78" fmla="*/ 142 w 881"/>
                <a:gd name="T79" fmla="*/ 263 h 638"/>
                <a:gd name="T80" fmla="*/ 172 w 881"/>
                <a:gd name="T81" fmla="*/ 234 h 638"/>
                <a:gd name="T82" fmla="*/ 202 w 881"/>
                <a:gd name="T83" fmla="*/ 192 h 638"/>
                <a:gd name="T84" fmla="*/ 243 w 881"/>
                <a:gd name="T85" fmla="*/ 162 h 638"/>
                <a:gd name="T86" fmla="*/ 273 w 881"/>
                <a:gd name="T87" fmla="*/ 152 h 638"/>
                <a:gd name="T88" fmla="*/ 314 w 881"/>
                <a:gd name="T89" fmla="*/ 131 h 638"/>
                <a:gd name="T90" fmla="*/ 345 w 881"/>
                <a:gd name="T91" fmla="*/ 112 h 638"/>
                <a:gd name="T92" fmla="*/ 395 w 881"/>
                <a:gd name="T93" fmla="*/ 101 h 638"/>
                <a:gd name="T94" fmla="*/ 426 w 881"/>
                <a:gd name="T95" fmla="*/ 81 h 638"/>
                <a:gd name="T96" fmla="*/ 466 w 881"/>
                <a:gd name="T97" fmla="*/ 61 h 638"/>
                <a:gd name="T98" fmla="*/ 507 w 881"/>
                <a:gd name="T99" fmla="*/ 51 h 638"/>
                <a:gd name="T100" fmla="*/ 547 w 881"/>
                <a:gd name="T101" fmla="*/ 30 h 638"/>
                <a:gd name="T102" fmla="*/ 578 w 881"/>
                <a:gd name="T103" fmla="*/ 20 h 638"/>
                <a:gd name="T104" fmla="*/ 618 w 881"/>
                <a:gd name="T105" fmla="*/ 11 h 638"/>
                <a:gd name="T106" fmla="*/ 658 w 881"/>
                <a:gd name="T107" fmla="*/ 0 h 638"/>
                <a:gd name="T108" fmla="*/ 700 w 881"/>
                <a:gd name="T109" fmla="*/ 0 h 638"/>
                <a:gd name="T110" fmla="*/ 740 w 881"/>
                <a:gd name="T111" fmla="*/ 0 h 638"/>
                <a:gd name="T112" fmla="*/ 780 w 881"/>
                <a:gd name="T113" fmla="*/ 20 h 638"/>
                <a:gd name="T114" fmla="*/ 820 w 881"/>
                <a:gd name="T115" fmla="*/ 41 h 638"/>
                <a:gd name="T116" fmla="*/ 862 w 881"/>
                <a:gd name="T117" fmla="*/ 8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81"/>
                <a:gd name="T178" fmla="*/ 0 h 638"/>
                <a:gd name="T179" fmla="*/ 881 w 881"/>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81" h="638">
                  <a:moveTo>
                    <a:pt x="862" y="81"/>
                  </a:moveTo>
                  <a:lnTo>
                    <a:pt x="831" y="101"/>
                  </a:lnTo>
                  <a:lnTo>
                    <a:pt x="820" y="142"/>
                  </a:lnTo>
                  <a:lnTo>
                    <a:pt x="820" y="173"/>
                  </a:lnTo>
                  <a:lnTo>
                    <a:pt x="841" y="213"/>
                  </a:lnTo>
                  <a:lnTo>
                    <a:pt x="851" y="253"/>
                  </a:lnTo>
                  <a:lnTo>
                    <a:pt x="862" y="284"/>
                  </a:lnTo>
                  <a:lnTo>
                    <a:pt x="872" y="324"/>
                  </a:lnTo>
                  <a:lnTo>
                    <a:pt x="881" y="365"/>
                  </a:lnTo>
                  <a:lnTo>
                    <a:pt x="851" y="385"/>
                  </a:lnTo>
                  <a:lnTo>
                    <a:pt x="831" y="415"/>
                  </a:lnTo>
                  <a:lnTo>
                    <a:pt x="801" y="436"/>
                  </a:lnTo>
                  <a:lnTo>
                    <a:pt x="770" y="456"/>
                  </a:lnTo>
                  <a:lnTo>
                    <a:pt x="740" y="476"/>
                  </a:lnTo>
                  <a:lnTo>
                    <a:pt x="709" y="507"/>
                  </a:lnTo>
                  <a:lnTo>
                    <a:pt x="679" y="527"/>
                  </a:lnTo>
                  <a:lnTo>
                    <a:pt x="649" y="547"/>
                  </a:lnTo>
                  <a:lnTo>
                    <a:pt x="608" y="568"/>
                  </a:lnTo>
                  <a:lnTo>
                    <a:pt x="578" y="577"/>
                  </a:lnTo>
                  <a:lnTo>
                    <a:pt x="547" y="587"/>
                  </a:lnTo>
                  <a:lnTo>
                    <a:pt x="507" y="608"/>
                  </a:lnTo>
                  <a:lnTo>
                    <a:pt x="466" y="608"/>
                  </a:lnTo>
                  <a:lnTo>
                    <a:pt x="435" y="619"/>
                  </a:lnTo>
                  <a:lnTo>
                    <a:pt x="395" y="629"/>
                  </a:lnTo>
                  <a:lnTo>
                    <a:pt x="365" y="638"/>
                  </a:lnTo>
                  <a:lnTo>
                    <a:pt x="334" y="629"/>
                  </a:lnTo>
                  <a:lnTo>
                    <a:pt x="304" y="629"/>
                  </a:lnTo>
                  <a:lnTo>
                    <a:pt x="273" y="629"/>
                  </a:lnTo>
                  <a:lnTo>
                    <a:pt x="243" y="619"/>
                  </a:lnTo>
                  <a:lnTo>
                    <a:pt x="202" y="598"/>
                  </a:lnTo>
                  <a:lnTo>
                    <a:pt x="152" y="577"/>
                  </a:lnTo>
                  <a:lnTo>
                    <a:pt x="111" y="547"/>
                  </a:lnTo>
                  <a:lnTo>
                    <a:pt x="71" y="507"/>
                  </a:lnTo>
                  <a:lnTo>
                    <a:pt x="31" y="466"/>
                  </a:lnTo>
                  <a:lnTo>
                    <a:pt x="0" y="425"/>
                  </a:lnTo>
                  <a:lnTo>
                    <a:pt x="21" y="396"/>
                  </a:lnTo>
                  <a:lnTo>
                    <a:pt x="50" y="365"/>
                  </a:lnTo>
                  <a:lnTo>
                    <a:pt x="81" y="324"/>
                  </a:lnTo>
                  <a:lnTo>
                    <a:pt x="111" y="294"/>
                  </a:lnTo>
                  <a:lnTo>
                    <a:pt x="142" y="263"/>
                  </a:lnTo>
                  <a:lnTo>
                    <a:pt x="172" y="234"/>
                  </a:lnTo>
                  <a:lnTo>
                    <a:pt x="202" y="192"/>
                  </a:lnTo>
                  <a:lnTo>
                    <a:pt x="243" y="162"/>
                  </a:lnTo>
                  <a:lnTo>
                    <a:pt x="273" y="152"/>
                  </a:lnTo>
                  <a:lnTo>
                    <a:pt x="314" y="131"/>
                  </a:lnTo>
                  <a:lnTo>
                    <a:pt x="345" y="112"/>
                  </a:lnTo>
                  <a:lnTo>
                    <a:pt x="395" y="101"/>
                  </a:lnTo>
                  <a:lnTo>
                    <a:pt x="426" y="81"/>
                  </a:lnTo>
                  <a:lnTo>
                    <a:pt x="466" y="61"/>
                  </a:lnTo>
                  <a:lnTo>
                    <a:pt x="507" y="51"/>
                  </a:lnTo>
                  <a:lnTo>
                    <a:pt x="547" y="30"/>
                  </a:lnTo>
                  <a:lnTo>
                    <a:pt x="578" y="20"/>
                  </a:lnTo>
                  <a:lnTo>
                    <a:pt x="618" y="11"/>
                  </a:lnTo>
                  <a:lnTo>
                    <a:pt x="658" y="0"/>
                  </a:lnTo>
                  <a:lnTo>
                    <a:pt x="700" y="0"/>
                  </a:lnTo>
                  <a:lnTo>
                    <a:pt x="740" y="0"/>
                  </a:lnTo>
                  <a:lnTo>
                    <a:pt x="780" y="20"/>
                  </a:lnTo>
                  <a:lnTo>
                    <a:pt x="820" y="41"/>
                  </a:lnTo>
                  <a:lnTo>
                    <a:pt x="862" y="81"/>
                  </a:lnTo>
                </a:path>
              </a:pathLst>
            </a:custGeom>
            <a:noFill/>
            <a:ln w="0">
              <a:solidFill>
                <a:srgbClr val="6699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68" name="Freeform 367"/>
            <p:cNvSpPr>
              <a:spLocks/>
            </p:cNvSpPr>
            <p:nvPr/>
          </p:nvSpPr>
          <p:spPr bwMode="auto">
            <a:xfrm>
              <a:off x="2562" y="2486"/>
              <a:ext cx="90" cy="43"/>
            </a:xfrm>
            <a:custGeom>
              <a:avLst/>
              <a:gdLst>
                <a:gd name="T0" fmla="*/ 244 w 629"/>
                <a:gd name="T1" fmla="*/ 0 h 304"/>
                <a:gd name="T2" fmla="*/ 244 w 629"/>
                <a:gd name="T3" fmla="*/ 31 h 304"/>
                <a:gd name="T4" fmla="*/ 234 w 629"/>
                <a:gd name="T5" fmla="*/ 61 h 304"/>
                <a:gd name="T6" fmla="*/ 223 w 629"/>
                <a:gd name="T7" fmla="*/ 81 h 304"/>
                <a:gd name="T8" fmla="*/ 203 w 629"/>
                <a:gd name="T9" fmla="*/ 102 h 304"/>
                <a:gd name="T10" fmla="*/ 173 w 629"/>
                <a:gd name="T11" fmla="*/ 122 h 304"/>
                <a:gd name="T12" fmla="*/ 152 w 629"/>
                <a:gd name="T13" fmla="*/ 142 h 304"/>
                <a:gd name="T14" fmla="*/ 133 w 629"/>
                <a:gd name="T15" fmla="*/ 172 h 304"/>
                <a:gd name="T16" fmla="*/ 122 w 629"/>
                <a:gd name="T17" fmla="*/ 214 h 304"/>
                <a:gd name="T18" fmla="*/ 162 w 629"/>
                <a:gd name="T19" fmla="*/ 223 h 304"/>
                <a:gd name="T20" fmla="*/ 203 w 629"/>
                <a:gd name="T21" fmla="*/ 233 h 304"/>
                <a:gd name="T22" fmla="*/ 244 w 629"/>
                <a:gd name="T23" fmla="*/ 223 h 304"/>
                <a:gd name="T24" fmla="*/ 295 w 629"/>
                <a:gd name="T25" fmla="*/ 223 h 304"/>
                <a:gd name="T26" fmla="*/ 335 w 629"/>
                <a:gd name="T27" fmla="*/ 203 h 304"/>
                <a:gd name="T28" fmla="*/ 385 w 629"/>
                <a:gd name="T29" fmla="*/ 193 h 304"/>
                <a:gd name="T30" fmla="*/ 426 w 629"/>
                <a:gd name="T31" fmla="*/ 183 h 304"/>
                <a:gd name="T32" fmla="*/ 477 w 629"/>
                <a:gd name="T33" fmla="*/ 183 h 304"/>
                <a:gd name="T34" fmla="*/ 507 w 629"/>
                <a:gd name="T35" fmla="*/ 153 h 304"/>
                <a:gd name="T36" fmla="*/ 547 w 629"/>
                <a:gd name="T37" fmla="*/ 132 h 304"/>
                <a:gd name="T38" fmla="*/ 589 w 629"/>
                <a:gd name="T39" fmla="*/ 122 h 304"/>
                <a:gd name="T40" fmla="*/ 629 w 629"/>
                <a:gd name="T41" fmla="*/ 102 h 304"/>
                <a:gd name="T42" fmla="*/ 598 w 629"/>
                <a:gd name="T43" fmla="*/ 153 h 304"/>
                <a:gd name="T44" fmla="*/ 558 w 629"/>
                <a:gd name="T45" fmla="*/ 183 h 304"/>
                <a:gd name="T46" fmla="*/ 518 w 629"/>
                <a:gd name="T47" fmla="*/ 203 h 304"/>
                <a:gd name="T48" fmla="*/ 477 w 629"/>
                <a:gd name="T49" fmla="*/ 223 h 304"/>
                <a:gd name="T50" fmla="*/ 446 w 629"/>
                <a:gd name="T51" fmla="*/ 233 h 304"/>
                <a:gd name="T52" fmla="*/ 416 w 629"/>
                <a:gd name="T53" fmla="*/ 243 h 304"/>
                <a:gd name="T54" fmla="*/ 396 w 629"/>
                <a:gd name="T55" fmla="*/ 243 h 304"/>
                <a:gd name="T56" fmla="*/ 366 w 629"/>
                <a:gd name="T57" fmla="*/ 254 h 304"/>
                <a:gd name="T58" fmla="*/ 325 w 629"/>
                <a:gd name="T59" fmla="*/ 264 h 304"/>
                <a:gd name="T60" fmla="*/ 295 w 629"/>
                <a:gd name="T61" fmla="*/ 274 h 304"/>
                <a:gd name="T62" fmla="*/ 264 w 629"/>
                <a:gd name="T63" fmla="*/ 284 h 304"/>
                <a:gd name="T64" fmla="*/ 244 w 629"/>
                <a:gd name="T65" fmla="*/ 294 h 304"/>
                <a:gd name="T66" fmla="*/ 203 w 629"/>
                <a:gd name="T67" fmla="*/ 294 h 304"/>
                <a:gd name="T68" fmla="*/ 173 w 629"/>
                <a:gd name="T69" fmla="*/ 304 h 304"/>
                <a:gd name="T70" fmla="*/ 142 w 629"/>
                <a:gd name="T71" fmla="*/ 304 h 304"/>
                <a:gd name="T72" fmla="*/ 112 w 629"/>
                <a:gd name="T73" fmla="*/ 304 h 304"/>
                <a:gd name="T74" fmla="*/ 82 w 629"/>
                <a:gd name="T75" fmla="*/ 304 h 304"/>
                <a:gd name="T76" fmla="*/ 61 w 629"/>
                <a:gd name="T77" fmla="*/ 304 h 304"/>
                <a:gd name="T78" fmla="*/ 30 w 629"/>
                <a:gd name="T79" fmla="*/ 294 h 304"/>
                <a:gd name="T80" fmla="*/ 11 w 629"/>
                <a:gd name="T81" fmla="*/ 294 h 304"/>
                <a:gd name="T82" fmla="*/ 0 w 629"/>
                <a:gd name="T83" fmla="*/ 243 h 304"/>
                <a:gd name="T84" fmla="*/ 11 w 629"/>
                <a:gd name="T85" fmla="*/ 214 h 304"/>
                <a:gd name="T86" fmla="*/ 30 w 629"/>
                <a:gd name="T87" fmla="*/ 172 h 304"/>
                <a:gd name="T88" fmla="*/ 72 w 629"/>
                <a:gd name="T89" fmla="*/ 142 h 304"/>
                <a:gd name="T90" fmla="*/ 91 w 629"/>
                <a:gd name="T91" fmla="*/ 111 h 304"/>
                <a:gd name="T92" fmla="*/ 133 w 629"/>
                <a:gd name="T93" fmla="*/ 81 h 304"/>
                <a:gd name="T94" fmla="*/ 152 w 629"/>
                <a:gd name="T95" fmla="*/ 41 h 304"/>
                <a:gd name="T96" fmla="*/ 173 w 629"/>
                <a:gd name="T97" fmla="*/ 0 h 304"/>
                <a:gd name="T98" fmla="*/ 244 w 629"/>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9"/>
                <a:gd name="T151" fmla="*/ 0 h 304"/>
                <a:gd name="T152" fmla="*/ 629 w 629"/>
                <a:gd name="T153" fmla="*/ 304 h 30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9" h="304">
                  <a:moveTo>
                    <a:pt x="244" y="0"/>
                  </a:moveTo>
                  <a:lnTo>
                    <a:pt x="244" y="31"/>
                  </a:lnTo>
                  <a:lnTo>
                    <a:pt x="234" y="61"/>
                  </a:lnTo>
                  <a:lnTo>
                    <a:pt x="223" y="81"/>
                  </a:lnTo>
                  <a:lnTo>
                    <a:pt x="203" y="102"/>
                  </a:lnTo>
                  <a:lnTo>
                    <a:pt x="173" y="122"/>
                  </a:lnTo>
                  <a:lnTo>
                    <a:pt x="152" y="142"/>
                  </a:lnTo>
                  <a:lnTo>
                    <a:pt x="133" y="172"/>
                  </a:lnTo>
                  <a:lnTo>
                    <a:pt x="122" y="214"/>
                  </a:lnTo>
                  <a:lnTo>
                    <a:pt x="162" y="223"/>
                  </a:lnTo>
                  <a:lnTo>
                    <a:pt x="203" y="233"/>
                  </a:lnTo>
                  <a:lnTo>
                    <a:pt x="244" y="223"/>
                  </a:lnTo>
                  <a:lnTo>
                    <a:pt x="295" y="223"/>
                  </a:lnTo>
                  <a:lnTo>
                    <a:pt x="335" y="203"/>
                  </a:lnTo>
                  <a:lnTo>
                    <a:pt x="385" y="193"/>
                  </a:lnTo>
                  <a:lnTo>
                    <a:pt x="426" y="183"/>
                  </a:lnTo>
                  <a:lnTo>
                    <a:pt x="477" y="183"/>
                  </a:lnTo>
                  <a:lnTo>
                    <a:pt x="507" y="153"/>
                  </a:lnTo>
                  <a:lnTo>
                    <a:pt x="547" y="132"/>
                  </a:lnTo>
                  <a:lnTo>
                    <a:pt x="589" y="122"/>
                  </a:lnTo>
                  <a:lnTo>
                    <a:pt x="629" y="102"/>
                  </a:lnTo>
                  <a:lnTo>
                    <a:pt x="598" y="153"/>
                  </a:lnTo>
                  <a:lnTo>
                    <a:pt x="558" y="183"/>
                  </a:lnTo>
                  <a:lnTo>
                    <a:pt x="518" y="203"/>
                  </a:lnTo>
                  <a:lnTo>
                    <a:pt x="477" y="223"/>
                  </a:lnTo>
                  <a:lnTo>
                    <a:pt x="446" y="233"/>
                  </a:lnTo>
                  <a:lnTo>
                    <a:pt x="416" y="243"/>
                  </a:lnTo>
                  <a:lnTo>
                    <a:pt x="396" y="243"/>
                  </a:lnTo>
                  <a:lnTo>
                    <a:pt x="366" y="254"/>
                  </a:lnTo>
                  <a:lnTo>
                    <a:pt x="325" y="264"/>
                  </a:lnTo>
                  <a:lnTo>
                    <a:pt x="295" y="274"/>
                  </a:lnTo>
                  <a:lnTo>
                    <a:pt x="264" y="284"/>
                  </a:lnTo>
                  <a:lnTo>
                    <a:pt x="244" y="294"/>
                  </a:lnTo>
                  <a:lnTo>
                    <a:pt x="203" y="294"/>
                  </a:lnTo>
                  <a:lnTo>
                    <a:pt x="173" y="304"/>
                  </a:lnTo>
                  <a:lnTo>
                    <a:pt x="142" y="304"/>
                  </a:lnTo>
                  <a:lnTo>
                    <a:pt x="112" y="304"/>
                  </a:lnTo>
                  <a:lnTo>
                    <a:pt x="82" y="304"/>
                  </a:lnTo>
                  <a:lnTo>
                    <a:pt x="61" y="304"/>
                  </a:lnTo>
                  <a:lnTo>
                    <a:pt x="30" y="294"/>
                  </a:lnTo>
                  <a:lnTo>
                    <a:pt x="11" y="294"/>
                  </a:lnTo>
                  <a:lnTo>
                    <a:pt x="0" y="243"/>
                  </a:lnTo>
                  <a:lnTo>
                    <a:pt x="11" y="214"/>
                  </a:lnTo>
                  <a:lnTo>
                    <a:pt x="30" y="172"/>
                  </a:lnTo>
                  <a:lnTo>
                    <a:pt x="72" y="142"/>
                  </a:lnTo>
                  <a:lnTo>
                    <a:pt x="91" y="111"/>
                  </a:lnTo>
                  <a:lnTo>
                    <a:pt x="133" y="81"/>
                  </a:lnTo>
                  <a:lnTo>
                    <a:pt x="152" y="41"/>
                  </a:lnTo>
                  <a:lnTo>
                    <a:pt x="173" y="0"/>
                  </a:lnTo>
                  <a:lnTo>
                    <a:pt x="244" y="0"/>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69" name="Freeform 368"/>
            <p:cNvSpPr>
              <a:spLocks/>
            </p:cNvSpPr>
            <p:nvPr/>
          </p:nvSpPr>
          <p:spPr bwMode="auto">
            <a:xfrm>
              <a:off x="2562" y="2486"/>
              <a:ext cx="90" cy="43"/>
            </a:xfrm>
            <a:custGeom>
              <a:avLst/>
              <a:gdLst>
                <a:gd name="T0" fmla="*/ 244 w 629"/>
                <a:gd name="T1" fmla="*/ 0 h 304"/>
                <a:gd name="T2" fmla="*/ 244 w 629"/>
                <a:gd name="T3" fmla="*/ 31 h 304"/>
                <a:gd name="T4" fmla="*/ 234 w 629"/>
                <a:gd name="T5" fmla="*/ 61 h 304"/>
                <a:gd name="T6" fmla="*/ 223 w 629"/>
                <a:gd name="T7" fmla="*/ 81 h 304"/>
                <a:gd name="T8" fmla="*/ 203 w 629"/>
                <a:gd name="T9" fmla="*/ 102 h 304"/>
                <a:gd name="T10" fmla="*/ 173 w 629"/>
                <a:gd name="T11" fmla="*/ 122 h 304"/>
                <a:gd name="T12" fmla="*/ 152 w 629"/>
                <a:gd name="T13" fmla="*/ 142 h 304"/>
                <a:gd name="T14" fmla="*/ 133 w 629"/>
                <a:gd name="T15" fmla="*/ 172 h 304"/>
                <a:gd name="T16" fmla="*/ 122 w 629"/>
                <a:gd name="T17" fmla="*/ 214 h 304"/>
                <a:gd name="T18" fmla="*/ 162 w 629"/>
                <a:gd name="T19" fmla="*/ 223 h 304"/>
                <a:gd name="T20" fmla="*/ 203 w 629"/>
                <a:gd name="T21" fmla="*/ 233 h 304"/>
                <a:gd name="T22" fmla="*/ 244 w 629"/>
                <a:gd name="T23" fmla="*/ 223 h 304"/>
                <a:gd name="T24" fmla="*/ 295 w 629"/>
                <a:gd name="T25" fmla="*/ 223 h 304"/>
                <a:gd name="T26" fmla="*/ 335 w 629"/>
                <a:gd name="T27" fmla="*/ 203 h 304"/>
                <a:gd name="T28" fmla="*/ 385 w 629"/>
                <a:gd name="T29" fmla="*/ 193 h 304"/>
                <a:gd name="T30" fmla="*/ 426 w 629"/>
                <a:gd name="T31" fmla="*/ 183 h 304"/>
                <a:gd name="T32" fmla="*/ 477 w 629"/>
                <a:gd name="T33" fmla="*/ 183 h 304"/>
                <a:gd name="T34" fmla="*/ 507 w 629"/>
                <a:gd name="T35" fmla="*/ 153 h 304"/>
                <a:gd name="T36" fmla="*/ 547 w 629"/>
                <a:gd name="T37" fmla="*/ 132 h 304"/>
                <a:gd name="T38" fmla="*/ 589 w 629"/>
                <a:gd name="T39" fmla="*/ 122 h 304"/>
                <a:gd name="T40" fmla="*/ 629 w 629"/>
                <a:gd name="T41" fmla="*/ 102 h 304"/>
                <a:gd name="T42" fmla="*/ 598 w 629"/>
                <a:gd name="T43" fmla="*/ 153 h 304"/>
                <a:gd name="T44" fmla="*/ 558 w 629"/>
                <a:gd name="T45" fmla="*/ 183 h 304"/>
                <a:gd name="T46" fmla="*/ 518 w 629"/>
                <a:gd name="T47" fmla="*/ 203 h 304"/>
                <a:gd name="T48" fmla="*/ 477 w 629"/>
                <a:gd name="T49" fmla="*/ 223 h 304"/>
                <a:gd name="T50" fmla="*/ 446 w 629"/>
                <a:gd name="T51" fmla="*/ 233 h 304"/>
                <a:gd name="T52" fmla="*/ 416 w 629"/>
                <a:gd name="T53" fmla="*/ 243 h 304"/>
                <a:gd name="T54" fmla="*/ 396 w 629"/>
                <a:gd name="T55" fmla="*/ 243 h 304"/>
                <a:gd name="T56" fmla="*/ 366 w 629"/>
                <a:gd name="T57" fmla="*/ 254 h 304"/>
                <a:gd name="T58" fmla="*/ 325 w 629"/>
                <a:gd name="T59" fmla="*/ 264 h 304"/>
                <a:gd name="T60" fmla="*/ 295 w 629"/>
                <a:gd name="T61" fmla="*/ 274 h 304"/>
                <a:gd name="T62" fmla="*/ 264 w 629"/>
                <a:gd name="T63" fmla="*/ 284 h 304"/>
                <a:gd name="T64" fmla="*/ 244 w 629"/>
                <a:gd name="T65" fmla="*/ 294 h 304"/>
                <a:gd name="T66" fmla="*/ 203 w 629"/>
                <a:gd name="T67" fmla="*/ 294 h 304"/>
                <a:gd name="T68" fmla="*/ 173 w 629"/>
                <a:gd name="T69" fmla="*/ 304 h 304"/>
                <a:gd name="T70" fmla="*/ 142 w 629"/>
                <a:gd name="T71" fmla="*/ 304 h 304"/>
                <a:gd name="T72" fmla="*/ 112 w 629"/>
                <a:gd name="T73" fmla="*/ 304 h 304"/>
                <a:gd name="T74" fmla="*/ 82 w 629"/>
                <a:gd name="T75" fmla="*/ 304 h 304"/>
                <a:gd name="T76" fmla="*/ 61 w 629"/>
                <a:gd name="T77" fmla="*/ 304 h 304"/>
                <a:gd name="T78" fmla="*/ 30 w 629"/>
                <a:gd name="T79" fmla="*/ 294 h 304"/>
                <a:gd name="T80" fmla="*/ 11 w 629"/>
                <a:gd name="T81" fmla="*/ 294 h 304"/>
                <a:gd name="T82" fmla="*/ 0 w 629"/>
                <a:gd name="T83" fmla="*/ 243 h 304"/>
                <a:gd name="T84" fmla="*/ 11 w 629"/>
                <a:gd name="T85" fmla="*/ 214 h 304"/>
                <a:gd name="T86" fmla="*/ 30 w 629"/>
                <a:gd name="T87" fmla="*/ 172 h 304"/>
                <a:gd name="T88" fmla="*/ 72 w 629"/>
                <a:gd name="T89" fmla="*/ 142 h 304"/>
                <a:gd name="T90" fmla="*/ 91 w 629"/>
                <a:gd name="T91" fmla="*/ 111 h 304"/>
                <a:gd name="T92" fmla="*/ 133 w 629"/>
                <a:gd name="T93" fmla="*/ 81 h 304"/>
                <a:gd name="T94" fmla="*/ 152 w 629"/>
                <a:gd name="T95" fmla="*/ 41 h 304"/>
                <a:gd name="T96" fmla="*/ 173 w 629"/>
                <a:gd name="T97" fmla="*/ 0 h 304"/>
                <a:gd name="T98" fmla="*/ 244 w 629"/>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9"/>
                <a:gd name="T151" fmla="*/ 0 h 304"/>
                <a:gd name="T152" fmla="*/ 629 w 629"/>
                <a:gd name="T153" fmla="*/ 304 h 30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9" h="304">
                  <a:moveTo>
                    <a:pt x="244" y="0"/>
                  </a:moveTo>
                  <a:lnTo>
                    <a:pt x="244" y="31"/>
                  </a:lnTo>
                  <a:lnTo>
                    <a:pt x="234" y="61"/>
                  </a:lnTo>
                  <a:lnTo>
                    <a:pt x="223" y="81"/>
                  </a:lnTo>
                  <a:lnTo>
                    <a:pt x="203" y="102"/>
                  </a:lnTo>
                  <a:lnTo>
                    <a:pt x="173" y="122"/>
                  </a:lnTo>
                  <a:lnTo>
                    <a:pt x="152" y="142"/>
                  </a:lnTo>
                  <a:lnTo>
                    <a:pt x="133" y="172"/>
                  </a:lnTo>
                  <a:lnTo>
                    <a:pt x="122" y="214"/>
                  </a:lnTo>
                  <a:lnTo>
                    <a:pt x="162" y="223"/>
                  </a:lnTo>
                  <a:lnTo>
                    <a:pt x="203" y="233"/>
                  </a:lnTo>
                  <a:lnTo>
                    <a:pt x="244" y="223"/>
                  </a:lnTo>
                  <a:lnTo>
                    <a:pt x="295" y="223"/>
                  </a:lnTo>
                  <a:lnTo>
                    <a:pt x="335" y="203"/>
                  </a:lnTo>
                  <a:lnTo>
                    <a:pt x="385" y="193"/>
                  </a:lnTo>
                  <a:lnTo>
                    <a:pt x="426" y="183"/>
                  </a:lnTo>
                  <a:lnTo>
                    <a:pt x="477" y="183"/>
                  </a:lnTo>
                  <a:lnTo>
                    <a:pt x="507" y="153"/>
                  </a:lnTo>
                  <a:lnTo>
                    <a:pt x="547" y="132"/>
                  </a:lnTo>
                  <a:lnTo>
                    <a:pt x="589" y="122"/>
                  </a:lnTo>
                  <a:lnTo>
                    <a:pt x="629" y="102"/>
                  </a:lnTo>
                  <a:lnTo>
                    <a:pt x="598" y="153"/>
                  </a:lnTo>
                  <a:lnTo>
                    <a:pt x="558" y="183"/>
                  </a:lnTo>
                  <a:lnTo>
                    <a:pt x="518" y="203"/>
                  </a:lnTo>
                  <a:lnTo>
                    <a:pt x="477" y="223"/>
                  </a:lnTo>
                  <a:lnTo>
                    <a:pt x="446" y="233"/>
                  </a:lnTo>
                  <a:lnTo>
                    <a:pt x="416" y="243"/>
                  </a:lnTo>
                  <a:lnTo>
                    <a:pt x="396" y="243"/>
                  </a:lnTo>
                  <a:lnTo>
                    <a:pt x="366" y="254"/>
                  </a:lnTo>
                  <a:lnTo>
                    <a:pt x="325" y="264"/>
                  </a:lnTo>
                  <a:lnTo>
                    <a:pt x="295" y="274"/>
                  </a:lnTo>
                  <a:lnTo>
                    <a:pt x="264" y="284"/>
                  </a:lnTo>
                  <a:lnTo>
                    <a:pt x="244" y="294"/>
                  </a:lnTo>
                  <a:lnTo>
                    <a:pt x="203" y="294"/>
                  </a:lnTo>
                  <a:lnTo>
                    <a:pt x="173" y="304"/>
                  </a:lnTo>
                  <a:lnTo>
                    <a:pt x="142" y="304"/>
                  </a:lnTo>
                  <a:lnTo>
                    <a:pt x="112" y="304"/>
                  </a:lnTo>
                  <a:lnTo>
                    <a:pt x="82" y="304"/>
                  </a:lnTo>
                  <a:lnTo>
                    <a:pt x="61" y="304"/>
                  </a:lnTo>
                  <a:lnTo>
                    <a:pt x="30" y="294"/>
                  </a:lnTo>
                  <a:lnTo>
                    <a:pt x="11" y="294"/>
                  </a:lnTo>
                  <a:lnTo>
                    <a:pt x="0" y="243"/>
                  </a:lnTo>
                  <a:lnTo>
                    <a:pt x="11" y="214"/>
                  </a:lnTo>
                  <a:lnTo>
                    <a:pt x="30" y="172"/>
                  </a:lnTo>
                  <a:lnTo>
                    <a:pt x="72" y="142"/>
                  </a:lnTo>
                  <a:lnTo>
                    <a:pt x="91" y="111"/>
                  </a:lnTo>
                  <a:lnTo>
                    <a:pt x="133" y="81"/>
                  </a:lnTo>
                  <a:lnTo>
                    <a:pt x="152" y="41"/>
                  </a:lnTo>
                  <a:lnTo>
                    <a:pt x="173" y="0"/>
                  </a:lnTo>
                  <a:lnTo>
                    <a:pt x="24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70" name="Freeform 369"/>
            <p:cNvSpPr>
              <a:spLocks/>
            </p:cNvSpPr>
            <p:nvPr/>
          </p:nvSpPr>
          <p:spPr bwMode="auto">
            <a:xfrm>
              <a:off x="1351" y="2505"/>
              <a:ext cx="183" cy="72"/>
            </a:xfrm>
            <a:custGeom>
              <a:avLst/>
              <a:gdLst>
                <a:gd name="T0" fmla="*/ 1034 w 1287"/>
                <a:gd name="T1" fmla="*/ 425 h 507"/>
                <a:gd name="T2" fmla="*/ 933 w 1287"/>
                <a:gd name="T3" fmla="*/ 467 h 507"/>
                <a:gd name="T4" fmla="*/ 851 w 1287"/>
                <a:gd name="T5" fmla="*/ 486 h 507"/>
                <a:gd name="T6" fmla="*/ 801 w 1287"/>
                <a:gd name="T7" fmla="*/ 496 h 507"/>
                <a:gd name="T8" fmla="*/ 719 w 1287"/>
                <a:gd name="T9" fmla="*/ 496 h 507"/>
                <a:gd name="T10" fmla="*/ 638 w 1287"/>
                <a:gd name="T11" fmla="*/ 496 h 507"/>
                <a:gd name="T12" fmla="*/ 588 w 1287"/>
                <a:gd name="T13" fmla="*/ 486 h 507"/>
                <a:gd name="T14" fmla="*/ 506 w 1287"/>
                <a:gd name="T15" fmla="*/ 477 h 507"/>
                <a:gd name="T16" fmla="*/ 405 w 1287"/>
                <a:gd name="T17" fmla="*/ 446 h 507"/>
                <a:gd name="T18" fmla="*/ 304 w 1287"/>
                <a:gd name="T19" fmla="*/ 406 h 507"/>
                <a:gd name="T20" fmla="*/ 213 w 1287"/>
                <a:gd name="T21" fmla="*/ 345 h 507"/>
                <a:gd name="T22" fmla="*/ 142 w 1287"/>
                <a:gd name="T23" fmla="*/ 294 h 507"/>
                <a:gd name="T24" fmla="*/ 71 w 1287"/>
                <a:gd name="T25" fmla="*/ 244 h 507"/>
                <a:gd name="T26" fmla="*/ 10 w 1287"/>
                <a:gd name="T27" fmla="*/ 183 h 507"/>
                <a:gd name="T28" fmla="*/ 0 w 1287"/>
                <a:gd name="T29" fmla="*/ 111 h 507"/>
                <a:gd name="T30" fmla="*/ 60 w 1287"/>
                <a:gd name="T31" fmla="*/ 111 h 507"/>
                <a:gd name="T32" fmla="*/ 111 w 1287"/>
                <a:gd name="T33" fmla="*/ 132 h 507"/>
                <a:gd name="T34" fmla="*/ 152 w 1287"/>
                <a:gd name="T35" fmla="*/ 172 h 507"/>
                <a:gd name="T36" fmla="*/ 193 w 1287"/>
                <a:gd name="T37" fmla="*/ 223 h 507"/>
                <a:gd name="T38" fmla="*/ 243 w 1287"/>
                <a:gd name="T39" fmla="*/ 273 h 507"/>
                <a:gd name="T40" fmla="*/ 283 w 1287"/>
                <a:gd name="T41" fmla="*/ 314 h 507"/>
                <a:gd name="T42" fmla="*/ 334 w 1287"/>
                <a:gd name="T43" fmla="*/ 345 h 507"/>
                <a:gd name="T44" fmla="*/ 405 w 1287"/>
                <a:gd name="T45" fmla="*/ 365 h 507"/>
                <a:gd name="T46" fmla="*/ 476 w 1287"/>
                <a:gd name="T47" fmla="*/ 355 h 507"/>
                <a:gd name="T48" fmla="*/ 548 w 1287"/>
                <a:gd name="T49" fmla="*/ 365 h 507"/>
                <a:gd name="T50" fmla="*/ 628 w 1287"/>
                <a:gd name="T51" fmla="*/ 365 h 507"/>
                <a:gd name="T52" fmla="*/ 699 w 1287"/>
                <a:gd name="T53" fmla="*/ 375 h 507"/>
                <a:gd name="T54" fmla="*/ 760 w 1287"/>
                <a:gd name="T55" fmla="*/ 375 h 507"/>
                <a:gd name="T56" fmla="*/ 830 w 1287"/>
                <a:gd name="T57" fmla="*/ 365 h 507"/>
                <a:gd name="T58" fmla="*/ 882 w 1287"/>
                <a:gd name="T59" fmla="*/ 334 h 507"/>
                <a:gd name="T60" fmla="*/ 942 w 1287"/>
                <a:gd name="T61" fmla="*/ 273 h 507"/>
                <a:gd name="T62" fmla="*/ 1013 w 1287"/>
                <a:gd name="T63" fmla="*/ 213 h 507"/>
                <a:gd name="T64" fmla="*/ 1105 w 1287"/>
                <a:gd name="T65" fmla="*/ 152 h 507"/>
                <a:gd name="T66" fmla="*/ 1196 w 1287"/>
                <a:gd name="T67" fmla="*/ 91 h 507"/>
                <a:gd name="T68" fmla="*/ 1236 w 1287"/>
                <a:gd name="T69" fmla="*/ 40 h 507"/>
                <a:gd name="T70" fmla="*/ 1277 w 1287"/>
                <a:gd name="T71" fmla="*/ 0 h 507"/>
                <a:gd name="T72" fmla="*/ 1287 w 1287"/>
                <a:gd name="T73" fmla="*/ 51 h 507"/>
                <a:gd name="T74" fmla="*/ 1287 w 1287"/>
                <a:gd name="T75" fmla="*/ 111 h 507"/>
                <a:gd name="T76" fmla="*/ 1257 w 1287"/>
                <a:gd name="T77" fmla="*/ 152 h 507"/>
                <a:gd name="T78" fmla="*/ 1217 w 1287"/>
                <a:gd name="T79" fmla="*/ 202 h 507"/>
                <a:gd name="T80" fmla="*/ 1175 w 1287"/>
                <a:gd name="T81" fmla="*/ 254 h 507"/>
                <a:gd name="T82" fmla="*/ 1135 w 1287"/>
                <a:gd name="T83" fmla="*/ 294 h 507"/>
                <a:gd name="T84" fmla="*/ 1105 w 1287"/>
                <a:gd name="T85" fmla="*/ 345 h 507"/>
                <a:gd name="T86" fmla="*/ 1084 w 1287"/>
                <a:gd name="T87" fmla="*/ 406 h 50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87"/>
                <a:gd name="T133" fmla="*/ 0 h 507"/>
                <a:gd name="T134" fmla="*/ 1287 w 1287"/>
                <a:gd name="T135" fmla="*/ 507 h 50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87" h="507">
                  <a:moveTo>
                    <a:pt x="1084" y="406"/>
                  </a:moveTo>
                  <a:lnTo>
                    <a:pt x="1034" y="425"/>
                  </a:lnTo>
                  <a:lnTo>
                    <a:pt x="983" y="446"/>
                  </a:lnTo>
                  <a:lnTo>
                    <a:pt x="933" y="467"/>
                  </a:lnTo>
                  <a:lnTo>
                    <a:pt x="882" y="477"/>
                  </a:lnTo>
                  <a:lnTo>
                    <a:pt x="851" y="486"/>
                  </a:lnTo>
                  <a:lnTo>
                    <a:pt x="821" y="486"/>
                  </a:lnTo>
                  <a:lnTo>
                    <a:pt x="801" y="496"/>
                  </a:lnTo>
                  <a:lnTo>
                    <a:pt x="771" y="496"/>
                  </a:lnTo>
                  <a:lnTo>
                    <a:pt x="719" y="496"/>
                  </a:lnTo>
                  <a:lnTo>
                    <a:pt x="668" y="507"/>
                  </a:lnTo>
                  <a:lnTo>
                    <a:pt x="638" y="496"/>
                  </a:lnTo>
                  <a:lnTo>
                    <a:pt x="607" y="496"/>
                  </a:lnTo>
                  <a:lnTo>
                    <a:pt x="588" y="486"/>
                  </a:lnTo>
                  <a:lnTo>
                    <a:pt x="557" y="486"/>
                  </a:lnTo>
                  <a:lnTo>
                    <a:pt x="506" y="477"/>
                  </a:lnTo>
                  <a:lnTo>
                    <a:pt x="456" y="467"/>
                  </a:lnTo>
                  <a:lnTo>
                    <a:pt x="405" y="446"/>
                  </a:lnTo>
                  <a:lnTo>
                    <a:pt x="355" y="425"/>
                  </a:lnTo>
                  <a:lnTo>
                    <a:pt x="304" y="406"/>
                  </a:lnTo>
                  <a:lnTo>
                    <a:pt x="264" y="375"/>
                  </a:lnTo>
                  <a:lnTo>
                    <a:pt x="213" y="345"/>
                  </a:lnTo>
                  <a:lnTo>
                    <a:pt x="172" y="324"/>
                  </a:lnTo>
                  <a:lnTo>
                    <a:pt x="142" y="294"/>
                  </a:lnTo>
                  <a:lnTo>
                    <a:pt x="111" y="273"/>
                  </a:lnTo>
                  <a:lnTo>
                    <a:pt x="71" y="244"/>
                  </a:lnTo>
                  <a:lnTo>
                    <a:pt x="41" y="213"/>
                  </a:lnTo>
                  <a:lnTo>
                    <a:pt x="10" y="183"/>
                  </a:lnTo>
                  <a:lnTo>
                    <a:pt x="0" y="152"/>
                  </a:lnTo>
                  <a:lnTo>
                    <a:pt x="0" y="111"/>
                  </a:lnTo>
                  <a:lnTo>
                    <a:pt x="31" y="101"/>
                  </a:lnTo>
                  <a:lnTo>
                    <a:pt x="60" y="111"/>
                  </a:lnTo>
                  <a:lnTo>
                    <a:pt x="81" y="111"/>
                  </a:lnTo>
                  <a:lnTo>
                    <a:pt x="111" y="132"/>
                  </a:lnTo>
                  <a:lnTo>
                    <a:pt x="132" y="152"/>
                  </a:lnTo>
                  <a:lnTo>
                    <a:pt x="152" y="172"/>
                  </a:lnTo>
                  <a:lnTo>
                    <a:pt x="172" y="193"/>
                  </a:lnTo>
                  <a:lnTo>
                    <a:pt x="193" y="223"/>
                  </a:lnTo>
                  <a:lnTo>
                    <a:pt x="213" y="254"/>
                  </a:lnTo>
                  <a:lnTo>
                    <a:pt x="243" y="273"/>
                  </a:lnTo>
                  <a:lnTo>
                    <a:pt x="264" y="294"/>
                  </a:lnTo>
                  <a:lnTo>
                    <a:pt x="283" y="314"/>
                  </a:lnTo>
                  <a:lnTo>
                    <a:pt x="314" y="334"/>
                  </a:lnTo>
                  <a:lnTo>
                    <a:pt x="334" y="345"/>
                  </a:lnTo>
                  <a:lnTo>
                    <a:pt x="365" y="355"/>
                  </a:lnTo>
                  <a:lnTo>
                    <a:pt x="405" y="365"/>
                  </a:lnTo>
                  <a:lnTo>
                    <a:pt x="436" y="355"/>
                  </a:lnTo>
                  <a:lnTo>
                    <a:pt x="476" y="355"/>
                  </a:lnTo>
                  <a:lnTo>
                    <a:pt x="506" y="355"/>
                  </a:lnTo>
                  <a:lnTo>
                    <a:pt x="548" y="365"/>
                  </a:lnTo>
                  <a:lnTo>
                    <a:pt x="588" y="365"/>
                  </a:lnTo>
                  <a:lnTo>
                    <a:pt x="628" y="365"/>
                  </a:lnTo>
                  <a:lnTo>
                    <a:pt x="659" y="375"/>
                  </a:lnTo>
                  <a:lnTo>
                    <a:pt x="699" y="375"/>
                  </a:lnTo>
                  <a:lnTo>
                    <a:pt x="729" y="375"/>
                  </a:lnTo>
                  <a:lnTo>
                    <a:pt x="760" y="375"/>
                  </a:lnTo>
                  <a:lnTo>
                    <a:pt x="801" y="365"/>
                  </a:lnTo>
                  <a:lnTo>
                    <a:pt x="830" y="365"/>
                  </a:lnTo>
                  <a:lnTo>
                    <a:pt x="851" y="345"/>
                  </a:lnTo>
                  <a:lnTo>
                    <a:pt x="882" y="334"/>
                  </a:lnTo>
                  <a:lnTo>
                    <a:pt x="912" y="304"/>
                  </a:lnTo>
                  <a:lnTo>
                    <a:pt x="942" y="273"/>
                  </a:lnTo>
                  <a:lnTo>
                    <a:pt x="973" y="244"/>
                  </a:lnTo>
                  <a:lnTo>
                    <a:pt x="1013" y="213"/>
                  </a:lnTo>
                  <a:lnTo>
                    <a:pt x="1064" y="183"/>
                  </a:lnTo>
                  <a:lnTo>
                    <a:pt x="1105" y="152"/>
                  </a:lnTo>
                  <a:lnTo>
                    <a:pt x="1145" y="122"/>
                  </a:lnTo>
                  <a:lnTo>
                    <a:pt x="1196" y="91"/>
                  </a:lnTo>
                  <a:lnTo>
                    <a:pt x="1217" y="61"/>
                  </a:lnTo>
                  <a:lnTo>
                    <a:pt x="1236" y="40"/>
                  </a:lnTo>
                  <a:lnTo>
                    <a:pt x="1257" y="21"/>
                  </a:lnTo>
                  <a:lnTo>
                    <a:pt x="1277" y="0"/>
                  </a:lnTo>
                  <a:lnTo>
                    <a:pt x="1287" y="31"/>
                  </a:lnTo>
                  <a:lnTo>
                    <a:pt x="1287" y="51"/>
                  </a:lnTo>
                  <a:lnTo>
                    <a:pt x="1287" y="82"/>
                  </a:lnTo>
                  <a:lnTo>
                    <a:pt x="1287" y="111"/>
                  </a:lnTo>
                  <a:lnTo>
                    <a:pt x="1267" y="122"/>
                  </a:lnTo>
                  <a:lnTo>
                    <a:pt x="1257" y="152"/>
                  </a:lnTo>
                  <a:lnTo>
                    <a:pt x="1236" y="172"/>
                  </a:lnTo>
                  <a:lnTo>
                    <a:pt x="1217" y="202"/>
                  </a:lnTo>
                  <a:lnTo>
                    <a:pt x="1196" y="223"/>
                  </a:lnTo>
                  <a:lnTo>
                    <a:pt x="1175" y="254"/>
                  </a:lnTo>
                  <a:lnTo>
                    <a:pt x="1145" y="273"/>
                  </a:lnTo>
                  <a:lnTo>
                    <a:pt x="1135" y="294"/>
                  </a:lnTo>
                  <a:lnTo>
                    <a:pt x="1114" y="324"/>
                  </a:lnTo>
                  <a:lnTo>
                    <a:pt x="1105" y="345"/>
                  </a:lnTo>
                  <a:lnTo>
                    <a:pt x="1084" y="375"/>
                  </a:lnTo>
                  <a:lnTo>
                    <a:pt x="1084" y="406"/>
                  </a:lnTo>
                  <a:close/>
                </a:path>
              </a:pathLst>
            </a:custGeom>
            <a:solidFill>
              <a:srgbClr val="99CC99"/>
            </a:solidFill>
            <a:ln w="0">
              <a:solidFill>
                <a:srgbClr val="99CC99"/>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71" name="Freeform 370"/>
            <p:cNvSpPr>
              <a:spLocks/>
            </p:cNvSpPr>
            <p:nvPr/>
          </p:nvSpPr>
          <p:spPr bwMode="auto">
            <a:xfrm>
              <a:off x="1351" y="2505"/>
              <a:ext cx="183" cy="72"/>
            </a:xfrm>
            <a:custGeom>
              <a:avLst/>
              <a:gdLst>
                <a:gd name="T0" fmla="*/ 1034 w 1287"/>
                <a:gd name="T1" fmla="*/ 425 h 507"/>
                <a:gd name="T2" fmla="*/ 933 w 1287"/>
                <a:gd name="T3" fmla="*/ 467 h 507"/>
                <a:gd name="T4" fmla="*/ 851 w 1287"/>
                <a:gd name="T5" fmla="*/ 486 h 507"/>
                <a:gd name="T6" fmla="*/ 801 w 1287"/>
                <a:gd name="T7" fmla="*/ 496 h 507"/>
                <a:gd name="T8" fmla="*/ 719 w 1287"/>
                <a:gd name="T9" fmla="*/ 496 h 507"/>
                <a:gd name="T10" fmla="*/ 638 w 1287"/>
                <a:gd name="T11" fmla="*/ 496 h 507"/>
                <a:gd name="T12" fmla="*/ 588 w 1287"/>
                <a:gd name="T13" fmla="*/ 486 h 507"/>
                <a:gd name="T14" fmla="*/ 506 w 1287"/>
                <a:gd name="T15" fmla="*/ 477 h 507"/>
                <a:gd name="T16" fmla="*/ 405 w 1287"/>
                <a:gd name="T17" fmla="*/ 446 h 507"/>
                <a:gd name="T18" fmla="*/ 304 w 1287"/>
                <a:gd name="T19" fmla="*/ 406 h 507"/>
                <a:gd name="T20" fmla="*/ 213 w 1287"/>
                <a:gd name="T21" fmla="*/ 345 h 507"/>
                <a:gd name="T22" fmla="*/ 142 w 1287"/>
                <a:gd name="T23" fmla="*/ 294 h 507"/>
                <a:gd name="T24" fmla="*/ 71 w 1287"/>
                <a:gd name="T25" fmla="*/ 244 h 507"/>
                <a:gd name="T26" fmla="*/ 10 w 1287"/>
                <a:gd name="T27" fmla="*/ 183 h 507"/>
                <a:gd name="T28" fmla="*/ 0 w 1287"/>
                <a:gd name="T29" fmla="*/ 111 h 507"/>
                <a:gd name="T30" fmla="*/ 60 w 1287"/>
                <a:gd name="T31" fmla="*/ 111 h 507"/>
                <a:gd name="T32" fmla="*/ 111 w 1287"/>
                <a:gd name="T33" fmla="*/ 132 h 507"/>
                <a:gd name="T34" fmla="*/ 152 w 1287"/>
                <a:gd name="T35" fmla="*/ 172 h 507"/>
                <a:gd name="T36" fmla="*/ 193 w 1287"/>
                <a:gd name="T37" fmla="*/ 223 h 507"/>
                <a:gd name="T38" fmla="*/ 243 w 1287"/>
                <a:gd name="T39" fmla="*/ 273 h 507"/>
                <a:gd name="T40" fmla="*/ 283 w 1287"/>
                <a:gd name="T41" fmla="*/ 314 h 507"/>
                <a:gd name="T42" fmla="*/ 334 w 1287"/>
                <a:gd name="T43" fmla="*/ 345 h 507"/>
                <a:gd name="T44" fmla="*/ 405 w 1287"/>
                <a:gd name="T45" fmla="*/ 365 h 507"/>
                <a:gd name="T46" fmla="*/ 476 w 1287"/>
                <a:gd name="T47" fmla="*/ 355 h 507"/>
                <a:gd name="T48" fmla="*/ 548 w 1287"/>
                <a:gd name="T49" fmla="*/ 365 h 507"/>
                <a:gd name="T50" fmla="*/ 628 w 1287"/>
                <a:gd name="T51" fmla="*/ 365 h 507"/>
                <a:gd name="T52" fmla="*/ 699 w 1287"/>
                <a:gd name="T53" fmla="*/ 375 h 507"/>
                <a:gd name="T54" fmla="*/ 760 w 1287"/>
                <a:gd name="T55" fmla="*/ 375 h 507"/>
                <a:gd name="T56" fmla="*/ 830 w 1287"/>
                <a:gd name="T57" fmla="*/ 365 h 507"/>
                <a:gd name="T58" fmla="*/ 882 w 1287"/>
                <a:gd name="T59" fmla="*/ 334 h 507"/>
                <a:gd name="T60" fmla="*/ 942 w 1287"/>
                <a:gd name="T61" fmla="*/ 273 h 507"/>
                <a:gd name="T62" fmla="*/ 1013 w 1287"/>
                <a:gd name="T63" fmla="*/ 213 h 507"/>
                <a:gd name="T64" fmla="*/ 1105 w 1287"/>
                <a:gd name="T65" fmla="*/ 152 h 507"/>
                <a:gd name="T66" fmla="*/ 1196 w 1287"/>
                <a:gd name="T67" fmla="*/ 91 h 507"/>
                <a:gd name="T68" fmla="*/ 1236 w 1287"/>
                <a:gd name="T69" fmla="*/ 40 h 507"/>
                <a:gd name="T70" fmla="*/ 1277 w 1287"/>
                <a:gd name="T71" fmla="*/ 0 h 507"/>
                <a:gd name="T72" fmla="*/ 1287 w 1287"/>
                <a:gd name="T73" fmla="*/ 51 h 507"/>
                <a:gd name="T74" fmla="*/ 1287 w 1287"/>
                <a:gd name="T75" fmla="*/ 111 h 507"/>
                <a:gd name="T76" fmla="*/ 1257 w 1287"/>
                <a:gd name="T77" fmla="*/ 152 h 507"/>
                <a:gd name="T78" fmla="*/ 1217 w 1287"/>
                <a:gd name="T79" fmla="*/ 202 h 507"/>
                <a:gd name="T80" fmla="*/ 1175 w 1287"/>
                <a:gd name="T81" fmla="*/ 254 h 507"/>
                <a:gd name="T82" fmla="*/ 1135 w 1287"/>
                <a:gd name="T83" fmla="*/ 294 h 507"/>
                <a:gd name="T84" fmla="*/ 1105 w 1287"/>
                <a:gd name="T85" fmla="*/ 345 h 507"/>
                <a:gd name="T86" fmla="*/ 1084 w 1287"/>
                <a:gd name="T87" fmla="*/ 406 h 50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87"/>
                <a:gd name="T133" fmla="*/ 0 h 507"/>
                <a:gd name="T134" fmla="*/ 1287 w 1287"/>
                <a:gd name="T135" fmla="*/ 507 h 50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87" h="507">
                  <a:moveTo>
                    <a:pt x="1084" y="406"/>
                  </a:moveTo>
                  <a:lnTo>
                    <a:pt x="1034" y="425"/>
                  </a:lnTo>
                  <a:lnTo>
                    <a:pt x="983" y="446"/>
                  </a:lnTo>
                  <a:lnTo>
                    <a:pt x="933" y="467"/>
                  </a:lnTo>
                  <a:lnTo>
                    <a:pt x="882" y="477"/>
                  </a:lnTo>
                  <a:lnTo>
                    <a:pt x="851" y="486"/>
                  </a:lnTo>
                  <a:lnTo>
                    <a:pt x="821" y="486"/>
                  </a:lnTo>
                  <a:lnTo>
                    <a:pt x="801" y="496"/>
                  </a:lnTo>
                  <a:lnTo>
                    <a:pt x="771" y="496"/>
                  </a:lnTo>
                  <a:lnTo>
                    <a:pt x="719" y="496"/>
                  </a:lnTo>
                  <a:lnTo>
                    <a:pt x="668" y="507"/>
                  </a:lnTo>
                  <a:lnTo>
                    <a:pt x="638" y="496"/>
                  </a:lnTo>
                  <a:lnTo>
                    <a:pt x="607" y="496"/>
                  </a:lnTo>
                  <a:lnTo>
                    <a:pt x="588" y="486"/>
                  </a:lnTo>
                  <a:lnTo>
                    <a:pt x="557" y="486"/>
                  </a:lnTo>
                  <a:lnTo>
                    <a:pt x="506" y="477"/>
                  </a:lnTo>
                  <a:lnTo>
                    <a:pt x="456" y="467"/>
                  </a:lnTo>
                  <a:lnTo>
                    <a:pt x="405" y="446"/>
                  </a:lnTo>
                  <a:lnTo>
                    <a:pt x="355" y="425"/>
                  </a:lnTo>
                  <a:lnTo>
                    <a:pt x="304" y="406"/>
                  </a:lnTo>
                  <a:lnTo>
                    <a:pt x="264" y="375"/>
                  </a:lnTo>
                  <a:lnTo>
                    <a:pt x="213" y="345"/>
                  </a:lnTo>
                  <a:lnTo>
                    <a:pt x="172" y="324"/>
                  </a:lnTo>
                  <a:lnTo>
                    <a:pt x="142" y="294"/>
                  </a:lnTo>
                  <a:lnTo>
                    <a:pt x="111" y="273"/>
                  </a:lnTo>
                  <a:lnTo>
                    <a:pt x="71" y="244"/>
                  </a:lnTo>
                  <a:lnTo>
                    <a:pt x="41" y="213"/>
                  </a:lnTo>
                  <a:lnTo>
                    <a:pt x="10" y="183"/>
                  </a:lnTo>
                  <a:lnTo>
                    <a:pt x="0" y="152"/>
                  </a:lnTo>
                  <a:lnTo>
                    <a:pt x="0" y="111"/>
                  </a:lnTo>
                  <a:lnTo>
                    <a:pt x="31" y="101"/>
                  </a:lnTo>
                  <a:lnTo>
                    <a:pt x="60" y="111"/>
                  </a:lnTo>
                  <a:lnTo>
                    <a:pt x="81" y="111"/>
                  </a:lnTo>
                  <a:lnTo>
                    <a:pt x="111" y="132"/>
                  </a:lnTo>
                  <a:lnTo>
                    <a:pt x="132" y="152"/>
                  </a:lnTo>
                  <a:lnTo>
                    <a:pt x="152" y="172"/>
                  </a:lnTo>
                  <a:lnTo>
                    <a:pt x="172" y="193"/>
                  </a:lnTo>
                  <a:lnTo>
                    <a:pt x="193" y="223"/>
                  </a:lnTo>
                  <a:lnTo>
                    <a:pt x="213" y="254"/>
                  </a:lnTo>
                  <a:lnTo>
                    <a:pt x="243" y="273"/>
                  </a:lnTo>
                  <a:lnTo>
                    <a:pt x="264" y="294"/>
                  </a:lnTo>
                  <a:lnTo>
                    <a:pt x="283" y="314"/>
                  </a:lnTo>
                  <a:lnTo>
                    <a:pt x="314" y="334"/>
                  </a:lnTo>
                  <a:lnTo>
                    <a:pt x="334" y="345"/>
                  </a:lnTo>
                  <a:lnTo>
                    <a:pt x="365" y="355"/>
                  </a:lnTo>
                  <a:lnTo>
                    <a:pt x="405" y="365"/>
                  </a:lnTo>
                  <a:lnTo>
                    <a:pt x="436" y="355"/>
                  </a:lnTo>
                  <a:lnTo>
                    <a:pt x="476" y="355"/>
                  </a:lnTo>
                  <a:lnTo>
                    <a:pt x="506" y="355"/>
                  </a:lnTo>
                  <a:lnTo>
                    <a:pt x="548" y="365"/>
                  </a:lnTo>
                  <a:lnTo>
                    <a:pt x="588" y="365"/>
                  </a:lnTo>
                  <a:lnTo>
                    <a:pt x="628" y="365"/>
                  </a:lnTo>
                  <a:lnTo>
                    <a:pt x="659" y="375"/>
                  </a:lnTo>
                  <a:lnTo>
                    <a:pt x="699" y="375"/>
                  </a:lnTo>
                  <a:lnTo>
                    <a:pt x="729" y="375"/>
                  </a:lnTo>
                  <a:lnTo>
                    <a:pt x="760" y="375"/>
                  </a:lnTo>
                  <a:lnTo>
                    <a:pt x="801" y="365"/>
                  </a:lnTo>
                  <a:lnTo>
                    <a:pt x="830" y="365"/>
                  </a:lnTo>
                  <a:lnTo>
                    <a:pt x="851" y="345"/>
                  </a:lnTo>
                  <a:lnTo>
                    <a:pt x="882" y="334"/>
                  </a:lnTo>
                  <a:lnTo>
                    <a:pt x="912" y="304"/>
                  </a:lnTo>
                  <a:lnTo>
                    <a:pt x="942" y="273"/>
                  </a:lnTo>
                  <a:lnTo>
                    <a:pt x="973" y="244"/>
                  </a:lnTo>
                  <a:lnTo>
                    <a:pt x="1013" y="213"/>
                  </a:lnTo>
                  <a:lnTo>
                    <a:pt x="1064" y="183"/>
                  </a:lnTo>
                  <a:lnTo>
                    <a:pt x="1105" y="152"/>
                  </a:lnTo>
                  <a:lnTo>
                    <a:pt x="1145" y="122"/>
                  </a:lnTo>
                  <a:lnTo>
                    <a:pt x="1196" y="91"/>
                  </a:lnTo>
                  <a:lnTo>
                    <a:pt x="1217" y="61"/>
                  </a:lnTo>
                  <a:lnTo>
                    <a:pt x="1236" y="40"/>
                  </a:lnTo>
                  <a:lnTo>
                    <a:pt x="1257" y="21"/>
                  </a:lnTo>
                  <a:lnTo>
                    <a:pt x="1277" y="0"/>
                  </a:lnTo>
                  <a:lnTo>
                    <a:pt x="1287" y="31"/>
                  </a:lnTo>
                  <a:lnTo>
                    <a:pt x="1287" y="51"/>
                  </a:lnTo>
                  <a:lnTo>
                    <a:pt x="1287" y="82"/>
                  </a:lnTo>
                  <a:lnTo>
                    <a:pt x="1287" y="111"/>
                  </a:lnTo>
                  <a:lnTo>
                    <a:pt x="1267" y="122"/>
                  </a:lnTo>
                  <a:lnTo>
                    <a:pt x="1257" y="152"/>
                  </a:lnTo>
                  <a:lnTo>
                    <a:pt x="1236" y="172"/>
                  </a:lnTo>
                  <a:lnTo>
                    <a:pt x="1217" y="202"/>
                  </a:lnTo>
                  <a:lnTo>
                    <a:pt x="1196" y="223"/>
                  </a:lnTo>
                  <a:lnTo>
                    <a:pt x="1175" y="254"/>
                  </a:lnTo>
                  <a:lnTo>
                    <a:pt x="1145" y="273"/>
                  </a:lnTo>
                  <a:lnTo>
                    <a:pt x="1135" y="294"/>
                  </a:lnTo>
                  <a:lnTo>
                    <a:pt x="1114" y="324"/>
                  </a:lnTo>
                  <a:lnTo>
                    <a:pt x="1105" y="345"/>
                  </a:lnTo>
                  <a:lnTo>
                    <a:pt x="1084" y="375"/>
                  </a:lnTo>
                  <a:lnTo>
                    <a:pt x="1084" y="406"/>
                  </a:lnTo>
                </a:path>
              </a:pathLst>
            </a:custGeom>
            <a:noFill/>
            <a:ln w="0">
              <a:solidFill>
                <a:srgbClr val="99CC99"/>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72" name="Freeform 371"/>
            <p:cNvSpPr>
              <a:spLocks/>
            </p:cNvSpPr>
            <p:nvPr/>
          </p:nvSpPr>
          <p:spPr bwMode="auto">
            <a:xfrm>
              <a:off x="2212" y="2512"/>
              <a:ext cx="240" cy="30"/>
            </a:xfrm>
            <a:custGeom>
              <a:avLst/>
              <a:gdLst>
                <a:gd name="T0" fmla="*/ 1683 w 1683"/>
                <a:gd name="T1" fmla="*/ 212 h 212"/>
                <a:gd name="T2" fmla="*/ 1622 w 1683"/>
                <a:gd name="T3" fmla="*/ 193 h 212"/>
                <a:gd name="T4" fmla="*/ 1571 w 1683"/>
                <a:gd name="T5" fmla="*/ 182 h 212"/>
                <a:gd name="T6" fmla="*/ 1470 w 1683"/>
                <a:gd name="T7" fmla="*/ 162 h 212"/>
                <a:gd name="T8" fmla="*/ 1368 w 1683"/>
                <a:gd name="T9" fmla="*/ 151 h 212"/>
                <a:gd name="T10" fmla="*/ 1256 w 1683"/>
                <a:gd name="T11" fmla="*/ 142 h 212"/>
                <a:gd name="T12" fmla="*/ 1155 w 1683"/>
                <a:gd name="T13" fmla="*/ 121 h 212"/>
                <a:gd name="T14" fmla="*/ 1054 w 1683"/>
                <a:gd name="T15" fmla="*/ 121 h 212"/>
                <a:gd name="T16" fmla="*/ 953 w 1683"/>
                <a:gd name="T17" fmla="*/ 111 h 212"/>
                <a:gd name="T18" fmla="*/ 852 w 1683"/>
                <a:gd name="T19" fmla="*/ 111 h 212"/>
                <a:gd name="T20" fmla="*/ 791 w 1683"/>
                <a:gd name="T21" fmla="*/ 101 h 212"/>
                <a:gd name="T22" fmla="*/ 740 w 1683"/>
                <a:gd name="T23" fmla="*/ 101 h 212"/>
                <a:gd name="T24" fmla="*/ 638 w 1683"/>
                <a:gd name="T25" fmla="*/ 91 h 212"/>
                <a:gd name="T26" fmla="*/ 537 w 1683"/>
                <a:gd name="T27" fmla="*/ 91 h 212"/>
                <a:gd name="T28" fmla="*/ 436 w 1683"/>
                <a:gd name="T29" fmla="*/ 91 h 212"/>
                <a:gd name="T30" fmla="*/ 375 w 1683"/>
                <a:gd name="T31" fmla="*/ 81 h 212"/>
                <a:gd name="T32" fmla="*/ 324 w 1683"/>
                <a:gd name="T33" fmla="*/ 81 h 212"/>
                <a:gd name="T34" fmla="*/ 223 w 1683"/>
                <a:gd name="T35" fmla="*/ 81 h 212"/>
                <a:gd name="T36" fmla="*/ 162 w 1683"/>
                <a:gd name="T37" fmla="*/ 71 h 212"/>
                <a:gd name="T38" fmla="*/ 112 w 1683"/>
                <a:gd name="T39" fmla="*/ 71 h 212"/>
                <a:gd name="T40" fmla="*/ 11 w 1683"/>
                <a:gd name="T41" fmla="*/ 71 h 212"/>
                <a:gd name="T42" fmla="*/ 11 w 1683"/>
                <a:gd name="T43" fmla="*/ 20 h 212"/>
                <a:gd name="T44" fmla="*/ 51 w 1683"/>
                <a:gd name="T45" fmla="*/ 0 h 212"/>
                <a:gd name="T46" fmla="*/ 152 w 1683"/>
                <a:gd name="T47" fmla="*/ 10 h 212"/>
                <a:gd name="T48" fmla="*/ 253 w 1683"/>
                <a:gd name="T49" fmla="*/ 31 h 212"/>
                <a:gd name="T50" fmla="*/ 354 w 1683"/>
                <a:gd name="T51" fmla="*/ 40 h 212"/>
                <a:gd name="T52" fmla="*/ 456 w 1683"/>
                <a:gd name="T53" fmla="*/ 50 h 212"/>
                <a:gd name="T54" fmla="*/ 568 w 1683"/>
                <a:gd name="T55" fmla="*/ 50 h 212"/>
                <a:gd name="T56" fmla="*/ 669 w 1683"/>
                <a:gd name="T57" fmla="*/ 50 h 212"/>
                <a:gd name="T58" fmla="*/ 770 w 1683"/>
                <a:gd name="T59" fmla="*/ 60 h 212"/>
                <a:gd name="T60" fmla="*/ 871 w 1683"/>
                <a:gd name="T61" fmla="*/ 60 h 212"/>
                <a:gd name="T62" fmla="*/ 972 w 1683"/>
                <a:gd name="T63" fmla="*/ 60 h 212"/>
                <a:gd name="T64" fmla="*/ 1075 w 1683"/>
                <a:gd name="T65" fmla="*/ 71 h 212"/>
                <a:gd name="T66" fmla="*/ 1176 w 1683"/>
                <a:gd name="T67" fmla="*/ 81 h 212"/>
                <a:gd name="T68" fmla="*/ 1277 w 1683"/>
                <a:gd name="T69" fmla="*/ 91 h 212"/>
                <a:gd name="T70" fmla="*/ 1378 w 1683"/>
                <a:gd name="T71" fmla="*/ 101 h 212"/>
                <a:gd name="T72" fmla="*/ 1479 w 1683"/>
                <a:gd name="T73" fmla="*/ 121 h 212"/>
                <a:gd name="T74" fmla="*/ 1581 w 1683"/>
                <a:gd name="T75" fmla="*/ 151 h 212"/>
                <a:gd name="T76" fmla="*/ 1683 w 1683"/>
                <a:gd name="T77" fmla="*/ 182 h 2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683"/>
                <a:gd name="T118" fmla="*/ 0 h 212"/>
                <a:gd name="T119" fmla="*/ 1683 w 1683"/>
                <a:gd name="T120" fmla="*/ 212 h 2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683" h="212">
                  <a:moveTo>
                    <a:pt x="1683" y="182"/>
                  </a:moveTo>
                  <a:lnTo>
                    <a:pt x="1683" y="212"/>
                  </a:lnTo>
                  <a:lnTo>
                    <a:pt x="1652" y="203"/>
                  </a:lnTo>
                  <a:lnTo>
                    <a:pt x="1622" y="193"/>
                  </a:lnTo>
                  <a:lnTo>
                    <a:pt x="1591" y="193"/>
                  </a:lnTo>
                  <a:lnTo>
                    <a:pt x="1571" y="182"/>
                  </a:lnTo>
                  <a:lnTo>
                    <a:pt x="1521" y="172"/>
                  </a:lnTo>
                  <a:lnTo>
                    <a:pt x="1470" y="162"/>
                  </a:lnTo>
                  <a:lnTo>
                    <a:pt x="1409" y="151"/>
                  </a:lnTo>
                  <a:lnTo>
                    <a:pt x="1368" y="151"/>
                  </a:lnTo>
                  <a:lnTo>
                    <a:pt x="1307" y="142"/>
                  </a:lnTo>
                  <a:lnTo>
                    <a:pt x="1256" y="142"/>
                  </a:lnTo>
                  <a:lnTo>
                    <a:pt x="1206" y="132"/>
                  </a:lnTo>
                  <a:lnTo>
                    <a:pt x="1155" y="121"/>
                  </a:lnTo>
                  <a:lnTo>
                    <a:pt x="1105" y="121"/>
                  </a:lnTo>
                  <a:lnTo>
                    <a:pt x="1054" y="121"/>
                  </a:lnTo>
                  <a:lnTo>
                    <a:pt x="1003" y="111"/>
                  </a:lnTo>
                  <a:lnTo>
                    <a:pt x="953" y="111"/>
                  </a:lnTo>
                  <a:lnTo>
                    <a:pt x="902" y="111"/>
                  </a:lnTo>
                  <a:lnTo>
                    <a:pt x="852" y="111"/>
                  </a:lnTo>
                  <a:lnTo>
                    <a:pt x="821" y="101"/>
                  </a:lnTo>
                  <a:lnTo>
                    <a:pt x="791" y="101"/>
                  </a:lnTo>
                  <a:lnTo>
                    <a:pt x="760" y="101"/>
                  </a:lnTo>
                  <a:lnTo>
                    <a:pt x="740" y="101"/>
                  </a:lnTo>
                  <a:lnTo>
                    <a:pt x="689" y="91"/>
                  </a:lnTo>
                  <a:lnTo>
                    <a:pt x="638" y="91"/>
                  </a:lnTo>
                  <a:lnTo>
                    <a:pt x="587" y="91"/>
                  </a:lnTo>
                  <a:lnTo>
                    <a:pt x="537" y="91"/>
                  </a:lnTo>
                  <a:lnTo>
                    <a:pt x="476" y="91"/>
                  </a:lnTo>
                  <a:lnTo>
                    <a:pt x="436" y="91"/>
                  </a:lnTo>
                  <a:lnTo>
                    <a:pt x="406" y="81"/>
                  </a:lnTo>
                  <a:lnTo>
                    <a:pt x="375" y="81"/>
                  </a:lnTo>
                  <a:lnTo>
                    <a:pt x="345" y="81"/>
                  </a:lnTo>
                  <a:lnTo>
                    <a:pt x="324" y="81"/>
                  </a:lnTo>
                  <a:lnTo>
                    <a:pt x="274" y="81"/>
                  </a:lnTo>
                  <a:lnTo>
                    <a:pt x="223" y="81"/>
                  </a:lnTo>
                  <a:lnTo>
                    <a:pt x="192" y="71"/>
                  </a:lnTo>
                  <a:lnTo>
                    <a:pt x="162" y="71"/>
                  </a:lnTo>
                  <a:lnTo>
                    <a:pt x="131" y="71"/>
                  </a:lnTo>
                  <a:lnTo>
                    <a:pt x="112" y="71"/>
                  </a:lnTo>
                  <a:lnTo>
                    <a:pt x="61" y="71"/>
                  </a:lnTo>
                  <a:lnTo>
                    <a:pt x="11" y="71"/>
                  </a:lnTo>
                  <a:lnTo>
                    <a:pt x="0" y="40"/>
                  </a:lnTo>
                  <a:lnTo>
                    <a:pt x="11" y="20"/>
                  </a:lnTo>
                  <a:lnTo>
                    <a:pt x="20" y="0"/>
                  </a:lnTo>
                  <a:lnTo>
                    <a:pt x="51" y="0"/>
                  </a:lnTo>
                  <a:lnTo>
                    <a:pt x="101" y="0"/>
                  </a:lnTo>
                  <a:lnTo>
                    <a:pt x="152" y="10"/>
                  </a:lnTo>
                  <a:lnTo>
                    <a:pt x="202" y="20"/>
                  </a:lnTo>
                  <a:lnTo>
                    <a:pt x="253" y="31"/>
                  </a:lnTo>
                  <a:lnTo>
                    <a:pt x="304" y="31"/>
                  </a:lnTo>
                  <a:lnTo>
                    <a:pt x="354" y="40"/>
                  </a:lnTo>
                  <a:lnTo>
                    <a:pt x="406" y="40"/>
                  </a:lnTo>
                  <a:lnTo>
                    <a:pt x="456" y="50"/>
                  </a:lnTo>
                  <a:lnTo>
                    <a:pt x="507" y="50"/>
                  </a:lnTo>
                  <a:lnTo>
                    <a:pt x="568" y="50"/>
                  </a:lnTo>
                  <a:lnTo>
                    <a:pt x="608" y="50"/>
                  </a:lnTo>
                  <a:lnTo>
                    <a:pt x="669" y="50"/>
                  </a:lnTo>
                  <a:lnTo>
                    <a:pt x="720" y="50"/>
                  </a:lnTo>
                  <a:lnTo>
                    <a:pt x="770" y="60"/>
                  </a:lnTo>
                  <a:lnTo>
                    <a:pt x="821" y="60"/>
                  </a:lnTo>
                  <a:lnTo>
                    <a:pt x="871" y="60"/>
                  </a:lnTo>
                  <a:lnTo>
                    <a:pt x="922" y="60"/>
                  </a:lnTo>
                  <a:lnTo>
                    <a:pt x="972" y="60"/>
                  </a:lnTo>
                  <a:lnTo>
                    <a:pt x="1024" y="60"/>
                  </a:lnTo>
                  <a:lnTo>
                    <a:pt x="1075" y="71"/>
                  </a:lnTo>
                  <a:lnTo>
                    <a:pt x="1125" y="71"/>
                  </a:lnTo>
                  <a:lnTo>
                    <a:pt x="1176" y="81"/>
                  </a:lnTo>
                  <a:lnTo>
                    <a:pt x="1226" y="81"/>
                  </a:lnTo>
                  <a:lnTo>
                    <a:pt x="1277" y="91"/>
                  </a:lnTo>
                  <a:lnTo>
                    <a:pt x="1327" y="91"/>
                  </a:lnTo>
                  <a:lnTo>
                    <a:pt x="1378" y="101"/>
                  </a:lnTo>
                  <a:lnTo>
                    <a:pt x="1429" y="111"/>
                  </a:lnTo>
                  <a:lnTo>
                    <a:pt x="1479" y="121"/>
                  </a:lnTo>
                  <a:lnTo>
                    <a:pt x="1530" y="132"/>
                  </a:lnTo>
                  <a:lnTo>
                    <a:pt x="1581" y="151"/>
                  </a:lnTo>
                  <a:lnTo>
                    <a:pt x="1622" y="162"/>
                  </a:lnTo>
                  <a:lnTo>
                    <a:pt x="1683" y="182"/>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73" name="Freeform 372"/>
            <p:cNvSpPr>
              <a:spLocks/>
            </p:cNvSpPr>
            <p:nvPr/>
          </p:nvSpPr>
          <p:spPr bwMode="auto">
            <a:xfrm>
              <a:off x="2212" y="2512"/>
              <a:ext cx="240" cy="30"/>
            </a:xfrm>
            <a:custGeom>
              <a:avLst/>
              <a:gdLst>
                <a:gd name="T0" fmla="*/ 1683 w 1683"/>
                <a:gd name="T1" fmla="*/ 212 h 212"/>
                <a:gd name="T2" fmla="*/ 1622 w 1683"/>
                <a:gd name="T3" fmla="*/ 193 h 212"/>
                <a:gd name="T4" fmla="*/ 1571 w 1683"/>
                <a:gd name="T5" fmla="*/ 182 h 212"/>
                <a:gd name="T6" fmla="*/ 1470 w 1683"/>
                <a:gd name="T7" fmla="*/ 162 h 212"/>
                <a:gd name="T8" fmla="*/ 1368 w 1683"/>
                <a:gd name="T9" fmla="*/ 151 h 212"/>
                <a:gd name="T10" fmla="*/ 1256 w 1683"/>
                <a:gd name="T11" fmla="*/ 142 h 212"/>
                <a:gd name="T12" fmla="*/ 1155 w 1683"/>
                <a:gd name="T13" fmla="*/ 121 h 212"/>
                <a:gd name="T14" fmla="*/ 1054 w 1683"/>
                <a:gd name="T15" fmla="*/ 121 h 212"/>
                <a:gd name="T16" fmla="*/ 953 w 1683"/>
                <a:gd name="T17" fmla="*/ 111 h 212"/>
                <a:gd name="T18" fmla="*/ 852 w 1683"/>
                <a:gd name="T19" fmla="*/ 111 h 212"/>
                <a:gd name="T20" fmla="*/ 791 w 1683"/>
                <a:gd name="T21" fmla="*/ 101 h 212"/>
                <a:gd name="T22" fmla="*/ 740 w 1683"/>
                <a:gd name="T23" fmla="*/ 101 h 212"/>
                <a:gd name="T24" fmla="*/ 638 w 1683"/>
                <a:gd name="T25" fmla="*/ 91 h 212"/>
                <a:gd name="T26" fmla="*/ 537 w 1683"/>
                <a:gd name="T27" fmla="*/ 91 h 212"/>
                <a:gd name="T28" fmla="*/ 436 w 1683"/>
                <a:gd name="T29" fmla="*/ 91 h 212"/>
                <a:gd name="T30" fmla="*/ 375 w 1683"/>
                <a:gd name="T31" fmla="*/ 81 h 212"/>
                <a:gd name="T32" fmla="*/ 324 w 1683"/>
                <a:gd name="T33" fmla="*/ 81 h 212"/>
                <a:gd name="T34" fmla="*/ 223 w 1683"/>
                <a:gd name="T35" fmla="*/ 81 h 212"/>
                <a:gd name="T36" fmla="*/ 162 w 1683"/>
                <a:gd name="T37" fmla="*/ 71 h 212"/>
                <a:gd name="T38" fmla="*/ 112 w 1683"/>
                <a:gd name="T39" fmla="*/ 71 h 212"/>
                <a:gd name="T40" fmla="*/ 11 w 1683"/>
                <a:gd name="T41" fmla="*/ 71 h 212"/>
                <a:gd name="T42" fmla="*/ 11 w 1683"/>
                <a:gd name="T43" fmla="*/ 20 h 212"/>
                <a:gd name="T44" fmla="*/ 51 w 1683"/>
                <a:gd name="T45" fmla="*/ 0 h 212"/>
                <a:gd name="T46" fmla="*/ 152 w 1683"/>
                <a:gd name="T47" fmla="*/ 10 h 212"/>
                <a:gd name="T48" fmla="*/ 253 w 1683"/>
                <a:gd name="T49" fmla="*/ 31 h 212"/>
                <a:gd name="T50" fmla="*/ 354 w 1683"/>
                <a:gd name="T51" fmla="*/ 40 h 212"/>
                <a:gd name="T52" fmla="*/ 456 w 1683"/>
                <a:gd name="T53" fmla="*/ 50 h 212"/>
                <a:gd name="T54" fmla="*/ 568 w 1683"/>
                <a:gd name="T55" fmla="*/ 50 h 212"/>
                <a:gd name="T56" fmla="*/ 669 w 1683"/>
                <a:gd name="T57" fmla="*/ 50 h 212"/>
                <a:gd name="T58" fmla="*/ 770 w 1683"/>
                <a:gd name="T59" fmla="*/ 60 h 212"/>
                <a:gd name="T60" fmla="*/ 871 w 1683"/>
                <a:gd name="T61" fmla="*/ 60 h 212"/>
                <a:gd name="T62" fmla="*/ 972 w 1683"/>
                <a:gd name="T63" fmla="*/ 60 h 212"/>
                <a:gd name="T64" fmla="*/ 1075 w 1683"/>
                <a:gd name="T65" fmla="*/ 71 h 212"/>
                <a:gd name="T66" fmla="*/ 1176 w 1683"/>
                <a:gd name="T67" fmla="*/ 81 h 212"/>
                <a:gd name="T68" fmla="*/ 1277 w 1683"/>
                <a:gd name="T69" fmla="*/ 91 h 212"/>
                <a:gd name="T70" fmla="*/ 1378 w 1683"/>
                <a:gd name="T71" fmla="*/ 101 h 212"/>
                <a:gd name="T72" fmla="*/ 1479 w 1683"/>
                <a:gd name="T73" fmla="*/ 121 h 212"/>
                <a:gd name="T74" fmla="*/ 1581 w 1683"/>
                <a:gd name="T75" fmla="*/ 151 h 212"/>
                <a:gd name="T76" fmla="*/ 1683 w 1683"/>
                <a:gd name="T77" fmla="*/ 182 h 2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683"/>
                <a:gd name="T118" fmla="*/ 0 h 212"/>
                <a:gd name="T119" fmla="*/ 1683 w 1683"/>
                <a:gd name="T120" fmla="*/ 212 h 2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683" h="212">
                  <a:moveTo>
                    <a:pt x="1683" y="182"/>
                  </a:moveTo>
                  <a:lnTo>
                    <a:pt x="1683" y="212"/>
                  </a:lnTo>
                  <a:lnTo>
                    <a:pt x="1652" y="203"/>
                  </a:lnTo>
                  <a:lnTo>
                    <a:pt x="1622" y="193"/>
                  </a:lnTo>
                  <a:lnTo>
                    <a:pt x="1591" y="193"/>
                  </a:lnTo>
                  <a:lnTo>
                    <a:pt x="1571" y="182"/>
                  </a:lnTo>
                  <a:lnTo>
                    <a:pt x="1521" y="172"/>
                  </a:lnTo>
                  <a:lnTo>
                    <a:pt x="1470" y="162"/>
                  </a:lnTo>
                  <a:lnTo>
                    <a:pt x="1409" y="151"/>
                  </a:lnTo>
                  <a:lnTo>
                    <a:pt x="1368" y="151"/>
                  </a:lnTo>
                  <a:lnTo>
                    <a:pt x="1307" y="142"/>
                  </a:lnTo>
                  <a:lnTo>
                    <a:pt x="1256" y="142"/>
                  </a:lnTo>
                  <a:lnTo>
                    <a:pt x="1206" y="132"/>
                  </a:lnTo>
                  <a:lnTo>
                    <a:pt x="1155" y="121"/>
                  </a:lnTo>
                  <a:lnTo>
                    <a:pt x="1105" y="121"/>
                  </a:lnTo>
                  <a:lnTo>
                    <a:pt x="1054" y="121"/>
                  </a:lnTo>
                  <a:lnTo>
                    <a:pt x="1003" y="111"/>
                  </a:lnTo>
                  <a:lnTo>
                    <a:pt x="953" y="111"/>
                  </a:lnTo>
                  <a:lnTo>
                    <a:pt x="902" y="111"/>
                  </a:lnTo>
                  <a:lnTo>
                    <a:pt x="852" y="111"/>
                  </a:lnTo>
                  <a:lnTo>
                    <a:pt x="821" y="101"/>
                  </a:lnTo>
                  <a:lnTo>
                    <a:pt x="791" y="101"/>
                  </a:lnTo>
                  <a:lnTo>
                    <a:pt x="760" y="101"/>
                  </a:lnTo>
                  <a:lnTo>
                    <a:pt x="740" y="101"/>
                  </a:lnTo>
                  <a:lnTo>
                    <a:pt x="689" y="91"/>
                  </a:lnTo>
                  <a:lnTo>
                    <a:pt x="638" y="91"/>
                  </a:lnTo>
                  <a:lnTo>
                    <a:pt x="587" y="91"/>
                  </a:lnTo>
                  <a:lnTo>
                    <a:pt x="537" y="91"/>
                  </a:lnTo>
                  <a:lnTo>
                    <a:pt x="476" y="91"/>
                  </a:lnTo>
                  <a:lnTo>
                    <a:pt x="436" y="91"/>
                  </a:lnTo>
                  <a:lnTo>
                    <a:pt x="406" y="81"/>
                  </a:lnTo>
                  <a:lnTo>
                    <a:pt x="375" y="81"/>
                  </a:lnTo>
                  <a:lnTo>
                    <a:pt x="345" y="81"/>
                  </a:lnTo>
                  <a:lnTo>
                    <a:pt x="324" y="81"/>
                  </a:lnTo>
                  <a:lnTo>
                    <a:pt x="274" y="81"/>
                  </a:lnTo>
                  <a:lnTo>
                    <a:pt x="223" y="81"/>
                  </a:lnTo>
                  <a:lnTo>
                    <a:pt x="192" y="71"/>
                  </a:lnTo>
                  <a:lnTo>
                    <a:pt x="162" y="71"/>
                  </a:lnTo>
                  <a:lnTo>
                    <a:pt x="131" y="71"/>
                  </a:lnTo>
                  <a:lnTo>
                    <a:pt x="112" y="71"/>
                  </a:lnTo>
                  <a:lnTo>
                    <a:pt x="61" y="71"/>
                  </a:lnTo>
                  <a:lnTo>
                    <a:pt x="11" y="71"/>
                  </a:lnTo>
                  <a:lnTo>
                    <a:pt x="0" y="40"/>
                  </a:lnTo>
                  <a:lnTo>
                    <a:pt x="11" y="20"/>
                  </a:lnTo>
                  <a:lnTo>
                    <a:pt x="20" y="0"/>
                  </a:lnTo>
                  <a:lnTo>
                    <a:pt x="51" y="0"/>
                  </a:lnTo>
                  <a:lnTo>
                    <a:pt x="101" y="0"/>
                  </a:lnTo>
                  <a:lnTo>
                    <a:pt x="152" y="10"/>
                  </a:lnTo>
                  <a:lnTo>
                    <a:pt x="202" y="20"/>
                  </a:lnTo>
                  <a:lnTo>
                    <a:pt x="253" y="31"/>
                  </a:lnTo>
                  <a:lnTo>
                    <a:pt x="304" y="31"/>
                  </a:lnTo>
                  <a:lnTo>
                    <a:pt x="354" y="40"/>
                  </a:lnTo>
                  <a:lnTo>
                    <a:pt x="406" y="40"/>
                  </a:lnTo>
                  <a:lnTo>
                    <a:pt x="456" y="50"/>
                  </a:lnTo>
                  <a:lnTo>
                    <a:pt x="507" y="50"/>
                  </a:lnTo>
                  <a:lnTo>
                    <a:pt x="568" y="50"/>
                  </a:lnTo>
                  <a:lnTo>
                    <a:pt x="608" y="50"/>
                  </a:lnTo>
                  <a:lnTo>
                    <a:pt x="669" y="50"/>
                  </a:lnTo>
                  <a:lnTo>
                    <a:pt x="720" y="50"/>
                  </a:lnTo>
                  <a:lnTo>
                    <a:pt x="770" y="60"/>
                  </a:lnTo>
                  <a:lnTo>
                    <a:pt x="821" y="60"/>
                  </a:lnTo>
                  <a:lnTo>
                    <a:pt x="871" y="60"/>
                  </a:lnTo>
                  <a:lnTo>
                    <a:pt x="922" y="60"/>
                  </a:lnTo>
                  <a:lnTo>
                    <a:pt x="972" y="60"/>
                  </a:lnTo>
                  <a:lnTo>
                    <a:pt x="1024" y="60"/>
                  </a:lnTo>
                  <a:lnTo>
                    <a:pt x="1075" y="71"/>
                  </a:lnTo>
                  <a:lnTo>
                    <a:pt x="1125" y="71"/>
                  </a:lnTo>
                  <a:lnTo>
                    <a:pt x="1176" y="81"/>
                  </a:lnTo>
                  <a:lnTo>
                    <a:pt x="1226" y="81"/>
                  </a:lnTo>
                  <a:lnTo>
                    <a:pt x="1277" y="91"/>
                  </a:lnTo>
                  <a:lnTo>
                    <a:pt x="1327" y="91"/>
                  </a:lnTo>
                  <a:lnTo>
                    <a:pt x="1378" y="101"/>
                  </a:lnTo>
                  <a:lnTo>
                    <a:pt x="1429" y="111"/>
                  </a:lnTo>
                  <a:lnTo>
                    <a:pt x="1479" y="121"/>
                  </a:lnTo>
                  <a:lnTo>
                    <a:pt x="1530" y="132"/>
                  </a:lnTo>
                  <a:lnTo>
                    <a:pt x="1581" y="151"/>
                  </a:lnTo>
                  <a:lnTo>
                    <a:pt x="1622" y="162"/>
                  </a:lnTo>
                  <a:lnTo>
                    <a:pt x="1683" y="182"/>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74" name="Freeform 373"/>
            <p:cNvSpPr>
              <a:spLocks/>
            </p:cNvSpPr>
            <p:nvPr/>
          </p:nvSpPr>
          <p:spPr bwMode="auto">
            <a:xfrm>
              <a:off x="2538" y="2542"/>
              <a:ext cx="145" cy="60"/>
            </a:xfrm>
            <a:custGeom>
              <a:avLst/>
              <a:gdLst>
                <a:gd name="T0" fmla="*/ 21 w 1014"/>
                <a:gd name="T1" fmla="*/ 385 h 416"/>
                <a:gd name="T2" fmla="*/ 0 w 1014"/>
                <a:gd name="T3" fmla="*/ 335 h 416"/>
                <a:gd name="T4" fmla="*/ 10 w 1014"/>
                <a:gd name="T5" fmla="*/ 284 h 416"/>
                <a:gd name="T6" fmla="*/ 31 w 1014"/>
                <a:gd name="T7" fmla="*/ 233 h 416"/>
                <a:gd name="T8" fmla="*/ 71 w 1014"/>
                <a:gd name="T9" fmla="*/ 193 h 416"/>
                <a:gd name="T10" fmla="*/ 132 w 1014"/>
                <a:gd name="T11" fmla="*/ 153 h 416"/>
                <a:gd name="T12" fmla="*/ 152 w 1014"/>
                <a:gd name="T13" fmla="*/ 214 h 416"/>
                <a:gd name="T14" fmla="*/ 122 w 1014"/>
                <a:gd name="T15" fmla="*/ 264 h 416"/>
                <a:gd name="T16" fmla="*/ 132 w 1014"/>
                <a:gd name="T17" fmla="*/ 305 h 416"/>
                <a:gd name="T18" fmla="*/ 183 w 1014"/>
                <a:gd name="T19" fmla="*/ 315 h 416"/>
                <a:gd name="T20" fmla="*/ 233 w 1014"/>
                <a:gd name="T21" fmla="*/ 294 h 416"/>
                <a:gd name="T22" fmla="*/ 284 w 1014"/>
                <a:gd name="T23" fmla="*/ 284 h 416"/>
                <a:gd name="T24" fmla="*/ 345 w 1014"/>
                <a:gd name="T25" fmla="*/ 274 h 416"/>
                <a:gd name="T26" fmla="*/ 406 w 1014"/>
                <a:gd name="T27" fmla="*/ 254 h 416"/>
                <a:gd name="T28" fmla="*/ 456 w 1014"/>
                <a:gd name="T29" fmla="*/ 233 h 416"/>
                <a:gd name="T30" fmla="*/ 507 w 1014"/>
                <a:gd name="T31" fmla="*/ 223 h 416"/>
                <a:gd name="T32" fmla="*/ 568 w 1014"/>
                <a:gd name="T33" fmla="*/ 204 h 416"/>
                <a:gd name="T34" fmla="*/ 618 w 1014"/>
                <a:gd name="T35" fmla="*/ 183 h 416"/>
                <a:gd name="T36" fmla="*/ 669 w 1014"/>
                <a:gd name="T37" fmla="*/ 162 h 416"/>
                <a:gd name="T38" fmla="*/ 730 w 1014"/>
                <a:gd name="T39" fmla="*/ 132 h 416"/>
                <a:gd name="T40" fmla="*/ 780 w 1014"/>
                <a:gd name="T41" fmla="*/ 112 h 416"/>
                <a:gd name="T42" fmla="*/ 831 w 1014"/>
                <a:gd name="T43" fmla="*/ 92 h 416"/>
                <a:gd name="T44" fmla="*/ 881 w 1014"/>
                <a:gd name="T45" fmla="*/ 61 h 416"/>
                <a:gd name="T46" fmla="*/ 932 w 1014"/>
                <a:gd name="T47" fmla="*/ 31 h 416"/>
                <a:gd name="T48" fmla="*/ 984 w 1014"/>
                <a:gd name="T49" fmla="*/ 10 h 416"/>
                <a:gd name="T50" fmla="*/ 984 w 1014"/>
                <a:gd name="T51" fmla="*/ 10 h 416"/>
                <a:gd name="T52" fmla="*/ 932 w 1014"/>
                <a:gd name="T53" fmla="*/ 61 h 416"/>
                <a:gd name="T54" fmla="*/ 881 w 1014"/>
                <a:gd name="T55" fmla="*/ 102 h 416"/>
                <a:gd name="T56" fmla="*/ 831 w 1014"/>
                <a:gd name="T57" fmla="*/ 143 h 416"/>
                <a:gd name="T58" fmla="*/ 770 w 1014"/>
                <a:gd name="T59" fmla="*/ 172 h 416"/>
                <a:gd name="T60" fmla="*/ 719 w 1014"/>
                <a:gd name="T61" fmla="*/ 204 h 416"/>
                <a:gd name="T62" fmla="*/ 659 w 1014"/>
                <a:gd name="T63" fmla="*/ 223 h 416"/>
                <a:gd name="T64" fmla="*/ 598 w 1014"/>
                <a:gd name="T65" fmla="*/ 254 h 416"/>
                <a:gd name="T66" fmla="*/ 538 w 1014"/>
                <a:gd name="T67" fmla="*/ 274 h 416"/>
                <a:gd name="T68" fmla="*/ 467 w 1014"/>
                <a:gd name="T69" fmla="*/ 294 h 416"/>
                <a:gd name="T70" fmla="*/ 406 w 1014"/>
                <a:gd name="T71" fmla="*/ 315 h 416"/>
                <a:gd name="T72" fmla="*/ 334 w 1014"/>
                <a:gd name="T73" fmla="*/ 335 h 416"/>
                <a:gd name="T74" fmla="*/ 274 w 1014"/>
                <a:gd name="T75" fmla="*/ 345 h 416"/>
                <a:gd name="T76" fmla="*/ 202 w 1014"/>
                <a:gd name="T77" fmla="*/ 366 h 416"/>
                <a:gd name="T78" fmla="*/ 143 w 1014"/>
                <a:gd name="T79" fmla="*/ 376 h 416"/>
                <a:gd name="T80" fmla="*/ 82 w 1014"/>
                <a:gd name="T81" fmla="*/ 395 h 4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14"/>
                <a:gd name="T124" fmla="*/ 0 h 416"/>
                <a:gd name="T125" fmla="*/ 1014 w 1014"/>
                <a:gd name="T126" fmla="*/ 416 h 41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14" h="416">
                  <a:moveTo>
                    <a:pt x="51" y="416"/>
                  </a:moveTo>
                  <a:lnTo>
                    <a:pt x="21" y="385"/>
                  </a:lnTo>
                  <a:lnTo>
                    <a:pt x="0" y="366"/>
                  </a:lnTo>
                  <a:lnTo>
                    <a:pt x="0" y="335"/>
                  </a:lnTo>
                  <a:lnTo>
                    <a:pt x="10" y="315"/>
                  </a:lnTo>
                  <a:lnTo>
                    <a:pt x="10" y="284"/>
                  </a:lnTo>
                  <a:lnTo>
                    <a:pt x="21" y="264"/>
                  </a:lnTo>
                  <a:lnTo>
                    <a:pt x="31" y="233"/>
                  </a:lnTo>
                  <a:lnTo>
                    <a:pt x="40" y="204"/>
                  </a:lnTo>
                  <a:lnTo>
                    <a:pt x="71" y="193"/>
                  </a:lnTo>
                  <a:lnTo>
                    <a:pt x="101" y="172"/>
                  </a:lnTo>
                  <a:lnTo>
                    <a:pt x="132" y="153"/>
                  </a:lnTo>
                  <a:lnTo>
                    <a:pt x="162" y="172"/>
                  </a:lnTo>
                  <a:lnTo>
                    <a:pt x="152" y="214"/>
                  </a:lnTo>
                  <a:lnTo>
                    <a:pt x="132" y="254"/>
                  </a:lnTo>
                  <a:lnTo>
                    <a:pt x="122" y="264"/>
                  </a:lnTo>
                  <a:lnTo>
                    <a:pt x="122" y="284"/>
                  </a:lnTo>
                  <a:lnTo>
                    <a:pt x="132" y="305"/>
                  </a:lnTo>
                  <a:lnTo>
                    <a:pt x="152" y="325"/>
                  </a:lnTo>
                  <a:lnTo>
                    <a:pt x="183" y="315"/>
                  </a:lnTo>
                  <a:lnTo>
                    <a:pt x="213" y="305"/>
                  </a:lnTo>
                  <a:lnTo>
                    <a:pt x="233" y="294"/>
                  </a:lnTo>
                  <a:lnTo>
                    <a:pt x="263" y="294"/>
                  </a:lnTo>
                  <a:lnTo>
                    <a:pt x="284" y="284"/>
                  </a:lnTo>
                  <a:lnTo>
                    <a:pt x="314" y="274"/>
                  </a:lnTo>
                  <a:lnTo>
                    <a:pt x="345" y="274"/>
                  </a:lnTo>
                  <a:lnTo>
                    <a:pt x="375" y="264"/>
                  </a:lnTo>
                  <a:lnTo>
                    <a:pt x="406" y="254"/>
                  </a:lnTo>
                  <a:lnTo>
                    <a:pt x="426" y="244"/>
                  </a:lnTo>
                  <a:lnTo>
                    <a:pt x="456" y="233"/>
                  </a:lnTo>
                  <a:lnTo>
                    <a:pt x="486" y="233"/>
                  </a:lnTo>
                  <a:lnTo>
                    <a:pt x="507" y="223"/>
                  </a:lnTo>
                  <a:lnTo>
                    <a:pt x="538" y="214"/>
                  </a:lnTo>
                  <a:lnTo>
                    <a:pt x="568" y="204"/>
                  </a:lnTo>
                  <a:lnTo>
                    <a:pt x="598" y="193"/>
                  </a:lnTo>
                  <a:lnTo>
                    <a:pt x="618" y="183"/>
                  </a:lnTo>
                  <a:lnTo>
                    <a:pt x="649" y="172"/>
                  </a:lnTo>
                  <a:lnTo>
                    <a:pt x="669" y="162"/>
                  </a:lnTo>
                  <a:lnTo>
                    <a:pt x="700" y="153"/>
                  </a:lnTo>
                  <a:lnTo>
                    <a:pt x="730" y="132"/>
                  </a:lnTo>
                  <a:lnTo>
                    <a:pt x="750" y="122"/>
                  </a:lnTo>
                  <a:lnTo>
                    <a:pt x="780" y="112"/>
                  </a:lnTo>
                  <a:lnTo>
                    <a:pt x="811" y="102"/>
                  </a:lnTo>
                  <a:lnTo>
                    <a:pt x="831" y="92"/>
                  </a:lnTo>
                  <a:lnTo>
                    <a:pt x="862" y="71"/>
                  </a:lnTo>
                  <a:lnTo>
                    <a:pt x="881" y="61"/>
                  </a:lnTo>
                  <a:lnTo>
                    <a:pt x="912" y="51"/>
                  </a:lnTo>
                  <a:lnTo>
                    <a:pt x="932" y="31"/>
                  </a:lnTo>
                  <a:lnTo>
                    <a:pt x="963" y="21"/>
                  </a:lnTo>
                  <a:lnTo>
                    <a:pt x="984" y="10"/>
                  </a:lnTo>
                  <a:lnTo>
                    <a:pt x="1014" y="0"/>
                  </a:lnTo>
                  <a:lnTo>
                    <a:pt x="984" y="10"/>
                  </a:lnTo>
                  <a:lnTo>
                    <a:pt x="963" y="41"/>
                  </a:lnTo>
                  <a:lnTo>
                    <a:pt x="932" y="61"/>
                  </a:lnTo>
                  <a:lnTo>
                    <a:pt x="912" y="82"/>
                  </a:lnTo>
                  <a:lnTo>
                    <a:pt x="881" y="102"/>
                  </a:lnTo>
                  <a:lnTo>
                    <a:pt x="862" y="122"/>
                  </a:lnTo>
                  <a:lnTo>
                    <a:pt x="831" y="143"/>
                  </a:lnTo>
                  <a:lnTo>
                    <a:pt x="801" y="162"/>
                  </a:lnTo>
                  <a:lnTo>
                    <a:pt x="770" y="172"/>
                  </a:lnTo>
                  <a:lnTo>
                    <a:pt x="740" y="183"/>
                  </a:lnTo>
                  <a:lnTo>
                    <a:pt x="719" y="204"/>
                  </a:lnTo>
                  <a:lnTo>
                    <a:pt x="690" y="214"/>
                  </a:lnTo>
                  <a:lnTo>
                    <a:pt x="659" y="223"/>
                  </a:lnTo>
                  <a:lnTo>
                    <a:pt x="629" y="244"/>
                  </a:lnTo>
                  <a:lnTo>
                    <a:pt x="598" y="254"/>
                  </a:lnTo>
                  <a:lnTo>
                    <a:pt x="568" y="264"/>
                  </a:lnTo>
                  <a:lnTo>
                    <a:pt x="538" y="274"/>
                  </a:lnTo>
                  <a:lnTo>
                    <a:pt x="497" y="284"/>
                  </a:lnTo>
                  <a:lnTo>
                    <a:pt x="467" y="294"/>
                  </a:lnTo>
                  <a:lnTo>
                    <a:pt x="436" y="305"/>
                  </a:lnTo>
                  <a:lnTo>
                    <a:pt x="406" y="315"/>
                  </a:lnTo>
                  <a:lnTo>
                    <a:pt x="365" y="325"/>
                  </a:lnTo>
                  <a:lnTo>
                    <a:pt x="334" y="335"/>
                  </a:lnTo>
                  <a:lnTo>
                    <a:pt x="305" y="335"/>
                  </a:lnTo>
                  <a:lnTo>
                    <a:pt x="274" y="345"/>
                  </a:lnTo>
                  <a:lnTo>
                    <a:pt x="244" y="355"/>
                  </a:lnTo>
                  <a:lnTo>
                    <a:pt x="202" y="366"/>
                  </a:lnTo>
                  <a:lnTo>
                    <a:pt x="172" y="376"/>
                  </a:lnTo>
                  <a:lnTo>
                    <a:pt x="143" y="376"/>
                  </a:lnTo>
                  <a:lnTo>
                    <a:pt x="101" y="395"/>
                  </a:lnTo>
                  <a:lnTo>
                    <a:pt x="82" y="395"/>
                  </a:lnTo>
                  <a:lnTo>
                    <a:pt x="51" y="416"/>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75" name="Freeform 374"/>
            <p:cNvSpPr>
              <a:spLocks/>
            </p:cNvSpPr>
            <p:nvPr/>
          </p:nvSpPr>
          <p:spPr bwMode="auto">
            <a:xfrm>
              <a:off x="2538" y="2542"/>
              <a:ext cx="145" cy="60"/>
            </a:xfrm>
            <a:custGeom>
              <a:avLst/>
              <a:gdLst>
                <a:gd name="T0" fmla="*/ 21 w 1014"/>
                <a:gd name="T1" fmla="*/ 385 h 416"/>
                <a:gd name="T2" fmla="*/ 0 w 1014"/>
                <a:gd name="T3" fmla="*/ 335 h 416"/>
                <a:gd name="T4" fmla="*/ 10 w 1014"/>
                <a:gd name="T5" fmla="*/ 284 h 416"/>
                <a:gd name="T6" fmla="*/ 31 w 1014"/>
                <a:gd name="T7" fmla="*/ 233 h 416"/>
                <a:gd name="T8" fmla="*/ 71 w 1014"/>
                <a:gd name="T9" fmla="*/ 193 h 416"/>
                <a:gd name="T10" fmla="*/ 132 w 1014"/>
                <a:gd name="T11" fmla="*/ 153 h 416"/>
                <a:gd name="T12" fmla="*/ 152 w 1014"/>
                <a:gd name="T13" fmla="*/ 214 h 416"/>
                <a:gd name="T14" fmla="*/ 122 w 1014"/>
                <a:gd name="T15" fmla="*/ 264 h 416"/>
                <a:gd name="T16" fmla="*/ 132 w 1014"/>
                <a:gd name="T17" fmla="*/ 305 h 416"/>
                <a:gd name="T18" fmla="*/ 183 w 1014"/>
                <a:gd name="T19" fmla="*/ 315 h 416"/>
                <a:gd name="T20" fmla="*/ 233 w 1014"/>
                <a:gd name="T21" fmla="*/ 294 h 416"/>
                <a:gd name="T22" fmla="*/ 284 w 1014"/>
                <a:gd name="T23" fmla="*/ 284 h 416"/>
                <a:gd name="T24" fmla="*/ 345 w 1014"/>
                <a:gd name="T25" fmla="*/ 274 h 416"/>
                <a:gd name="T26" fmla="*/ 406 w 1014"/>
                <a:gd name="T27" fmla="*/ 254 h 416"/>
                <a:gd name="T28" fmla="*/ 456 w 1014"/>
                <a:gd name="T29" fmla="*/ 233 h 416"/>
                <a:gd name="T30" fmla="*/ 507 w 1014"/>
                <a:gd name="T31" fmla="*/ 223 h 416"/>
                <a:gd name="T32" fmla="*/ 568 w 1014"/>
                <a:gd name="T33" fmla="*/ 204 h 416"/>
                <a:gd name="T34" fmla="*/ 618 w 1014"/>
                <a:gd name="T35" fmla="*/ 183 h 416"/>
                <a:gd name="T36" fmla="*/ 669 w 1014"/>
                <a:gd name="T37" fmla="*/ 162 h 416"/>
                <a:gd name="T38" fmla="*/ 730 w 1014"/>
                <a:gd name="T39" fmla="*/ 132 h 416"/>
                <a:gd name="T40" fmla="*/ 780 w 1014"/>
                <a:gd name="T41" fmla="*/ 112 h 416"/>
                <a:gd name="T42" fmla="*/ 831 w 1014"/>
                <a:gd name="T43" fmla="*/ 92 h 416"/>
                <a:gd name="T44" fmla="*/ 881 w 1014"/>
                <a:gd name="T45" fmla="*/ 61 h 416"/>
                <a:gd name="T46" fmla="*/ 932 w 1014"/>
                <a:gd name="T47" fmla="*/ 31 h 416"/>
                <a:gd name="T48" fmla="*/ 984 w 1014"/>
                <a:gd name="T49" fmla="*/ 10 h 416"/>
                <a:gd name="T50" fmla="*/ 984 w 1014"/>
                <a:gd name="T51" fmla="*/ 10 h 416"/>
                <a:gd name="T52" fmla="*/ 932 w 1014"/>
                <a:gd name="T53" fmla="*/ 61 h 416"/>
                <a:gd name="T54" fmla="*/ 881 w 1014"/>
                <a:gd name="T55" fmla="*/ 102 h 416"/>
                <a:gd name="T56" fmla="*/ 831 w 1014"/>
                <a:gd name="T57" fmla="*/ 143 h 416"/>
                <a:gd name="T58" fmla="*/ 770 w 1014"/>
                <a:gd name="T59" fmla="*/ 172 h 416"/>
                <a:gd name="T60" fmla="*/ 719 w 1014"/>
                <a:gd name="T61" fmla="*/ 204 h 416"/>
                <a:gd name="T62" fmla="*/ 659 w 1014"/>
                <a:gd name="T63" fmla="*/ 223 h 416"/>
                <a:gd name="T64" fmla="*/ 598 w 1014"/>
                <a:gd name="T65" fmla="*/ 254 h 416"/>
                <a:gd name="T66" fmla="*/ 538 w 1014"/>
                <a:gd name="T67" fmla="*/ 274 h 416"/>
                <a:gd name="T68" fmla="*/ 467 w 1014"/>
                <a:gd name="T69" fmla="*/ 294 h 416"/>
                <a:gd name="T70" fmla="*/ 406 w 1014"/>
                <a:gd name="T71" fmla="*/ 315 h 416"/>
                <a:gd name="T72" fmla="*/ 334 w 1014"/>
                <a:gd name="T73" fmla="*/ 335 h 416"/>
                <a:gd name="T74" fmla="*/ 274 w 1014"/>
                <a:gd name="T75" fmla="*/ 345 h 416"/>
                <a:gd name="T76" fmla="*/ 202 w 1014"/>
                <a:gd name="T77" fmla="*/ 366 h 416"/>
                <a:gd name="T78" fmla="*/ 143 w 1014"/>
                <a:gd name="T79" fmla="*/ 376 h 416"/>
                <a:gd name="T80" fmla="*/ 82 w 1014"/>
                <a:gd name="T81" fmla="*/ 395 h 4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14"/>
                <a:gd name="T124" fmla="*/ 0 h 416"/>
                <a:gd name="T125" fmla="*/ 1014 w 1014"/>
                <a:gd name="T126" fmla="*/ 416 h 41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14" h="416">
                  <a:moveTo>
                    <a:pt x="51" y="416"/>
                  </a:moveTo>
                  <a:lnTo>
                    <a:pt x="21" y="385"/>
                  </a:lnTo>
                  <a:lnTo>
                    <a:pt x="0" y="366"/>
                  </a:lnTo>
                  <a:lnTo>
                    <a:pt x="0" y="335"/>
                  </a:lnTo>
                  <a:lnTo>
                    <a:pt x="10" y="315"/>
                  </a:lnTo>
                  <a:lnTo>
                    <a:pt x="10" y="284"/>
                  </a:lnTo>
                  <a:lnTo>
                    <a:pt x="21" y="264"/>
                  </a:lnTo>
                  <a:lnTo>
                    <a:pt x="31" y="233"/>
                  </a:lnTo>
                  <a:lnTo>
                    <a:pt x="40" y="204"/>
                  </a:lnTo>
                  <a:lnTo>
                    <a:pt x="71" y="193"/>
                  </a:lnTo>
                  <a:lnTo>
                    <a:pt x="101" y="172"/>
                  </a:lnTo>
                  <a:lnTo>
                    <a:pt x="132" y="153"/>
                  </a:lnTo>
                  <a:lnTo>
                    <a:pt x="162" y="172"/>
                  </a:lnTo>
                  <a:lnTo>
                    <a:pt x="152" y="214"/>
                  </a:lnTo>
                  <a:lnTo>
                    <a:pt x="132" y="254"/>
                  </a:lnTo>
                  <a:lnTo>
                    <a:pt x="122" y="264"/>
                  </a:lnTo>
                  <a:lnTo>
                    <a:pt x="122" y="284"/>
                  </a:lnTo>
                  <a:lnTo>
                    <a:pt x="132" y="305"/>
                  </a:lnTo>
                  <a:lnTo>
                    <a:pt x="152" y="325"/>
                  </a:lnTo>
                  <a:lnTo>
                    <a:pt x="183" y="315"/>
                  </a:lnTo>
                  <a:lnTo>
                    <a:pt x="213" y="305"/>
                  </a:lnTo>
                  <a:lnTo>
                    <a:pt x="233" y="294"/>
                  </a:lnTo>
                  <a:lnTo>
                    <a:pt x="263" y="294"/>
                  </a:lnTo>
                  <a:lnTo>
                    <a:pt x="284" y="284"/>
                  </a:lnTo>
                  <a:lnTo>
                    <a:pt x="314" y="274"/>
                  </a:lnTo>
                  <a:lnTo>
                    <a:pt x="345" y="274"/>
                  </a:lnTo>
                  <a:lnTo>
                    <a:pt x="375" y="264"/>
                  </a:lnTo>
                  <a:lnTo>
                    <a:pt x="406" y="254"/>
                  </a:lnTo>
                  <a:lnTo>
                    <a:pt x="426" y="244"/>
                  </a:lnTo>
                  <a:lnTo>
                    <a:pt x="456" y="233"/>
                  </a:lnTo>
                  <a:lnTo>
                    <a:pt x="486" y="233"/>
                  </a:lnTo>
                  <a:lnTo>
                    <a:pt x="507" y="223"/>
                  </a:lnTo>
                  <a:lnTo>
                    <a:pt x="538" y="214"/>
                  </a:lnTo>
                  <a:lnTo>
                    <a:pt x="568" y="204"/>
                  </a:lnTo>
                  <a:lnTo>
                    <a:pt x="598" y="193"/>
                  </a:lnTo>
                  <a:lnTo>
                    <a:pt x="618" y="183"/>
                  </a:lnTo>
                  <a:lnTo>
                    <a:pt x="649" y="172"/>
                  </a:lnTo>
                  <a:lnTo>
                    <a:pt x="669" y="162"/>
                  </a:lnTo>
                  <a:lnTo>
                    <a:pt x="700" y="153"/>
                  </a:lnTo>
                  <a:lnTo>
                    <a:pt x="730" y="132"/>
                  </a:lnTo>
                  <a:lnTo>
                    <a:pt x="750" y="122"/>
                  </a:lnTo>
                  <a:lnTo>
                    <a:pt x="780" y="112"/>
                  </a:lnTo>
                  <a:lnTo>
                    <a:pt x="811" y="102"/>
                  </a:lnTo>
                  <a:lnTo>
                    <a:pt x="831" y="92"/>
                  </a:lnTo>
                  <a:lnTo>
                    <a:pt x="862" y="71"/>
                  </a:lnTo>
                  <a:lnTo>
                    <a:pt x="881" y="61"/>
                  </a:lnTo>
                  <a:lnTo>
                    <a:pt x="912" y="51"/>
                  </a:lnTo>
                  <a:lnTo>
                    <a:pt x="932" y="31"/>
                  </a:lnTo>
                  <a:lnTo>
                    <a:pt x="963" y="21"/>
                  </a:lnTo>
                  <a:lnTo>
                    <a:pt x="984" y="10"/>
                  </a:lnTo>
                  <a:lnTo>
                    <a:pt x="1014" y="0"/>
                  </a:lnTo>
                  <a:lnTo>
                    <a:pt x="984" y="10"/>
                  </a:lnTo>
                  <a:lnTo>
                    <a:pt x="963" y="41"/>
                  </a:lnTo>
                  <a:lnTo>
                    <a:pt x="932" y="61"/>
                  </a:lnTo>
                  <a:lnTo>
                    <a:pt x="912" y="82"/>
                  </a:lnTo>
                  <a:lnTo>
                    <a:pt x="881" y="102"/>
                  </a:lnTo>
                  <a:lnTo>
                    <a:pt x="862" y="122"/>
                  </a:lnTo>
                  <a:lnTo>
                    <a:pt x="831" y="143"/>
                  </a:lnTo>
                  <a:lnTo>
                    <a:pt x="801" y="162"/>
                  </a:lnTo>
                  <a:lnTo>
                    <a:pt x="770" y="172"/>
                  </a:lnTo>
                  <a:lnTo>
                    <a:pt x="740" y="183"/>
                  </a:lnTo>
                  <a:lnTo>
                    <a:pt x="719" y="204"/>
                  </a:lnTo>
                  <a:lnTo>
                    <a:pt x="690" y="214"/>
                  </a:lnTo>
                  <a:lnTo>
                    <a:pt x="659" y="223"/>
                  </a:lnTo>
                  <a:lnTo>
                    <a:pt x="629" y="244"/>
                  </a:lnTo>
                  <a:lnTo>
                    <a:pt x="598" y="254"/>
                  </a:lnTo>
                  <a:lnTo>
                    <a:pt x="568" y="264"/>
                  </a:lnTo>
                  <a:lnTo>
                    <a:pt x="538" y="274"/>
                  </a:lnTo>
                  <a:lnTo>
                    <a:pt x="497" y="284"/>
                  </a:lnTo>
                  <a:lnTo>
                    <a:pt x="467" y="294"/>
                  </a:lnTo>
                  <a:lnTo>
                    <a:pt x="436" y="305"/>
                  </a:lnTo>
                  <a:lnTo>
                    <a:pt x="406" y="315"/>
                  </a:lnTo>
                  <a:lnTo>
                    <a:pt x="365" y="325"/>
                  </a:lnTo>
                  <a:lnTo>
                    <a:pt x="334" y="335"/>
                  </a:lnTo>
                  <a:lnTo>
                    <a:pt x="305" y="335"/>
                  </a:lnTo>
                  <a:lnTo>
                    <a:pt x="274" y="345"/>
                  </a:lnTo>
                  <a:lnTo>
                    <a:pt x="244" y="355"/>
                  </a:lnTo>
                  <a:lnTo>
                    <a:pt x="202" y="366"/>
                  </a:lnTo>
                  <a:lnTo>
                    <a:pt x="172" y="376"/>
                  </a:lnTo>
                  <a:lnTo>
                    <a:pt x="143" y="376"/>
                  </a:lnTo>
                  <a:lnTo>
                    <a:pt x="101" y="395"/>
                  </a:lnTo>
                  <a:lnTo>
                    <a:pt x="82" y="395"/>
                  </a:lnTo>
                  <a:lnTo>
                    <a:pt x="51" y="416"/>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76" name="Freeform 375"/>
            <p:cNvSpPr>
              <a:spLocks/>
            </p:cNvSpPr>
            <p:nvPr/>
          </p:nvSpPr>
          <p:spPr bwMode="auto">
            <a:xfrm>
              <a:off x="1110" y="2549"/>
              <a:ext cx="633" cy="562"/>
            </a:xfrm>
            <a:custGeom>
              <a:avLst/>
              <a:gdLst>
                <a:gd name="T0" fmla="*/ 4277 w 4429"/>
                <a:gd name="T1" fmla="*/ 872 h 3932"/>
                <a:gd name="T2" fmla="*/ 4054 w 4429"/>
                <a:gd name="T3" fmla="*/ 1186 h 3932"/>
                <a:gd name="T4" fmla="*/ 4044 w 4429"/>
                <a:gd name="T5" fmla="*/ 994 h 3932"/>
                <a:gd name="T6" fmla="*/ 4014 w 4429"/>
                <a:gd name="T7" fmla="*/ 851 h 3932"/>
                <a:gd name="T8" fmla="*/ 3842 w 4429"/>
                <a:gd name="T9" fmla="*/ 1186 h 3932"/>
                <a:gd name="T10" fmla="*/ 3892 w 4429"/>
                <a:gd name="T11" fmla="*/ 1551 h 3932"/>
                <a:gd name="T12" fmla="*/ 4025 w 4429"/>
                <a:gd name="T13" fmla="*/ 1885 h 3932"/>
                <a:gd name="T14" fmla="*/ 4176 w 4429"/>
                <a:gd name="T15" fmla="*/ 2209 h 3932"/>
                <a:gd name="T16" fmla="*/ 4318 w 4429"/>
                <a:gd name="T17" fmla="*/ 2533 h 3932"/>
                <a:gd name="T18" fmla="*/ 4409 w 4429"/>
                <a:gd name="T19" fmla="*/ 2899 h 3932"/>
                <a:gd name="T20" fmla="*/ 4216 w 4429"/>
                <a:gd name="T21" fmla="*/ 3324 h 3932"/>
                <a:gd name="T22" fmla="*/ 3802 w 4429"/>
                <a:gd name="T23" fmla="*/ 3547 h 3932"/>
                <a:gd name="T24" fmla="*/ 3446 w 4429"/>
                <a:gd name="T25" fmla="*/ 3689 h 3932"/>
                <a:gd name="T26" fmla="*/ 3072 w 4429"/>
                <a:gd name="T27" fmla="*/ 3810 h 3932"/>
                <a:gd name="T28" fmla="*/ 2686 w 4429"/>
                <a:gd name="T29" fmla="*/ 3881 h 3932"/>
                <a:gd name="T30" fmla="*/ 2290 w 4429"/>
                <a:gd name="T31" fmla="*/ 3921 h 3932"/>
                <a:gd name="T32" fmla="*/ 1886 w 4429"/>
                <a:gd name="T33" fmla="*/ 3912 h 3932"/>
                <a:gd name="T34" fmla="*/ 1298 w 4429"/>
                <a:gd name="T35" fmla="*/ 3790 h 3932"/>
                <a:gd name="T36" fmla="*/ 720 w 4429"/>
                <a:gd name="T37" fmla="*/ 3639 h 3932"/>
                <a:gd name="T38" fmla="*/ 284 w 4429"/>
                <a:gd name="T39" fmla="*/ 3405 h 3932"/>
                <a:gd name="T40" fmla="*/ 51 w 4429"/>
                <a:gd name="T41" fmla="*/ 3172 h 3932"/>
                <a:gd name="T42" fmla="*/ 771 w 4429"/>
                <a:gd name="T43" fmla="*/ 2088 h 3932"/>
                <a:gd name="T44" fmla="*/ 1024 w 4429"/>
                <a:gd name="T45" fmla="*/ 2230 h 3932"/>
                <a:gd name="T46" fmla="*/ 883 w 4429"/>
                <a:gd name="T47" fmla="*/ 2676 h 3932"/>
                <a:gd name="T48" fmla="*/ 791 w 4429"/>
                <a:gd name="T49" fmla="*/ 3111 h 3932"/>
                <a:gd name="T50" fmla="*/ 1095 w 4429"/>
                <a:gd name="T51" fmla="*/ 3303 h 3932"/>
                <a:gd name="T52" fmla="*/ 1470 w 4429"/>
                <a:gd name="T53" fmla="*/ 3324 h 3932"/>
                <a:gd name="T54" fmla="*/ 1683 w 4429"/>
                <a:gd name="T55" fmla="*/ 3557 h 3932"/>
                <a:gd name="T56" fmla="*/ 1997 w 4429"/>
                <a:gd name="T57" fmla="*/ 3355 h 3932"/>
                <a:gd name="T58" fmla="*/ 2179 w 4429"/>
                <a:gd name="T59" fmla="*/ 3030 h 3932"/>
                <a:gd name="T60" fmla="*/ 2261 w 4429"/>
                <a:gd name="T61" fmla="*/ 2676 h 3932"/>
                <a:gd name="T62" fmla="*/ 2159 w 4429"/>
                <a:gd name="T63" fmla="*/ 2281 h 3932"/>
                <a:gd name="T64" fmla="*/ 2088 w 4429"/>
                <a:gd name="T65" fmla="*/ 1905 h 3932"/>
                <a:gd name="T66" fmla="*/ 2271 w 4429"/>
                <a:gd name="T67" fmla="*/ 1541 h 3932"/>
                <a:gd name="T68" fmla="*/ 1896 w 4429"/>
                <a:gd name="T69" fmla="*/ 1318 h 3932"/>
                <a:gd name="T70" fmla="*/ 1440 w 4429"/>
                <a:gd name="T71" fmla="*/ 1064 h 3932"/>
                <a:gd name="T72" fmla="*/ 1683 w 4429"/>
                <a:gd name="T73" fmla="*/ 699 h 3932"/>
                <a:gd name="T74" fmla="*/ 2099 w 4429"/>
                <a:gd name="T75" fmla="*/ 639 h 3932"/>
                <a:gd name="T76" fmla="*/ 2534 w 4429"/>
                <a:gd name="T77" fmla="*/ 720 h 3932"/>
                <a:gd name="T78" fmla="*/ 2544 w 4429"/>
                <a:gd name="T79" fmla="*/ 1055 h 3932"/>
                <a:gd name="T80" fmla="*/ 2513 w 4429"/>
                <a:gd name="T81" fmla="*/ 1439 h 3932"/>
                <a:gd name="T82" fmla="*/ 2980 w 4429"/>
                <a:gd name="T83" fmla="*/ 1570 h 3932"/>
                <a:gd name="T84" fmla="*/ 3243 w 4429"/>
                <a:gd name="T85" fmla="*/ 1926 h 3932"/>
                <a:gd name="T86" fmla="*/ 3091 w 4429"/>
                <a:gd name="T87" fmla="*/ 2402 h 3932"/>
                <a:gd name="T88" fmla="*/ 2828 w 4429"/>
                <a:gd name="T89" fmla="*/ 2807 h 3932"/>
                <a:gd name="T90" fmla="*/ 2625 w 4429"/>
                <a:gd name="T91" fmla="*/ 3212 h 3932"/>
                <a:gd name="T92" fmla="*/ 2950 w 4429"/>
                <a:gd name="T93" fmla="*/ 3466 h 3932"/>
                <a:gd name="T94" fmla="*/ 3284 w 4429"/>
                <a:gd name="T95" fmla="*/ 3456 h 3932"/>
                <a:gd name="T96" fmla="*/ 3659 w 4429"/>
                <a:gd name="T97" fmla="*/ 3334 h 3932"/>
                <a:gd name="T98" fmla="*/ 3861 w 4429"/>
                <a:gd name="T99" fmla="*/ 2899 h 3932"/>
                <a:gd name="T100" fmla="*/ 3913 w 4429"/>
                <a:gd name="T101" fmla="*/ 2564 h 3932"/>
                <a:gd name="T102" fmla="*/ 3831 w 4429"/>
                <a:gd name="T103" fmla="*/ 2220 h 3932"/>
                <a:gd name="T104" fmla="*/ 3750 w 4429"/>
                <a:gd name="T105" fmla="*/ 1885 h 3932"/>
                <a:gd name="T106" fmla="*/ 3680 w 4429"/>
                <a:gd name="T107" fmla="*/ 1541 h 3932"/>
                <a:gd name="T108" fmla="*/ 3457 w 4429"/>
                <a:gd name="T109" fmla="*/ 1074 h 3932"/>
                <a:gd name="T110" fmla="*/ 3325 w 4429"/>
                <a:gd name="T111" fmla="*/ 588 h 3932"/>
                <a:gd name="T112" fmla="*/ 3598 w 4429"/>
                <a:gd name="T113" fmla="*/ 163 h 3932"/>
                <a:gd name="T114" fmla="*/ 4075 w 4429"/>
                <a:gd name="T115" fmla="*/ 10 h 3932"/>
                <a:gd name="T116" fmla="*/ 4206 w 4429"/>
                <a:gd name="T117" fmla="*/ 386 h 39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429"/>
                <a:gd name="T178" fmla="*/ 0 h 3932"/>
                <a:gd name="T179" fmla="*/ 4429 w 4429"/>
                <a:gd name="T180" fmla="*/ 3932 h 393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429" h="3932">
                  <a:moveTo>
                    <a:pt x="4237" y="487"/>
                  </a:moveTo>
                  <a:lnTo>
                    <a:pt x="4247" y="517"/>
                  </a:lnTo>
                  <a:lnTo>
                    <a:pt x="4267" y="548"/>
                  </a:lnTo>
                  <a:lnTo>
                    <a:pt x="4267" y="588"/>
                  </a:lnTo>
                  <a:lnTo>
                    <a:pt x="4277" y="618"/>
                  </a:lnTo>
                  <a:lnTo>
                    <a:pt x="4288" y="659"/>
                  </a:lnTo>
                  <a:lnTo>
                    <a:pt x="4288" y="699"/>
                  </a:lnTo>
                  <a:lnTo>
                    <a:pt x="4288" y="729"/>
                  </a:lnTo>
                  <a:lnTo>
                    <a:pt x="4298" y="771"/>
                  </a:lnTo>
                  <a:lnTo>
                    <a:pt x="4288" y="801"/>
                  </a:lnTo>
                  <a:lnTo>
                    <a:pt x="4288" y="841"/>
                  </a:lnTo>
                  <a:lnTo>
                    <a:pt x="4277" y="872"/>
                  </a:lnTo>
                  <a:lnTo>
                    <a:pt x="4277" y="912"/>
                  </a:lnTo>
                  <a:lnTo>
                    <a:pt x="4277" y="943"/>
                  </a:lnTo>
                  <a:lnTo>
                    <a:pt x="4277" y="983"/>
                  </a:lnTo>
                  <a:lnTo>
                    <a:pt x="4277" y="1013"/>
                  </a:lnTo>
                  <a:lnTo>
                    <a:pt x="4277" y="1055"/>
                  </a:lnTo>
                  <a:lnTo>
                    <a:pt x="4247" y="1055"/>
                  </a:lnTo>
                  <a:lnTo>
                    <a:pt x="4227" y="1064"/>
                  </a:lnTo>
                  <a:lnTo>
                    <a:pt x="4196" y="1074"/>
                  </a:lnTo>
                  <a:lnTo>
                    <a:pt x="4176" y="1084"/>
                  </a:lnTo>
                  <a:lnTo>
                    <a:pt x="4136" y="1115"/>
                  </a:lnTo>
                  <a:lnTo>
                    <a:pt x="4095" y="1156"/>
                  </a:lnTo>
                  <a:lnTo>
                    <a:pt x="4054" y="1186"/>
                  </a:lnTo>
                  <a:lnTo>
                    <a:pt x="4025" y="1227"/>
                  </a:lnTo>
                  <a:lnTo>
                    <a:pt x="3983" y="1267"/>
                  </a:lnTo>
                  <a:lnTo>
                    <a:pt x="3964" y="1318"/>
                  </a:lnTo>
                  <a:lnTo>
                    <a:pt x="3953" y="1267"/>
                  </a:lnTo>
                  <a:lnTo>
                    <a:pt x="3953" y="1236"/>
                  </a:lnTo>
                  <a:lnTo>
                    <a:pt x="3953" y="1196"/>
                  </a:lnTo>
                  <a:lnTo>
                    <a:pt x="3964" y="1156"/>
                  </a:lnTo>
                  <a:lnTo>
                    <a:pt x="3973" y="1125"/>
                  </a:lnTo>
                  <a:lnTo>
                    <a:pt x="3993" y="1084"/>
                  </a:lnTo>
                  <a:lnTo>
                    <a:pt x="4014" y="1064"/>
                  </a:lnTo>
                  <a:lnTo>
                    <a:pt x="4034" y="1034"/>
                  </a:lnTo>
                  <a:lnTo>
                    <a:pt x="4044" y="994"/>
                  </a:lnTo>
                  <a:lnTo>
                    <a:pt x="4065" y="963"/>
                  </a:lnTo>
                  <a:lnTo>
                    <a:pt x="4084" y="933"/>
                  </a:lnTo>
                  <a:lnTo>
                    <a:pt x="4105" y="912"/>
                  </a:lnTo>
                  <a:lnTo>
                    <a:pt x="4115" y="872"/>
                  </a:lnTo>
                  <a:lnTo>
                    <a:pt x="4136" y="841"/>
                  </a:lnTo>
                  <a:lnTo>
                    <a:pt x="4145" y="811"/>
                  </a:lnTo>
                  <a:lnTo>
                    <a:pt x="4156" y="781"/>
                  </a:lnTo>
                  <a:lnTo>
                    <a:pt x="4126" y="790"/>
                  </a:lnTo>
                  <a:lnTo>
                    <a:pt x="4105" y="801"/>
                  </a:lnTo>
                  <a:lnTo>
                    <a:pt x="4075" y="821"/>
                  </a:lnTo>
                  <a:lnTo>
                    <a:pt x="4044" y="841"/>
                  </a:lnTo>
                  <a:lnTo>
                    <a:pt x="4014" y="851"/>
                  </a:lnTo>
                  <a:lnTo>
                    <a:pt x="3993" y="882"/>
                  </a:lnTo>
                  <a:lnTo>
                    <a:pt x="3964" y="902"/>
                  </a:lnTo>
                  <a:lnTo>
                    <a:pt x="3943" y="933"/>
                  </a:lnTo>
                  <a:lnTo>
                    <a:pt x="3922" y="952"/>
                  </a:lnTo>
                  <a:lnTo>
                    <a:pt x="3903" y="973"/>
                  </a:lnTo>
                  <a:lnTo>
                    <a:pt x="3892" y="1004"/>
                  </a:lnTo>
                  <a:lnTo>
                    <a:pt x="3872" y="1034"/>
                  </a:lnTo>
                  <a:lnTo>
                    <a:pt x="3861" y="1064"/>
                  </a:lnTo>
                  <a:lnTo>
                    <a:pt x="3852" y="1095"/>
                  </a:lnTo>
                  <a:lnTo>
                    <a:pt x="3842" y="1125"/>
                  </a:lnTo>
                  <a:lnTo>
                    <a:pt x="3842" y="1156"/>
                  </a:lnTo>
                  <a:lnTo>
                    <a:pt x="3842" y="1186"/>
                  </a:lnTo>
                  <a:lnTo>
                    <a:pt x="3842" y="1217"/>
                  </a:lnTo>
                  <a:lnTo>
                    <a:pt x="3842" y="1246"/>
                  </a:lnTo>
                  <a:lnTo>
                    <a:pt x="3842" y="1277"/>
                  </a:lnTo>
                  <a:lnTo>
                    <a:pt x="3842" y="1307"/>
                  </a:lnTo>
                  <a:lnTo>
                    <a:pt x="3852" y="1338"/>
                  </a:lnTo>
                  <a:lnTo>
                    <a:pt x="3852" y="1368"/>
                  </a:lnTo>
                  <a:lnTo>
                    <a:pt x="3861" y="1408"/>
                  </a:lnTo>
                  <a:lnTo>
                    <a:pt x="3861" y="1429"/>
                  </a:lnTo>
                  <a:lnTo>
                    <a:pt x="3872" y="1459"/>
                  </a:lnTo>
                  <a:lnTo>
                    <a:pt x="3882" y="1490"/>
                  </a:lnTo>
                  <a:lnTo>
                    <a:pt x="3892" y="1520"/>
                  </a:lnTo>
                  <a:lnTo>
                    <a:pt x="3892" y="1551"/>
                  </a:lnTo>
                  <a:lnTo>
                    <a:pt x="3913" y="1581"/>
                  </a:lnTo>
                  <a:lnTo>
                    <a:pt x="3913" y="1612"/>
                  </a:lnTo>
                  <a:lnTo>
                    <a:pt x="3933" y="1642"/>
                  </a:lnTo>
                  <a:lnTo>
                    <a:pt x="3933" y="1662"/>
                  </a:lnTo>
                  <a:lnTo>
                    <a:pt x="3943" y="1692"/>
                  </a:lnTo>
                  <a:lnTo>
                    <a:pt x="3953" y="1723"/>
                  </a:lnTo>
                  <a:lnTo>
                    <a:pt x="3964" y="1743"/>
                  </a:lnTo>
                  <a:lnTo>
                    <a:pt x="3973" y="1774"/>
                  </a:lnTo>
                  <a:lnTo>
                    <a:pt x="3983" y="1804"/>
                  </a:lnTo>
                  <a:lnTo>
                    <a:pt x="4004" y="1835"/>
                  </a:lnTo>
                  <a:lnTo>
                    <a:pt x="4014" y="1865"/>
                  </a:lnTo>
                  <a:lnTo>
                    <a:pt x="4025" y="1885"/>
                  </a:lnTo>
                  <a:lnTo>
                    <a:pt x="4044" y="1905"/>
                  </a:lnTo>
                  <a:lnTo>
                    <a:pt x="4054" y="1936"/>
                  </a:lnTo>
                  <a:lnTo>
                    <a:pt x="4065" y="1966"/>
                  </a:lnTo>
                  <a:lnTo>
                    <a:pt x="4075" y="1997"/>
                  </a:lnTo>
                  <a:lnTo>
                    <a:pt x="4095" y="2016"/>
                  </a:lnTo>
                  <a:lnTo>
                    <a:pt x="4105" y="2047"/>
                  </a:lnTo>
                  <a:lnTo>
                    <a:pt x="4115" y="2077"/>
                  </a:lnTo>
                  <a:lnTo>
                    <a:pt x="4126" y="2098"/>
                  </a:lnTo>
                  <a:lnTo>
                    <a:pt x="4145" y="2128"/>
                  </a:lnTo>
                  <a:lnTo>
                    <a:pt x="4156" y="2148"/>
                  </a:lnTo>
                  <a:lnTo>
                    <a:pt x="4166" y="2179"/>
                  </a:lnTo>
                  <a:lnTo>
                    <a:pt x="4176" y="2209"/>
                  </a:lnTo>
                  <a:lnTo>
                    <a:pt x="4196" y="2230"/>
                  </a:lnTo>
                  <a:lnTo>
                    <a:pt x="4206" y="2260"/>
                  </a:lnTo>
                  <a:lnTo>
                    <a:pt x="4216" y="2291"/>
                  </a:lnTo>
                  <a:lnTo>
                    <a:pt x="4227" y="2310"/>
                  </a:lnTo>
                  <a:lnTo>
                    <a:pt x="4237" y="2341"/>
                  </a:lnTo>
                  <a:lnTo>
                    <a:pt x="4247" y="2371"/>
                  </a:lnTo>
                  <a:lnTo>
                    <a:pt x="4267" y="2392"/>
                  </a:lnTo>
                  <a:lnTo>
                    <a:pt x="4267" y="2422"/>
                  </a:lnTo>
                  <a:lnTo>
                    <a:pt x="4288" y="2453"/>
                  </a:lnTo>
                  <a:lnTo>
                    <a:pt x="4298" y="2483"/>
                  </a:lnTo>
                  <a:lnTo>
                    <a:pt x="4307" y="2514"/>
                  </a:lnTo>
                  <a:lnTo>
                    <a:pt x="4318" y="2533"/>
                  </a:lnTo>
                  <a:lnTo>
                    <a:pt x="4328" y="2564"/>
                  </a:lnTo>
                  <a:lnTo>
                    <a:pt x="4338" y="2594"/>
                  </a:lnTo>
                  <a:lnTo>
                    <a:pt x="4349" y="2625"/>
                  </a:lnTo>
                  <a:lnTo>
                    <a:pt x="4359" y="2655"/>
                  </a:lnTo>
                  <a:lnTo>
                    <a:pt x="4368" y="2686"/>
                  </a:lnTo>
                  <a:lnTo>
                    <a:pt x="4368" y="2706"/>
                  </a:lnTo>
                  <a:lnTo>
                    <a:pt x="4378" y="2746"/>
                  </a:lnTo>
                  <a:lnTo>
                    <a:pt x="4389" y="2777"/>
                  </a:lnTo>
                  <a:lnTo>
                    <a:pt x="4389" y="2807"/>
                  </a:lnTo>
                  <a:lnTo>
                    <a:pt x="4399" y="2838"/>
                  </a:lnTo>
                  <a:lnTo>
                    <a:pt x="4409" y="2868"/>
                  </a:lnTo>
                  <a:lnTo>
                    <a:pt x="4409" y="2899"/>
                  </a:lnTo>
                  <a:lnTo>
                    <a:pt x="4420" y="2929"/>
                  </a:lnTo>
                  <a:lnTo>
                    <a:pt x="4420" y="2969"/>
                  </a:lnTo>
                  <a:lnTo>
                    <a:pt x="4429" y="3000"/>
                  </a:lnTo>
                  <a:lnTo>
                    <a:pt x="4420" y="3040"/>
                  </a:lnTo>
                  <a:lnTo>
                    <a:pt x="4409" y="3091"/>
                  </a:lnTo>
                  <a:lnTo>
                    <a:pt x="4399" y="3132"/>
                  </a:lnTo>
                  <a:lnTo>
                    <a:pt x="4378" y="3172"/>
                  </a:lnTo>
                  <a:lnTo>
                    <a:pt x="4349" y="3202"/>
                  </a:lnTo>
                  <a:lnTo>
                    <a:pt x="4318" y="3233"/>
                  </a:lnTo>
                  <a:lnTo>
                    <a:pt x="4288" y="3263"/>
                  </a:lnTo>
                  <a:lnTo>
                    <a:pt x="4257" y="3303"/>
                  </a:lnTo>
                  <a:lnTo>
                    <a:pt x="4216" y="3324"/>
                  </a:lnTo>
                  <a:lnTo>
                    <a:pt x="4176" y="3345"/>
                  </a:lnTo>
                  <a:lnTo>
                    <a:pt x="4136" y="3374"/>
                  </a:lnTo>
                  <a:lnTo>
                    <a:pt x="4095" y="3395"/>
                  </a:lnTo>
                  <a:lnTo>
                    <a:pt x="4054" y="3416"/>
                  </a:lnTo>
                  <a:lnTo>
                    <a:pt x="4014" y="3446"/>
                  </a:lnTo>
                  <a:lnTo>
                    <a:pt x="3973" y="3466"/>
                  </a:lnTo>
                  <a:lnTo>
                    <a:pt x="3943" y="3486"/>
                  </a:lnTo>
                  <a:lnTo>
                    <a:pt x="3922" y="3496"/>
                  </a:lnTo>
                  <a:lnTo>
                    <a:pt x="3892" y="3507"/>
                  </a:lnTo>
                  <a:lnTo>
                    <a:pt x="3861" y="3527"/>
                  </a:lnTo>
                  <a:lnTo>
                    <a:pt x="3831" y="3536"/>
                  </a:lnTo>
                  <a:lnTo>
                    <a:pt x="3802" y="3547"/>
                  </a:lnTo>
                  <a:lnTo>
                    <a:pt x="3771" y="3567"/>
                  </a:lnTo>
                  <a:lnTo>
                    <a:pt x="3741" y="3578"/>
                  </a:lnTo>
                  <a:lnTo>
                    <a:pt x="3720" y="3597"/>
                  </a:lnTo>
                  <a:lnTo>
                    <a:pt x="3690" y="3608"/>
                  </a:lnTo>
                  <a:lnTo>
                    <a:pt x="3659" y="3618"/>
                  </a:lnTo>
                  <a:lnTo>
                    <a:pt x="3629" y="3628"/>
                  </a:lnTo>
                  <a:lnTo>
                    <a:pt x="3598" y="3639"/>
                  </a:lnTo>
                  <a:lnTo>
                    <a:pt x="3568" y="3648"/>
                  </a:lnTo>
                  <a:lnTo>
                    <a:pt x="3537" y="3669"/>
                  </a:lnTo>
                  <a:lnTo>
                    <a:pt x="3507" y="3669"/>
                  </a:lnTo>
                  <a:lnTo>
                    <a:pt x="3476" y="3689"/>
                  </a:lnTo>
                  <a:lnTo>
                    <a:pt x="3446" y="3689"/>
                  </a:lnTo>
                  <a:lnTo>
                    <a:pt x="3415" y="3709"/>
                  </a:lnTo>
                  <a:lnTo>
                    <a:pt x="3386" y="3709"/>
                  </a:lnTo>
                  <a:lnTo>
                    <a:pt x="3355" y="3730"/>
                  </a:lnTo>
                  <a:lnTo>
                    <a:pt x="3314" y="3730"/>
                  </a:lnTo>
                  <a:lnTo>
                    <a:pt x="3295" y="3750"/>
                  </a:lnTo>
                  <a:lnTo>
                    <a:pt x="3264" y="3750"/>
                  </a:lnTo>
                  <a:lnTo>
                    <a:pt x="3234" y="3770"/>
                  </a:lnTo>
                  <a:lnTo>
                    <a:pt x="3193" y="3770"/>
                  </a:lnTo>
                  <a:lnTo>
                    <a:pt x="3163" y="3780"/>
                  </a:lnTo>
                  <a:lnTo>
                    <a:pt x="3132" y="3790"/>
                  </a:lnTo>
                  <a:lnTo>
                    <a:pt x="3102" y="3801"/>
                  </a:lnTo>
                  <a:lnTo>
                    <a:pt x="3072" y="3810"/>
                  </a:lnTo>
                  <a:lnTo>
                    <a:pt x="3041" y="3820"/>
                  </a:lnTo>
                  <a:lnTo>
                    <a:pt x="3011" y="3831"/>
                  </a:lnTo>
                  <a:lnTo>
                    <a:pt x="2980" y="3831"/>
                  </a:lnTo>
                  <a:lnTo>
                    <a:pt x="2950" y="3831"/>
                  </a:lnTo>
                  <a:lnTo>
                    <a:pt x="2909" y="3841"/>
                  </a:lnTo>
                  <a:lnTo>
                    <a:pt x="2879" y="3841"/>
                  </a:lnTo>
                  <a:lnTo>
                    <a:pt x="2849" y="3851"/>
                  </a:lnTo>
                  <a:lnTo>
                    <a:pt x="2818" y="3862"/>
                  </a:lnTo>
                  <a:lnTo>
                    <a:pt x="2788" y="3862"/>
                  </a:lnTo>
                  <a:lnTo>
                    <a:pt x="2747" y="3871"/>
                  </a:lnTo>
                  <a:lnTo>
                    <a:pt x="2717" y="3881"/>
                  </a:lnTo>
                  <a:lnTo>
                    <a:pt x="2686" y="3881"/>
                  </a:lnTo>
                  <a:lnTo>
                    <a:pt x="2656" y="3881"/>
                  </a:lnTo>
                  <a:lnTo>
                    <a:pt x="2616" y="3892"/>
                  </a:lnTo>
                  <a:lnTo>
                    <a:pt x="2585" y="3892"/>
                  </a:lnTo>
                  <a:lnTo>
                    <a:pt x="2555" y="3902"/>
                  </a:lnTo>
                  <a:lnTo>
                    <a:pt x="2524" y="3902"/>
                  </a:lnTo>
                  <a:lnTo>
                    <a:pt x="2494" y="3912"/>
                  </a:lnTo>
                  <a:lnTo>
                    <a:pt x="2463" y="3912"/>
                  </a:lnTo>
                  <a:lnTo>
                    <a:pt x="2423" y="3912"/>
                  </a:lnTo>
                  <a:lnTo>
                    <a:pt x="2393" y="3912"/>
                  </a:lnTo>
                  <a:lnTo>
                    <a:pt x="2351" y="3912"/>
                  </a:lnTo>
                  <a:lnTo>
                    <a:pt x="2332" y="3921"/>
                  </a:lnTo>
                  <a:lnTo>
                    <a:pt x="2290" y="3921"/>
                  </a:lnTo>
                  <a:lnTo>
                    <a:pt x="2261" y="3921"/>
                  </a:lnTo>
                  <a:lnTo>
                    <a:pt x="2231" y="3921"/>
                  </a:lnTo>
                  <a:lnTo>
                    <a:pt x="2200" y="3932"/>
                  </a:lnTo>
                  <a:lnTo>
                    <a:pt x="2170" y="3932"/>
                  </a:lnTo>
                  <a:lnTo>
                    <a:pt x="2128" y="3932"/>
                  </a:lnTo>
                  <a:lnTo>
                    <a:pt x="2099" y="3932"/>
                  </a:lnTo>
                  <a:lnTo>
                    <a:pt x="2068" y="3932"/>
                  </a:lnTo>
                  <a:lnTo>
                    <a:pt x="2038" y="3932"/>
                  </a:lnTo>
                  <a:lnTo>
                    <a:pt x="2008" y="3932"/>
                  </a:lnTo>
                  <a:lnTo>
                    <a:pt x="1977" y="3932"/>
                  </a:lnTo>
                  <a:lnTo>
                    <a:pt x="1947" y="3932"/>
                  </a:lnTo>
                  <a:lnTo>
                    <a:pt x="1886" y="3912"/>
                  </a:lnTo>
                  <a:lnTo>
                    <a:pt x="1845" y="3902"/>
                  </a:lnTo>
                  <a:lnTo>
                    <a:pt x="1794" y="3892"/>
                  </a:lnTo>
                  <a:lnTo>
                    <a:pt x="1743" y="3881"/>
                  </a:lnTo>
                  <a:lnTo>
                    <a:pt x="1683" y="3862"/>
                  </a:lnTo>
                  <a:lnTo>
                    <a:pt x="1642" y="3862"/>
                  </a:lnTo>
                  <a:lnTo>
                    <a:pt x="1592" y="3841"/>
                  </a:lnTo>
                  <a:lnTo>
                    <a:pt x="1541" y="3841"/>
                  </a:lnTo>
                  <a:lnTo>
                    <a:pt x="1491" y="3831"/>
                  </a:lnTo>
                  <a:lnTo>
                    <a:pt x="1440" y="3820"/>
                  </a:lnTo>
                  <a:lnTo>
                    <a:pt x="1390" y="3810"/>
                  </a:lnTo>
                  <a:lnTo>
                    <a:pt x="1348" y="3801"/>
                  </a:lnTo>
                  <a:lnTo>
                    <a:pt x="1298" y="3790"/>
                  </a:lnTo>
                  <a:lnTo>
                    <a:pt x="1247" y="3780"/>
                  </a:lnTo>
                  <a:lnTo>
                    <a:pt x="1197" y="3770"/>
                  </a:lnTo>
                  <a:lnTo>
                    <a:pt x="1156" y="3759"/>
                  </a:lnTo>
                  <a:lnTo>
                    <a:pt x="1095" y="3750"/>
                  </a:lnTo>
                  <a:lnTo>
                    <a:pt x="1045" y="3740"/>
                  </a:lnTo>
                  <a:lnTo>
                    <a:pt x="1003" y="3719"/>
                  </a:lnTo>
                  <a:lnTo>
                    <a:pt x="953" y="3709"/>
                  </a:lnTo>
                  <a:lnTo>
                    <a:pt x="902" y="3698"/>
                  </a:lnTo>
                  <a:lnTo>
                    <a:pt x="862" y="3679"/>
                  </a:lnTo>
                  <a:lnTo>
                    <a:pt x="812" y="3669"/>
                  </a:lnTo>
                  <a:lnTo>
                    <a:pt x="771" y="3658"/>
                  </a:lnTo>
                  <a:lnTo>
                    <a:pt x="720" y="3639"/>
                  </a:lnTo>
                  <a:lnTo>
                    <a:pt x="679" y="3618"/>
                  </a:lnTo>
                  <a:lnTo>
                    <a:pt x="629" y="3597"/>
                  </a:lnTo>
                  <a:lnTo>
                    <a:pt x="589" y="3578"/>
                  </a:lnTo>
                  <a:lnTo>
                    <a:pt x="548" y="3547"/>
                  </a:lnTo>
                  <a:lnTo>
                    <a:pt x="497" y="3527"/>
                  </a:lnTo>
                  <a:lnTo>
                    <a:pt x="456" y="3507"/>
                  </a:lnTo>
                  <a:lnTo>
                    <a:pt x="416" y="3486"/>
                  </a:lnTo>
                  <a:lnTo>
                    <a:pt x="385" y="3466"/>
                  </a:lnTo>
                  <a:lnTo>
                    <a:pt x="366" y="3456"/>
                  </a:lnTo>
                  <a:lnTo>
                    <a:pt x="335" y="3435"/>
                  </a:lnTo>
                  <a:lnTo>
                    <a:pt x="315" y="3425"/>
                  </a:lnTo>
                  <a:lnTo>
                    <a:pt x="284" y="3405"/>
                  </a:lnTo>
                  <a:lnTo>
                    <a:pt x="254" y="3395"/>
                  </a:lnTo>
                  <a:lnTo>
                    <a:pt x="234" y="3385"/>
                  </a:lnTo>
                  <a:lnTo>
                    <a:pt x="204" y="3374"/>
                  </a:lnTo>
                  <a:lnTo>
                    <a:pt x="173" y="3355"/>
                  </a:lnTo>
                  <a:lnTo>
                    <a:pt x="153" y="3345"/>
                  </a:lnTo>
                  <a:lnTo>
                    <a:pt x="122" y="3334"/>
                  </a:lnTo>
                  <a:lnTo>
                    <a:pt x="103" y="3314"/>
                  </a:lnTo>
                  <a:lnTo>
                    <a:pt x="61" y="3273"/>
                  </a:lnTo>
                  <a:lnTo>
                    <a:pt x="21" y="3233"/>
                  </a:lnTo>
                  <a:lnTo>
                    <a:pt x="42" y="3212"/>
                  </a:lnTo>
                  <a:lnTo>
                    <a:pt x="51" y="3192"/>
                  </a:lnTo>
                  <a:lnTo>
                    <a:pt x="51" y="3172"/>
                  </a:lnTo>
                  <a:lnTo>
                    <a:pt x="51" y="3152"/>
                  </a:lnTo>
                  <a:lnTo>
                    <a:pt x="21" y="3111"/>
                  </a:lnTo>
                  <a:lnTo>
                    <a:pt x="11" y="3080"/>
                  </a:lnTo>
                  <a:lnTo>
                    <a:pt x="0" y="3030"/>
                  </a:lnTo>
                  <a:lnTo>
                    <a:pt x="21" y="3000"/>
                  </a:lnTo>
                  <a:lnTo>
                    <a:pt x="31" y="2949"/>
                  </a:lnTo>
                  <a:lnTo>
                    <a:pt x="42" y="2909"/>
                  </a:lnTo>
                  <a:lnTo>
                    <a:pt x="51" y="2868"/>
                  </a:lnTo>
                  <a:lnTo>
                    <a:pt x="51" y="2828"/>
                  </a:lnTo>
                  <a:lnTo>
                    <a:pt x="204" y="2807"/>
                  </a:lnTo>
                  <a:lnTo>
                    <a:pt x="740" y="2108"/>
                  </a:lnTo>
                  <a:lnTo>
                    <a:pt x="771" y="2088"/>
                  </a:lnTo>
                  <a:lnTo>
                    <a:pt x="812" y="2068"/>
                  </a:lnTo>
                  <a:lnTo>
                    <a:pt x="852" y="2047"/>
                  </a:lnTo>
                  <a:lnTo>
                    <a:pt x="883" y="2037"/>
                  </a:lnTo>
                  <a:lnTo>
                    <a:pt x="923" y="2016"/>
                  </a:lnTo>
                  <a:lnTo>
                    <a:pt x="963" y="2016"/>
                  </a:lnTo>
                  <a:lnTo>
                    <a:pt x="1003" y="2016"/>
                  </a:lnTo>
                  <a:lnTo>
                    <a:pt x="1045" y="2047"/>
                  </a:lnTo>
                  <a:lnTo>
                    <a:pt x="1045" y="2077"/>
                  </a:lnTo>
                  <a:lnTo>
                    <a:pt x="1034" y="2119"/>
                  </a:lnTo>
                  <a:lnTo>
                    <a:pt x="1034" y="2159"/>
                  </a:lnTo>
                  <a:lnTo>
                    <a:pt x="1034" y="2199"/>
                  </a:lnTo>
                  <a:lnTo>
                    <a:pt x="1024" y="2230"/>
                  </a:lnTo>
                  <a:lnTo>
                    <a:pt x="1014" y="2270"/>
                  </a:lnTo>
                  <a:lnTo>
                    <a:pt x="1003" y="2310"/>
                  </a:lnTo>
                  <a:lnTo>
                    <a:pt x="994" y="2351"/>
                  </a:lnTo>
                  <a:lnTo>
                    <a:pt x="984" y="2382"/>
                  </a:lnTo>
                  <a:lnTo>
                    <a:pt x="974" y="2422"/>
                  </a:lnTo>
                  <a:lnTo>
                    <a:pt x="953" y="2453"/>
                  </a:lnTo>
                  <a:lnTo>
                    <a:pt x="943" y="2493"/>
                  </a:lnTo>
                  <a:lnTo>
                    <a:pt x="933" y="2533"/>
                  </a:lnTo>
                  <a:lnTo>
                    <a:pt x="923" y="2564"/>
                  </a:lnTo>
                  <a:lnTo>
                    <a:pt x="902" y="2605"/>
                  </a:lnTo>
                  <a:lnTo>
                    <a:pt x="892" y="2645"/>
                  </a:lnTo>
                  <a:lnTo>
                    <a:pt x="883" y="2676"/>
                  </a:lnTo>
                  <a:lnTo>
                    <a:pt x="872" y="2706"/>
                  </a:lnTo>
                  <a:lnTo>
                    <a:pt x="852" y="2737"/>
                  </a:lnTo>
                  <a:lnTo>
                    <a:pt x="841" y="2777"/>
                  </a:lnTo>
                  <a:lnTo>
                    <a:pt x="831" y="2817"/>
                  </a:lnTo>
                  <a:lnTo>
                    <a:pt x="822" y="2857"/>
                  </a:lnTo>
                  <a:lnTo>
                    <a:pt x="812" y="2888"/>
                  </a:lnTo>
                  <a:lnTo>
                    <a:pt x="812" y="2929"/>
                  </a:lnTo>
                  <a:lnTo>
                    <a:pt x="801" y="2960"/>
                  </a:lnTo>
                  <a:lnTo>
                    <a:pt x="791" y="3000"/>
                  </a:lnTo>
                  <a:lnTo>
                    <a:pt x="791" y="3030"/>
                  </a:lnTo>
                  <a:lnTo>
                    <a:pt x="791" y="3071"/>
                  </a:lnTo>
                  <a:lnTo>
                    <a:pt x="791" y="3111"/>
                  </a:lnTo>
                  <a:lnTo>
                    <a:pt x="791" y="3152"/>
                  </a:lnTo>
                  <a:lnTo>
                    <a:pt x="801" y="3192"/>
                  </a:lnTo>
                  <a:lnTo>
                    <a:pt x="812" y="3233"/>
                  </a:lnTo>
                  <a:lnTo>
                    <a:pt x="852" y="3263"/>
                  </a:lnTo>
                  <a:lnTo>
                    <a:pt x="892" y="3294"/>
                  </a:lnTo>
                  <a:lnTo>
                    <a:pt x="923" y="3294"/>
                  </a:lnTo>
                  <a:lnTo>
                    <a:pt x="943" y="3303"/>
                  </a:lnTo>
                  <a:lnTo>
                    <a:pt x="974" y="3303"/>
                  </a:lnTo>
                  <a:lnTo>
                    <a:pt x="1003" y="3314"/>
                  </a:lnTo>
                  <a:lnTo>
                    <a:pt x="1034" y="3303"/>
                  </a:lnTo>
                  <a:lnTo>
                    <a:pt x="1064" y="3303"/>
                  </a:lnTo>
                  <a:lnTo>
                    <a:pt x="1095" y="3303"/>
                  </a:lnTo>
                  <a:lnTo>
                    <a:pt x="1125" y="3303"/>
                  </a:lnTo>
                  <a:lnTo>
                    <a:pt x="1156" y="3303"/>
                  </a:lnTo>
                  <a:lnTo>
                    <a:pt x="1186" y="3294"/>
                  </a:lnTo>
                  <a:lnTo>
                    <a:pt x="1207" y="3294"/>
                  </a:lnTo>
                  <a:lnTo>
                    <a:pt x="1247" y="3294"/>
                  </a:lnTo>
                  <a:lnTo>
                    <a:pt x="1268" y="3294"/>
                  </a:lnTo>
                  <a:lnTo>
                    <a:pt x="1298" y="3284"/>
                  </a:lnTo>
                  <a:lnTo>
                    <a:pt x="1329" y="3284"/>
                  </a:lnTo>
                  <a:lnTo>
                    <a:pt x="1359" y="3294"/>
                  </a:lnTo>
                  <a:lnTo>
                    <a:pt x="1399" y="3294"/>
                  </a:lnTo>
                  <a:lnTo>
                    <a:pt x="1449" y="3314"/>
                  </a:lnTo>
                  <a:lnTo>
                    <a:pt x="1470" y="3324"/>
                  </a:lnTo>
                  <a:lnTo>
                    <a:pt x="1491" y="3345"/>
                  </a:lnTo>
                  <a:lnTo>
                    <a:pt x="1501" y="3355"/>
                  </a:lnTo>
                  <a:lnTo>
                    <a:pt x="1521" y="3385"/>
                  </a:lnTo>
                  <a:lnTo>
                    <a:pt x="1531" y="3405"/>
                  </a:lnTo>
                  <a:lnTo>
                    <a:pt x="1541" y="3435"/>
                  </a:lnTo>
                  <a:lnTo>
                    <a:pt x="1552" y="3476"/>
                  </a:lnTo>
                  <a:lnTo>
                    <a:pt x="1561" y="3517"/>
                  </a:lnTo>
                  <a:lnTo>
                    <a:pt x="1581" y="3527"/>
                  </a:lnTo>
                  <a:lnTo>
                    <a:pt x="1602" y="3547"/>
                  </a:lnTo>
                  <a:lnTo>
                    <a:pt x="1632" y="3557"/>
                  </a:lnTo>
                  <a:lnTo>
                    <a:pt x="1663" y="3557"/>
                  </a:lnTo>
                  <a:lnTo>
                    <a:pt x="1683" y="3557"/>
                  </a:lnTo>
                  <a:lnTo>
                    <a:pt x="1714" y="3557"/>
                  </a:lnTo>
                  <a:lnTo>
                    <a:pt x="1743" y="3547"/>
                  </a:lnTo>
                  <a:lnTo>
                    <a:pt x="1775" y="3547"/>
                  </a:lnTo>
                  <a:lnTo>
                    <a:pt x="1804" y="3527"/>
                  </a:lnTo>
                  <a:lnTo>
                    <a:pt x="1835" y="3507"/>
                  </a:lnTo>
                  <a:lnTo>
                    <a:pt x="1855" y="3486"/>
                  </a:lnTo>
                  <a:lnTo>
                    <a:pt x="1886" y="3466"/>
                  </a:lnTo>
                  <a:lnTo>
                    <a:pt x="1906" y="3446"/>
                  </a:lnTo>
                  <a:lnTo>
                    <a:pt x="1926" y="3425"/>
                  </a:lnTo>
                  <a:lnTo>
                    <a:pt x="1956" y="3395"/>
                  </a:lnTo>
                  <a:lnTo>
                    <a:pt x="1977" y="3374"/>
                  </a:lnTo>
                  <a:lnTo>
                    <a:pt x="1997" y="3355"/>
                  </a:lnTo>
                  <a:lnTo>
                    <a:pt x="2017" y="3334"/>
                  </a:lnTo>
                  <a:lnTo>
                    <a:pt x="2038" y="3303"/>
                  </a:lnTo>
                  <a:lnTo>
                    <a:pt x="2058" y="3284"/>
                  </a:lnTo>
                  <a:lnTo>
                    <a:pt x="2068" y="3253"/>
                  </a:lnTo>
                  <a:lnTo>
                    <a:pt x="2088" y="3223"/>
                  </a:lnTo>
                  <a:lnTo>
                    <a:pt x="2109" y="3202"/>
                  </a:lnTo>
                  <a:lnTo>
                    <a:pt x="2128" y="3183"/>
                  </a:lnTo>
                  <a:lnTo>
                    <a:pt x="2139" y="3152"/>
                  </a:lnTo>
                  <a:lnTo>
                    <a:pt x="2149" y="3122"/>
                  </a:lnTo>
                  <a:lnTo>
                    <a:pt x="2159" y="3091"/>
                  </a:lnTo>
                  <a:lnTo>
                    <a:pt x="2170" y="3061"/>
                  </a:lnTo>
                  <a:lnTo>
                    <a:pt x="2179" y="3030"/>
                  </a:lnTo>
                  <a:lnTo>
                    <a:pt x="2189" y="3010"/>
                  </a:lnTo>
                  <a:lnTo>
                    <a:pt x="2200" y="2979"/>
                  </a:lnTo>
                  <a:lnTo>
                    <a:pt x="2220" y="2949"/>
                  </a:lnTo>
                  <a:lnTo>
                    <a:pt x="2220" y="2909"/>
                  </a:lnTo>
                  <a:lnTo>
                    <a:pt x="2231" y="2878"/>
                  </a:lnTo>
                  <a:lnTo>
                    <a:pt x="2231" y="2857"/>
                  </a:lnTo>
                  <a:lnTo>
                    <a:pt x="2240" y="2828"/>
                  </a:lnTo>
                  <a:lnTo>
                    <a:pt x="2250" y="2798"/>
                  </a:lnTo>
                  <a:lnTo>
                    <a:pt x="2250" y="2767"/>
                  </a:lnTo>
                  <a:lnTo>
                    <a:pt x="2261" y="2737"/>
                  </a:lnTo>
                  <a:lnTo>
                    <a:pt x="2271" y="2706"/>
                  </a:lnTo>
                  <a:lnTo>
                    <a:pt x="2261" y="2676"/>
                  </a:lnTo>
                  <a:lnTo>
                    <a:pt x="2261" y="2634"/>
                  </a:lnTo>
                  <a:lnTo>
                    <a:pt x="2261" y="2605"/>
                  </a:lnTo>
                  <a:lnTo>
                    <a:pt x="2250" y="2575"/>
                  </a:lnTo>
                  <a:lnTo>
                    <a:pt x="2240" y="2544"/>
                  </a:lnTo>
                  <a:lnTo>
                    <a:pt x="2231" y="2503"/>
                  </a:lnTo>
                  <a:lnTo>
                    <a:pt x="2220" y="2472"/>
                  </a:lnTo>
                  <a:lnTo>
                    <a:pt x="2220" y="2443"/>
                  </a:lnTo>
                  <a:lnTo>
                    <a:pt x="2200" y="2412"/>
                  </a:lnTo>
                  <a:lnTo>
                    <a:pt x="2189" y="2382"/>
                  </a:lnTo>
                  <a:lnTo>
                    <a:pt x="2179" y="2341"/>
                  </a:lnTo>
                  <a:lnTo>
                    <a:pt x="2170" y="2310"/>
                  </a:lnTo>
                  <a:lnTo>
                    <a:pt x="2159" y="2281"/>
                  </a:lnTo>
                  <a:lnTo>
                    <a:pt x="2139" y="2250"/>
                  </a:lnTo>
                  <a:lnTo>
                    <a:pt x="2128" y="2220"/>
                  </a:lnTo>
                  <a:lnTo>
                    <a:pt x="2128" y="2189"/>
                  </a:lnTo>
                  <a:lnTo>
                    <a:pt x="2109" y="2159"/>
                  </a:lnTo>
                  <a:lnTo>
                    <a:pt x="2099" y="2128"/>
                  </a:lnTo>
                  <a:lnTo>
                    <a:pt x="2088" y="2088"/>
                  </a:lnTo>
                  <a:lnTo>
                    <a:pt x="2088" y="2058"/>
                  </a:lnTo>
                  <a:lnTo>
                    <a:pt x="2088" y="2027"/>
                  </a:lnTo>
                  <a:lnTo>
                    <a:pt x="2088" y="1997"/>
                  </a:lnTo>
                  <a:lnTo>
                    <a:pt x="2088" y="1966"/>
                  </a:lnTo>
                  <a:lnTo>
                    <a:pt x="2088" y="1936"/>
                  </a:lnTo>
                  <a:lnTo>
                    <a:pt x="2088" y="1905"/>
                  </a:lnTo>
                  <a:lnTo>
                    <a:pt x="2099" y="1875"/>
                  </a:lnTo>
                  <a:lnTo>
                    <a:pt x="2109" y="1845"/>
                  </a:lnTo>
                  <a:lnTo>
                    <a:pt x="2128" y="1814"/>
                  </a:lnTo>
                  <a:lnTo>
                    <a:pt x="2139" y="1784"/>
                  </a:lnTo>
                  <a:lnTo>
                    <a:pt x="2159" y="1753"/>
                  </a:lnTo>
                  <a:lnTo>
                    <a:pt x="2179" y="1723"/>
                  </a:lnTo>
                  <a:lnTo>
                    <a:pt x="2220" y="1692"/>
                  </a:lnTo>
                  <a:lnTo>
                    <a:pt x="2240" y="1662"/>
                  </a:lnTo>
                  <a:lnTo>
                    <a:pt x="2271" y="1631"/>
                  </a:lnTo>
                  <a:lnTo>
                    <a:pt x="2290" y="1601"/>
                  </a:lnTo>
                  <a:lnTo>
                    <a:pt x="2301" y="1561"/>
                  </a:lnTo>
                  <a:lnTo>
                    <a:pt x="2271" y="1541"/>
                  </a:lnTo>
                  <a:lnTo>
                    <a:pt x="2250" y="1520"/>
                  </a:lnTo>
                  <a:lnTo>
                    <a:pt x="2231" y="1500"/>
                  </a:lnTo>
                  <a:lnTo>
                    <a:pt x="2210" y="1480"/>
                  </a:lnTo>
                  <a:lnTo>
                    <a:pt x="2170" y="1450"/>
                  </a:lnTo>
                  <a:lnTo>
                    <a:pt x="2128" y="1419"/>
                  </a:lnTo>
                  <a:lnTo>
                    <a:pt x="2099" y="1408"/>
                  </a:lnTo>
                  <a:lnTo>
                    <a:pt x="2078" y="1389"/>
                  </a:lnTo>
                  <a:lnTo>
                    <a:pt x="2048" y="1379"/>
                  </a:lnTo>
                  <a:lnTo>
                    <a:pt x="2027" y="1368"/>
                  </a:lnTo>
                  <a:lnTo>
                    <a:pt x="1977" y="1348"/>
                  </a:lnTo>
                  <a:lnTo>
                    <a:pt x="1926" y="1338"/>
                  </a:lnTo>
                  <a:lnTo>
                    <a:pt x="1896" y="1318"/>
                  </a:lnTo>
                  <a:lnTo>
                    <a:pt x="1876" y="1318"/>
                  </a:lnTo>
                  <a:lnTo>
                    <a:pt x="1845" y="1297"/>
                  </a:lnTo>
                  <a:lnTo>
                    <a:pt x="1825" y="1297"/>
                  </a:lnTo>
                  <a:lnTo>
                    <a:pt x="1764" y="1277"/>
                  </a:lnTo>
                  <a:lnTo>
                    <a:pt x="1714" y="1267"/>
                  </a:lnTo>
                  <a:lnTo>
                    <a:pt x="1663" y="1246"/>
                  </a:lnTo>
                  <a:lnTo>
                    <a:pt x="1612" y="1227"/>
                  </a:lnTo>
                  <a:lnTo>
                    <a:pt x="1561" y="1206"/>
                  </a:lnTo>
                  <a:lnTo>
                    <a:pt x="1521" y="1186"/>
                  </a:lnTo>
                  <a:lnTo>
                    <a:pt x="1480" y="1145"/>
                  </a:lnTo>
                  <a:lnTo>
                    <a:pt x="1460" y="1105"/>
                  </a:lnTo>
                  <a:lnTo>
                    <a:pt x="1440" y="1064"/>
                  </a:lnTo>
                  <a:lnTo>
                    <a:pt x="1449" y="1023"/>
                  </a:lnTo>
                  <a:lnTo>
                    <a:pt x="1449" y="973"/>
                  </a:lnTo>
                  <a:lnTo>
                    <a:pt x="1470" y="933"/>
                  </a:lnTo>
                  <a:lnTo>
                    <a:pt x="1480" y="893"/>
                  </a:lnTo>
                  <a:lnTo>
                    <a:pt x="1510" y="861"/>
                  </a:lnTo>
                  <a:lnTo>
                    <a:pt x="1521" y="832"/>
                  </a:lnTo>
                  <a:lnTo>
                    <a:pt x="1552" y="801"/>
                  </a:lnTo>
                  <a:lnTo>
                    <a:pt x="1571" y="771"/>
                  </a:lnTo>
                  <a:lnTo>
                    <a:pt x="1602" y="760"/>
                  </a:lnTo>
                  <a:lnTo>
                    <a:pt x="1632" y="740"/>
                  </a:lnTo>
                  <a:lnTo>
                    <a:pt x="1663" y="720"/>
                  </a:lnTo>
                  <a:lnTo>
                    <a:pt x="1683" y="699"/>
                  </a:lnTo>
                  <a:lnTo>
                    <a:pt x="1724" y="689"/>
                  </a:lnTo>
                  <a:lnTo>
                    <a:pt x="1754" y="679"/>
                  </a:lnTo>
                  <a:lnTo>
                    <a:pt x="1784" y="670"/>
                  </a:lnTo>
                  <a:lnTo>
                    <a:pt x="1815" y="659"/>
                  </a:lnTo>
                  <a:lnTo>
                    <a:pt x="1845" y="649"/>
                  </a:lnTo>
                  <a:lnTo>
                    <a:pt x="1886" y="639"/>
                  </a:lnTo>
                  <a:lnTo>
                    <a:pt x="1926" y="639"/>
                  </a:lnTo>
                  <a:lnTo>
                    <a:pt x="1956" y="639"/>
                  </a:lnTo>
                  <a:lnTo>
                    <a:pt x="1997" y="639"/>
                  </a:lnTo>
                  <a:lnTo>
                    <a:pt x="2027" y="639"/>
                  </a:lnTo>
                  <a:lnTo>
                    <a:pt x="2068" y="639"/>
                  </a:lnTo>
                  <a:lnTo>
                    <a:pt x="2099" y="639"/>
                  </a:lnTo>
                  <a:lnTo>
                    <a:pt x="2139" y="639"/>
                  </a:lnTo>
                  <a:lnTo>
                    <a:pt x="2170" y="639"/>
                  </a:lnTo>
                  <a:lnTo>
                    <a:pt x="2210" y="649"/>
                  </a:lnTo>
                  <a:lnTo>
                    <a:pt x="2250" y="649"/>
                  </a:lnTo>
                  <a:lnTo>
                    <a:pt x="2290" y="659"/>
                  </a:lnTo>
                  <a:lnTo>
                    <a:pt x="2321" y="670"/>
                  </a:lnTo>
                  <a:lnTo>
                    <a:pt x="2351" y="679"/>
                  </a:lnTo>
                  <a:lnTo>
                    <a:pt x="2393" y="679"/>
                  </a:lnTo>
                  <a:lnTo>
                    <a:pt x="2433" y="689"/>
                  </a:lnTo>
                  <a:lnTo>
                    <a:pt x="2463" y="699"/>
                  </a:lnTo>
                  <a:lnTo>
                    <a:pt x="2494" y="710"/>
                  </a:lnTo>
                  <a:lnTo>
                    <a:pt x="2534" y="720"/>
                  </a:lnTo>
                  <a:lnTo>
                    <a:pt x="2574" y="740"/>
                  </a:lnTo>
                  <a:lnTo>
                    <a:pt x="2574" y="760"/>
                  </a:lnTo>
                  <a:lnTo>
                    <a:pt x="2585" y="781"/>
                  </a:lnTo>
                  <a:lnTo>
                    <a:pt x="2595" y="811"/>
                  </a:lnTo>
                  <a:lnTo>
                    <a:pt x="2595" y="841"/>
                  </a:lnTo>
                  <a:lnTo>
                    <a:pt x="2595" y="872"/>
                  </a:lnTo>
                  <a:lnTo>
                    <a:pt x="2595" y="902"/>
                  </a:lnTo>
                  <a:lnTo>
                    <a:pt x="2585" y="933"/>
                  </a:lnTo>
                  <a:lnTo>
                    <a:pt x="2585" y="963"/>
                  </a:lnTo>
                  <a:lnTo>
                    <a:pt x="2574" y="994"/>
                  </a:lnTo>
                  <a:lnTo>
                    <a:pt x="2565" y="1023"/>
                  </a:lnTo>
                  <a:lnTo>
                    <a:pt x="2544" y="1055"/>
                  </a:lnTo>
                  <a:lnTo>
                    <a:pt x="2534" y="1084"/>
                  </a:lnTo>
                  <a:lnTo>
                    <a:pt x="2524" y="1105"/>
                  </a:lnTo>
                  <a:lnTo>
                    <a:pt x="2513" y="1135"/>
                  </a:lnTo>
                  <a:lnTo>
                    <a:pt x="2504" y="1166"/>
                  </a:lnTo>
                  <a:lnTo>
                    <a:pt x="2494" y="1196"/>
                  </a:lnTo>
                  <a:lnTo>
                    <a:pt x="2484" y="1246"/>
                  </a:lnTo>
                  <a:lnTo>
                    <a:pt x="2473" y="1297"/>
                  </a:lnTo>
                  <a:lnTo>
                    <a:pt x="2463" y="1348"/>
                  </a:lnTo>
                  <a:lnTo>
                    <a:pt x="2484" y="1389"/>
                  </a:lnTo>
                  <a:lnTo>
                    <a:pt x="2484" y="1408"/>
                  </a:lnTo>
                  <a:lnTo>
                    <a:pt x="2504" y="1419"/>
                  </a:lnTo>
                  <a:lnTo>
                    <a:pt x="2513" y="1439"/>
                  </a:lnTo>
                  <a:lnTo>
                    <a:pt x="2544" y="1459"/>
                  </a:lnTo>
                  <a:lnTo>
                    <a:pt x="2574" y="1469"/>
                  </a:lnTo>
                  <a:lnTo>
                    <a:pt x="2605" y="1480"/>
                  </a:lnTo>
                  <a:lnTo>
                    <a:pt x="2646" y="1490"/>
                  </a:lnTo>
                  <a:lnTo>
                    <a:pt x="2696" y="1510"/>
                  </a:lnTo>
                  <a:lnTo>
                    <a:pt x="2737" y="1510"/>
                  </a:lnTo>
                  <a:lnTo>
                    <a:pt x="2778" y="1510"/>
                  </a:lnTo>
                  <a:lnTo>
                    <a:pt x="2818" y="1510"/>
                  </a:lnTo>
                  <a:lnTo>
                    <a:pt x="2858" y="1530"/>
                  </a:lnTo>
                  <a:lnTo>
                    <a:pt x="2900" y="1541"/>
                  </a:lnTo>
                  <a:lnTo>
                    <a:pt x="2940" y="1561"/>
                  </a:lnTo>
                  <a:lnTo>
                    <a:pt x="2980" y="1570"/>
                  </a:lnTo>
                  <a:lnTo>
                    <a:pt x="3011" y="1591"/>
                  </a:lnTo>
                  <a:lnTo>
                    <a:pt x="3051" y="1612"/>
                  </a:lnTo>
                  <a:lnTo>
                    <a:pt x="3081" y="1631"/>
                  </a:lnTo>
                  <a:lnTo>
                    <a:pt x="3122" y="1662"/>
                  </a:lnTo>
                  <a:lnTo>
                    <a:pt x="3152" y="1692"/>
                  </a:lnTo>
                  <a:lnTo>
                    <a:pt x="3183" y="1713"/>
                  </a:lnTo>
                  <a:lnTo>
                    <a:pt x="3213" y="1743"/>
                  </a:lnTo>
                  <a:lnTo>
                    <a:pt x="3243" y="1774"/>
                  </a:lnTo>
                  <a:lnTo>
                    <a:pt x="3274" y="1814"/>
                  </a:lnTo>
                  <a:lnTo>
                    <a:pt x="3264" y="1854"/>
                  </a:lnTo>
                  <a:lnTo>
                    <a:pt x="3253" y="1896"/>
                  </a:lnTo>
                  <a:lnTo>
                    <a:pt x="3243" y="1926"/>
                  </a:lnTo>
                  <a:lnTo>
                    <a:pt x="3243" y="1976"/>
                  </a:lnTo>
                  <a:lnTo>
                    <a:pt x="3224" y="2016"/>
                  </a:lnTo>
                  <a:lnTo>
                    <a:pt x="3213" y="2058"/>
                  </a:lnTo>
                  <a:lnTo>
                    <a:pt x="3203" y="2088"/>
                  </a:lnTo>
                  <a:lnTo>
                    <a:pt x="3193" y="2138"/>
                  </a:lnTo>
                  <a:lnTo>
                    <a:pt x="3183" y="2169"/>
                  </a:lnTo>
                  <a:lnTo>
                    <a:pt x="3163" y="2209"/>
                  </a:lnTo>
                  <a:lnTo>
                    <a:pt x="3152" y="2250"/>
                  </a:lnTo>
                  <a:lnTo>
                    <a:pt x="3142" y="2291"/>
                  </a:lnTo>
                  <a:lnTo>
                    <a:pt x="3122" y="2331"/>
                  </a:lnTo>
                  <a:lnTo>
                    <a:pt x="3112" y="2371"/>
                  </a:lnTo>
                  <a:lnTo>
                    <a:pt x="3091" y="2402"/>
                  </a:lnTo>
                  <a:lnTo>
                    <a:pt x="3081" y="2443"/>
                  </a:lnTo>
                  <a:lnTo>
                    <a:pt x="3051" y="2483"/>
                  </a:lnTo>
                  <a:lnTo>
                    <a:pt x="3041" y="2514"/>
                  </a:lnTo>
                  <a:lnTo>
                    <a:pt x="3011" y="2544"/>
                  </a:lnTo>
                  <a:lnTo>
                    <a:pt x="3001" y="2584"/>
                  </a:lnTo>
                  <a:lnTo>
                    <a:pt x="2980" y="2615"/>
                  </a:lnTo>
                  <a:lnTo>
                    <a:pt x="2960" y="2645"/>
                  </a:lnTo>
                  <a:lnTo>
                    <a:pt x="2929" y="2686"/>
                  </a:lnTo>
                  <a:lnTo>
                    <a:pt x="2909" y="2716"/>
                  </a:lnTo>
                  <a:lnTo>
                    <a:pt x="2879" y="2746"/>
                  </a:lnTo>
                  <a:lnTo>
                    <a:pt x="2858" y="2777"/>
                  </a:lnTo>
                  <a:lnTo>
                    <a:pt x="2828" y="2807"/>
                  </a:lnTo>
                  <a:lnTo>
                    <a:pt x="2808" y="2838"/>
                  </a:lnTo>
                  <a:lnTo>
                    <a:pt x="2778" y="2857"/>
                  </a:lnTo>
                  <a:lnTo>
                    <a:pt x="2747" y="2888"/>
                  </a:lnTo>
                  <a:lnTo>
                    <a:pt x="2717" y="2918"/>
                  </a:lnTo>
                  <a:lnTo>
                    <a:pt x="2696" y="2949"/>
                  </a:lnTo>
                  <a:lnTo>
                    <a:pt x="2677" y="2990"/>
                  </a:lnTo>
                  <a:lnTo>
                    <a:pt x="2656" y="3030"/>
                  </a:lnTo>
                  <a:lnTo>
                    <a:pt x="2646" y="3071"/>
                  </a:lnTo>
                  <a:lnTo>
                    <a:pt x="2635" y="3111"/>
                  </a:lnTo>
                  <a:lnTo>
                    <a:pt x="2625" y="3152"/>
                  </a:lnTo>
                  <a:lnTo>
                    <a:pt x="2625" y="3192"/>
                  </a:lnTo>
                  <a:lnTo>
                    <a:pt x="2625" y="3212"/>
                  </a:lnTo>
                  <a:lnTo>
                    <a:pt x="2646" y="3233"/>
                  </a:lnTo>
                  <a:lnTo>
                    <a:pt x="2656" y="3253"/>
                  </a:lnTo>
                  <a:lnTo>
                    <a:pt x="2677" y="3284"/>
                  </a:lnTo>
                  <a:lnTo>
                    <a:pt x="2686" y="3303"/>
                  </a:lnTo>
                  <a:lnTo>
                    <a:pt x="2706" y="3334"/>
                  </a:lnTo>
                  <a:lnTo>
                    <a:pt x="2717" y="3345"/>
                  </a:lnTo>
                  <a:lnTo>
                    <a:pt x="2747" y="3374"/>
                  </a:lnTo>
                  <a:lnTo>
                    <a:pt x="2788" y="3405"/>
                  </a:lnTo>
                  <a:lnTo>
                    <a:pt x="2828" y="3435"/>
                  </a:lnTo>
                  <a:lnTo>
                    <a:pt x="2879" y="3446"/>
                  </a:lnTo>
                  <a:lnTo>
                    <a:pt x="2929" y="3466"/>
                  </a:lnTo>
                  <a:lnTo>
                    <a:pt x="2950" y="3466"/>
                  </a:lnTo>
                  <a:lnTo>
                    <a:pt x="2980" y="3466"/>
                  </a:lnTo>
                  <a:lnTo>
                    <a:pt x="3001" y="3476"/>
                  </a:lnTo>
                  <a:lnTo>
                    <a:pt x="3031" y="3476"/>
                  </a:lnTo>
                  <a:lnTo>
                    <a:pt x="3062" y="3476"/>
                  </a:lnTo>
                  <a:lnTo>
                    <a:pt x="3091" y="3476"/>
                  </a:lnTo>
                  <a:lnTo>
                    <a:pt x="3112" y="3476"/>
                  </a:lnTo>
                  <a:lnTo>
                    <a:pt x="3142" y="3476"/>
                  </a:lnTo>
                  <a:lnTo>
                    <a:pt x="3173" y="3466"/>
                  </a:lnTo>
                  <a:lnTo>
                    <a:pt x="3203" y="3466"/>
                  </a:lnTo>
                  <a:lnTo>
                    <a:pt x="3234" y="3456"/>
                  </a:lnTo>
                  <a:lnTo>
                    <a:pt x="3264" y="3456"/>
                  </a:lnTo>
                  <a:lnTo>
                    <a:pt x="3284" y="3456"/>
                  </a:lnTo>
                  <a:lnTo>
                    <a:pt x="3314" y="3446"/>
                  </a:lnTo>
                  <a:lnTo>
                    <a:pt x="3345" y="3446"/>
                  </a:lnTo>
                  <a:lnTo>
                    <a:pt x="3375" y="3446"/>
                  </a:lnTo>
                  <a:lnTo>
                    <a:pt x="3396" y="3435"/>
                  </a:lnTo>
                  <a:lnTo>
                    <a:pt x="3426" y="3435"/>
                  </a:lnTo>
                  <a:lnTo>
                    <a:pt x="3457" y="3425"/>
                  </a:lnTo>
                  <a:lnTo>
                    <a:pt x="3487" y="3425"/>
                  </a:lnTo>
                  <a:lnTo>
                    <a:pt x="3527" y="3416"/>
                  </a:lnTo>
                  <a:lnTo>
                    <a:pt x="3568" y="3405"/>
                  </a:lnTo>
                  <a:lnTo>
                    <a:pt x="3598" y="3385"/>
                  </a:lnTo>
                  <a:lnTo>
                    <a:pt x="3629" y="3364"/>
                  </a:lnTo>
                  <a:lnTo>
                    <a:pt x="3659" y="3334"/>
                  </a:lnTo>
                  <a:lnTo>
                    <a:pt x="3680" y="3303"/>
                  </a:lnTo>
                  <a:lnTo>
                    <a:pt x="3699" y="3273"/>
                  </a:lnTo>
                  <a:lnTo>
                    <a:pt x="3720" y="3233"/>
                  </a:lnTo>
                  <a:lnTo>
                    <a:pt x="3741" y="3192"/>
                  </a:lnTo>
                  <a:lnTo>
                    <a:pt x="3750" y="3152"/>
                  </a:lnTo>
                  <a:lnTo>
                    <a:pt x="3771" y="3111"/>
                  </a:lnTo>
                  <a:lnTo>
                    <a:pt x="3781" y="3071"/>
                  </a:lnTo>
                  <a:lnTo>
                    <a:pt x="3791" y="3030"/>
                  </a:lnTo>
                  <a:lnTo>
                    <a:pt x="3811" y="2990"/>
                  </a:lnTo>
                  <a:lnTo>
                    <a:pt x="3821" y="2960"/>
                  </a:lnTo>
                  <a:lnTo>
                    <a:pt x="3852" y="2929"/>
                  </a:lnTo>
                  <a:lnTo>
                    <a:pt x="3861" y="2899"/>
                  </a:lnTo>
                  <a:lnTo>
                    <a:pt x="3872" y="2868"/>
                  </a:lnTo>
                  <a:lnTo>
                    <a:pt x="3882" y="2838"/>
                  </a:lnTo>
                  <a:lnTo>
                    <a:pt x="3903" y="2817"/>
                  </a:lnTo>
                  <a:lnTo>
                    <a:pt x="3903" y="2787"/>
                  </a:lnTo>
                  <a:lnTo>
                    <a:pt x="3913" y="2756"/>
                  </a:lnTo>
                  <a:lnTo>
                    <a:pt x="3913" y="2726"/>
                  </a:lnTo>
                  <a:lnTo>
                    <a:pt x="3922" y="2706"/>
                  </a:lnTo>
                  <a:lnTo>
                    <a:pt x="3913" y="2676"/>
                  </a:lnTo>
                  <a:lnTo>
                    <a:pt x="3913" y="2645"/>
                  </a:lnTo>
                  <a:lnTo>
                    <a:pt x="3913" y="2615"/>
                  </a:lnTo>
                  <a:lnTo>
                    <a:pt x="3913" y="2594"/>
                  </a:lnTo>
                  <a:lnTo>
                    <a:pt x="3913" y="2564"/>
                  </a:lnTo>
                  <a:lnTo>
                    <a:pt x="3903" y="2544"/>
                  </a:lnTo>
                  <a:lnTo>
                    <a:pt x="3903" y="2514"/>
                  </a:lnTo>
                  <a:lnTo>
                    <a:pt x="3903" y="2483"/>
                  </a:lnTo>
                  <a:lnTo>
                    <a:pt x="3892" y="2453"/>
                  </a:lnTo>
                  <a:lnTo>
                    <a:pt x="3882" y="2422"/>
                  </a:lnTo>
                  <a:lnTo>
                    <a:pt x="3872" y="2392"/>
                  </a:lnTo>
                  <a:lnTo>
                    <a:pt x="3872" y="2371"/>
                  </a:lnTo>
                  <a:lnTo>
                    <a:pt x="3861" y="2341"/>
                  </a:lnTo>
                  <a:lnTo>
                    <a:pt x="3852" y="2310"/>
                  </a:lnTo>
                  <a:lnTo>
                    <a:pt x="3842" y="2281"/>
                  </a:lnTo>
                  <a:lnTo>
                    <a:pt x="3842" y="2250"/>
                  </a:lnTo>
                  <a:lnTo>
                    <a:pt x="3831" y="2220"/>
                  </a:lnTo>
                  <a:lnTo>
                    <a:pt x="3831" y="2189"/>
                  </a:lnTo>
                  <a:lnTo>
                    <a:pt x="3821" y="2159"/>
                  </a:lnTo>
                  <a:lnTo>
                    <a:pt x="3821" y="2128"/>
                  </a:lnTo>
                  <a:lnTo>
                    <a:pt x="3821" y="2098"/>
                  </a:lnTo>
                  <a:lnTo>
                    <a:pt x="3811" y="2068"/>
                  </a:lnTo>
                  <a:lnTo>
                    <a:pt x="3811" y="2047"/>
                  </a:lnTo>
                  <a:lnTo>
                    <a:pt x="3821" y="2016"/>
                  </a:lnTo>
                  <a:lnTo>
                    <a:pt x="3802" y="1986"/>
                  </a:lnTo>
                  <a:lnTo>
                    <a:pt x="3791" y="1957"/>
                  </a:lnTo>
                  <a:lnTo>
                    <a:pt x="3781" y="1936"/>
                  </a:lnTo>
                  <a:lnTo>
                    <a:pt x="3771" y="1905"/>
                  </a:lnTo>
                  <a:lnTo>
                    <a:pt x="3750" y="1885"/>
                  </a:lnTo>
                  <a:lnTo>
                    <a:pt x="3730" y="1865"/>
                  </a:lnTo>
                  <a:lnTo>
                    <a:pt x="3720" y="1835"/>
                  </a:lnTo>
                  <a:lnTo>
                    <a:pt x="3710" y="1814"/>
                  </a:lnTo>
                  <a:lnTo>
                    <a:pt x="3690" y="1784"/>
                  </a:lnTo>
                  <a:lnTo>
                    <a:pt x="3680" y="1753"/>
                  </a:lnTo>
                  <a:lnTo>
                    <a:pt x="3669" y="1723"/>
                  </a:lnTo>
                  <a:lnTo>
                    <a:pt x="3669" y="1703"/>
                  </a:lnTo>
                  <a:lnTo>
                    <a:pt x="3669" y="1673"/>
                  </a:lnTo>
                  <a:lnTo>
                    <a:pt x="3669" y="1642"/>
                  </a:lnTo>
                  <a:lnTo>
                    <a:pt x="3680" y="1612"/>
                  </a:lnTo>
                  <a:lnTo>
                    <a:pt x="3699" y="1581"/>
                  </a:lnTo>
                  <a:lnTo>
                    <a:pt x="3680" y="1541"/>
                  </a:lnTo>
                  <a:lnTo>
                    <a:pt x="3659" y="1500"/>
                  </a:lnTo>
                  <a:lnTo>
                    <a:pt x="3649" y="1459"/>
                  </a:lnTo>
                  <a:lnTo>
                    <a:pt x="3629" y="1419"/>
                  </a:lnTo>
                  <a:lnTo>
                    <a:pt x="3609" y="1379"/>
                  </a:lnTo>
                  <a:lnTo>
                    <a:pt x="3598" y="1348"/>
                  </a:lnTo>
                  <a:lnTo>
                    <a:pt x="3568" y="1297"/>
                  </a:lnTo>
                  <a:lnTo>
                    <a:pt x="3558" y="1267"/>
                  </a:lnTo>
                  <a:lnTo>
                    <a:pt x="3527" y="1227"/>
                  </a:lnTo>
                  <a:lnTo>
                    <a:pt x="3507" y="1186"/>
                  </a:lnTo>
                  <a:lnTo>
                    <a:pt x="3487" y="1145"/>
                  </a:lnTo>
                  <a:lnTo>
                    <a:pt x="3466" y="1105"/>
                  </a:lnTo>
                  <a:lnTo>
                    <a:pt x="3457" y="1074"/>
                  </a:lnTo>
                  <a:lnTo>
                    <a:pt x="3436" y="1034"/>
                  </a:lnTo>
                  <a:lnTo>
                    <a:pt x="3415" y="994"/>
                  </a:lnTo>
                  <a:lnTo>
                    <a:pt x="3406" y="952"/>
                  </a:lnTo>
                  <a:lnTo>
                    <a:pt x="3386" y="912"/>
                  </a:lnTo>
                  <a:lnTo>
                    <a:pt x="3365" y="872"/>
                  </a:lnTo>
                  <a:lnTo>
                    <a:pt x="3355" y="832"/>
                  </a:lnTo>
                  <a:lnTo>
                    <a:pt x="3345" y="790"/>
                  </a:lnTo>
                  <a:lnTo>
                    <a:pt x="3335" y="750"/>
                  </a:lnTo>
                  <a:lnTo>
                    <a:pt x="3325" y="710"/>
                  </a:lnTo>
                  <a:lnTo>
                    <a:pt x="3325" y="670"/>
                  </a:lnTo>
                  <a:lnTo>
                    <a:pt x="3325" y="628"/>
                  </a:lnTo>
                  <a:lnTo>
                    <a:pt x="3325" y="588"/>
                  </a:lnTo>
                  <a:lnTo>
                    <a:pt x="3325" y="548"/>
                  </a:lnTo>
                  <a:lnTo>
                    <a:pt x="3335" y="506"/>
                  </a:lnTo>
                  <a:lnTo>
                    <a:pt x="3345" y="466"/>
                  </a:lnTo>
                  <a:lnTo>
                    <a:pt x="3355" y="426"/>
                  </a:lnTo>
                  <a:lnTo>
                    <a:pt x="3375" y="386"/>
                  </a:lnTo>
                  <a:lnTo>
                    <a:pt x="3396" y="344"/>
                  </a:lnTo>
                  <a:lnTo>
                    <a:pt x="3426" y="304"/>
                  </a:lnTo>
                  <a:lnTo>
                    <a:pt x="3457" y="274"/>
                  </a:lnTo>
                  <a:lnTo>
                    <a:pt x="3487" y="243"/>
                  </a:lnTo>
                  <a:lnTo>
                    <a:pt x="3527" y="213"/>
                  </a:lnTo>
                  <a:lnTo>
                    <a:pt x="3568" y="193"/>
                  </a:lnTo>
                  <a:lnTo>
                    <a:pt x="3598" y="163"/>
                  </a:lnTo>
                  <a:lnTo>
                    <a:pt x="3638" y="142"/>
                  </a:lnTo>
                  <a:lnTo>
                    <a:pt x="3669" y="132"/>
                  </a:lnTo>
                  <a:lnTo>
                    <a:pt x="3720" y="121"/>
                  </a:lnTo>
                  <a:lnTo>
                    <a:pt x="3750" y="102"/>
                  </a:lnTo>
                  <a:lnTo>
                    <a:pt x="3791" y="81"/>
                  </a:lnTo>
                  <a:lnTo>
                    <a:pt x="3831" y="71"/>
                  </a:lnTo>
                  <a:lnTo>
                    <a:pt x="3872" y="61"/>
                  </a:lnTo>
                  <a:lnTo>
                    <a:pt x="3913" y="41"/>
                  </a:lnTo>
                  <a:lnTo>
                    <a:pt x="3953" y="31"/>
                  </a:lnTo>
                  <a:lnTo>
                    <a:pt x="3993" y="10"/>
                  </a:lnTo>
                  <a:lnTo>
                    <a:pt x="4044" y="0"/>
                  </a:lnTo>
                  <a:lnTo>
                    <a:pt x="4075" y="10"/>
                  </a:lnTo>
                  <a:lnTo>
                    <a:pt x="4105" y="31"/>
                  </a:lnTo>
                  <a:lnTo>
                    <a:pt x="4126" y="41"/>
                  </a:lnTo>
                  <a:lnTo>
                    <a:pt x="4145" y="71"/>
                  </a:lnTo>
                  <a:lnTo>
                    <a:pt x="4156" y="102"/>
                  </a:lnTo>
                  <a:lnTo>
                    <a:pt x="4176" y="121"/>
                  </a:lnTo>
                  <a:lnTo>
                    <a:pt x="4187" y="163"/>
                  </a:lnTo>
                  <a:lnTo>
                    <a:pt x="4196" y="203"/>
                  </a:lnTo>
                  <a:lnTo>
                    <a:pt x="4196" y="233"/>
                  </a:lnTo>
                  <a:lnTo>
                    <a:pt x="4196" y="274"/>
                  </a:lnTo>
                  <a:lnTo>
                    <a:pt x="4196" y="304"/>
                  </a:lnTo>
                  <a:lnTo>
                    <a:pt x="4206" y="355"/>
                  </a:lnTo>
                  <a:lnTo>
                    <a:pt x="4206" y="386"/>
                  </a:lnTo>
                  <a:lnTo>
                    <a:pt x="4206" y="426"/>
                  </a:lnTo>
                  <a:lnTo>
                    <a:pt x="4216" y="456"/>
                  </a:lnTo>
                  <a:lnTo>
                    <a:pt x="4237" y="487"/>
                  </a:lnTo>
                  <a:close/>
                </a:path>
              </a:pathLst>
            </a:custGeom>
            <a:solidFill>
              <a:srgbClr val="669933"/>
            </a:solidFill>
            <a:ln w="0">
              <a:solidFill>
                <a:srgbClr val="6699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77" name="Freeform 376"/>
            <p:cNvSpPr>
              <a:spLocks/>
            </p:cNvSpPr>
            <p:nvPr/>
          </p:nvSpPr>
          <p:spPr bwMode="auto">
            <a:xfrm>
              <a:off x="1110" y="2549"/>
              <a:ext cx="633" cy="562"/>
            </a:xfrm>
            <a:custGeom>
              <a:avLst/>
              <a:gdLst>
                <a:gd name="T0" fmla="*/ 4277 w 4429"/>
                <a:gd name="T1" fmla="*/ 872 h 3932"/>
                <a:gd name="T2" fmla="*/ 4054 w 4429"/>
                <a:gd name="T3" fmla="*/ 1186 h 3932"/>
                <a:gd name="T4" fmla="*/ 4044 w 4429"/>
                <a:gd name="T5" fmla="*/ 994 h 3932"/>
                <a:gd name="T6" fmla="*/ 4014 w 4429"/>
                <a:gd name="T7" fmla="*/ 851 h 3932"/>
                <a:gd name="T8" fmla="*/ 3842 w 4429"/>
                <a:gd name="T9" fmla="*/ 1186 h 3932"/>
                <a:gd name="T10" fmla="*/ 3892 w 4429"/>
                <a:gd name="T11" fmla="*/ 1551 h 3932"/>
                <a:gd name="T12" fmla="*/ 4025 w 4429"/>
                <a:gd name="T13" fmla="*/ 1885 h 3932"/>
                <a:gd name="T14" fmla="*/ 4176 w 4429"/>
                <a:gd name="T15" fmla="*/ 2209 h 3932"/>
                <a:gd name="T16" fmla="*/ 4318 w 4429"/>
                <a:gd name="T17" fmla="*/ 2533 h 3932"/>
                <a:gd name="T18" fmla="*/ 4409 w 4429"/>
                <a:gd name="T19" fmla="*/ 2899 h 3932"/>
                <a:gd name="T20" fmla="*/ 4216 w 4429"/>
                <a:gd name="T21" fmla="*/ 3324 h 3932"/>
                <a:gd name="T22" fmla="*/ 3802 w 4429"/>
                <a:gd name="T23" fmla="*/ 3547 h 3932"/>
                <a:gd name="T24" fmla="*/ 3446 w 4429"/>
                <a:gd name="T25" fmla="*/ 3689 h 3932"/>
                <a:gd name="T26" fmla="*/ 3072 w 4429"/>
                <a:gd name="T27" fmla="*/ 3810 h 3932"/>
                <a:gd name="T28" fmla="*/ 2686 w 4429"/>
                <a:gd name="T29" fmla="*/ 3881 h 3932"/>
                <a:gd name="T30" fmla="*/ 2290 w 4429"/>
                <a:gd name="T31" fmla="*/ 3921 h 3932"/>
                <a:gd name="T32" fmla="*/ 1886 w 4429"/>
                <a:gd name="T33" fmla="*/ 3912 h 3932"/>
                <a:gd name="T34" fmla="*/ 1298 w 4429"/>
                <a:gd name="T35" fmla="*/ 3790 h 3932"/>
                <a:gd name="T36" fmla="*/ 720 w 4429"/>
                <a:gd name="T37" fmla="*/ 3639 h 3932"/>
                <a:gd name="T38" fmla="*/ 284 w 4429"/>
                <a:gd name="T39" fmla="*/ 3405 h 3932"/>
                <a:gd name="T40" fmla="*/ 51 w 4429"/>
                <a:gd name="T41" fmla="*/ 3172 h 3932"/>
                <a:gd name="T42" fmla="*/ 771 w 4429"/>
                <a:gd name="T43" fmla="*/ 2088 h 3932"/>
                <a:gd name="T44" fmla="*/ 1024 w 4429"/>
                <a:gd name="T45" fmla="*/ 2230 h 3932"/>
                <a:gd name="T46" fmla="*/ 883 w 4429"/>
                <a:gd name="T47" fmla="*/ 2676 h 3932"/>
                <a:gd name="T48" fmla="*/ 791 w 4429"/>
                <a:gd name="T49" fmla="*/ 3111 h 3932"/>
                <a:gd name="T50" fmla="*/ 1095 w 4429"/>
                <a:gd name="T51" fmla="*/ 3303 h 3932"/>
                <a:gd name="T52" fmla="*/ 1470 w 4429"/>
                <a:gd name="T53" fmla="*/ 3324 h 3932"/>
                <a:gd name="T54" fmla="*/ 1683 w 4429"/>
                <a:gd name="T55" fmla="*/ 3557 h 3932"/>
                <a:gd name="T56" fmla="*/ 1997 w 4429"/>
                <a:gd name="T57" fmla="*/ 3355 h 3932"/>
                <a:gd name="T58" fmla="*/ 2179 w 4429"/>
                <a:gd name="T59" fmla="*/ 3030 h 3932"/>
                <a:gd name="T60" fmla="*/ 2261 w 4429"/>
                <a:gd name="T61" fmla="*/ 2676 h 3932"/>
                <a:gd name="T62" fmla="*/ 2159 w 4429"/>
                <a:gd name="T63" fmla="*/ 2281 h 3932"/>
                <a:gd name="T64" fmla="*/ 2088 w 4429"/>
                <a:gd name="T65" fmla="*/ 1905 h 3932"/>
                <a:gd name="T66" fmla="*/ 2271 w 4429"/>
                <a:gd name="T67" fmla="*/ 1541 h 3932"/>
                <a:gd name="T68" fmla="*/ 1896 w 4429"/>
                <a:gd name="T69" fmla="*/ 1318 h 3932"/>
                <a:gd name="T70" fmla="*/ 1440 w 4429"/>
                <a:gd name="T71" fmla="*/ 1064 h 3932"/>
                <a:gd name="T72" fmla="*/ 1683 w 4429"/>
                <a:gd name="T73" fmla="*/ 699 h 3932"/>
                <a:gd name="T74" fmla="*/ 2099 w 4429"/>
                <a:gd name="T75" fmla="*/ 639 h 3932"/>
                <a:gd name="T76" fmla="*/ 2534 w 4429"/>
                <a:gd name="T77" fmla="*/ 720 h 3932"/>
                <a:gd name="T78" fmla="*/ 2544 w 4429"/>
                <a:gd name="T79" fmla="*/ 1055 h 3932"/>
                <a:gd name="T80" fmla="*/ 2513 w 4429"/>
                <a:gd name="T81" fmla="*/ 1439 h 3932"/>
                <a:gd name="T82" fmla="*/ 2980 w 4429"/>
                <a:gd name="T83" fmla="*/ 1570 h 3932"/>
                <a:gd name="T84" fmla="*/ 3243 w 4429"/>
                <a:gd name="T85" fmla="*/ 1926 h 3932"/>
                <a:gd name="T86" fmla="*/ 3091 w 4429"/>
                <a:gd name="T87" fmla="*/ 2402 h 3932"/>
                <a:gd name="T88" fmla="*/ 2828 w 4429"/>
                <a:gd name="T89" fmla="*/ 2807 h 3932"/>
                <a:gd name="T90" fmla="*/ 2625 w 4429"/>
                <a:gd name="T91" fmla="*/ 3212 h 3932"/>
                <a:gd name="T92" fmla="*/ 2950 w 4429"/>
                <a:gd name="T93" fmla="*/ 3466 h 3932"/>
                <a:gd name="T94" fmla="*/ 3284 w 4429"/>
                <a:gd name="T95" fmla="*/ 3456 h 3932"/>
                <a:gd name="T96" fmla="*/ 3659 w 4429"/>
                <a:gd name="T97" fmla="*/ 3334 h 3932"/>
                <a:gd name="T98" fmla="*/ 3861 w 4429"/>
                <a:gd name="T99" fmla="*/ 2899 h 3932"/>
                <a:gd name="T100" fmla="*/ 3913 w 4429"/>
                <a:gd name="T101" fmla="*/ 2564 h 3932"/>
                <a:gd name="T102" fmla="*/ 3831 w 4429"/>
                <a:gd name="T103" fmla="*/ 2220 h 3932"/>
                <a:gd name="T104" fmla="*/ 3750 w 4429"/>
                <a:gd name="T105" fmla="*/ 1885 h 3932"/>
                <a:gd name="T106" fmla="*/ 3680 w 4429"/>
                <a:gd name="T107" fmla="*/ 1541 h 3932"/>
                <a:gd name="T108" fmla="*/ 3457 w 4429"/>
                <a:gd name="T109" fmla="*/ 1074 h 3932"/>
                <a:gd name="T110" fmla="*/ 3325 w 4429"/>
                <a:gd name="T111" fmla="*/ 588 h 3932"/>
                <a:gd name="T112" fmla="*/ 3598 w 4429"/>
                <a:gd name="T113" fmla="*/ 163 h 3932"/>
                <a:gd name="T114" fmla="*/ 4075 w 4429"/>
                <a:gd name="T115" fmla="*/ 10 h 3932"/>
                <a:gd name="T116" fmla="*/ 4206 w 4429"/>
                <a:gd name="T117" fmla="*/ 386 h 39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429"/>
                <a:gd name="T178" fmla="*/ 0 h 3932"/>
                <a:gd name="T179" fmla="*/ 4429 w 4429"/>
                <a:gd name="T180" fmla="*/ 3932 h 393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429" h="3932">
                  <a:moveTo>
                    <a:pt x="4237" y="487"/>
                  </a:moveTo>
                  <a:lnTo>
                    <a:pt x="4247" y="517"/>
                  </a:lnTo>
                  <a:lnTo>
                    <a:pt x="4267" y="548"/>
                  </a:lnTo>
                  <a:lnTo>
                    <a:pt x="4267" y="588"/>
                  </a:lnTo>
                  <a:lnTo>
                    <a:pt x="4277" y="618"/>
                  </a:lnTo>
                  <a:lnTo>
                    <a:pt x="4288" y="659"/>
                  </a:lnTo>
                  <a:lnTo>
                    <a:pt x="4288" y="699"/>
                  </a:lnTo>
                  <a:lnTo>
                    <a:pt x="4288" y="729"/>
                  </a:lnTo>
                  <a:lnTo>
                    <a:pt x="4298" y="771"/>
                  </a:lnTo>
                  <a:lnTo>
                    <a:pt x="4288" y="801"/>
                  </a:lnTo>
                  <a:lnTo>
                    <a:pt x="4288" y="841"/>
                  </a:lnTo>
                  <a:lnTo>
                    <a:pt x="4277" y="872"/>
                  </a:lnTo>
                  <a:lnTo>
                    <a:pt x="4277" y="912"/>
                  </a:lnTo>
                  <a:lnTo>
                    <a:pt x="4277" y="943"/>
                  </a:lnTo>
                  <a:lnTo>
                    <a:pt x="4277" y="983"/>
                  </a:lnTo>
                  <a:lnTo>
                    <a:pt x="4277" y="1013"/>
                  </a:lnTo>
                  <a:lnTo>
                    <a:pt x="4277" y="1055"/>
                  </a:lnTo>
                  <a:lnTo>
                    <a:pt x="4247" y="1055"/>
                  </a:lnTo>
                  <a:lnTo>
                    <a:pt x="4227" y="1064"/>
                  </a:lnTo>
                  <a:lnTo>
                    <a:pt x="4196" y="1074"/>
                  </a:lnTo>
                  <a:lnTo>
                    <a:pt x="4176" y="1084"/>
                  </a:lnTo>
                  <a:lnTo>
                    <a:pt x="4136" y="1115"/>
                  </a:lnTo>
                  <a:lnTo>
                    <a:pt x="4095" y="1156"/>
                  </a:lnTo>
                  <a:lnTo>
                    <a:pt x="4054" y="1186"/>
                  </a:lnTo>
                  <a:lnTo>
                    <a:pt x="4025" y="1227"/>
                  </a:lnTo>
                  <a:lnTo>
                    <a:pt x="3983" y="1267"/>
                  </a:lnTo>
                  <a:lnTo>
                    <a:pt x="3964" y="1318"/>
                  </a:lnTo>
                  <a:lnTo>
                    <a:pt x="3953" y="1267"/>
                  </a:lnTo>
                  <a:lnTo>
                    <a:pt x="3953" y="1236"/>
                  </a:lnTo>
                  <a:lnTo>
                    <a:pt x="3953" y="1196"/>
                  </a:lnTo>
                  <a:lnTo>
                    <a:pt x="3964" y="1156"/>
                  </a:lnTo>
                  <a:lnTo>
                    <a:pt x="3973" y="1125"/>
                  </a:lnTo>
                  <a:lnTo>
                    <a:pt x="3993" y="1084"/>
                  </a:lnTo>
                  <a:lnTo>
                    <a:pt x="4014" y="1064"/>
                  </a:lnTo>
                  <a:lnTo>
                    <a:pt x="4034" y="1034"/>
                  </a:lnTo>
                  <a:lnTo>
                    <a:pt x="4044" y="994"/>
                  </a:lnTo>
                  <a:lnTo>
                    <a:pt x="4065" y="963"/>
                  </a:lnTo>
                  <a:lnTo>
                    <a:pt x="4084" y="933"/>
                  </a:lnTo>
                  <a:lnTo>
                    <a:pt x="4105" y="912"/>
                  </a:lnTo>
                  <a:lnTo>
                    <a:pt x="4115" y="872"/>
                  </a:lnTo>
                  <a:lnTo>
                    <a:pt x="4136" y="841"/>
                  </a:lnTo>
                  <a:lnTo>
                    <a:pt x="4145" y="811"/>
                  </a:lnTo>
                  <a:lnTo>
                    <a:pt x="4156" y="781"/>
                  </a:lnTo>
                  <a:lnTo>
                    <a:pt x="4126" y="790"/>
                  </a:lnTo>
                  <a:lnTo>
                    <a:pt x="4105" y="801"/>
                  </a:lnTo>
                  <a:lnTo>
                    <a:pt x="4075" y="821"/>
                  </a:lnTo>
                  <a:lnTo>
                    <a:pt x="4044" y="841"/>
                  </a:lnTo>
                  <a:lnTo>
                    <a:pt x="4014" y="851"/>
                  </a:lnTo>
                  <a:lnTo>
                    <a:pt x="3993" y="882"/>
                  </a:lnTo>
                  <a:lnTo>
                    <a:pt x="3964" y="902"/>
                  </a:lnTo>
                  <a:lnTo>
                    <a:pt x="3943" y="933"/>
                  </a:lnTo>
                  <a:lnTo>
                    <a:pt x="3922" y="952"/>
                  </a:lnTo>
                  <a:lnTo>
                    <a:pt x="3903" y="973"/>
                  </a:lnTo>
                  <a:lnTo>
                    <a:pt x="3892" y="1004"/>
                  </a:lnTo>
                  <a:lnTo>
                    <a:pt x="3872" y="1034"/>
                  </a:lnTo>
                  <a:lnTo>
                    <a:pt x="3861" y="1064"/>
                  </a:lnTo>
                  <a:lnTo>
                    <a:pt x="3852" y="1095"/>
                  </a:lnTo>
                  <a:lnTo>
                    <a:pt x="3842" y="1125"/>
                  </a:lnTo>
                  <a:lnTo>
                    <a:pt x="3842" y="1156"/>
                  </a:lnTo>
                  <a:lnTo>
                    <a:pt x="3842" y="1186"/>
                  </a:lnTo>
                  <a:lnTo>
                    <a:pt x="3842" y="1217"/>
                  </a:lnTo>
                  <a:lnTo>
                    <a:pt x="3842" y="1246"/>
                  </a:lnTo>
                  <a:lnTo>
                    <a:pt x="3842" y="1277"/>
                  </a:lnTo>
                  <a:lnTo>
                    <a:pt x="3842" y="1307"/>
                  </a:lnTo>
                  <a:lnTo>
                    <a:pt x="3852" y="1338"/>
                  </a:lnTo>
                  <a:lnTo>
                    <a:pt x="3852" y="1368"/>
                  </a:lnTo>
                  <a:lnTo>
                    <a:pt x="3861" y="1408"/>
                  </a:lnTo>
                  <a:lnTo>
                    <a:pt x="3861" y="1429"/>
                  </a:lnTo>
                  <a:lnTo>
                    <a:pt x="3872" y="1459"/>
                  </a:lnTo>
                  <a:lnTo>
                    <a:pt x="3882" y="1490"/>
                  </a:lnTo>
                  <a:lnTo>
                    <a:pt x="3892" y="1520"/>
                  </a:lnTo>
                  <a:lnTo>
                    <a:pt x="3892" y="1551"/>
                  </a:lnTo>
                  <a:lnTo>
                    <a:pt x="3913" y="1581"/>
                  </a:lnTo>
                  <a:lnTo>
                    <a:pt x="3913" y="1612"/>
                  </a:lnTo>
                  <a:lnTo>
                    <a:pt x="3933" y="1642"/>
                  </a:lnTo>
                  <a:lnTo>
                    <a:pt x="3933" y="1662"/>
                  </a:lnTo>
                  <a:lnTo>
                    <a:pt x="3943" y="1692"/>
                  </a:lnTo>
                  <a:lnTo>
                    <a:pt x="3953" y="1723"/>
                  </a:lnTo>
                  <a:lnTo>
                    <a:pt x="3964" y="1743"/>
                  </a:lnTo>
                  <a:lnTo>
                    <a:pt x="3973" y="1774"/>
                  </a:lnTo>
                  <a:lnTo>
                    <a:pt x="3983" y="1804"/>
                  </a:lnTo>
                  <a:lnTo>
                    <a:pt x="4004" y="1835"/>
                  </a:lnTo>
                  <a:lnTo>
                    <a:pt x="4014" y="1865"/>
                  </a:lnTo>
                  <a:lnTo>
                    <a:pt x="4025" y="1885"/>
                  </a:lnTo>
                  <a:lnTo>
                    <a:pt x="4044" y="1905"/>
                  </a:lnTo>
                  <a:lnTo>
                    <a:pt x="4054" y="1936"/>
                  </a:lnTo>
                  <a:lnTo>
                    <a:pt x="4065" y="1966"/>
                  </a:lnTo>
                  <a:lnTo>
                    <a:pt x="4075" y="1997"/>
                  </a:lnTo>
                  <a:lnTo>
                    <a:pt x="4095" y="2016"/>
                  </a:lnTo>
                  <a:lnTo>
                    <a:pt x="4105" y="2047"/>
                  </a:lnTo>
                  <a:lnTo>
                    <a:pt x="4115" y="2077"/>
                  </a:lnTo>
                  <a:lnTo>
                    <a:pt x="4126" y="2098"/>
                  </a:lnTo>
                  <a:lnTo>
                    <a:pt x="4145" y="2128"/>
                  </a:lnTo>
                  <a:lnTo>
                    <a:pt x="4156" y="2148"/>
                  </a:lnTo>
                  <a:lnTo>
                    <a:pt x="4166" y="2179"/>
                  </a:lnTo>
                  <a:lnTo>
                    <a:pt x="4176" y="2209"/>
                  </a:lnTo>
                  <a:lnTo>
                    <a:pt x="4196" y="2230"/>
                  </a:lnTo>
                  <a:lnTo>
                    <a:pt x="4206" y="2260"/>
                  </a:lnTo>
                  <a:lnTo>
                    <a:pt x="4216" y="2291"/>
                  </a:lnTo>
                  <a:lnTo>
                    <a:pt x="4227" y="2310"/>
                  </a:lnTo>
                  <a:lnTo>
                    <a:pt x="4237" y="2341"/>
                  </a:lnTo>
                  <a:lnTo>
                    <a:pt x="4247" y="2371"/>
                  </a:lnTo>
                  <a:lnTo>
                    <a:pt x="4267" y="2392"/>
                  </a:lnTo>
                  <a:lnTo>
                    <a:pt x="4267" y="2422"/>
                  </a:lnTo>
                  <a:lnTo>
                    <a:pt x="4288" y="2453"/>
                  </a:lnTo>
                  <a:lnTo>
                    <a:pt x="4298" y="2483"/>
                  </a:lnTo>
                  <a:lnTo>
                    <a:pt x="4307" y="2514"/>
                  </a:lnTo>
                  <a:lnTo>
                    <a:pt x="4318" y="2533"/>
                  </a:lnTo>
                  <a:lnTo>
                    <a:pt x="4328" y="2564"/>
                  </a:lnTo>
                  <a:lnTo>
                    <a:pt x="4338" y="2594"/>
                  </a:lnTo>
                  <a:lnTo>
                    <a:pt x="4349" y="2625"/>
                  </a:lnTo>
                  <a:lnTo>
                    <a:pt x="4359" y="2655"/>
                  </a:lnTo>
                  <a:lnTo>
                    <a:pt x="4368" y="2686"/>
                  </a:lnTo>
                  <a:lnTo>
                    <a:pt x="4368" y="2706"/>
                  </a:lnTo>
                  <a:lnTo>
                    <a:pt x="4378" y="2746"/>
                  </a:lnTo>
                  <a:lnTo>
                    <a:pt x="4389" y="2777"/>
                  </a:lnTo>
                  <a:lnTo>
                    <a:pt x="4389" y="2807"/>
                  </a:lnTo>
                  <a:lnTo>
                    <a:pt x="4399" y="2838"/>
                  </a:lnTo>
                  <a:lnTo>
                    <a:pt x="4409" y="2868"/>
                  </a:lnTo>
                  <a:lnTo>
                    <a:pt x="4409" y="2899"/>
                  </a:lnTo>
                  <a:lnTo>
                    <a:pt x="4420" y="2929"/>
                  </a:lnTo>
                  <a:lnTo>
                    <a:pt x="4420" y="2969"/>
                  </a:lnTo>
                  <a:lnTo>
                    <a:pt x="4429" y="3000"/>
                  </a:lnTo>
                  <a:lnTo>
                    <a:pt x="4420" y="3040"/>
                  </a:lnTo>
                  <a:lnTo>
                    <a:pt x="4409" y="3091"/>
                  </a:lnTo>
                  <a:lnTo>
                    <a:pt x="4399" y="3132"/>
                  </a:lnTo>
                  <a:lnTo>
                    <a:pt x="4378" y="3172"/>
                  </a:lnTo>
                  <a:lnTo>
                    <a:pt x="4349" y="3202"/>
                  </a:lnTo>
                  <a:lnTo>
                    <a:pt x="4318" y="3233"/>
                  </a:lnTo>
                  <a:lnTo>
                    <a:pt x="4288" y="3263"/>
                  </a:lnTo>
                  <a:lnTo>
                    <a:pt x="4257" y="3303"/>
                  </a:lnTo>
                  <a:lnTo>
                    <a:pt x="4216" y="3324"/>
                  </a:lnTo>
                  <a:lnTo>
                    <a:pt x="4176" y="3345"/>
                  </a:lnTo>
                  <a:lnTo>
                    <a:pt x="4136" y="3374"/>
                  </a:lnTo>
                  <a:lnTo>
                    <a:pt x="4095" y="3395"/>
                  </a:lnTo>
                  <a:lnTo>
                    <a:pt x="4054" y="3416"/>
                  </a:lnTo>
                  <a:lnTo>
                    <a:pt x="4014" y="3446"/>
                  </a:lnTo>
                  <a:lnTo>
                    <a:pt x="3973" y="3466"/>
                  </a:lnTo>
                  <a:lnTo>
                    <a:pt x="3943" y="3486"/>
                  </a:lnTo>
                  <a:lnTo>
                    <a:pt x="3922" y="3496"/>
                  </a:lnTo>
                  <a:lnTo>
                    <a:pt x="3892" y="3507"/>
                  </a:lnTo>
                  <a:lnTo>
                    <a:pt x="3861" y="3527"/>
                  </a:lnTo>
                  <a:lnTo>
                    <a:pt x="3831" y="3536"/>
                  </a:lnTo>
                  <a:lnTo>
                    <a:pt x="3802" y="3547"/>
                  </a:lnTo>
                  <a:lnTo>
                    <a:pt x="3771" y="3567"/>
                  </a:lnTo>
                  <a:lnTo>
                    <a:pt x="3741" y="3578"/>
                  </a:lnTo>
                  <a:lnTo>
                    <a:pt x="3720" y="3597"/>
                  </a:lnTo>
                  <a:lnTo>
                    <a:pt x="3690" y="3608"/>
                  </a:lnTo>
                  <a:lnTo>
                    <a:pt x="3659" y="3618"/>
                  </a:lnTo>
                  <a:lnTo>
                    <a:pt x="3629" y="3628"/>
                  </a:lnTo>
                  <a:lnTo>
                    <a:pt x="3598" y="3639"/>
                  </a:lnTo>
                  <a:lnTo>
                    <a:pt x="3568" y="3648"/>
                  </a:lnTo>
                  <a:lnTo>
                    <a:pt x="3537" y="3669"/>
                  </a:lnTo>
                  <a:lnTo>
                    <a:pt x="3507" y="3669"/>
                  </a:lnTo>
                  <a:lnTo>
                    <a:pt x="3476" y="3689"/>
                  </a:lnTo>
                  <a:lnTo>
                    <a:pt x="3446" y="3689"/>
                  </a:lnTo>
                  <a:lnTo>
                    <a:pt x="3415" y="3709"/>
                  </a:lnTo>
                  <a:lnTo>
                    <a:pt x="3386" y="3709"/>
                  </a:lnTo>
                  <a:lnTo>
                    <a:pt x="3355" y="3730"/>
                  </a:lnTo>
                  <a:lnTo>
                    <a:pt x="3314" y="3730"/>
                  </a:lnTo>
                  <a:lnTo>
                    <a:pt x="3295" y="3750"/>
                  </a:lnTo>
                  <a:lnTo>
                    <a:pt x="3264" y="3750"/>
                  </a:lnTo>
                  <a:lnTo>
                    <a:pt x="3234" y="3770"/>
                  </a:lnTo>
                  <a:lnTo>
                    <a:pt x="3193" y="3770"/>
                  </a:lnTo>
                  <a:lnTo>
                    <a:pt x="3163" y="3780"/>
                  </a:lnTo>
                  <a:lnTo>
                    <a:pt x="3132" y="3790"/>
                  </a:lnTo>
                  <a:lnTo>
                    <a:pt x="3102" y="3801"/>
                  </a:lnTo>
                  <a:lnTo>
                    <a:pt x="3072" y="3810"/>
                  </a:lnTo>
                  <a:lnTo>
                    <a:pt x="3041" y="3820"/>
                  </a:lnTo>
                  <a:lnTo>
                    <a:pt x="3011" y="3831"/>
                  </a:lnTo>
                  <a:lnTo>
                    <a:pt x="2980" y="3831"/>
                  </a:lnTo>
                  <a:lnTo>
                    <a:pt x="2950" y="3831"/>
                  </a:lnTo>
                  <a:lnTo>
                    <a:pt x="2909" y="3841"/>
                  </a:lnTo>
                  <a:lnTo>
                    <a:pt x="2879" y="3841"/>
                  </a:lnTo>
                  <a:lnTo>
                    <a:pt x="2849" y="3851"/>
                  </a:lnTo>
                  <a:lnTo>
                    <a:pt x="2818" y="3862"/>
                  </a:lnTo>
                  <a:lnTo>
                    <a:pt x="2788" y="3862"/>
                  </a:lnTo>
                  <a:lnTo>
                    <a:pt x="2747" y="3871"/>
                  </a:lnTo>
                  <a:lnTo>
                    <a:pt x="2717" y="3881"/>
                  </a:lnTo>
                  <a:lnTo>
                    <a:pt x="2686" y="3881"/>
                  </a:lnTo>
                  <a:lnTo>
                    <a:pt x="2656" y="3881"/>
                  </a:lnTo>
                  <a:lnTo>
                    <a:pt x="2616" y="3892"/>
                  </a:lnTo>
                  <a:lnTo>
                    <a:pt x="2585" y="3892"/>
                  </a:lnTo>
                  <a:lnTo>
                    <a:pt x="2555" y="3902"/>
                  </a:lnTo>
                  <a:lnTo>
                    <a:pt x="2524" y="3902"/>
                  </a:lnTo>
                  <a:lnTo>
                    <a:pt x="2494" y="3912"/>
                  </a:lnTo>
                  <a:lnTo>
                    <a:pt x="2463" y="3912"/>
                  </a:lnTo>
                  <a:lnTo>
                    <a:pt x="2423" y="3912"/>
                  </a:lnTo>
                  <a:lnTo>
                    <a:pt x="2393" y="3912"/>
                  </a:lnTo>
                  <a:lnTo>
                    <a:pt x="2351" y="3912"/>
                  </a:lnTo>
                  <a:lnTo>
                    <a:pt x="2332" y="3921"/>
                  </a:lnTo>
                  <a:lnTo>
                    <a:pt x="2290" y="3921"/>
                  </a:lnTo>
                  <a:lnTo>
                    <a:pt x="2261" y="3921"/>
                  </a:lnTo>
                  <a:lnTo>
                    <a:pt x="2231" y="3921"/>
                  </a:lnTo>
                  <a:lnTo>
                    <a:pt x="2200" y="3932"/>
                  </a:lnTo>
                  <a:lnTo>
                    <a:pt x="2170" y="3932"/>
                  </a:lnTo>
                  <a:lnTo>
                    <a:pt x="2128" y="3932"/>
                  </a:lnTo>
                  <a:lnTo>
                    <a:pt x="2099" y="3932"/>
                  </a:lnTo>
                  <a:lnTo>
                    <a:pt x="2068" y="3932"/>
                  </a:lnTo>
                  <a:lnTo>
                    <a:pt x="2038" y="3932"/>
                  </a:lnTo>
                  <a:lnTo>
                    <a:pt x="2008" y="3932"/>
                  </a:lnTo>
                  <a:lnTo>
                    <a:pt x="1977" y="3932"/>
                  </a:lnTo>
                  <a:lnTo>
                    <a:pt x="1947" y="3932"/>
                  </a:lnTo>
                  <a:lnTo>
                    <a:pt x="1886" y="3912"/>
                  </a:lnTo>
                  <a:lnTo>
                    <a:pt x="1845" y="3902"/>
                  </a:lnTo>
                  <a:lnTo>
                    <a:pt x="1794" y="3892"/>
                  </a:lnTo>
                  <a:lnTo>
                    <a:pt x="1743" y="3881"/>
                  </a:lnTo>
                  <a:lnTo>
                    <a:pt x="1683" y="3862"/>
                  </a:lnTo>
                  <a:lnTo>
                    <a:pt x="1642" y="3862"/>
                  </a:lnTo>
                  <a:lnTo>
                    <a:pt x="1592" y="3841"/>
                  </a:lnTo>
                  <a:lnTo>
                    <a:pt x="1541" y="3841"/>
                  </a:lnTo>
                  <a:lnTo>
                    <a:pt x="1491" y="3831"/>
                  </a:lnTo>
                  <a:lnTo>
                    <a:pt x="1440" y="3820"/>
                  </a:lnTo>
                  <a:lnTo>
                    <a:pt x="1390" y="3810"/>
                  </a:lnTo>
                  <a:lnTo>
                    <a:pt x="1348" y="3801"/>
                  </a:lnTo>
                  <a:lnTo>
                    <a:pt x="1298" y="3790"/>
                  </a:lnTo>
                  <a:lnTo>
                    <a:pt x="1247" y="3780"/>
                  </a:lnTo>
                  <a:lnTo>
                    <a:pt x="1197" y="3770"/>
                  </a:lnTo>
                  <a:lnTo>
                    <a:pt x="1156" y="3759"/>
                  </a:lnTo>
                  <a:lnTo>
                    <a:pt x="1095" y="3750"/>
                  </a:lnTo>
                  <a:lnTo>
                    <a:pt x="1045" y="3740"/>
                  </a:lnTo>
                  <a:lnTo>
                    <a:pt x="1003" y="3719"/>
                  </a:lnTo>
                  <a:lnTo>
                    <a:pt x="953" y="3709"/>
                  </a:lnTo>
                  <a:lnTo>
                    <a:pt x="902" y="3698"/>
                  </a:lnTo>
                  <a:lnTo>
                    <a:pt x="862" y="3679"/>
                  </a:lnTo>
                  <a:lnTo>
                    <a:pt x="812" y="3669"/>
                  </a:lnTo>
                  <a:lnTo>
                    <a:pt x="771" y="3658"/>
                  </a:lnTo>
                  <a:lnTo>
                    <a:pt x="720" y="3639"/>
                  </a:lnTo>
                  <a:lnTo>
                    <a:pt x="679" y="3618"/>
                  </a:lnTo>
                  <a:lnTo>
                    <a:pt x="629" y="3597"/>
                  </a:lnTo>
                  <a:lnTo>
                    <a:pt x="589" y="3578"/>
                  </a:lnTo>
                  <a:lnTo>
                    <a:pt x="548" y="3547"/>
                  </a:lnTo>
                  <a:lnTo>
                    <a:pt x="497" y="3527"/>
                  </a:lnTo>
                  <a:lnTo>
                    <a:pt x="456" y="3507"/>
                  </a:lnTo>
                  <a:lnTo>
                    <a:pt x="416" y="3486"/>
                  </a:lnTo>
                  <a:lnTo>
                    <a:pt x="385" y="3466"/>
                  </a:lnTo>
                  <a:lnTo>
                    <a:pt x="366" y="3456"/>
                  </a:lnTo>
                  <a:lnTo>
                    <a:pt x="335" y="3435"/>
                  </a:lnTo>
                  <a:lnTo>
                    <a:pt x="315" y="3425"/>
                  </a:lnTo>
                  <a:lnTo>
                    <a:pt x="284" y="3405"/>
                  </a:lnTo>
                  <a:lnTo>
                    <a:pt x="254" y="3395"/>
                  </a:lnTo>
                  <a:lnTo>
                    <a:pt x="234" y="3385"/>
                  </a:lnTo>
                  <a:lnTo>
                    <a:pt x="204" y="3374"/>
                  </a:lnTo>
                  <a:lnTo>
                    <a:pt x="173" y="3355"/>
                  </a:lnTo>
                  <a:lnTo>
                    <a:pt x="153" y="3345"/>
                  </a:lnTo>
                  <a:lnTo>
                    <a:pt x="122" y="3334"/>
                  </a:lnTo>
                  <a:lnTo>
                    <a:pt x="103" y="3314"/>
                  </a:lnTo>
                  <a:lnTo>
                    <a:pt x="61" y="3273"/>
                  </a:lnTo>
                  <a:lnTo>
                    <a:pt x="21" y="3233"/>
                  </a:lnTo>
                  <a:lnTo>
                    <a:pt x="42" y="3212"/>
                  </a:lnTo>
                  <a:lnTo>
                    <a:pt x="51" y="3192"/>
                  </a:lnTo>
                  <a:lnTo>
                    <a:pt x="51" y="3172"/>
                  </a:lnTo>
                  <a:lnTo>
                    <a:pt x="51" y="3152"/>
                  </a:lnTo>
                  <a:lnTo>
                    <a:pt x="21" y="3111"/>
                  </a:lnTo>
                  <a:lnTo>
                    <a:pt x="11" y="3080"/>
                  </a:lnTo>
                  <a:lnTo>
                    <a:pt x="0" y="3030"/>
                  </a:lnTo>
                  <a:lnTo>
                    <a:pt x="21" y="3000"/>
                  </a:lnTo>
                  <a:lnTo>
                    <a:pt x="31" y="2949"/>
                  </a:lnTo>
                  <a:lnTo>
                    <a:pt x="42" y="2909"/>
                  </a:lnTo>
                  <a:lnTo>
                    <a:pt x="51" y="2868"/>
                  </a:lnTo>
                  <a:lnTo>
                    <a:pt x="51" y="2828"/>
                  </a:lnTo>
                  <a:lnTo>
                    <a:pt x="204" y="2807"/>
                  </a:lnTo>
                  <a:lnTo>
                    <a:pt x="740" y="2108"/>
                  </a:lnTo>
                  <a:lnTo>
                    <a:pt x="771" y="2088"/>
                  </a:lnTo>
                  <a:lnTo>
                    <a:pt x="812" y="2068"/>
                  </a:lnTo>
                  <a:lnTo>
                    <a:pt x="852" y="2047"/>
                  </a:lnTo>
                  <a:lnTo>
                    <a:pt x="883" y="2037"/>
                  </a:lnTo>
                  <a:lnTo>
                    <a:pt x="923" y="2016"/>
                  </a:lnTo>
                  <a:lnTo>
                    <a:pt x="963" y="2016"/>
                  </a:lnTo>
                  <a:lnTo>
                    <a:pt x="1003" y="2016"/>
                  </a:lnTo>
                  <a:lnTo>
                    <a:pt x="1045" y="2047"/>
                  </a:lnTo>
                  <a:lnTo>
                    <a:pt x="1045" y="2077"/>
                  </a:lnTo>
                  <a:lnTo>
                    <a:pt x="1034" y="2119"/>
                  </a:lnTo>
                  <a:lnTo>
                    <a:pt x="1034" y="2159"/>
                  </a:lnTo>
                  <a:lnTo>
                    <a:pt x="1034" y="2199"/>
                  </a:lnTo>
                  <a:lnTo>
                    <a:pt x="1024" y="2230"/>
                  </a:lnTo>
                  <a:lnTo>
                    <a:pt x="1014" y="2270"/>
                  </a:lnTo>
                  <a:lnTo>
                    <a:pt x="1003" y="2310"/>
                  </a:lnTo>
                  <a:lnTo>
                    <a:pt x="994" y="2351"/>
                  </a:lnTo>
                  <a:lnTo>
                    <a:pt x="984" y="2382"/>
                  </a:lnTo>
                  <a:lnTo>
                    <a:pt x="974" y="2422"/>
                  </a:lnTo>
                  <a:lnTo>
                    <a:pt x="953" y="2453"/>
                  </a:lnTo>
                  <a:lnTo>
                    <a:pt x="943" y="2493"/>
                  </a:lnTo>
                  <a:lnTo>
                    <a:pt x="933" y="2533"/>
                  </a:lnTo>
                  <a:lnTo>
                    <a:pt x="923" y="2564"/>
                  </a:lnTo>
                  <a:lnTo>
                    <a:pt x="902" y="2605"/>
                  </a:lnTo>
                  <a:lnTo>
                    <a:pt x="892" y="2645"/>
                  </a:lnTo>
                  <a:lnTo>
                    <a:pt x="883" y="2676"/>
                  </a:lnTo>
                  <a:lnTo>
                    <a:pt x="872" y="2706"/>
                  </a:lnTo>
                  <a:lnTo>
                    <a:pt x="852" y="2737"/>
                  </a:lnTo>
                  <a:lnTo>
                    <a:pt x="841" y="2777"/>
                  </a:lnTo>
                  <a:lnTo>
                    <a:pt x="831" y="2817"/>
                  </a:lnTo>
                  <a:lnTo>
                    <a:pt x="822" y="2857"/>
                  </a:lnTo>
                  <a:lnTo>
                    <a:pt x="812" y="2888"/>
                  </a:lnTo>
                  <a:lnTo>
                    <a:pt x="812" y="2929"/>
                  </a:lnTo>
                  <a:lnTo>
                    <a:pt x="801" y="2960"/>
                  </a:lnTo>
                  <a:lnTo>
                    <a:pt x="791" y="3000"/>
                  </a:lnTo>
                  <a:lnTo>
                    <a:pt x="791" y="3030"/>
                  </a:lnTo>
                  <a:lnTo>
                    <a:pt x="791" y="3071"/>
                  </a:lnTo>
                  <a:lnTo>
                    <a:pt x="791" y="3111"/>
                  </a:lnTo>
                  <a:lnTo>
                    <a:pt x="791" y="3152"/>
                  </a:lnTo>
                  <a:lnTo>
                    <a:pt x="801" y="3192"/>
                  </a:lnTo>
                  <a:lnTo>
                    <a:pt x="812" y="3233"/>
                  </a:lnTo>
                  <a:lnTo>
                    <a:pt x="852" y="3263"/>
                  </a:lnTo>
                  <a:lnTo>
                    <a:pt x="892" y="3294"/>
                  </a:lnTo>
                  <a:lnTo>
                    <a:pt x="923" y="3294"/>
                  </a:lnTo>
                  <a:lnTo>
                    <a:pt x="943" y="3303"/>
                  </a:lnTo>
                  <a:lnTo>
                    <a:pt x="974" y="3303"/>
                  </a:lnTo>
                  <a:lnTo>
                    <a:pt x="1003" y="3314"/>
                  </a:lnTo>
                  <a:lnTo>
                    <a:pt x="1034" y="3303"/>
                  </a:lnTo>
                  <a:lnTo>
                    <a:pt x="1064" y="3303"/>
                  </a:lnTo>
                  <a:lnTo>
                    <a:pt x="1095" y="3303"/>
                  </a:lnTo>
                  <a:lnTo>
                    <a:pt x="1125" y="3303"/>
                  </a:lnTo>
                  <a:lnTo>
                    <a:pt x="1156" y="3303"/>
                  </a:lnTo>
                  <a:lnTo>
                    <a:pt x="1186" y="3294"/>
                  </a:lnTo>
                  <a:lnTo>
                    <a:pt x="1207" y="3294"/>
                  </a:lnTo>
                  <a:lnTo>
                    <a:pt x="1247" y="3294"/>
                  </a:lnTo>
                  <a:lnTo>
                    <a:pt x="1268" y="3294"/>
                  </a:lnTo>
                  <a:lnTo>
                    <a:pt x="1298" y="3284"/>
                  </a:lnTo>
                  <a:lnTo>
                    <a:pt x="1329" y="3284"/>
                  </a:lnTo>
                  <a:lnTo>
                    <a:pt x="1359" y="3294"/>
                  </a:lnTo>
                  <a:lnTo>
                    <a:pt x="1399" y="3294"/>
                  </a:lnTo>
                  <a:lnTo>
                    <a:pt x="1449" y="3314"/>
                  </a:lnTo>
                  <a:lnTo>
                    <a:pt x="1470" y="3324"/>
                  </a:lnTo>
                  <a:lnTo>
                    <a:pt x="1491" y="3345"/>
                  </a:lnTo>
                  <a:lnTo>
                    <a:pt x="1501" y="3355"/>
                  </a:lnTo>
                  <a:lnTo>
                    <a:pt x="1521" y="3385"/>
                  </a:lnTo>
                  <a:lnTo>
                    <a:pt x="1531" y="3405"/>
                  </a:lnTo>
                  <a:lnTo>
                    <a:pt x="1541" y="3435"/>
                  </a:lnTo>
                  <a:lnTo>
                    <a:pt x="1552" y="3476"/>
                  </a:lnTo>
                  <a:lnTo>
                    <a:pt x="1561" y="3517"/>
                  </a:lnTo>
                  <a:lnTo>
                    <a:pt x="1581" y="3527"/>
                  </a:lnTo>
                  <a:lnTo>
                    <a:pt x="1602" y="3547"/>
                  </a:lnTo>
                  <a:lnTo>
                    <a:pt x="1632" y="3557"/>
                  </a:lnTo>
                  <a:lnTo>
                    <a:pt x="1663" y="3557"/>
                  </a:lnTo>
                  <a:lnTo>
                    <a:pt x="1683" y="3557"/>
                  </a:lnTo>
                  <a:lnTo>
                    <a:pt x="1714" y="3557"/>
                  </a:lnTo>
                  <a:lnTo>
                    <a:pt x="1743" y="3547"/>
                  </a:lnTo>
                  <a:lnTo>
                    <a:pt x="1775" y="3547"/>
                  </a:lnTo>
                  <a:lnTo>
                    <a:pt x="1804" y="3527"/>
                  </a:lnTo>
                  <a:lnTo>
                    <a:pt x="1835" y="3507"/>
                  </a:lnTo>
                  <a:lnTo>
                    <a:pt x="1855" y="3486"/>
                  </a:lnTo>
                  <a:lnTo>
                    <a:pt x="1886" y="3466"/>
                  </a:lnTo>
                  <a:lnTo>
                    <a:pt x="1906" y="3446"/>
                  </a:lnTo>
                  <a:lnTo>
                    <a:pt x="1926" y="3425"/>
                  </a:lnTo>
                  <a:lnTo>
                    <a:pt x="1956" y="3395"/>
                  </a:lnTo>
                  <a:lnTo>
                    <a:pt x="1977" y="3374"/>
                  </a:lnTo>
                  <a:lnTo>
                    <a:pt x="1997" y="3355"/>
                  </a:lnTo>
                  <a:lnTo>
                    <a:pt x="2017" y="3334"/>
                  </a:lnTo>
                  <a:lnTo>
                    <a:pt x="2038" y="3303"/>
                  </a:lnTo>
                  <a:lnTo>
                    <a:pt x="2058" y="3284"/>
                  </a:lnTo>
                  <a:lnTo>
                    <a:pt x="2068" y="3253"/>
                  </a:lnTo>
                  <a:lnTo>
                    <a:pt x="2088" y="3223"/>
                  </a:lnTo>
                  <a:lnTo>
                    <a:pt x="2109" y="3202"/>
                  </a:lnTo>
                  <a:lnTo>
                    <a:pt x="2128" y="3183"/>
                  </a:lnTo>
                  <a:lnTo>
                    <a:pt x="2139" y="3152"/>
                  </a:lnTo>
                  <a:lnTo>
                    <a:pt x="2149" y="3122"/>
                  </a:lnTo>
                  <a:lnTo>
                    <a:pt x="2159" y="3091"/>
                  </a:lnTo>
                  <a:lnTo>
                    <a:pt x="2170" y="3061"/>
                  </a:lnTo>
                  <a:lnTo>
                    <a:pt x="2179" y="3030"/>
                  </a:lnTo>
                  <a:lnTo>
                    <a:pt x="2189" y="3010"/>
                  </a:lnTo>
                  <a:lnTo>
                    <a:pt x="2200" y="2979"/>
                  </a:lnTo>
                  <a:lnTo>
                    <a:pt x="2220" y="2949"/>
                  </a:lnTo>
                  <a:lnTo>
                    <a:pt x="2220" y="2909"/>
                  </a:lnTo>
                  <a:lnTo>
                    <a:pt x="2231" y="2878"/>
                  </a:lnTo>
                  <a:lnTo>
                    <a:pt x="2231" y="2857"/>
                  </a:lnTo>
                  <a:lnTo>
                    <a:pt x="2240" y="2828"/>
                  </a:lnTo>
                  <a:lnTo>
                    <a:pt x="2250" y="2798"/>
                  </a:lnTo>
                  <a:lnTo>
                    <a:pt x="2250" y="2767"/>
                  </a:lnTo>
                  <a:lnTo>
                    <a:pt x="2261" y="2737"/>
                  </a:lnTo>
                  <a:lnTo>
                    <a:pt x="2271" y="2706"/>
                  </a:lnTo>
                  <a:lnTo>
                    <a:pt x="2261" y="2676"/>
                  </a:lnTo>
                  <a:lnTo>
                    <a:pt x="2261" y="2634"/>
                  </a:lnTo>
                  <a:lnTo>
                    <a:pt x="2261" y="2605"/>
                  </a:lnTo>
                  <a:lnTo>
                    <a:pt x="2250" y="2575"/>
                  </a:lnTo>
                  <a:lnTo>
                    <a:pt x="2240" y="2544"/>
                  </a:lnTo>
                  <a:lnTo>
                    <a:pt x="2231" y="2503"/>
                  </a:lnTo>
                  <a:lnTo>
                    <a:pt x="2220" y="2472"/>
                  </a:lnTo>
                  <a:lnTo>
                    <a:pt x="2220" y="2443"/>
                  </a:lnTo>
                  <a:lnTo>
                    <a:pt x="2200" y="2412"/>
                  </a:lnTo>
                  <a:lnTo>
                    <a:pt x="2189" y="2382"/>
                  </a:lnTo>
                  <a:lnTo>
                    <a:pt x="2179" y="2341"/>
                  </a:lnTo>
                  <a:lnTo>
                    <a:pt x="2170" y="2310"/>
                  </a:lnTo>
                  <a:lnTo>
                    <a:pt x="2159" y="2281"/>
                  </a:lnTo>
                  <a:lnTo>
                    <a:pt x="2139" y="2250"/>
                  </a:lnTo>
                  <a:lnTo>
                    <a:pt x="2128" y="2220"/>
                  </a:lnTo>
                  <a:lnTo>
                    <a:pt x="2128" y="2189"/>
                  </a:lnTo>
                  <a:lnTo>
                    <a:pt x="2109" y="2159"/>
                  </a:lnTo>
                  <a:lnTo>
                    <a:pt x="2099" y="2128"/>
                  </a:lnTo>
                  <a:lnTo>
                    <a:pt x="2088" y="2088"/>
                  </a:lnTo>
                  <a:lnTo>
                    <a:pt x="2088" y="2058"/>
                  </a:lnTo>
                  <a:lnTo>
                    <a:pt x="2088" y="2027"/>
                  </a:lnTo>
                  <a:lnTo>
                    <a:pt x="2088" y="1997"/>
                  </a:lnTo>
                  <a:lnTo>
                    <a:pt x="2088" y="1966"/>
                  </a:lnTo>
                  <a:lnTo>
                    <a:pt x="2088" y="1936"/>
                  </a:lnTo>
                  <a:lnTo>
                    <a:pt x="2088" y="1905"/>
                  </a:lnTo>
                  <a:lnTo>
                    <a:pt x="2099" y="1875"/>
                  </a:lnTo>
                  <a:lnTo>
                    <a:pt x="2109" y="1845"/>
                  </a:lnTo>
                  <a:lnTo>
                    <a:pt x="2128" y="1814"/>
                  </a:lnTo>
                  <a:lnTo>
                    <a:pt x="2139" y="1784"/>
                  </a:lnTo>
                  <a:lnTo>
                    <a:pt x="2159" y="1753"/>
                  </a:lnTo>
                  <a:lnTo>
                    <a:pt x="2179" y="1723"/>
                  </a:lnTo>
                  <a:lnTo>
                    <a:pt x="2220" y="1692"/>
                  </a:lnTo>
                  <a:lnTo>
                    <a:pt x="2240" y="1662"/>
                  </a:lnTo>
                  <a:lnTo>
                    <a:pt x="2271" y="1631"/>
                  </a:lnTo>
                  <a:lnTo>
                    <a:pt x="2290" y="1601"/>
                  </a:lnTo>
                  <a:lnTo>
                    <a:pt x="2301" y="1561"/>
                  </a:lnTo>
                  <a:lnTo>
                    <a:pt x="2271" y="1541"/>
                  </a:lnTo>
                  <a:lnTo>
                    <a:pt x="2250" y="1520"/>
                  </a:lnTo>
                  <a:lnTo>
                    <a:pt x="2231" y="1500"/>
                  </a:lnTo>
                  <a:lnTo>
                    <a:pt x="2210" y="1480"/>
                  </a:lnTo>
                  <a:lnTo>
                    <a:pt x="2170" y="1450"/>
                  </a:lnTo>
                  <a:lnTo>
                    <a:pt x="2128" y="1419"/>
                  </a:lnTo>
                  <a:lnTo>
                    <a:pt x="2099" y="1408"/>
                  </a:lnTo>
                  <a:lnTo>
                    <a:pt x="2078" y="1389"/>
                  </a:lnTo>
                  <a:lnTo>
                    <a:pt x="2048" y="1379"/>
                  </a:lnTo>
                  <a:lnTo>
                    <a:pt x="2027" y="1368"/>
                  </a:lnTo>
                  <a:lnTo>
                    <a:pt x="1977" y="1348"/>
                  </a:lnTo>
                  <a:lnTo>
                    <a:pt x="1926" y="1338"/>
                  </a:lnTo>
                  <a:lnTo>
                    <a:pt x="1896" y="1318"/>
                  </a:lnTo>
                  <a:lnTo>
                    <a:pt x="1876" y="1318"/>
                  </a:lnTo>
                  <a:lnTo>
                    <a:pt x="1845" y="1297"/>
                  </a:lnTo>
                  <a:lnTo>
                    <a:pt x="1825" y="1297"/>
                  </a:lnTo>
                  <a:lnTo>
                    <a:pt x="1764" y="1277"/>
                  </a:lnTo>
                  <a:lnTo>
                    <a:pt x="1714" y="1267"/>
                  </a:lnTo>
                  <a:lnTo>
                    <a:pt x="1663" y="1246"/>
                  </a:lnTo>
                  <a:lnTo>
                    <a:pt x="1612" y="1227"/>
                  </a:lnTo>
                  <a:lnTo>
                    <a:pt x="1561" y="1206"/>
                  </a:lnTo>
                  <a:lnTo>
                    <a:pt x="1521" y="1186"/>
                  </a:lnTo>
                  <a:lnTo>
                    <a:pt x="1480" y="1145"/>
                  </a:lnTo>
                  <a:lnTo>
                    <a:pt x="1460" y="1105"/>
                  </a:lnTo>
                  <a:lnTo>
                    <a:pt x="1440" y="1064"/>
                  </a:lnTo>
                  <a:lnTo>
                    <a:pt x="1449" y="1023"/>
                  </a:lnTo>
                  <a:lnTo>
                    <a:pt x="1449" y="973"/>
                  </a:lnTo>
                  <a:lnTo>
                    <a:pt x="1470" y="933"/>
                  </a:lnTo>
                  <a:lnTo>
                    <a:pt x="1480" y="893"/>
                  </a:lnTo>
                  <a:lnTo>
                    <a:pt x="1510" y="861"/>
                  </a:lnTo>
                  <a:lnTo>
                    <a:pt x="1521" y="832"/>
                  </a:lnTo>
                  <a:lnTo>
                    <a:pt x="1552" y="801"/>
                  </a:lnTo>
                  <a:lnTo>
                    <a:pt x="1571" y="771"/>
                  </a:lnTo>
                  <a:lnTo>
                    <a:pt x="1602" y="760"/>
                  </a:lnTo>
                  <a:lnTo>
                    <a:pt x="1632" y="740"/>
                  </a:lnTo>
                  <a:lnTo>
                    <a:pt x="1663" y="720"/>
                  </a:lnTo>
                  <a:lnTo>
                    <a:pt x="1683" y="699"/>
                  </a:lnTo>
                  <a:lnTo>
                    <a:pt x="1724" y="689"/>
                  </a:lnTo>
                  <a:lnTo>
                    <a:pt x="1754" y="679"/>
                  </a:lnTo>
                  <a:lnTo>
                    <a:pt x="1784" y="670"/>
                  </a:lnTo>
                  <a:lnTo>
                    <a:pt x="1815" y="659"/>
                  </a:lnTo>
                  <a:lnTo>
                    <a:pt x="1845" y="649"/>
                  </a:lnTo>
                  <a:lnTo>
                    <a:pt x="1886" y="639"/>
                  </a:lnTo>
                  <a:lnTo>
                    <a:pt x="1926" y="639"/>
                  </a:lnTo>
                  <a:lnTo>
                    <a:pt x="1956" y="639"/>
                  </a:lnTo>
                  <a:lnTo>
                    <a:pt x="1997" y="639"/>
                  </a:lnTo>
                  <a:lnTo>
                    <a:pt x="2027" y="639"/>
                  </a:lnTo>
                  <a:lnTo>
                    <a:pt x="2068" y="639"/>
                  </a:lnTo>
                  <a:lnTo>
                    <a:pt x="2099" y="639"/>
                  </a:lnTo>
                  <a:lnTo>
                    <a:pt x="2139" y="639"/>
                  </a:lnTo>
                  <a:lnTo>
                    <a:pt x="2170" y="639"/>
                  </a:lnTo>
                  <a:lnTo>
                    <a:pt x="2210" y="649"/>
                  </a:lnTo>
                  <a:lnTo>
                    <a:pt x="2250" y="649"/>
                  </a:lnTo>
                  <a:lnTo>
                    <a:pt x="2290" y="659"/>
                  </a:lnTo>
                  <a:lnTo>
                    <a:pt x="2321" y="670"/>
                  </a:lnTo>
                  <a:lnTo>
                    <a:pt x="2351" y="679"/>
                  </a:lnTo>
                  <a:lnTo>
                    <a:pt x="2393" y="679"/>
                  </a:lnTo>
                  <a:lnTo>
                    <a:pt x="2433" y="689"/>
                  </a:lnTo>
                  <a:lnTo>
                    <a:pt x="2463" y="699"/>
                  </a:lnTo>
                  <a:lnTo>
                    <a:pt x="2494" y="710"/>
                  </a:lnTo>
                  <a:lnTo>
                    <a:pt x="2534" y="720"/>
                  </a:lnTo>
                  <a:lnTo>
                    <a:pt x="2574" y="740"/>
                  </a:lnTo>
                  <a:lnTo>
                    <a:pt x="2574" y="760"/>
                  </a:lnTo>
                  <a:lnTo>
                    <a:pt x="2585" y="781"/>
                  </a:lnTo>
                  <a:lnTo>
                    <a:pt x="2595" y="811"/>
                  </a:lnTo>
                  <a:lnTo>
                    <a:pt x="2595" y="841"/>
                  </a:lnTo>
                  <a:lnTo>
                    <a:pt x="2595" y="872"/>
                  </a:lnTo>
                  <a:lnTo>
                    <a:pt x="2595" y="902"/>
                  </a:lnTo>
                  <a:lnTo>
                    <a:pt x="2585" y="933"/>
                  </a:lnTo>
                  <a:lnTo>
                    <a:pt x="2585" y="963"/>
                  </a:lnTo>
                  <a:lnTo>
                    <a:pt x="2574" y="994"/>
                  </a:lnTo>
                  <a:lnTo>
                    <a:pt x="2565" y="1023"/>
                  </a:lnTo>
                  <a:lnTo>
                    <a:pt x="2544" y="1055"/>
                  </a:lnTo>
                  <a:lnTo>
                    <a:pt x="2534" y="1084"/>
                  </a:lnTo>
                  <a:lnTo>
                    <a:pt x="2524" y="1105"/>
                  </a:lnTo>
                  <a:lnTo>
                    <a:pt x="2513" y="1135"/>
                  </a:lnTo>
                  <a:lnTo>
                    <a:pt x="2504" y="1166"/>
                  </a:lnTo>
                  <a:lnTo>
                    <a:pt x="2494" y="1196"/>
                  </a:lnTo>
                  <a:lnTo>
                    <a:pt x="2484" y="1246"/>
                  </a:lnTo>
                  <a:lnTo>
                    <a:pt x="2473" y="1297"/>
                  </a:lnTo>
                  <a:lnTo>
                    <a:pt x="2463" y="1348"/>
                  </a:lnTo>
                  <a:lnTo>
                    <a:pt x="2484" y="1389"/>
                  </a:lnTo>
                  <a:lnTo>
                    <a:pt x="2484" y="1408"/>
                  </a:lnTo>
                  <a:lnTo>
                    <a:pt x="2504" y="1419"/>
                  </a:lnTo>
                  <a:lnTo>
                    <a:pt x="2513" y="1439"/>
                  </a:lnTo>
                  <a:lnTo>
                    <a:pt x="2544" y="1459"/>
                  </a:lnTo>
                  <a:lnTo>
                    <a:pt x="2574" y="1469"/>
                  </a:lnTo>
                  <a:lnTo>
                    <a:pt x="2605" y="1480"/>
                  </a:lnTo>
                  <a:lnTo>
                    <a:pt x="2646" y="1490"/>
                  </a:lnTo>
                  <a:lnTo>
                    <a:pt x="2696" y="1510"/>
                  </a:lnTo>
                  <a:lnTo>
                    <a:pt x="2737" y="1510"/>
                  </a:lnTo>
                  <a:lnTo>
                    <a:pt x="2778" y="1510"/>
                  </a:lnTo>
                  <a:lnTo>
                    <a:pt x="2818" y="1510"/>
                  </a:lnTo>
                  <a:lnTo>
                    <a:pt x="2858" y="1530"/>
                  </a:lnTo>
                  <a:lnTo>
                    <a:pt x="2900" y="1541"/>
                  </a:lnTo>
                  <a:lnTo>
                    <a:pt x="2940" y="1561"/>
                  </a:lnTo>
                  <a:lnTo>
                    <a:pt x="2980" y="1570"/>
                  </a:lnTo>
                  <a:lnTo>
                    <a:pt x="3011" y="1591"/>
                  </a:lnTo>
                  <a:lnTo>
                    <a:pt x="3051" y="1612"/>
                  </a:lnTo>
                  <a:lnTo>
                    <a:pt x="3081" y="1631"/>
                  </a:lnTo>
                  <a:lnTo>
                    <a:pt x="3122" y="1662"/>
                  </a:lnTo>
                  <a:lnTo>
                    <a:pt x="3152" y="1692"/>
                  </a:lnTo>
                  <a:lnTo>
                    <a:pt x="3183" y="1713"/>
                  </a:lnTo>
                  <a:lnTo>
                    <a:pt x="3213" y="1743"/>
                  </a:lnTo>
                  <a:lnTo>
                    <a:pt x="3243" y="1774"/>
                  </a:lnTo>
                  <a:lnTo>
                    <a:pt x="3274" y="1814"/>
                  </a:lnTo>
                  <a:lnTo>
                    <a:pt x="3264" y="1854"/>
                  </a:lnTo>
                  <a:lnTo>
                    <a:pt x="3253" y="1896"/>
                  </a:lnTo>
                  <a:lnTo>
                    <a:pt x="3243" y="1926"/>
                  </a:lnTo>
                  <a:lnTo>
                    <a:pt x="3243" y="1976"/>
                  </a:lnTo>
                  <a:lnTo>
                    <a:pt x="3224" y="2016"/>
                  </a:lnTo>
                  <a:lnTo>
                    <a:pt x="3213" y="2058"/>
                  </a:lnTo>
                  <a:lnTo>
                    <a:pt x="3203" y="2088"/>
                  </a:lnTo>
                  <a:lnTo>
                    <a:pt x="3193" y="2138"/>
                  </a:lnTo>
                  <a:lnTo>
                    <a:pt x="3183" y="2169"/>
                  </a:lnTo>
                  <a:lnTo>
                    <a:pt x="3163" y="2209"/>
                  </a:lnTo>
                  <a:lnTo>
                    <a:pt x="3152" y="2250"/>
                  </a:lnTo>
                  <a:lnTo>
                    <a:pt x="3142" y="2291"/>
                  </a:lnTo>
                  <a:lnTo>
                    <a:pt x="3122" y="2331"/>
                  </a:lnTo>
                  <a:lnTo>
                    <a:pt x="3112" y="2371"/>
                  </a:lnTo>
                  <a:lnTo>
                    <a:pt x="3091" y="2402"/>
                  </a:lnTo>
                  <a:lnTo>
                    <a:pt x="3081" y="2443"/>
                  </a:lnTo>
                  <a:lnTo>
                    <a:pt x="3051" y="2483"/>
                  </a:lnTo>
                  <a:lnTo>
                    <a:pt x="3041" y="2514"/>
                  </a:lnTo>
                  <a:lnTo>
                    <a:pt x="3011" y="2544"/>
                  </a:lnTo>
                  <a:lnTo>
                    <a:pt x="3001" y="2584"/>
                  </a:lnTo>
                  <a:lnTo>
                    <a:pt x="2980" y="2615"/>
                  </a:lnTo>
                  <a:lnTo>
                    <a:pt x="2960" y="2645"/>
                  </a:lnTo>
                  <a:lnTo>
                    <a:pt x="2929" y="2686"/>
                  </a:lnTo>
                  <a:lnTo>
                    <a:pt x="2909" y="2716"/>
                  </a:lnTo>
                  <a:lnTo>
                    <a:pt x="2879" y="2746"/>
                  </a:lnTo>
                  <a:lnTo>
                    <a:pt x="2858" y="2777"/>
                  </a:lnTo>
                  <a:lnTo>
                    <a:pt x="2828" y="2807"/>
                  </a:lnTo>
                  <a:lnTo>
                    <a:pt x="2808" y="2838"/>
                  </a:lnTo>
                  <a:lnTo>
                    <a:pt x="2778" y="2857"/>
                  </a:lnTo>
                  <a:lnTo>
                    <a:pt x="2747" y="2888"/>
                  </a:lnTo>
                  <a:lnTo>
                    <a:pt x="2717" y="2918"/>
                  </a:lnTo>
                  <a:lnTo>
                    <a:pt x="2696" y="2949"/>
                  </a:lnTo>
                  <a:lnTo>
                    <a:pt x="2677" y="2990"/>
                  </a:lnTo>
                  <a:lnTo>
                    <a:pt x="2656" y="3030"/>
                  </a:lnTo>
                  <a:lnTo>
                    <a:pt x="2646" y="3071"/>
                  </a:lnTo>
                  <a:lnTo>
                    <a:pt x="2635" y="3111"/>
                  </a:lnTo>
                  <a:lnTo>
                    <a:pt x="2625" y="3152"/>
                  </a:lnTo>
                  <a:lnTo>
                    <a:pt x="2625" y="3192"/>
                  </a:lnTo>
                  <a:lnTo>
                    <a:pt x="2625" y="3212"/>
                  </a:lnTo>
                  <a:lnTo>
                    <a:pt x="2646" y="3233"/>
                  </a:lnTo>
                  <a:lnTo>
                    <a:pt x="2656" y="3253"/>
                  </a:lnTo>
                  <a:lnTo>
                    <a:pt x="2677" y="3284"/>
                  </a:lnTo>
                  <a:lnTo>
                    <a:pt x="2686" y="3303"/>
                  </a:lnTo>
                  <a:lnTo>
                    <a:pt x="2706" y="3334"/>
                  </a:lnTo>
                  <a:lnTo>
                    <a:pt x="2717" y="3345"/>
                  </a:lnTo>
                  <a:lnTo>
                    <a:pt x="2747" y="3374"/>
                  </a:lnTo>
                  <a:lnTo>
                    <a:pt x="2788" y="3405"/>
                  </a:lnTo>
                  <a:lnTo>
                    <a:pt x="2828" y="3435"/>
                  </a:lnTo>
                  <a:lnTo>
                    <a:pt x="2879" y="3446"/>
                  </a:lnTo>
                  <a:lnTo>
                    <a:pt x="2929" y="3466"/>
                  </a:lnTo>
                  <a:lnTo>
                    <a:pt x="2950" y="3466"/>
                  </a:lnTo>
                  <a:lnTo>
                    <a:pt x="2980" y="3466"/>
                  </a:lnTo>
                  <a:lnTo>
                    <a:pt x="3001" y="3476"/>
                  </a:lnTo>
                  <a:lnTo>
                    <a:pt x="3031" y="3476"/>
                  </a:lnTo>
                  <a:lnTo>
                    <a:pt x="3062" y="3476"/>
                  </a:lnTo>
                  <a:lnTo>
                    <a:pt x="3091" y="3476"/>
                  </a:lnTo>
                  <a:lnTo>
                    <a:pt x="3112" y="3476"/>
                  </a:lnTo>
                  <a:lnTo>
                    <a:pt x="3142" y="3476"/>
                  </a:lnTo>
                  <a:lnTo>
                    <a:pt x="3173" y="3466"/>
                  </a:lnTo>
                  <a:lnTo>
                    <a:pt x="3203" y="3466"/>
                  </a:lnTo>
                  <a:lnTo>
                    <a:pt x="3234" y="3456"/>
                  </a:lnTo>
                  <a:lnTo>
                    <a:pt x="3264" y="3456"/>
                  </a:lnTo>
                  <a:lnTo>
                    <a:pt x="3284" y="3456"/>
                  </a:lnTo>
                  <a:lnTo>
                    <a:pt x="3314" y="3446"/>
                  </a:lnTo>
                  <a:lnTo>
                    <a:pt x="3345" y="3446"/>
                  </a:lnTo>
                  <a:lnTo>
                    <a:pt x="3375" y="3446"/>
                  </a:lnTo>
                  <a:lnTo>
                    <a:pt x="3396" y="3435"/>
                  </a:lnTo>
                  <a:lnTo>
                    <a:pt x="3426" y="3435"/>
                  </a:lnTo>
                  <a:lnTo>
                    <a:pt x="3457" y="3425"/>
                  </a:lnTo>
                  <a:lnTo>
                    <a:pt x="3487" y="3425"/>
                  </a:lnTo>
                  <a:lnTo>
                    <a:pt x="3527" y="3416"/>
                  </a:lnTo>
                  <a:lnTo>
                    <a:pt x="3568" y="3405"/>
                  </a:lnTo>
                  <a:lnTo>
                    <a:pt x="3598" y="3385"/>
                  </a:lnTo>
                  <a:lnTo>
                    <a:pt x="3629" y="3364"/>
                  </a:lnTo>
                  <a:lnTo>
                    <a:pt x="3659" y="3334"/>
                  </a:lnTo>
                  <a:lnTo>
                    <a:pt x="3680" y="3303"/>
                  </a:lnTo>
                  <a:lnTo>
                    <a:pt x="3699" y="3273"/>
                  </a:lnTo>
                  <a:lnTo>
                    <a:pt x="3720" y="3233"/>
                  </a:lnTo>
                  <a:lnTo>
                    <a:pt x="3741" y="3192"/>
                  </a:lnTo>
                  <a:lnTo>
                    <a:pt x="3750" y="3152"/>
                  </a:lnTo>
                  <a:lnTo>
                    <a:pt x="3771" y="3111"/>
                  </a:lnTo>
                  <a:lnTo>
                    <a:pt x="3781" y="3071"/>
                  </a:lnTo>
                  <a:lnTo>
                    <a:pt x="3791" y="3030"/>
                  </a:lnTo>
                  <a:lnTo>
                    <a:pt x="3811" y="2990"/>
                  </a:lnTo>
                  <a:lnTo>
                    <a:pt x="3821" y="2960"/>
                  </a:lnTo>
                  <a:lnTo>
                    <a:pt x="3852" y="2929"/>
                  </a:lnTo>
                  <a:lnTo>
                    <a:pt x="3861" y="2899"/>
                  </a:lnTo>
                  <a:lnTo>
                    <a:pt x="3872" y="2868"/>
                  </a:lnTo>
                  <a:lnTo>
                    <a:pt x="3882" y="2838"/>
                  </a:lnTo>
                  <a:lnTo>
                    <a:pt x="3903" y="2817"/>
                  </a:lnTo>
                  <a:lnTo>
                    <a:pt x="3903" y="2787"/>
                  </a:lnTo>
                  <a:lnTo>
                    <a:pt x="3913" y="2756"/>
                  </a:lnTo>
                  <a:lnTo>
                    <a:pt x="3913" y="2726"/>
                  </a:lnTo>
                  <a:lnTo>
                    <a:pt x="3922" y="2706"/>
                  </a:lnTo>
                  <a:lnTo>
                    <a:pt x="3913" y="2676"/>
                  </a:lnTo>
                  <a:lnTo>
                    <a:pt x="3913" y="2645"/>
                  </a:lnTo>
                  <a:lnTo>
                    <a:pt x="3913" y="2615"/>
                  </a:lnTo>
                  <a:lnTo>
                    <a:pt x="3913" y="2594"/>
                  </a:lnTo>
                  <a:lnTo>
                    <a:pt x="3913" y="2564"/>
                  </a:lnTo>
                  <a:lnTo>
                    <a:pt x="3903" y="2544"/>
                  </a:lnTo>
                  <a:lnTo>
                    <a:pt x="3903" y="2514"/>
                  </a:lnTo>
                  <a:lnTo>
                    <a:pt x="3903" y="2483"/>
                  </a:lnTo>
                  <a:lnTo>
                    <a:pt x="3892" y="2453"/>
                  </a:lnTo>
                  <a:lnTo>
                    <a:pt x="3882" y="2422"/>
                  </a:lnTo>
                  <a:lnTo>
                    <a:pt x="3872" y="2392"/>
                  </a:lnTo>
                  <a:lnTo>
                    <a:pt x="3872" y="2371"/>
                  </a:lnTo>
                  <a:lnTo>
                    <a:pt x="3861" y="2341"/>
                  </a:lnTo>
                  <a:lnTo>
                    <a:pt x="3852" y="2310"/>
                  </a:lnTo>
                  <a:lnTo>
                    <a:pt x="3842" y="2281"/>
                  </a:lnTo>
                  <a:lnTo>
                    <a:pt x="3842" y="2250"/>
                  </a:lnTo>
                  <a:lnTo>
                    <a:pt x="3831" y="2220"/>
                  </a:lnTo>
                  <a:lnTo>
                    <a:pt x="3831" y="2189"/>
                  </a:lnTo>
                  <a:lnTo>
                    <a:pt x="3821" y="2159"/>
                  </a:lnTo>
                  <a:lnTo>
                    <a:pt x="3821" y="2128"/>
                  </a:lnTo>
                  <a:lnTo>
                    <a:pt x="3821" y="2098"/>
                  </a:lnTo>
                  <a:lnTo>
                    <a:pt x="3811" y="2068"/>
                  </a:lnTo>
                  <a:lnTo>
                    <a:pt x="3811" y="2047"/>
                  </a:lnTo>
                  <a:lnTo>
                    <a:pt x="3821" y="2016"/>
                  </a:lnTo>
                  <a:lnTo>
                    <a:pt x="3802" y="1986"/>
                  </a:lnTo>
                  <a:lnTo>
                    <a:pt x="3791" y="1957"/>
                  </a:lnTo>
                  <a:lnTo>
                    <a:pt x="3781" y="1936"/>
                  </a:lnTo>
                  <a:lnTo>
                    <a:pt x="3771" y="1905"/>
                  </a:lnTo>
                  <a:lnTo>
                    <a:pt x="3750" y="1885"/>
                  </a:lnTo>
                  <a:lnTo>
                    <a:pt x="3730" y="1865"/>
                  </a:lnTo>
                  <a:lnTo>
                    <a:pt x="3720" y="1835"/>
                  </a:lnTo>
                  <a:lnTo>
                    <a:pt x="3710" y="1814"/>
                  </a:lnTo>
                  <a:lnTo>
                    <a:pt x="3690" y="1784"/>
                  </a:lnTo>
                  <a:lnTo>
                    <a:pt x="3680" y="1753"/>
                  </a:lnTo>
                  <a:lnTo>
                    <a:pt x="3669" y="1723"/>
                  </a:lnTo>
                  <a:lnTo>
                    <a:pt x="3669" y="1703"/>
                  </a:lnTo>
                  <a:lnTo>
                    <a:pt x="3669" y="1673"/>
                  </a:lnTo>
                  <a:lnTo>
                    <a:pt x="3669" y="1642"/>
                  </a:lnTo>
                  <a:lnTo>
                    <a:pt x="3680" y="1612"/>
                  </a:lnTo>
                  <a:lnTo>
                    <a:pt x="3699" y="1581"/>
                  </a:lnTo>
                  <a:lnTo>
                    <a:pt x="3680" y="1541"/>
                  </a:lnTo>
                  <a:lnTo>
                    <a:pt x="3659" y="1500"/>
                  </a:lnTo>
                  <a:lnTo>
                    <a:pt x="3649" y="1459"/>
                  </a:lnTo>
                  <a:lnTo>
                    <a:pt x="3629" y="1419"/>
                  </a:lnTo>
                  <a:lnTo>
                    <a:pt x="3609" y="1379"/>
                  </a:lnTo>
                  <a:lnTo>
                    <a:pt x="3598" y="1348"/>
                  </a:lnTo>
                  <a:lnTo>
                    <a:pt x="3568" y="1297"/>
                  </a:lnTo>
                  <a:lnTo>
                    <a:pt x="3558" y="1267"/>
                  </a:lnTo>
                  <a:lnTo>
                    <a:pt x="3527" y="1227"/>
                  </a:lnTo>
                  <a:lnTo>
                    <a:pt x="3507" y="1186"/>
                  </a:lnTo>
                  <a:lnTo>
                    <a:pt x="3487" y="1145"/>
                  </a:lnTo>
                  <a:lnTo>
                    <a:pt x="3466" y="1105"/>
                  </a:lnTo>
                  <a:lnTo>
                    <a:pt x="3457" y="1074"/>
                  </a:lnTo>
                  <a:lnTo>
                    <a:pt x="3436" y="1034"/>
                  </a:lnTo>
                  <a:lnTo>
                    <a:pt x="3415" y="994"/>
                  </a:lnTo>
                  <a:lnTo>
                    <a:pt x="3406" y="952"/>
                  </a:lnTo>
                  <a:lnTo>
                    <a:pt x="3386" y="912"/>
                  </a:lnTo>
                  <a:lnTo>
                    <a:pt x="3365" y="872"/>
                  </a:lnTo>
                  <a:lnTo>
                    <a:pt x="3355" y="832"/>
                  </a:lnTo>
                  <a:lnTo>
                    <a:pt x="3345" y="790"/>
                  </a:lnTo>
                  <a:lnTo>
                    <a:pt x="3335" y="750"/>
                  </a:lnTo>
                  <a:lnTo>
                    <a:pt x="3325" y="710"/>
                  </a:lnTo>
                  <a:lnTo>
                    <a:pt x="3325" y="670"/>
                  </a:lnTo>
                  <a:lnTo>
                    <a:pt x="3325" y="628"/>
                  </a:lnTo>
                  <a:lnTo>
                    <a:pt x="3325" y="588"/>
                  </a:lnTo>
                  <a:lnTo>
                    <a:pt x="3325" y="548"/>
                  </a:lnTo>
                  <a:lnTo>
                    <a:pt x="3335" y="506"/>
                  </a:lnTo>
                  <a:lnTo>
                    <a:pt x="3345" y="466"/>
                  </a:lnTo>
                  <a:lnTo>
                    <a:pt x="3355" y="426"/>
                  </a:lnTo>
                  <a:lnTo>
                    <a:pt x="3375" y="386"/>
                  </a:lnTo>
                  <a:lnTo>
                    <a:pt x="3396" y="344"/>
                  </a:lnTo>
                  <a:lnTo>
                    <a:pt x="3426" y="304"/>
                  </a:lnTo>
                  <a:lnTo>
                    <a:pt x="3457" y="274"/>
                  </a:lnTo>
                  <a:lnTo>
                    <a:pt x="3487" y="243"/>
                  </a:lnTo>
                  <a:lnTo>
                    <a:pt x="3527" y="213"/>
                  </a:lnTo>
                  <a:lnTo>
                    <a:pt x="3568" y="193"/>
                  </a:lnTo>
                  <a:lnTo>
                    <a:pt x="3598" y="163"/>
                  </a:lnTo>
                  <a:lnTo>
                    <a:pt x="3638" y="142"/>
                  </a:lnTo>
                  <a:lnTo>
                    <a:pt x="3669" y="132"/>
                  </a:lnTo>
                  <a:lnTo>
                    <a:pt x="3720" y="121"/>
                  </a:lnTo>
                  <a:lnTo>
                    <a:pt x="3750" y="102"/>
                  </a:lnTo>
                  <a:lnTo>
                    <a:pt x="3791" y="81"/>
                  </a:lnTo>
                  <a:lnTo>
                    <a:pt x="3831" y="71"/>
                  </a:lnTo>
                  <a:lnTo>
                    <a:pt x="3872" y="61"/>
                  </a:lnTo>
                  <a:lnTo>
                    <a:pt x="3913" y="41"/>
                  </a:lnTo>
                  <a:lnTo>
                    <a:pt x="3953" y="31"/>
                  </a:lnTo>
                  <a:lnTo>
                    <a:pt x="3993" y="10"/>
                  </a:lnTo>
                  <a:lnTo>
                    <a:pt x="4044" y="0"/>
                  </a:lnTo>
                  <a:lnTo>
                    <a:pt x="4075" y="10"/>
                  </a:lnTo>
                  <a:lnTo>
                    <a:pt x="4105" y="31"/>
                  </a:lnTo>
                  <a:lnTo>
                    <a:pt x="4126" y="41"/>
                  </a:lnTo>
                  <a:lnTo>
                    <a:pt x="4145" y="71"/>
                  </a:lnTo>
                  <a:lnTo>
                    <a:pt x="4156" y="102"/>
                  </a:lnTo>
                  <a:lnTo>
                    <a:pt x="4176" y="121"/>
                  </a:lnTo>
                  <a:lnTo>
                    <a:pt x="4187" y="163"/>
                  </a:lnTo>
                  <a:lnTo>
                    <a:pt x="4196" y="203"/>
                  </a:lnTo>
                  <a:lnTo>
                    <a:pt x="4196" y="233"/>
                  </a:lnTo>
                  <a:lnTo>
                    <a:pt x="4196" y="274"/>
                  </a:lnTo>
                  <a:lnTo>
                    <a:pt x="4196" y="304"/>
                  </a:lnTo>
                  <a:lnTo>
                    <a:pt x="4206" y="355"/>
                  </a:lnTo>
                  <a:lnTo>
                    <a:pt x="4206" y="386"/>
                  </a:lnTo>
                  <a:lnTo>
                    <a:pt x="4206" y="426"/>
                  </a:lnTo>
                  <a:lnTo>
                    <a:pt x="4216" y="456"/>
                  </a:lnTo>
                  <a:lnTo>
                    <a:pt x="4237" y="487"/>
                  </a:lnTo>
                </a:path>
              </a:pathLst>
            </a:custGeom>
            <a:noFill/>
            <a:ln w="0">
              <a:solidFill>
                <a:srgbClr val="6699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78" name="Freeform 377"/>
            <p:cNvSpPr>
              <a:spLocks/>
            </p:cNvSpPr>
            <p:nvPr/>
          </p:nvSpPr>
          <p:spPr bwMode="auto">
            <a:xfrm>
              <a:off x="2203" y="2549"/>
              <a:ext cx="264" cy="34"/>
            </a:xfrm>
            <a:custGeom>
              <a:avLst/>
              <a:gdLst>
                <a:gd name="T0" fmla="*/ 1814 w 1845"/>
                <a:gd name="T1" fmla="*/ 223 h 233"/>
                <a:gd name="T2" fmla="*/ 1733 w 1845"/>
                <a:gd name="T3" fmla="*/ 203 h 233"/>
                <a:gd name="T4" fmla="*/ 1642 w 1845"/>
                <a:gd name="T5" fmla="*/ 182 h 233"/>
                <a:gd name="T6" fmla="*/ 1561 w 1845"/>
                <a:gd name="T7" fmla="*/ 172 h 233"/>
                <a:gd name="T8" fmla="*/ 1470 w 1845"/>
                <a:gd name="T9" fmla="*/ 163 h 233"/>
                <a:gd name="T10" fmla="*/ 1388 w 1845"/>
                <a:gd name="T11" fmla="*/ 153 h 233"/>
                <a:gd name="T12" fmla="*/ 1308 w 1845"/>
                <a:gd name="T13" fmla="*/ 132 h 233"/>
                <a:gd name="T14" fmla="*/ 1216 w 1845"/>
                <a:gd name="T15" fmla="*/ 121 h 233"/>
                <a:gd name="T16" fmla="*/ 1125 w 1845"/>
                <a:gd name="T17" fmla="*/ 121 h 233"/>
                <a:gd name="T18" fmla="*/ 1033 w 1845"/>
                <a:gd name="T19" fmla="*/ 121 h 233"/>
                <a:gd name="T20" fmla="*/ 953 w 1845"/>
                <a:gd name="T21" fmla="*/ 121 h 233"/>
                <a:gd name="T22" fmla="*/ 861 w 1845"/>
                <a:gd name="T23" fmla="*/ 111 h 233"/>
                <a:gd name="T24" fmla="*/ 781 w 1845"/>
                <a:gd name="T25" fmla="*/ 111 h 233"/>
                <a:gd name="T26" fmla="*/ 690 w 1845"/>
                <a:gd name="T27" fmla="*/ 111 h 233"/>
                <a:gd name="T28" fmla="*/ 598 w 1845"/>
                <a:gd name="T29" fmla="*/ 102 h 233"/>
                <a:gd name="T30" fmla="*/ 507 w 1845"/>
                <a:gd name="T31" fmla="*/ 102 h 233"/>
                <a:gd name="T32" fmla="*/ 425 w 1845"/>
                <a:gd name="T33" fmla="*/ 102 h 233"/>
                <a:gd name="T34" fmla="*/ 335 w 1845"/>
                <a:gd name="T35" fmla="*/ 102 h 233"/>
                <a:gd name="T36" fmla="*/ 244 w 1845"/>
                <a:gd name="T37" fmla="*/ 92 h 233"/>
                <a:gd name="T38" fmla="*/ 162 w 1845"/>
                <a:gd name="T39" fmla="*/ 92 h 233"/>
                <a:gd name="T40" fmla="*/ 72 w 1845"/>
                <a:gd name="T41" fmla="*/ 81 h 233"/>
                <a:gd name="T42" fmla="*/ 0 w 1845"/>
                <a:gd name="T43" fmla="*/ 81 h 233"/>
                <a:gd name="T44" fmla="*/ 112 w 1845"/>
                <a:gd name="T45" fmla="*/ 10 h 233"/>
                <a:gd name="T46" fmla="*/ 183 w 1845"/>
                <a:gd name="T47" fmla="*/ 20 h 233"/>
                <a:gd name="T48" fmla="*/ 274 w 1845"/>
                <a:gd name="T49" fmla="*/ 41 h 233"/>
                <a:gd name="T50" fmla="*/ 355 w 1845"/>
                <a:gd name="T51" fmla="*/ 41 h 233"/>
                <a:gd name="T52" fmla="*/ 446 w 1845"/>
                <a:gd name="T53" fmla="*/ 51 h 233"/>
                <a:gd name="T54" fmla="*/ 527 w 1845"/>
                <a:gd name="T55" fmla="*/ 61 h 233"/>
                <a:gd name="T56" fmla="*/ 619 w 1845"/>
                <a:gd name="T57" fmla="*/ 61 h 233"/>
                <a:gd name="T58" fmla="*/ 699 w 1845"/>
                <a:gd name="T59" fmla="*/ 61 h 233"/>
                <a:gd name="T60" fmla="*/ 781 w 1845"/>
                <a:gd name="T61" fmla="*/ 71 h 233"/>
                <a:gd name="T62" fmla="*/ 871 w 1845"/>
                <a:gd name="T63" fmla="*/ 71 h 233"/>
                <a:gd name="T64" fmla="*/ 963 w 1845"/>
                <a:gd name="T65" fmla="*/ 81 h 233"/>
                <a:gd name="T66" fmla="*/ 1033 w 1845"/>
                <a:gd name="T67" fmla="*/ 81 h 233"/>
                <a:gd name="T68" fmla="*/ 1125 w 1845"/>
                <a:gd name="T69" fmla="*/ 81 h 233"/>
                <a:gd name="T70" fmla="*/ 1206 w 1845"/>
                <a:gd name="T71" fmla="*/ 92 h 233"/>
                <a:gd name="T72" fmla="*/ 1298 w 1845"/>
                <a:gd name="T73" fmla="*/ 92 h 233"/>
                <a:gd name="T74" fmla="*/ 1378 w 1845"/>
                <a:gd name="T75" fmla="*/ 102 h 233"/>
                <a:gd name="T76" fmla="*/ 1460 w 1845"/>
                <a:gd name="T77" fmla="*/ 111 h 233"/>
                <a:gd name="T78" fmla="*/ 1540 w 1845"/>
                <a:gd name="T79" fmla="*/ 121 h 233"/>
                <a:gd name="T80" fmla="*/ 1632 w 1845"/>
                <a:gd name="T81" fmla="*/ 142 h 233"/>
                <a:gd name="T82" fmla="*/ 1702 w 1845"/>
                <a:gd name="T83" fmla="*/ 153 h 233"/>
                <a:gd name="T84" fmla="*/ 1794 w 1845"/>
                <a:gd name="T85" fmla="*/ 182 h 23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45"/>
                <a:gd name="T130" fmla="*/ 0 h 233"/>
                <a:gd name="T131" fmla="*/ 1845 w 1845"/>
                <a:gd name="T132" fmla="*/ 233 h 23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45" h="233">
                  <a:moveTo>
                    <a:pt x="1845" y="203"/>
                  </a:moveTo>
                  <a:lnTo>
                    <a:pt x="1845" y="233"/>
                  </a:lnTo>
                  <a:lnTo>
                    <a:pt x="1814" y="223"/>
                  </a:lnTo>
                  <a:lnTo>
                    <a:pt x="1794" y="213"/>
                  </a:lnTo>
                  <a:lnTo>
                    <a:pt x="1763" y="203"/>
                  </a:lnTo>
                  <a:lnTo>
                    <a:pt x="1733" y="203"/>
                  </a:lnTo>
                  <a:lnTo>
                    <a:pt x="1702" y="193"/>
                  </a:lnTo>
                  <a:lnTo>
                    <a:pt x="1672" y="193"/>
                  </a:lnTo>
                  <a:lnTo>
                    <a:pt x="1642" y="182"/>
                  </a:lnTo>
                  <a:lnTo>
                    <a:pt x="1622" y="182"/>
                  </a:lnTo>
                  <a:lnTo>
                    <a:pt x="1591" y="172"/>
                  </a:lnTo>
                  <a:lnTo>
                    <a:pt x="1561" y="172"/>
                  </a:lnTo>
                  <a:lnTo>
                    <a:pt x="1531" y="163"/>
                  </a:lnTo>
                  <a:lnTo>
                    <a:pt x="1500" y="163"/>
                  </a:lnTo>
                  <a:lnTo>
                    <a:pt x="1470" y="163"/>
                  </a:lnTo>
                  <a:lnTo>
                    <a:pt x="1449" y="153"/>
                  </a:lnTo>
                  <a:lnTo>
                    <a:pt x="1419" y="153"/>
                  </a:lnTo>
                  <a:lnTo>
                    <a:pt x="1388" y="153"/>
                  </a:lnTo>
                  <a:lnTo>
                    <a:pt x="1359" y="142"/>
                  </a:lnTo>
                  <a:lnTo>
                    <a:pt x="1328" y="142"/>
                  </a:lnTo>
                  <a:lnTo>
                    <a:pt x="1308" y="132"/>
                  </a:lnTo>
                  <a:lnTo>
                    <a:pt x="1277" y="132"/>
                  </a:lnTo>
                  <a:lnTo>
                    <a:pt x="1247" y="132"/>
                  </a:lnTo>
                  <a:lnTo>
                    <a:pt x="1216" y="121"/>
                  </a:lnTo>
                  <a:lnTo>
                    <a:pt x="1186" y="121"/>
                  </a:lnTo>
                  <a:lnTo>
                    <a:pt x="1155" y="121"/>
                  </a:lnTo>
                  <a:lnTo>
                    <a:pt x="1125" y="121"/>
                  </a:lnTo>
                  <a:lnTo>
                    <a:pt x="1094" y="121"/>
                  </a:lnTo>
                  <a:lnTo>
                    <a:pt x="1064" y="121"/>
                  </a:lnTo>
                  <a:lnTo>
                    <a:pt x="1033" y="121"/>
                  </a:lnTo>
                  <a:lnTo>
                    <a:pt x="1003" y="121"/>
                  </a:lnTo>
                  <a:lnTo>
                    <a:pt x="983" y="121"/>
                  </a:lnTo>
                  <a:lnTo>
                    <a:pt x="953" y="121"/>
                  </a:lnTo>
                  <a:lnTo>
                    <a:pt x="922" y="121"/>
                  </a:lnTo>
                  <a:lnTo>
                    <a:pt x="892" y="111"/>
                  </a:lnTo>
                  <a:lnTo>
                    <a:pt x="861" y="111"/>
                  </a:lnTo>
                  <a:lnTo>
                    <a:pt x="831" y="111"/>
                  </a:lnTo>
                  <a:lnTo>
                    <a:pt x="810" y="111"/>
                  </a:lnTo>
                  <a:lnTo>
                    <a:pt x="781" y="111"/>
                  </a:lnTo>
                  <a:lnTo>
                    <a:pt x="750" y="111"/>
                  </a:lnTo>
                  <a:lnTo>
                    <a:pt x="720" y="111"/>
                  </a:lnTo>
                  <a:lnTo>
                    <a:pt x="690" y="111"/>
                  </a:lnTo>
                  <a:lnTo>
                    <a:pt x="659" y="102"/>
                  </a:lnTo>
                  <a:lnTo>
                    <a:pt x="629" y="102"/>
                  </a:lnTo>
                  <a:lnTo>
                    <a:pt x="598" y="102"/>
                  </a:lnTo>
                  <a:lnTo>
                    <a:pt x="568" y="102"/>
                  </a:lnTo>
                  <a:lnTo>
                    <a:pt x="537" y="102"/>
                  </a:lnTo>
                  <a:lnTo>
                    <a:pt x="507" y="102"/>
                  </a:lnTo>
                  <a:lnTo>
                    <a:pt x="486" y="102"/>
                  </a:lnTo>
                  <a:lnTo>
                    <a:pt x="457" y="102"/>
                  </a:lnTo>
                  <a:lnTo>
                    <a:pt x="425" y="102"/>
                  </a:lnTo>
                  <a:lnTo>
                    <a:pt x="396" y="102"/>
                  </a:lnTo>
                  <a:lnTo>
                    <a:pt x="365" y="102"/>
                  </a:lnTo>
                  <a:lnTo>
                    <a:pt x="335" y="102"/>
                  </a:lnTo>
                  <a:lnTo>
                    <a:pt x="304" y="92"/>
                  </a:lnTo>
                  <a:lnTo>
                    <a:pt x="274" y="92"/>
                  </a:lnTo>
                  <a:lnTo>
                    <a:pt x="244" y="92"/>
                  </a:lnTo>
                  <a:lnTo>
                    <a:pt x="213" y="92"/>
                  </a:lnTo>
                  <a:lnTo>
                    <a:pt x="183" y="92"/>
                  </a:lnTo>
                  <a:lnTo>
                    <a:pt x="162" y="92"/>
                  </a:lnTo>
                  <a:lnTo>
                    <a:pt x="132" y="92"/>
                  </a:lnTo>
                  <a:lnTo>
                    <a:pt x="101" y="92"/>
                  </a:lnTo>
                  <a:lnTo>
                    <a:pt x="72" y="81"/>
                  </a:lnTo>
                  <a:lnTo>
                    <a:pt x="51" y="81"/>
                  </a:lnTo>
                  <a:lnTo>
                    <a:pt x="20" y="81"/>
                  </a:lnTo>
                  <a:lnTo>
                    <a:pt x="0" y="81"/>
                  </a:lnTo>
                  <a:lnTo>
                    <a:pt x="51" y="0"/>
                  </a:lnTo>
                  <a:lnTo>
                    <a:pt x="81" y="0"/>
                  </a:lnTo>
                  <a:lnTo>
                    <a:pt x="112" y="10"/>
                  </a:lnTo>
                  <a:lnTo>
                    <a:pt x="132" y="10"/>
                  </a:lnTo>
                  <a:lnTo>
                    <a:pt x="162" y="20"/>
                  </a:lnTo>
                  <a:lnTo>
                    <a:pt x="183" y="20"/>
                  </a:lnTo>
                  <a:lnTo>
                    <a:pt x="213" y="31"/>
                  </a:lnTo>
                  <a:lnTo>
                    <a:pt x="244" y="31"/>
                  </a:lnTo>
                  <a:lnTo>
                    <a:pt x="274" y="41"/>
                  </a:lnTo>
                  <a:lnTo>
                    <a:pt x="304" y="41"/>
                  </a:lnTo>
                  <a:lnTo>
                    <a:pt x="335" y="41"/>
                  </a:lnTo>
                  <a:lnTo>
                    <a:pt x="355" y="41"/>
                  </a:lnTo>
                  <a:lnTo>
                    <a:pt x="385" y="51"/>
                  </a:lnTo>
                  <a:lnTo>
                    <a:pt x="415" y="51"/>
                  </a:lnTo>
                  <a:lnTo>
                    <a:pt x="446" y="51"/>
                  </a:lnTo>
                  <a:lnTo>
                    <a:pt x="476" y="51"/>
                  </a:lnTo>
                  <a:lnTo>
                    <a:pt x="507" y="61"/>
                  </a:lnTo>
                  <a:lnTo>
                    <a:pt x="527" y="61"/>
                  </a:lnTo>
                  <a:lnTo>
                    <a:pt x="558" y="61"/>
                  </a:lnTo>
                  <a:lnTo>
                    <a:pt x="588" y="61"/>
                  </a:lnTo>
                  <a:lnTo>
                    <a:pt x="619" y="61"/>
                  </a:lnTo>
                  <a:lnTo>
                    <a:pt x="638" y="61"/>
                  </a:lnTo>
                  <a:lnTo>
                    <a:pt x="669" y="61"/>
                  </a:lnTo>
                  <a:lnTo>
                    <a:pt x="699" y="61"/>
                  </a:lnTo>
                  <a:lnTo>
                    <a:pt x="730" y="71"/>
                  </a:lnTo>
                  <a:lnTo>
                    <a:pt x="750" y="71"/>
                  </a:lnTo>
                  <a:lnTo>
                    <a:pt x="781" y="71"/>
                  </a:lnTo>
                  <a:lnTo>
                    <a:pt x="810" y="71"/>
                  </a:lnTo>
                  <a:lnTo>
                    <a:pt x="841" y="71"/>
                  </a:lnTo>
                  <a:lnTo>
                    <a:pt x="871" y="71"/>
                  </a:lnTo>
                  <a:lnTo>
                    <a:pt x="902" y="71"/>
                  </a:lnTo>
                  <a:lnTo>
                    <a:pt x="932" y="71"/>
                  </a:lnTo>
                  <a:lnTo>
                    <a:pt x="963" y="81"/>
                  </a:lnTo>
                  <a:lnTo>
                    <a:pt x="983" y="81"/>
                  </a:lnTo>
                  <a:lnTo>
                    <a:pt x="1014" y="81"/>
                  </a:lnTo>
                  <a:lnTo>
                    <a:pt x="1033" y="81"/>
                  </a:lnTo>
                  <a:lnTo>
                    <a:pt x="1064" y="81"/>
                  </a:lnTo>
                  <a:lnTo>
                    <a:pt x="1094" y="81"/>
                  </a:lnTo>
                  <a:lnTo>
                    <a:pt x="1125" y="81"/>
                  </a:lnTo>
                  <a:lnTo>
                    <a:pt x="1145" y="81"/>
                  </a:lnTo>
                  <a:lnTo>
                    <a:pt x="1176" y="92"/>
                  </a:lnTo>
                  <a:lnTo>
                    <a:pt x="1206" y="92"/>
                  </a:lnTo>
                  <a:lnTo>
                    <a:pt x="1237" y="92"/>
                  </a:lnTo>
                  <a:lnTo>
                    <a:pt x="1267" y="92"/>
                  </a:lnTo>
                  <a:lnTo>
                    <a:pt x="1298" y="92"/>
                  </a:lnTo>
                  <a:lnTo>
                    <a:pt x="1317" y="92"/>
                  </a:lnTo>
                  <a:lnTo>
                    <a:pt x="1348" y="102"/>
                  </a:lnTo>
                  <a:lnTo>
                    <a:pt x="1378" y="102"/>
                  </a:lnTo>
                  <a:lnTo>
                    <a:pt x="1409" y="111"/>
                  </a:lnTo>
                  <a:lnTo>
                    <a:pt x="1429" y="111"/>
                  </a:lnTo>
                  <a:lnTo>
                    <a:pt x="1460" y="111"/>
                  </a:lnTo>
                  <a:lnTo>
                    <a:pt x="1479" y="121"/>
                  </a:lnTo>
                  <a:lnTo>
                    <a:pt x="1510" y="121"/>
                  </a:lnTo>
                  <a:lnTo>
                    <a:pt x="1540" y="121"/>
                  </a:lnTo>
                  <a:lnTo>
                    <a:pt x="1571" y="121"/>
                  </a:lnTo>
                  <a:lnTo>
                    <a:pt x="1601" y="132"/>
                  </a:lnTo>
                  <a:lnTo>
                    <a:pt x="1632" y="142"/>
                  </a:lnTo>
                  <a:lnTo>
                    <a:pt x="1652" y="142"/>
                  </a:lnTo>
                  <a:lnTo>
                    <a:pt x="1683" y="153"/>
                  </a:lnTo>
                  <a:lnTo>
                    <a:pt x="1702" y="153"/>
                  </a:lnTo>
                  <a:lnTo>
                    <a:pt x="1733" y="163"/>
                  </a:lnTo>
                  <a:lnTo>
                    <a:pt x="1763" y="172"/>
                  </a:lnTo>
                  <a:lnTo>
                    <a:pt x="1794" y="182"/>
                  </a:lnTo>
                  <a:lnTo>
                    <a:pt x="1814" y="182"/>
                  </a:lnTo>
                  <a:lnTo>
                    <a:pt x="1845" y="203"/>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79" name="Freeform 378"/>
            <p:cNvSpPr>
              <a:spLocks/>
            </p:cNvSpPr>
            <p:nvPr/>
          </p:nvSpPr>
          <p:spPr bwMode="auto">
            <a:xfrm>
              <a:off x="2203" y="2549"/>
              <a:ext cx="264" cy="34"/>
            </a:xfrm>
            <a:custGeom>
              <a:avLst/>
              <a:gdLst>
                <a:gd name="T0" fmla="*/ 1814 w 1845"/>
                <a:gd name="T1" fmla="*/ 223 h 233"/>
                <a:gd name="T2" fmla="*/ 1733 w 1845"/>
                <a:gd name="T3" fmla="*/ 203 h 233"/>
                <a:gd name="T4" fmla="*/ 1642 w 1845"/>
                <a:gd name="T5" fmla="*/ 182 h 233"/>
                <a:gd name="T6" fmla="*/ 1561 w 1845"/>
                <a:gd name="T7" fmla="*/ 172 h 233"/>
                <a:gd name="T8" fmla="*/ 1470 w 1845"/>
                <a:gd name="T9" fmla="*/ 163 h 233"/>
                <a:gd name="T10" fmla="*/ 1388 w 1845"/>
                <a:gd name="T11" fmla="*/ 153 h 233"/>
                <a:gd name="T12" fmla="*/ 1308 w 1845"/>
                <a:gd name="T13" fmla="*/ 132 h 233"/>
                <a:gd name="T14" fmla="*/ 1216 w 1845"/>
                <a:gd name="T15" fmla="*/ 121 h 233"/>
                <a:gd name="T16" fmla="*/ 1125 w 1845"/>
                <a:gd name="T17" fmla="*/ 121 h 233"/>
                <a:gd name="T18" fmla="*/ 1033 w 1845"/>
                <a:gd name="T19" fmla="*/ 121 h 233"/>
                <a:gd name="T20" fmla="*/ 953 w 1845"/>
                <a:gd name="T21" fmla="*/ 121 h 233"/>
                <a:gd name="T22" fmla="*/ 861 w 1845"/>
                <a:gd name="T23" fmla="*/ 111 h 233"/>
                <a:gd name="T24" fmla="*/ 781 w 1845"/>
                <a:gd name="T25" fmla="*/ 111 h 233"/>
                <a:gd name="T26" fmla="*/ 690 w 1845"/>
                <a:gd name="T27" fmla="*/ 111 h 233"/>
                <a:gd name="T28" fmla="*/ 598 w 1845"/>
                <a:gd name="T29" fmla="*/ 102 h 233"/>
                <a:gd name="T30" fmla="*/ 507 w 1845"/>
                <a:gd name="T31" fmla="*/ 102 h 233"/>
                <a:gd name="T32" fmla="*/ 425 w 1845"/>
                <a:gd name="T33" fmla="*/ 102 h 233"/>
                <a:gd name="T34" fmla="*/ 335 w 1845"/>
                <a:gd name="T35" fmla="*/ 102 h 233"/>
                <a:gd name="T36" fmla="*/ 244 w 1845"/>
                <a:gd name="T37" fmla="*/ 92 h 233"/>
                <a:gd name="T38" fmla="*/ 162 w 1845"/>
                <a:gd name="T39" fmla="*/ 92 h 233"/>
                <a:gd name="T40" fmla="*/ 72 w 1845"/>
                <a:gd name="T41" fmla="*/ 81 h 233"/>
                <a:gd name="T42" fmla="*/ 0 w 1845"/>
                <a:gd name="T43" fmla="*/ 81 h 233"/>
                <a:gd name="T44" fmla="*/ 112 w 1845"/>
                <a:gd name="T45" fmla="*/ 10 h 233"/>
                <a:gd name="T46" fmla="*/ 183 w 1845"/>
                <a:gd name="T47" fmla="*/ 20 h 233"/>
                <a:gd name="T48" fmla="*/ 274 w 1845"/>
                <a:gd name="T49" fmla="*/ 41 h 233"/>
                <a:gd name="T50" fmla="*/ 355 w 1845"/>
                <a:gd name="T51" fmla="*/ 41 h 233"/>
                <a:gd name="T52" fmla="*/ 446 w 1845"/>
                <a:gd name="T53" fmla="*/ 51 h 233"/>
                <a:gd name="T54" fmla="*/ 527 w 1845"/>
                <a:gd name="T55" fmla="*/ 61 h 233"/>
                <a:gd name="T56" fmla="*/ 619 w 1845"/>
                <a:gd name="T57" fmla="*/ 61 h 233"/>
                <a:gd name="T58" fmla="*/ 699 w 1845"/>
                <a:gd name="T59" fmla="*/ 61 h 233"/>
                <a:gd name="T60" fmla="*/ 781 w 1845"/>
                <a:gd name="T61" fmla="*/ 71 h 233"/>
                <a:gd name="T62" fmla="*/ 871 w 1845"/>
                <a:gd name="T63" fmla="*/ 71 h 233"/>
                <a:gd name="T64" fmla="*/ 963 w 1845"/>
                <a:gd name="T65" fmla="*/ 81 h 233"/>
                <a:gd name="T66" fmla="*/ 1033 w 1845"/>
                <a:gd name="T67" fmla="*/ 81 h 233"/>
                <a:gd name="T68" fmla="*/ 1125 w 1845"/>
                <a:gd name="T69" fmla="*/ 81 h 233"/>
                <a:gd name="T70" fmla="*/ 1206 w 1845"/>
                <a:gd name="T71" fmla="*/ 92 h 233"/>
                <a:gd name="T72" fmla="*/ 1298 w 1845"/>
                <a:gd name="T73" fmla="*/ 92 h 233"/>
                <a:gd name="T74" fmla="*/ 1378 w 1845"/>
                <a:gd name="T75" fmla="*/ 102 h 233"/>
                <a:gd name="T76" fmla="*/ 1460 w 1845"/>
                <a:gd name="T77" fmla="*/ 111 h 233"/>
                <a:gd name="T78" fmla="*/ 1540 w 1845"/>
                <a:gd name="T79" fmla="*/ 121 h 233"/>
                <a:gd name="T80" fmla="*/ 1632 w 1845"/>
                <a:gd name="T81" fmla="*/ 142 h 233"/>
                <a:gd name="T82" fmla="*/ 1702 w 1845"/>
                <a:gd name="T83" fmla="*/ 153 h 233"/>
                <a:gd name="T84" fmla="*/ 1794 w 1845"/>
                <a:gd name="T85" fmla="*/ 182 h 23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45"/>
                <a:gd name="T130" fmla="*/ 0 h 233"/>
                <a:gd name="T131" fmla="*/ 1845 w 1845"/>
                <a:gd name="T132" fmla="*/ 233 h 23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45" h="233">
                  <a:moveTo>
                    <a:pt x="1845" y="203"/>
                  </a:moveTo>
                  <a:lnTo>
                    <a:pt x="1845" y="233"/>
                  </a:lnTo>
                  <a:lnTo>
                    <a:pt x="1814" y="223"/>
                  </a:lnTo>
                  <a:lnTo>
                    <a:pt x="1794" y="213"/>
                  </a:lnTo>
                  <a:lnTo>
                    <a:pt x="1763" y="203"/>
                  </a:lnTo>
                  <a:lnTo>
                    <a:pt x="1733" y="203"/>
                  </a:lnTo>
                  <a:lnTo>
                    <a:pt x="1702" y="193"/>
                  </a:lnTo>
                  <a:lnTo>
                    <a:pt x="1672" y="193"/>
                  </a:lnTo>
                  <a:lnTo>
                    <a:pt x="1642" y="182"/>
                  </a:lnTo>
                  <a:lnTo>
                    <a:pt x="1622" y="182"/>
                  </a:lnTo>
                  <a:lnTo>
                    <a:pt x="1591" y="172"/>
                  </a:lnTo>
                  <a:lnTo>
                    <a:pt x="1561" y="172"/>
                  </a:lnTo>
                  <a:lnTo>
                    <a:pt x="1531" y="163"/>
                  </a:lnTo>
                  <a:lnTo>
                    <a:pt x="1500" y="163"/>
                  </a:lnTo>
                  <a:lnTo>
                    <a:pt x="1470" y="163"/>
                  </a:lnTo>
                  <a:lnTo>
                    <a:pt x="1449" y="153"/>
                  </a:lnTo>
                  <a:lnTo>
                    <a:pt x="1419" y="153"/>
                  </a:lnTo>
                  <a:lnTo>
                    <a:pt x="1388" y="153"/>
                  </a:lnTo>
                  <a:lnTo>
                    <a:pt x="1359" y="142"/>
                  </a:lnTo>
                  <a:lnTo>
                    <a:pt x="1328" y="142"/>
                  </a:lnTo>
                  <a:lnTo>
                    <a:pt x="1308" y="132"/>
                  </a:lnTo>
                  <a:lnTo>
                    <a:pt x="1277" y="132"/>
                  </a:lnTo>
                  <a:lnTo>
                    <a:pt x="1247" y="132"/>
                  </a:lnTo>
                  <a:lnTo>
                    <a:pt x="1216" y="121"/>
                  </a:lnTo>
                  <a:lnTo>
                    <a:pt x="1186" y="121"/>
                  </a:lnTo>
                  <a:lnTo>
                    <a:pt x="1155" y="121"/>
                  </a:lnTo>
                  <a:lnTo>
                    <a:pt x="1125" y="121"/>
                  </a:lnTo>
                  <a:lnTo>
                    <a:pt x="1094" y="121"/>
                  </a:lnTo>
                  <a:lnTo>
                    <a:pt x="1064" y="121"/>
                  </a:lnTo>
                  <a:lnTo>
                    <a:pt x="1033" y="121"/>
                  </a:lnTo>
                  <a:lnTo>
                    <a:pt x="1003" y="121"/>
                  </a:lnTo>
                  <a:lnTo>
                    <a:pt x="983" y="121"/>
                  </a:lnTo>
                  <a:lnTo>
                    <a:pt x="953" y="121"/>
                  </a:lnTo>
                  <a:lnTo>
                    <a:pt x="922" y="121"/>
                  </a:lnTo>
                  <a:lnTo>
                    <a:pt x="892" y="111"/>
                  </a:lnTo>
                  <a:lnTo>
                    <a:pt x="861" y="111"/>
                  </a:lnTo>
                  <a:lnTo>
                    <a:pt x="831" y="111"/>
                  </a:lnTo>
                  <a:lnTo>
                    <a:pt x="810" y="111"/>
                  </a:lnTo>
                  <a:lnTo>
                    <a:pt x="781" y="111"/>
                  </a:lnTo>
                  <a:lnTo>
                    <a:pt x="750" y="111"/>
                  </a:lnTo>
                  <a:lnTo>
                    <a:pt x="720" y="111"/>
                  </a:lnTo>
                  <a:lnTo>
                    <a:pt x="690" y="111"/>
                  </a:lnTo>
                  <a:lnTo>
                    <a:pt x="659" y="102"/>
                  </a:lnTo>
                  <a:lnTo>
                    <a:pt x="629" y="102"/>
                  </a:lnTo>
                  <a:lnTo>
                    <a:pt x="598" y="102"/>
                  </a:lnTo>
                  <a:lnTo>
                    <a:pt x="568" y="102"/>
                  </a:lnTo>
                  <a:lnTo>
                    <a:pt x="537" y="102"/>
                  </a:lnTo>
                  <a:lnTo>
                    <a:pt x="507" y="102"/>
                  </a:lnTo>
                  <a:lnTo>
                    <a:pt x="486" y="102"/>
                  </a:lnTo>
                  <a:lnTo>
                    <a:pt x="457" y="102"/>
                  </a:lnTo>
                  <a:lnTo>
                    <a:pt x="425" y="102"/>
                  </a:lnTo>
                  <a:lnTo>
                    <a:pt x="396" y="102"/>
                  </a:lnTo>
                  <a:lnTo>
                    <a:pt x="365" y="102"/>
                  </a:lnTo>
                  <a:lnTo>
                    <a:pt x="335" y="102"/>
                  </a:lnTo>
                  <a:lnTo>
                    <a:pt x="304" y="92"/>
                  </a:lnTo>
                  <a:lnTo>
                    <a:pt x="274" y="92"/>
                  </a:lnTo>
                  <a:lnTo>
                    <a:pt x="244" y="92"/>
                  </a:lnTo>
                  <a:lnTo>
                    <a:pt x="213" y="92"/>
                  </a:lnTo>
                  <a:lnTo>
                    <a:pt x="183" y="92"/>
                  </a:lnTo>
                  <a:lnTo>
                    <a:pt x="162" y="92"/>
                  </a:lnTo>
                  <a:lnTo>
                    <a:pt x="132" y="92"/>
                  </a:lnTo>
                  <a:lnTo>
                    <a:pt x="101" y="92"/>
                  </a:lnTo>
                  <a:lnTo>
                    <a:pt x="72" y="81"/>
                  </a:lnTo>
                  <a:lnTo>
                    <a:pt x="51" y="81"/>
                  </a:lnTo>
                  <a:lnTo>
                    <a:pt x="20" y="81"/>
                  </a:lnTo>
                  <a:lnTo>
                    <a:pt x="0" y="81"/>
                  </a:lnTo>
                  <a:lnTo>
                    <a:pt x="51" y="0"/>
                  </a:lnTo>
                  <a:lnTo>
                    <a:pt x="81" y="0"/>
                  </a:lnTo>
                  <a:lnTo>
                    <a:pt x="112" y="10"/>
                  </a:lnTo>
                  <a:lnTo>
                    <a:pt x="132" y="10"/>
                  </a:lnTo>
                  <a:lnTo>
                    <a:pt x="162" y="20"/>
                  </a:lnTo>
                  <a:lnTo>
                    <a:pt x="183" y="20"/>
                  </a:lnTo>
                  <a:lnTo>
                    <a:pt x="213" y="31"/>
                  </a:lnTo>
                  <a:lnTo>
                    <a:pt x="244" y="31"/>
                  </a:lnTo>
                  <a:lnTo>
                    <a:pt x="274" y="41"/>
                  </a:lnTo>
                  <a:lnTo>
                    <a:pt x="304" y="41"/>
                  </a:lnTo>
                  <a:lnTo>
                    <a:pt x="335" y="41"/>
                  </a:lnTo>
                  <a:lnTo>
                    <a:pt x="355" y="41"/>
                  </a:lnTo>
                  <a:lnTo>
                    <a:pt x="385" y="51"/>
                  </a:lnTo>
                  <a:lnTo>
                    <a:pt x="415" y="51"/>
                  </a:lnTo>
                  <a:lnTo>
                    <a:pt x="446" y="51"/>
                  </a:lnTo>
                  <a:lnTo>
                    <a:pt x="476" y="51"/>
                  </a:lnTo>
                  <a:lnTo>
                    <a:pt x="507" y="61"/>
                  </a:lnTo>
                  <a:lnTo>
                    <a:pt x="527" y="61"/>
                  </a:lnTo>
                  <a:lnTo>
                    <a:pt x="558" y="61"/>
                  </a:lnTo>
                  <a:lnTo>
                    <a:pt x="588" y="61"/>
                  </a:lnTo>
                  <a:lnTo>
                    <a:pt x="619" y="61"/>
                  </a:lnTo>
                  <a:lnTo>
                    <a:pt x="638" y="61"/>
                  </a:lnTo>
                  <a:lnTo>
                    <a:pt x="669" y="61"/>
                  </a:lnTo>
                  <a:lnTo>
                    <a:pt x="699" y="61"/>
                  </a:lnTo>
                  <a:lnTo>
                    <a:pt x="730" y="71"/>
                  </a:lnTo>
                  <a:lnTo>
                    <a:pt x="750" y="71"/>
                  </a:lnTo>
                  <a:lnTo>
                    <a:pt x="781" y="71"/>
                  </a:lnTo>
                  <a:lnTo>
                    <a:pt x="810" y="71"/>
                  </a:lnTo>
                  <a:lnTo>
                    <a:pt x="841" y="71"/>
                  </a:lnTo>
                  <a:lnTo>
                    <a:pt x="871" y="71"/>
                  </a:lnTo>
                  <a:lnTo>
                    <a:pt x="902" y="71"/>
                  </a:lnTo>
                  <a:lnTo>
                    <a:pt x="932" y="71"/>
                  </a:lnTo>
                  <a:lnTo>
                    <a:pt x="963" y="81"/>
                  </a:lnTo>
                  <a:lnTo>
                    <a:pt x="983" y="81"/>
                  </a:lnTo>
                  <a:lnTo>
                    <a:pt x="1014" y="81"/>
                  </a:lnTo>
                  <a:lnTo>
                    <a:pt x="1033" y="81"/>
                  </a:lnTo>
                  <a:lnTo>
                    <a:pt x="1064" y="81"/>
                  </a:lnTo>
                  <a:lnTo>
                    <a:pt x="1094" y="81"/>
                  </a:lnTo>
                  <a:lnTo>
                    <a:pt x="1125" y="81"/>
                  </a:lnTo>
                  <a:lnTo>
                    <a:pt x="1145" y="81"/>
                  </a:lnTo>
                  <a:lnTo>
                    <a:pt x="1176" y="92"/>
                  </a:lnTo>
                  <a:lnTo>
                    <a:pt x="1206" y="92"/>
                  </a:lnTo>
                  <a:lnTo>
                    <a:pt x="1237" y="92"/>
                  </a:lnTo>
                  <a:lnTo>
                    <a:pt x="1267" y="92"/>
                  </a:lnTo>
                  <a:lnTo>
                    <a:pt x="1298" y="92"/>
                  </a:lnTo>
                  <a:lnTo>
                    <a:pt x="1317" y="92"/>
                  </a:lnTo>
                  <a:lnTo>
                    <a:pt x="1348" y="102"/>
                  </a:lnTo>
                  <a:lnTo>
                    <a:pt x="1378" y="102"/>
                  </a:lnTo>
                  <a:lnTo>
                    <a:pt x="1409" y="111"/>
                  </a:lnTo>
                  <a:lnTo>
                    <a:pt x="1429" y="111"/>
                  </a:lnTo>
                  <a:lnTo>
                    <a:pt x="1460" y="111"/>
                  </a:lnTo>
                  <a:lnTo>
                    <a:pt x="1479" y="121"/>
                  </a:lnTo>
                  <a:lnTo>
                    <a:pt x="1510" y="121"/>
                  </a:lnTo>
                  <a:lnTo>
                    <a:pt x="1540" y="121"/>
                  </a:lnTo>
                  <a:lnTo>
                    <a:pt x="1571" y="121"/>
                  </a:lnTo>
                  <a:lnTo>
                    <a:pt x="1601" y="132"/>
                  </a:lnTo>
                  <a:lnTo>
                    <a:pt x="1632" y="142"/>
                  </a:lnTo>
                  <a:lnTo>
                    <a:pt x="1652" y="142"/>
                  </a:lnTo>
                  <a:lnTo>
                    <a:pt x="1683" y="153"/>
                  </a:lnTo>
                  <a:lnTo>
                    <a:pt x="1702" y="153"/>
                  </a:lnTo>
                  <a:lnTo>
                    <a:pt x="1733" y="163"/>
                  </a:lnTo>
                  <a:lnTo>
                    <a:pt x="1763" y="172"/>
                  </a:lnTo>
                  <a:lnTo>
                    <a:pt x="1794" y="182"/>
                  </a:lnTo>
                  <a:lnTo>
                    <a:pt x="1814" y="182"/>
                  </a:lnTo>
                  <a:lnTo>
                    <a:pt x="1845" y="203"/>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80" name="Freeform 379"/>
            <p:cNvSpPr>
              <a:spLocks/>
            </p:cNvSpPr>
            <p:nvPr/>
          </p:nvSpPr>
          <p:spPr bwMode="auto">
            <a:xfrm>
              <a:off x="1721" y="2557"/>
              <a:ext cx="141" cy="152"/>
            </a:xfrm>
            <a:custGeom>
              <a:avLst/>
              <a:gdLst>
                <a:gd name="T0" fmla="*/ 984 w 984"/>
                <a:gd name="T1" fmla="*/ 81 h 1064"/>
                <a:gd name="T2" fmla="*/ 943 w 984"/>
                <a:gd name="T3" fmla="*/ 152 h 1064"/>
                <a:gd name="T4" fmla="*/ 871 w 984"/>
                <a:gd name="T5" fmla="*/ 213 h 1064"/>
                <a:gd name="T6" fmla="*/ 831 w 984"/>
                <a:gd name="T7" fmla="*/ 274 h 1064"/>
                <a:gd name="T8" fmla="*/ 812 w 984"/>
                <a:gd name="T9" fmla="*/ 365 h 1064"/>
                <a:gd name="T10" fmla="*/ 801 w 984"/>
                <a:gd name="T11" fmla="*/ 455 h 1064"/>
                <a:gd name="T12" fmla="*/ 801 w 984"/>
                <a:gd name="T13" fmla="*/ 547 h 1064"/>
                <a:gd name="T14" fmla="*/ 791 w 984"/>
                <a:gd name="T15" fmla="*/ 638 h 1064"/>
                <a:gd name="T16" fmla="*/ 791 w 984"/>
                <a:gd name="T17" fmla="*/ 730 h 1064"/>
                <a:gd name="T18" fmla="*/ 770 w 984"/>
                <a:gd name="T19" fmla="*/ 831 h 1064"/>
                <a:gd name="T20" fmla="*/ 760 w 984"/>
                <a:gd name="T21" fmla="*/ 912 h 1064"/>
                <a:gd name="T22" fmla="*/ 740 w 984"/>
                <a:gd name="T23" fmla="*/ 983 h 1064"/>
                <a:gd name="T24" fmla="*/ 700 w 984"/>
                <a:gd name="T25" fmla="*/ 1023 h 1064"/>
                <a:gd name="T26" fmla="*/ 659 w 984"/>
                <a:gd name="T27" fmla="*/ 1044 h 1064"/>
                <a:gd name="T28" fmla="*/ 589 w 984"/>
                <a:gd name="T29" fmla="*/ 1054 h 1064"/>
                <a:gd name="T30" fmla="*/ 507 w 984"/>
                <a:gd name="T31" fmla="*/ 1033 h 1064"/>
                <a:gd name="T32" fmla="*/ 446 w 984"/>
                <a:gd name="T33" fmla="*/ 1023 h 1064"/>
                <a:gd name="T34" fmla="*/ 375 w 984"/>
                <a:gd name="T35" fmla="*/ 1004 h 1064"/>
                <a:gd name="T36" fmla="*/ 314 w 984"/>
                <a:gd name="T37" fmla="*/ 983 h 1064"/>
                <a:gd name="T38" fmla="*/ 254 w 984"/>
                <a:gd name="T39" fmla="*/ 953 h 1064"/>
                <a:gd name="T40" fmla="*/ 193 w 984"/>
                <a:gd name="T41" fmla="*/ 922 h 1064"/>
                <a:gd name="T42" fmla="*/ 143 w 984"/>
                <a:gd name="T43" fmla="*/ 882 h 1064"/>
                <a:gd name="T44" fmla="*/ 122 w 984"/>
                <a:gd name="T45" fmla="*/ 831 h 1064"/>
                <a:gd name="T46" fmla="*/ 143 w 984"/>
                <a:gd name="T47" fmla="*/ 770 h 1064"/>
                <a:gd name="T48" fmla="*/ 152 w 984"/>
                <a:gd name="T49" fmla="*/ 720 h 1064"/>
                <a:gd name="T50" fmla="*/ 152 w 984"/>
                <a:gd name="T51" fmla="*/ 669 h 1064"/>
                <a:gd name="T52" fmla="*/ 143 w 984"/>
                <a:gd name="T53" fmla="*/ 588 h 1064"/>
                <a:gd name="T54" fmla="*/ 122 w 984"/>
                <a:gd name="T55" fmla="*/ 486 h 1064"/>
                <a:gd name="T56" fmla="*/ 91 w 984"/>
                <a:gd name="T57" fmla="*/ 405 h 1064"/>
                <a:gd name="T58" fmla="*/ 72 w 984"/>
                <a:gd name="T59" fmla="*/ 354 h 1064"/>
                <a:gd name="T60" fmla="*/ 51 w 984"/>
                <a:gd name="T61" fmla="*/ 274 h 1064"/>
                <a:gd name="T62" fmla="*/ 21 w 984"/>
                <a:gd name="T63" fmla="*/ 203 h 1064"/>
                <a:gd name="T64" fmla="*/ 11 w 984"/>
                <a:gd name="T65" fmla="*/ 142 h 1064"/>
                <a:gd name="T66" fmla="*/ 0 w 984"/>
                <a:gd name="T67" fmla="*/ 81 h 1064"/>
                <a:gd name="T68" fmla="*/ 0 w 984"/>
                <a:gd name="T69" fmla="*/ 30 h 1064"/>
                <a:gd name="T70" fmla="*/ 30 w 984"/>
                <a:gd name="T71" fmla="*/ 0 h 1064"/>
                <a:gd name="T72" fmla="*/ 91 w 984"/>
                <a:gd name="T73" fmla="*/ 20 h 1064"/>
                <a:gd name="T74" fmla="*/ 152 w 984"/>
                <a:gd name="T75" fmla="*/ 41 h 1064"/>
                <a:gd name="T76" fmla="*/ 203 w 984"/>
                <a:gd name="T77" fmla="*/ 60 h 1064"/>
                <a:gd name="T78" fmla="*/ 263 w 984"/>
                <a:gd name="T79" fmla="*/ 70 h 1064"/>
                <a:gd name="T80" fmla="*/ 324 w 984"/>
                <a:gd name="T81" fmla="*/ 81 h 1064"/>
                <a:gd name="T82" fmla="*/ 385 w 984"/>
                <a:gd name="T83" fmla="*/ 91 h 1064"/>
                <a:gd name="T84" fmla="*/ 457 w 984"/>
                <a:gd name="T85" fmla="*/ 102 h 1064"/>
                <a:gd name="T86" fmla="*/ 517 w 984"/>
                <a:gd name="T87" fmla="*/ 112 h 1064"/>
                <a:gd name="T88" fmla="*/ 578 w 984"/>
                <a:gd name="T89" fmla="*/ 112 h 1064"/>
                <a:gd name="T90" fmla="*/ 639 w 984"/>
                <a:gd name="T91" fmla="*/ 102 h 1064"/>
                <a:gd name="T92" fmla="*/ 700 w 984"/>
                <a:gd name="T93" fmla="*/ 102 h 1064"/>
                <a:gd name="T94" fmla="*/ 760 w 984"/>
                <a:gd name="T95" fmla="*/ 91 h 1064"/>
                <a:gd name="T96" fmla="*/ 821 w 984"/>
                <a:gd name="T97" fmla="*/ 81 h 1064"/>
                <a:gd name="T98" fmla="*/ 882 w 984"/>
                <a:gd name="T99" fmla="*/ 70 h 1064"/>
                <a:gd name="T100" fmla="*/ 943 w 984"/>
                <a:gd name="T101" fmla="*/ 51 h 106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84"/>
                <a:gd name="T154" fmla="*/ 0 h 1064"/>
                <a:gd name="T155" fmla="*/ 984 w 984"/>
                <a:gd name="T156" fmla="*/ 1064 h 106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84" h="1064">
                  <a:moveTo>
                    <a:pt x="963" y="41"/>
                  </a:moveTo>
                  <a:lnTo>
                    <a:pt x="984" y="81"/>
                  </a:lnTo>
                  <a:lnTo>
                    <a:pt x="984" y="131"/>
                  </a:lnTo>
                  <a:lnTo>
                    <a:pt x="943" y="152"/>
                  </a:lnTo>
                  <a:lnTo>
                    <a:pt x="902" y="182"/>
                  </a:lnTo>
                  <a:lnTo>
                    <a:pt x="871" y="213"/>
                  </a:lnTo>
                  <a:lnTo>
                    <a:pt x="852" y="243"/>
                  </a:lnTo>
                  <a:lnTo>
                    <a:pt x="831" y="274"/>
                  </a:lnTo>
                  <a:lnTo>
                    <a:pt x="821" y="324"/>
                  </a:lnTo>
                  <a:lnTo>
                    <a:pt x="812" y="365"/>
                  </a:lnTo>
                  <a:lnTo>
                    <a:pt x="812" y="405"/>
                  </a:lnTo>
                  <a:lnTo>
                    <a:pt x="801" y="455"/>
                  </a:lnTo>
                  <a:lnTo>
                    <a:pt x="801" y="497"/>
                  </a:lnTo>
                  <a:lnTo>
                    <a:pt x="801" y="547"/>
                  </a:lnTo>
                  <a:lnTo>
                    <a:pt x="801" y="598"/>
                  </a:lnTo>
                  <a:lnTo>
                    <a:pt x="791" y="638"/>
                  </a:lnTo>
                  <a:lnTo>
                    <a:pt x="791" y="689"/>
                  </a:lnTo>
                  <a:lnTo>
                    <a:pt x="791" y="730"/>
                  </a:lnTo>
                  <a:lnTo>
                    <a:pt x="781" y="781"/>
                  </a:lnTo>
                  <a:lnTo>
                    <a:pt x="770" y="831"/>
                  </a:lnTo>
                  <a:lnTo>
                    <a:pt x="760" y="871"/>
                  </a:lnTo>
                  <a:lnTo>
                    <a:pt x="760" y="912"/>
                  </a:lnTo>
                  <a:lnTo>
                    <a:pt x="751" y="953"/>
                  </a:lnTo>
                  <a:lnTo>
                    <a:pt x="740" y="983"/>
                  </a:lnTo>
                  <a:lnTo>
                    <a:pt x="720" y="1013"/>
                  </a:lnTo>
                  <a:lnTo>
                    <a:pt x="700" y="1023"/>
                  </a:lnTo>
                  <a:lnTo>
                    <a:pt x="679" y="1033"/>
                  </a:lnTo>
                  <a:lnTo>
                    <a:pt x="659" y="1044"/>
                  </a:lnTo>
                  <a:lnTo>
                    <a:pt x="639" y="1064"/>
                  </a:lnTo>
                  <a:lnTo>
                    <a:pt x="589" y="1054"/>
                  </a:lnTo>
                  <a:lnTo>
                    <a:pt x="547" y="1044"/>
                  </a:lnTo>
                  <a:lnTo>
                    <a:pt x="507" y="1033"/>
                  </a:lnTo>
                  <a:lnTo>
                    <a:pt x="477" y="1033"/>
                  </a:lnTo>
                  <a:lnTo>
                    <a:pt x="446" y="1023"/>
                  </a:lnTo>
                  <a:lnTo>
                    <a:pt x="406" y="1013"/>
                  </a:lnTo>
                  <a:lnTo>
                    <a:pt x="375" y="1004"/>
                  </a:lnTo>
                  <a:lnTo>
                    <a:pt x="345" y="1004"/>
                  </a:lnTo>
                  <a:lnTo>
                    <a:pt x="314" y="983"/>
                  </a:lnTo>
                  <a:lnTo>
                    <a:pt x="284" y="972"/>
                  </a:lnTo>
                  <a:lnTo>
                    <a:pt x="254" y="953"/>
                  </a:lnTo>
                  <a:lnTo>
                    <a:pt x="223" y="943"/>
                  </a:lnTo>
                  <a:lnTo>
                    <a:pt x="193" y="922"/>
                  </a:lnTo>
                  <a:lnTo>
                    <a:pt x="162" y="901"/>
                  </a:lnTo>
                  <a:lnTo>
                    <a:pt x="143" y="882"/>
                  </a:lnTo>
                  <a:lnTo>
                    <a:pt x="112" y="861"/>
                  </a:lnTo>
                  <a:lnTo>
                    <a:pt x="122" y="831"/>
                  </a:lnTo>
                  <a:lnTo>
                    <a:pt x="132" y="800"/>
                  </a:lnTo>
                  <a:lnTo>
                    <a:pt x="143" y="770"/>
                  </a:lnTo>
                  <a:lnTo>
                    <a:pt x="152" y="750"/>
                  </a:lnTo>
                  <a:lnTo>
                    <a:pt x="152" y="720"/>
                  </a:lnTo>
                  <a:lnTo>
                    <a:pt x="152" y="689"/>
                  </a:lnTo>
                  <a:lnTo>
                    <a:pt x="152" y="669"/>
                  </a:lnTo>
                  <a:lnTo>
                    <a:pt x="152" y="638"/>
                  </a:lnTo>
                  <a:lnTo>
                    <a:pt x="143" y="588"/>
                  </a:lnTo>
                  <a:lnTo>
                    <a:pt x="132" y="537"/>
                  </a:lnTo>
                  <a:lnTo>
                    <a:pt x="122" y="486"/>
                  </a:lnTo>
                  <a:lnTo>
                    <a:pt x="101" y="436"/>
                  </a:lnTo>
                  <a:lnTo>
                    <a:pt x="91" y="405"/>
                  </a:lnTo>
                  <a:lnTo>
                    <a:pt x="82" y="385"/>
                  </a:lnTo>
                  <a:lnTo>
                    <a:pt x="72" y="354"/>
                  </a:lnTo>
                  <a:lnTo>
                    <a:pt x="61" y="335"/>
                  </a:lnTo>
                  <a:lnTo>
                    <a:pt x="51" y="274"/>
                  </a:lnTo>
                  <a:lnTo>
                    <a:pt x="30" y="233"/>
                  </a:lnTo>
                  <a:lnTo>
                    <a:pt x="21" y="203"/>
                  </a:lnTo>
                  <a:lnTo>
                    <a:pt x="21" y="172"/>
                  </a:lnTo>
                  <a:lnTo>
                    <a:pt x="11" y="142"/>
                  </a:lnTo>
                  <a:lnTo>
                    <a:pt x="11" y="112"/>
                  </a:lnTo>
                  <a:lnTo>
                    <a:pt x="0" y="81"/>
                  </a:lnTo>
                  <a:lnTo>
                    <a:pt x="0" y="60"/>
                  </a:lnTo>
                  <a:lnTo>
                    <a:pt x="0" y="30"/>
                  </a:lnTo>
                  <a:lnTo>
                    <a:pt x="11" y="0"/>
                  </a:lnTo>
                  <a:lnTo>
                    <a:pt x="30" y="0"/>
                  </a:lnTo>
                  <a:lnTo>
                    <a:pt x="61" y="10"/>
                  </a:lnTo>
                  <a:lnTo>
                    <a:pt x="91" y="20"/>
                  </a:lnTo>
                  <a:lnTo>
                    <a:pt x="122" y="30"/>
                  </a:lnTo>
                  <a:lnTo>
                    <a:pt x="152" y="41"/>
                  </a:lnTo>
                  <a:lnTo>
                    <a:pt x="173" y="51"/>
                  </a:lnTo>
                  <a:lnTo>
                    <a:pt x="203" y="60"/>
                  </a:lnTo>
                  <a:lnTo>
                    <a:pt x="234" y="70"/>
                  </a:lnTo>
                  <a:lnTo>
                    <a:pt x="263" y="70"/>
                  </a:lnTo>
                  <a:lnTo>
                    <a:pt x="294" y="70"/>
                  </a:lnTo>
                  <a:lnTo>
                    <a:pt x="324" y="81"/>
                  </a:lnTo>
                  <a:lnTo>
                    <a:pt x="355" y="91"/>
                  </a:lnTo>
                  <a:lnTo>
                    <a:pt x="385" y="91"/>
                  </a:lnTo>
                  <a:lnTo>
                    <a:pt x="425" y="102"/>
                  </a:lnTo>
                  <a:lnTo>
                    <a:pt x="457" y="102"/>
                  </a:lnTo>
                  <a:lnTo>
                    <a:pt x="486" y="112"/>
                  </a:lnTo>
                  <a:lnTo>
                    <a:pt x="517" y="112"/>
                  </a:lnTo>
                  <a:lnTo>
                    <a:pt x="547" y="112"/>
                  </a:lnTo>
                  <a:lnTo>
                    <a:pt x="578" y="112"/>
                  </a:lnTo>
                  <a:lnTo>
                    <a:pt x="608" y="112"/>
                  </a:lnTo>
                  <a:lnTo>
                    <a:pt x="639" y="102"/>
                  </a:lnTo>
                  <a:lnTo>
                    <a:pt x="669" y="102"/>
                  </a:lnTo>
                  <a:lnTo>
                    <a:pt x="700" y="102"/>
                  </a:lnTo>
                  <a:lnTo>
                    <a:pt x="730" y="102"/>
                  </a:lnTo>
                  <a:lnTo>
                    <a:pt x="760" y="91"/>
                  </a:lnTo>
                  <a:lnTo>
                    <a:pt x="791" y="91"/>
                  </a:lnTo>
                  <a:lnTo>
                    <a:pt x="821" y="81"/>
                  </a:lnTo>
                  <a:lnTo>
                    <a:pt x="852" y="81"/>
                  </a:lnTo>
                  <a:lnTo>
                    <a:pt x="882" y="70"/>
                  </a:lnTo>
                  <a:lnTo>
                    <a:pt x="913" y="60"/>
                  </a:lnTo>
                  <a:lnTo>
                    <a:pt x="943" y="51"/>
                  </a:lnTo>
                  <a:lnTo>
                    <a:pt x="963" y="41"/>
                  </a:lnTo>
                  <a:close/>
                </a:path>
              </a:pathLst>
            </a:custGeom>
            <a:solidFill>
              <a:srgbClr val="33CC99"/>
            </a:solidFill>
            <a:ln w="0">
              <a:solidFill>
                <a:srgbClr val="33CC99"/>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81" name="Freeform 380"/>
            <p:cNvSpPr>
              <a:spLocks/>
            </p:cNvSpPr>
            <p:nvPr/>
          </p:nvSpPr>
          <p:spPr bwMode="auto">
            <a:xfrm>
              <a:off x="1721" y="2557"/>
              <a:ext cx="141" cy="152"/>
            </a:xfrm>
            <a:custGeom>
              <a:avLst/>
              <a:gdLst>
                <a:gd name="T0" fmla="*/ 984 w 984"/>
                <a:gd name="T1" fmla="*/ 81 h 1064"/>
                <a:gd name="T2" fmla="*/ 943 w 984"/>
                <a:gd name="T3" fmla="*/ 152 h 1064"/>
                <a:gd name="T4" fmla="*/ 871 w 984"/>
                <a:gd name="T5" fmla="*/ 213 h 1064"/>
                <a:gd name="T6" fmla="*/ 831 w 984"/>
                <a:gd name="T7" fmla="*/ 274 h 1064"/>
                <a:gd name="T8" fmla="*/ 812 w 984"/>
                <a:gd name="T9" fmla="*/ 365 h 1064"/>
                <a:gd name="T10" fmla="*/ 801 w 984"/>
                <a:gd name="T11" fmla="*/ 455 h 1064"/>
                <a:gd name="T12" fmla="*/ 801 w 984"/>
                <a:gd name="T13" fmla="*/ 547 h 1064"/>
                <a:gd name="T14" fmla="*/ 791 w 984"/>
                <a:gd name="T15" fmla="*/ 638 h 1064"/>
                <a:gd name="T16" fmla="*/ 791 w 984"/>
                <a:gd name="T17" fmla="*/ 730 h 1064"/>
                <a:gd name="T18" fmla="*/ 770 w 984"/>
                <a:gd name="T19" fmla="*/ 831 h 1064"/>
                <a:gd name="T20" fmla="*/ 760 w 984"/>
                <a:gd name="T21" fmla="*/ 912 h 1064"/>
                <a:gd name="T22" fmla="*/ 740 w 984"/>
                <a:gd name="T23" fmla="*/ 983 h 1064"/>
                <a:gd name="T24" fmla="*/ 700 w 984"/>
                <a:gd name="T25" fmla="*/ 1023 h 1064"/>
                <a:gd name="T26" fmla="*/ 659 w 984"/>
                <a:gd name="T27" fmla="*/ 1044 h 1064"/>
                <a:gd name="T28" fmla="*/ 589 w 984"/>
                <a:gd name="T29" fmla="*/ 1054 h 1064"/>
                <a:gd name="T30" fmla="*/ 507 w 984"/>
                <a:gd name="T31" fmla="*/ 1033 h 1064"/>
                <a:gd name="T32" fmla="*/ 446 w 984"/>
                <a:gd name="T33" fmla="*/ 1023 h 1064"/>
                <a:gd name="T34" fmla="*/ 375 w 984"/>
                <a:gd name="T35" fmla="*/ 1004 h 1064"/>
                <a:gd name="T36" fmla="*/ 314 w 984"/>
                <a:gd name="T37" fmla="*/ 983 h 1064"/>
                <a:gd name="T38" fmla="*/ 254 w 984"/>
                <a:gd name="T39" fmla="*/ 953 h 1064"/>
                <a:gd name="T40" fmla="*/ 193 w 984"/>
                <a:gd name="T41" fmla="*/ 922 h 1064"/>
                <a:gd name="T42" fmla="*/ 143 w 984"/>
                <a:gd name="T43" fmla="*/ 882 h 1064"/>
                <a:gd name="T44" fmla="*/ 122 w 984"/>
                <a:gd name="T45" fmla="*/ 831 h 1064"/>
                <a:gd name="T46" fmla="*/ 143 w 984"/>
                <a:gd name="T47" fmla="*/ 770 h 1064"/>
                <a:gd name="T48" fmla="*/ 152 w 984"/>
                <a:gd name="T49" fmla="*/ 720 h 1064"/>
                <a:gd name="T50" fmla="*/ 152 w 984"/>
                <a:gd name="T51" fmla="*/ 669 h 1064"/>
                <a:gd name="T52" fmla="*/ 143 w 984"/>
                <a:gd name="T53" fmla="*/ 588 h 1064"/>
                <a:gd name="T54" fmla="*/ 122 w 984"/>
                <a:gd name="T55" fmla="*/ 486 h 1064"/>
                <a:gd name="T56" fmla="*/ 91 w 984"/>
                <a:gd name="T57" fmla="*/ 405 h 1064"/>
                <a:gd name="T58" fmla="*/ 72 w 984"/>
                <a:gd name="T59" fmla="*/ 354 h 1064"/>
                <a:gd name="T60" fmla="*/ 51 w 984"/>
                <a:gd name="T61" fmla="*/ 274 h 1064"/>
                <a:gd name="T62" fmla="*/ 21 w 984"/>
                <a:gd name="T63" fmla="*/ 203 h 1064"/>
                <a:gd name="T64" fmla="*/ 11 w 984"/>
                <a:gd name="T65" fmla="*/ 142 h 1064"/>
                <a:gd name="T66" fmla="*/ 0 w 984"/>
                <a:gd name="T67" fmla="*/ 81 h 1064"/>
                <a:gd name="T68" fmla="*/ 0 w 984"/>
                <a:gd name="T69" fmla="*/ 30 h 1064"/>
                <a:gd name="T70" fmla="*/ 30 w 984"/>
                <a:gd name="T71" fmla="*/ 0 h 1064"/>
                <a:gd name="T72" fmla="*/ 91 w 984"/>
                <a:gd name="T73" fmla="*/ 20 h 1064"/>
                <a:gd name="T74" fmla="*/ 152 w 984"/>
                <a:gd name="T75" fmla="*/ 41 h 1064"/>
                <a:gd name="T76" fmla="*/ 203 w 984"/>
                <a:gd name="T77" fmla="*/ 60 h 1064"/>
                <a:gd name="T78" fmla="*/ 263 w 984"/>
                <a:gd name="T79" fmla="*/ 70 h 1064"/>
                <a:gd name="T80" fmla="*/ 324 w 984"/>
                <a:gd name="T81" fmla="*/ 81 h 1064"/>
                <a:gd name="T82" fmla="*/ 385 w 984"/>
                <a:gd name="T83" fmla="*/ 91 h 1064"/>
                <a:gd name="T84" fmla="*/ 457 w 984"/>
                <a:gd name="T85" fmla="*/ 102 h 1064"/>
                <a:gd name="T86" fmla="*/ 517 w 984"/>
                <a:gd name="T87" fmla="*/ 112 h 1064"/>
                <a:gd name="T88" fmla="*/ 578 w 984"/>
                <a:gd name="T89" fmla="*/ 112 h 1064"/>
                <a:gd name="T90" fmla="*/ 639 w 984"/>
                <a:gd name="T91" fmla="*/ 102 h 1064"/>
                <a:gd name="T92" fmla="*/ 700 w 984"/>
                <a:gd name="T93" fmla="*/ 102 h 1064"/>
                <a:gd name="T94" fmla="*/ 760 w 984"/>
                <a:gd name="T95" fmla="*/ 91 h 1064"/>
                <a:gd name="T96" fmla="*/ 821 w 984"/>
                <a:gd name="T97" fmla="*/ 81 h 1064"/>
                <a:gd name="T98" fmla="*/ 882 w 984"/>
                <a:gd name="T99" fmla="*/ 70 h 1064"/>
                <a:gd name="T100" fmla="*/ 943 w 984"/>
                <a:gd name="T101" fmla="*/ 51 h 106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84"/>
                <a:gd name="T154" fmla="*/ 0 h 1064"/>
                <a:gd name="T155" fmla="*/ 984 w 984"/>
                <a:gd name="T156" fmla="*/ 1064 h 106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84" h="1064">
                  <a:moveTo>
                    <a:pt x="963" y="41"/>
                  </a:moveTo>
                  <a:lnTo>
                    <a:pt x="984" y="81"/>
                  </a:lnTo>
                  <a:lnTo>
                    <a:pt x="984" y="131"/>
                  </a:lnTo>
                  <a:lnTo>
                    <a:pt x="943" y="152"/>
                  </a:lnTo>
                  <a:lnTo>
                    <a:pt x="902" y="182"/>
                  </a:lnTo>
                  <a:lnTo>
                    <a:pt x="871" y="213"/>
                  </a:lnTo>
                  <a:lnTo>
                    <a:pt x="852" y="243"/>
                  </a:lnTo>
                  <a:lnTo>
                    <a:pt x="831" y="274"/>
                  </a:lnTo>
                  <a:lnTo>
                    <a:pt x="821" y="324"/>
                  </a:lnTo>
                  <a:lnTo>
                    <a:pt x="812" y="365"/>
                  </a:lnTo>
                  <a:lnTo>
                    <a:pt x="812" y="405"/>
                  </a:lnTo>
                  <a:lnTo>
                    <a:pt x="801" y="455"/>
                  </a:lnTo>
                  <a:lnTo>
                    <a:pt x="801" y="497"/>
                  </a:lnTo>
                  <a:lnTo>
                    <a:pt x="801" y="547"/>
                  </a:lnTo>
                  <a:lnTo>
                    <a:pt x="801" y="598"/>
                  </a:lnTo>
                  <a:lnTo>
                    <a:pt x="791" y="638"/>
                  </a:lnTo>
                  <a:lnTo>
                    <a:pt x="791" y="689"/>
                  </a:lnTo>
                  <a:lnTo>
                    <a:pt x="791" y="730"/>
                  </a:lnTo>
                  <a:lnTo>
                    <a:pt x="781" y="781"/>
                  </a:lnTo>
                  <a:lnTo>
                    <a:pt x="770" y="831"/>
                  </a:lnTo>
                  <a:lnTo>
                    <a:pt x="760" y="871"/>
                  </a:lnTo>
                  <a:lnTo>
                    <a:pt x="760" y="912"/>
                  </a:lnTo>
                  <a:lnTo>
                    <a:pt x="751" y="953"/>
                  </a:lnTo>
                  <a:lnTo>
                    <a:pt x="740" y="983"/>
                  </a:lnTo>
                  <a:lnTo>
                    <a:pt x="720" y="1013"/>
                  </a:lnTo>
                  <a:lnTo>
                    <a:pt x="700" y="1023"/>
                  </a:lnTo>
                  <a:lnTo>
                    <a:pt x="679" y="1033"/>
                  </a:lnTo>
                  <a:lnTo>
                    <a:pt x="659" y="1044"/>
                  </a:lnTo>
                  <a:lnTo>
                    <a:pt x="639" y="1064"/>
                  </a:lnTo>
                  <a:lnTo>
                    <a:pt x="589" y="1054"/>
                  </a:lnTo>
                  <a:lnTo>
                    <a:pt x="547" y="1044"/>
                  </a:lnTo>
                  <a:lnTo>
                    <a:pt x="507" y="1033"/>
                  </a:lnTo>
                  <a:lnTo>
                    <a:pt x="477" y="1033"/>
                  </a:lnTo>
                  <a:lnTo>
                    <a:pt x="446" y="1023"/>
                  </a:lnTo>
                  <a:lnTo>
                    <a:pt x="406" y="1013"/>
                  </a:lnTo>
                  <a:lnTo>
                    <a:pt x="375" y="1004"/>
                  </a:lnTo>
                  <a:lnTo>
                    <a:pt x="345" y="1004"/>
                  </a:lnTo>
                  <a:lnTo>
                    <a:pt x="314" y="983"/>
                  </a:lnTo>
                  <a:lnTo>
                    <a:pt x="284" y="972"/>
                  </a:lnTo>
                  <a:lnTo>
                    <a:pt x="254" y="953"/>
                  </a:lnTo>
                  <a:lnTo>
                    <a:pt x="223" y="943"/>
                  </a:lnTo>
                  <a:lnTo>
                    <a:pt x="193" y="922"/>
                  </a:lnTo>
                  <a:lnTo>
                    <a:pt x="162" y="901"/>
                  </a:lnTo>
                  <a:lnTo>
                    <a:pt x="143" y="882"/>
                  </a:lnTo>
                  <a:lnTo>
                    <a:pt x="112" y="861"/>
                  </a:lnTo>
                  <a:lnTo>
                    <a:pt x="122" y="831"/>
                  </a:lnTo>
                  <a:lnTo>
                    <a:pt x="132" y="800"/>
                  </a:lnTo>
                  <a:lnTo>
                    <a:pt x="143" y="770"/>
                  </a:lnTo>
                  <a:lnTo>
                    <a:pt x="152" y="750"/>
                  </a:lnTo>
                  <a:lnTo>
                    <a:pt x="152" y="720"/>
                  </a:lnTo>
                  <a:lnTo>
                    <a:pt x="152" y="689"/>
                  </a:lnTo>
                  <a:lnTo>
                    <a:pt x="152" y="669"/>
                  </a:lnTo>
                  <a:lnTo>
                    <a:pt x="152" y="638"/>
                  </a:lnTo>
                  <a:lnTo>
                    <a:pt x="143" y="588"/>
                  </a:lnTo>
                  <a:lnTo>
                    <a:pt x="132" y="537"/>
                  </a:lnTo>
                  <a:lnTo>
                    <a:pt x="122" y="486"/>
                  </a:lnTo>
                  <a:lnTo>
                    <a:pt x="101" y="436"/>
                  </a:lnTo>
                  <a:lnTo>
                    <a:pt x="91" y="405"/>
                  </a:lnTo>
                  <a:lnTo>
                    <a:pt x="82" y="385"/>
                  </a:lnTo>
                  <a:lnTo>
                    <a:pt x="72" y="354"/>
                  </a:lnTo>
                  <a:lnTo>
                    <a:pt x="61" y="335"/>
                  </a:lnTo>
                  <a:lnTo>
                    <a:pt x="51" y="274"/>
                  </a:lnTo>
                  <a:lnTo>
                    <a:pt x="30" y="233"/>
                  </a:lnTo>
                  <a:lnTo>
                    <a:pt x="21" y="203"/>
                  </a:lnTo>
                  <a:lnTo>
                    <a:pt x="21" y="172"/>
                  </a:lnTo>
                  <a:lnTo>
                    <a:pt x="11" y="142"/>
                  </a:lnTo>
                  <a:lnTo>
                    <a:pt x="11" y="112"/>
                  </a:lnTo>
                  <a:lnTo>
                    <a:pt x="0" y="81"/>
                  </a:lnTo>
                  <a:lnTo>
                    <a:pt x="0" y="60"/>
                  </a:lnTo>
                  <a:lnTo>
                    <a:pt x="0" y="30"/>
                  </a:lnTo>
                  <a:lnTo>
                    <a:pt x="11" y="0"/>
                  </a:lnTo>
                  <a:lnTo>
                    <a:pt x="30" y="0"/>
                  </a:lnTo>
                  <a:lnTo>
                    <a:pt x="61" y="10"/>
                  </a:lnTo>
                  <a:lnTo>
                    <a:pt x="91" y="20"/>
                  </a:lnTo>
                  <a:lnTo>
                    <a:pt x="122" y="30"/>
                  </a:lnTo>
                  <a:lnTo>
                    <a:pt x="152" y="41"/>
                  </a:lnTo>
                  <a:lnTo>
                    <a:pt x="173" y="51"/>
                  </a:lnTo>
                  <a:lnTo>
                    <a:pt x="203" y="60"/>
                  </a:lnTo>
                  <a:lnTo>
                    <a:pt x="234" y="70"/>
                  </a:lnTo>
                  <a:lnTo>
                    <a:pt x="263" y="70"/>
                  </a:lnTo>
                  <a:lnTo>
                    <a:pt x="294" y="70"/>
                  </a:lnTo>
                  <a:lnTo>
                    <a:pt x="324" y="81"/>
                  </a:lnTo>
                  <a:lnTo>
                    <a:pt x="355" y="91"/>
                  </a:lnTo>
                  <a:lnTo>
                    <a:pt x="385" y="91"/>
                  </a:lnTo>
                  <a:lnTo>
                    <a:pt x="425" y="102"/>
                  </a:lnTo>
                  <a:lnTo>
                    <a:pt x="457" y="102"/>
                  </a:lnTo>
                  <a:lnTo>
                    <a:pt x="486" y="112"/>
                  </a:lnTo>
                  <a:lnTo>
                    <a:pt x="517" y="112"/>
                  </a:lnTo>
                  <a:lnTo>
                    <a:pt x="547" y="112"/>
                  </a:lnTo>
                  <a:lnTo>
                    <a:pt x="578" y="112"/>
                  </a:lnTo>
                  <a:lnTo>
                    <a:pt x="608" y="112"/>
                  </a:lnTo>
                  <a:lnTo>
                    <a:pt x="639" y="102"/>
                  </a:lnTo>
                  <a:lnTo>
                    <a:pt x="669" y="102"/>
                  </a:lnTo>
                  <a:lnTo>
                    <a:pt x="700" y="102"/>
                  </a:lnTo>
                  <a:lnTo>
                    <a:pt x="730" y="102"/>
                  </a:lnTo>
                  <a:lnTo>
                    <a:pt x="760" y="91"/>
                  </a:lnTo>
                  <a:lnTo>
                    <a:pt x="791" y="91"/>
                  </a:lnTo>
                  <a:lnTo>
                    <a:pt x="821" y="81"/>
                  </a:lnTo>
                  <a:lnTo>
                    <a:pt x="852" y="81"/>
                  </a:lnTo>
                  <a:lnTo>
                    <a:pt x="882" y="70"/>
                  </a:lnTo>
                  <a:lnTo>
                    <a:pt x="913" y="60"/>
                  </a:lnTo>
                  <a:lnTo>
                    <a:pt x="943" y="51"/>
                  </a:lnTo>
                  <a:lnTo>
                    <a:pt x="963" y="41"/>
                  </a:lnTo>
                </a:path>
              </a:pathLst>
            </a:custGeom>
            <a:noFill/>
            <a:ln w="0">
              <a:solidFill>
                <a:srgbClr val="33CC99"/>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82" name="Freeform 381"/>
            <p:cNvSpPr>
              <a:spLocks/>
            </p:cNvSpPr>
            <p:nvPr/>
          </p:nvSpPr>
          <p:spPr bwMode="auto">
            <a:xfrm>
              <a:off x="2205" y="2589"/>
              <a:ext cx="252" cy="29"/>
            </a:xfrm>
            <a:custGeom>
              <a:avLst/>
              <a:gdLst>
                <a:gd name="T0" fmla="*/ 1762 w 1762"/>
                <a:gd name="T1" fmla="*/ 203 h 203"/>
                <a:gd name="T2" fmla="*/ 1702 w 1762"/>
                <a:gd name="T3" fmla="*/ 182 h 203"/>
                <a:gd name="T4" fmla="*/ 1641 w 1762"/>
                <a:gd name="T5" fmla="*/ 172 h 203"/>
                <a:gd name="T6" fmla="*/ 1590 w 1762"/>
                <a:gd name="T7" fmla="*/ 162 h 203"/>
                <a:gd name="T8" fmla="*/ 1539 w 1762"/>
                <a:gd name="T9" fmla="*/ 162 h 203"/>
                <a:gd name="T10" fmla="*/ 1479 w 1762"/>
                <a:gd name="T11" fmla="*/ 152 h 203"/>
                <a:gd name="T12" fmla="*/ 1428 w 1762"/>
                <a:gd name="T13" fmla="*/ 142 h 203"/>
                <a:gd name="T14" fmla="*/ 1367 w 1762"/>
                <a:gd name="T15" fmla="*/ 131 h 203"/>
                <a:gd name="T16" fmla="*/ 1317 w 1762"/>
                <a:gd name="T17" fmla="*/ 131 h 203"/>
                <a:gd name="T18" fmla="*/ 1256 w 1762"/>
                <a:gd name="T19" fmla="*/ 131 h 203"/>
                <a:gd name="T20" fmla="*/ 1205 w 1762"/>
                <a:gd name="T21" fmla="*/ 121 h 203"/>
                <a:gd name="T22" fmla="*/ 1144 w 1762"/>
                <a:gd name="T23" fmla="*/ 121 h 203"/>
                <a:gd name="T24" fmla="*/ 1094 w 1762"/>
                <a:gd name="T25" fmla="*/ 121 h 203"/>
                <a:gd name="T26" fmla="*/ 1043 w 1762"/>
                <a:gd name="T27" fmla="*/ 121 h 203"/>
                <a:gd name="T28" fmla="*/ 982 w 1762"/>
                <a:gd name="T29" fmla="*/ 121 h 203"/>
                <a:gd name="T30" fmla="*/ 932 w 1762"/>
                <a:gd name="T31" fmla="*/ 121 h 203"/>
                <a:gd name="T32" fmla="*/ 881 w 1762"/>
                <a:gd name="T33" fmla="*/ 121 h 203"/>
                <a:gd name="T34" fmla="*/ 820 w 1762"/>
                <a:gd name="T35" fmla="*/ 112 h 203"/>
                <a:gd name="T36" fmla="*/ 770 w 1762"/>
                <a:gd name="T37" fmla="*/ 112 h 203"/>
                <a:gd name="T38" fmla="*/ 709 w 1762"/>
                <a:gd name="T39" fmla="*/ 112 h 203"/>
                <a:gd name="T40" fmla="*/ 658 w 1762"/>
                <a:gd name="T41" fmla="*/ 112 h 203"/>
                <a:gd name="T42" fmla="*/ 597 w 1762"/>
                <a:gd name="T43" fmla="*/ 112 h 203"/>
                <a:gd name="T44" fmla="*/ 547 w 1762"/>
                <a:gd name="T45" fmla="*/ 112 h 203"/>
                <a:gd name="T46" fmla="*/ 486 w 1762"/>
                <a:gd name="T47" fmla="*/ 112 h 203"/>
                <a:gd name="T48" fmla="*/ 435 w 1762"/>
                <a:gd name="T49" fmla="*/ 112 h 203"/>
                <a:gd name="T50" fmla="*/ 374 w 1762"/>
                <a:gd name="T51" fmla="*/ 101 h 203"/>
                <a:gd name="T52" fmla="*/ 324 w 1762"/>
                <a:gd name="T53" fmla="*/ 101 h 203"/>
                <a:gd name="T54" fmla="*/ 273 w 1762"/>
                <a:gd name="T55" fmla="*/ 91 h 203"/>
                <a:gd name="T56" fmla="*/ 212 w 1762"/>
                <a:gd name="T57" fmla="*/ 91 h 203"/>
                <a:gd name="T58" fmla="*/ 162 w 1762"/>
                <a:gd name="T59" fmla="*/ 81 h 203"/>
                <a:gd name="T60" fmla="*/ 101 w 1762"/>
                <a:gd name="T61" fmla="*/ 81 h 203"/>
                <a:gd name="T62" fmla="*/ 50 w 1762"/>
                <a:gd name="T63" fmla="*/ 70 h 203"/>
                <a:gd name="T64" fmla="*/ 0 w 1762"/>
                <a:gd name="T65" fmla="*/ 70 h 203"/>
                <a:gd name="T66" fmla="*/ 111 w 1762"/>
                <a:gd name="T67" fmla="*/ 0 h 203"/>
                <a:gd name="T68" fmla="*/ 181 w 1762"/>
                <a:gd name="T69" fmla="*/ 0 h 203"/>
                <a:gd name="T70" fmla="*/ 242 w 1762"/>
                <a:gd name="T71" fmla="*/ 10 h 203"/>
                <a:gd name="T72" fmla="*/ 324 w 1762"/>
                <a:gd name="T73" fmla="*/ 10 h 203"/>
                <a:gd name="T74" fmla="*/ 395 w 1762"/>
                <a:gd name="T75" fmla="*/ 20 h 203"/>
                <a:gd name="T76" fmla="*/ 456 w 1762"/>
                <a:gd name="T77" fmla="*/ 20 h 203"/>
                <a:gd name="T78" fmla="*/ 526 w 1762"/>
                <a:gd name="T79" fmla="*/ 30 h 203"/>
                <a:gd name="T80" fmla="*/ 637 w 1762"/>
                <a:gd name="T81" fmla="*/ 30 h 203"/>
                <a:gd name="T82" fmla="*/ 739 w 1762"/>
                <a:gd name="T83" fmla="*/ 41 h 203"/>
                <a:gd name="T84" fmla="*/ 841 w 1762"/>
                <a:gd name="T85" fmla="*/ 51 h 203"/>
                <a:gd name="T86" fmla="*/ 942 w 1762"/>
                <a:gd name="T87" fmla="*/ 51 h 203"/>
                <a:gd name="T88" fmla="*/ 1043 w 1762"/>
                <a:gd name="T89" fmla="*/ 60 h 203"/>
                <a:gd name="T90" fmla="*/ 1125 w 1762"/>
                <a:gd name="T91" fmla="*/ 60 h 203"/>
                <a:gd name="T92" fmla="*/ 1175 w 1762"/>
                <a:gd name="T93" fmla="*/ 70 h 203"/>
                <a:gd name="T94" fmla="*/ 1236 w 1762"/>
                <a:gd name="T95" fmla="*/ 70 h 203"/>
                <a:gd name="T96" fmla="*/ 1287 w 1762"/>
                <a:gd name="T97" fmla="*/ 81 h 203"/>
                <a:gd name="T98" fmla="*/ 1367 w 1762"/>
                <a:gd name="T99" fmla="*/ 91 h 203"/>
                <a:gd name="T100" fmla="*/ 1449 w 1762"/>
                <a:gd name="T101" fmla="*/ 101 h 203"/>
                <a:gd name="T102" fmla="*/ 1499 w 1762"/>
                <a:gd name="T103" fmla="*/ 112 h 203"/>
                <a:gd name="T104" fmla="*/ 1560 w 1762"/>
                <a:gd name="T105" fmla="*/ 121 h 203"/>
                <a:gd name="T106" fmla="*/ 1611 w 1762"/>
                <a:gd name="T107" fmla="*/ 142 h 203"/>
                <a:gd name="T108" fmla="*/ 1672 w 1762"/>
                <a:gd name="T109" fmla="*/ 152 h 203"/>
                <a:gd name="T110" fmla="*/ 1733 w 1762"/>
                <a:gd name="T111" fmla="*/ 172 h 20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762"/>
                <a:gd name="T169" fmla="*/ 0 h 203"/>
                <a:gd name="T170" fmla="*/ 1762 w 1762"/>
                <a:gd name="T171" fmla="*/ 203 h 20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762" h="203">
                  <a:moveTo>
                    <a:pt x="1762" y="172"/>
                  </a:moveTo>
                  <a:lnTo>
                    <a:pt x="1762" y="203"/>
                  </a:lnTo>
                  <a:lnTo>
                    <a:pt x="1733" y="192"/>
                  </a:lnTo>
                  <a:lnTo>
                    <a:pt x="1702" y="182"/>
                  </a:lnTo>
                  <a:lnTo>
                    <a:pt x="1672" y="172"/>
                  </a:lnTo>
                  <a:lnTo>
                    <a:pt x="1641" y="172"/>
                  </a:lnTo>
                  <a:lnTo>
                    <a:pt x="1621" y="172"/>
                  </a:lnTo>
                  <a:lnTo>
                    <a:pt x="1590" y="162"/>
                  </a:lnTo>
                  <a:lnTo>
                    <a:pt x="1560" y="162"/>
                  </a:lnTo>
                  <a:lnTo>
                    <a:pt x="1539" y="162"/>
                  </a:lnTo>
                  <a:lnTo>
                    <a:pt x="1510" y="152"/>
                  </a:lnTo>
                  <a:lnTo>
                    <a:pt x="1479" y="152"/>
                  </a:lnTo>
                  <a:lnTo>
                    <a:pt x="1449" y="142"/>
                  </a:lnTo>
                  <a:lnTo>
                    <a:pt x="1428" y="142"/>
                  </a:lnTo>
                  <a:lnTo>
                    <a:pt x="1398" y="142"/>
                  </a:lnTo>
                  <a:lnTo>
                    <a:pt x="1367" y="131"/>
                  </a:lnTo>
                  <a:lnTo>
                    <a:pt x="1337" y="131"/>
                  </a:lnTo>
                  <a:lnTo>
                    <a:pt x="1317" y="131"/>
                  </a:lnTo>
                  <a:lnTo>
                    <a:pt x="1287" y="131"/>
                  </a:lnTo>
                  <a:lnTo>
                    <a:pt x="1256" y="131"/>
                  </a:lnTo>
                  <a:lnTo>
                    <a:pt x="1226" y="121"/>
                  </a:lnTo>
                  <a:lnTo>
                    <a:pt x="1205" y="121"/>
                  </a:lnTo>
                  <a:lnTo>
                    <a:pt x="1175" y="121"/>
                  </a:lnTo>
                  <a:lnTo>
                    <a:pt x="1144" y="121"/>
                  </a:lnTo>
                  <a:lnTo>
                    <a:pt x="1125" y="121"/>
                  </a:lnTo>
                  <a:lnTo>
                    <a:pt x="1094" y="121"/>
                  </a:lnTo>
                  <a:lnTo>
                    <a:pt x="1064" y="121"/>
                  </a:lnTo>
                  <a:lnTo>
                    <a:pt x="1043" y="121"/>
                  </a:lnTo>
                  <a:lnTo>
                    <a:pt x="1013" y="121"/>
                  </a:lnTo>
                  <a:lnTo>
                    <a:pt x="982" y="121"/>
                  </a:lnTo>
                  <a:lnTo>
                    <a:pt x="961" y="121"/>
                  </a:lnTo>
                  <a:lnTo>
                    <a:pt x="932" y="121"/>
                  </a:lnTo>
                  <a:lnTo>
                    <a:pt x="902" y="121"/>
                  </a:lnTo>
                  <a:lnTo>
                    <a:pt x="881" y="121"/>
                  </a:lnTo>
                  <a:lnTo>
                    <a:pt x="850" y="112"/>
                  </a:lnTo>
                  <a:lnTo>
                    <a:pt x="820" y="112"/>
                  </a:lnTo>
                  <a:lnTo>
                    <a:pt x="790" y="112"/>
                  </a:lnTo>
                  <a:lnTo>
                    <a:pt x="770" y="112"/>
                  </a:lnTo>
                  <a:lnTo>
                    <a:pt x="739" y="112"/>
                  </a:lnTo>
                  <a:lnTo>
                    <a:pt x="709" y="112"/>
                  </a:lnTo>
                  <a:lnTo>
                    <a:pt x="679" y="112"/>
                  </a:lnTo>
                  <a:lnTo>
                    <a:pt x="658" y="112"/>
                  </a:lnTo>
                  <a:lnTo>
                    <a:pt x="627" y="112"/>
                  </a:lnTo>
                  <a:lnTo>
                    <a:pt x="597" y="112"/>
                  </a:lnTo>
                  <a:lnTo>
                    <a:pt x="567" y="112"/>
                  </a:lnTo>
                  <a:lnTo>
                    <a:pt x="547" y="112"/>
                  </a:lnTo>
                  <a:lnTo>
                    <a:pt x="516" y="112"/>
                  </a:lnTo>
                  <a:lnTo>
                    <a:pt x="486" y="112"/>
                  </a:lnTo>
                  <a:lnTo>
                    <a:pt x="465" y="112"/>
                  </a:lnTo>
                  <a:lnTo>
                    <a:pt x="435" y="112"/>
                  </a:lnTo>
                  <a:lnTo>
                    <a:pt x="404" y="101"/>
                  </a:lnTo>
                  <a:lnTo>
                    <a:pt x="374" y="101"/>
                  </a:lnTo>
                  <a:lnTo>
                    <a:pt x="344" y="101"/>
                  </a:lnTo>
                  <a:lnTo>
                    <a:pt x="324" y="101"/>
                  </a:lnTo>
                  <a:lnTo>
                    <a:pt x="293" y="91"/>
                  </a:lnTo>
                  <a:lnTo>
                    <a:pt x="273" y="91"/>
                  </a:lnTo>
                  <a:lnTo>
                    <a:pt x="242" y="91"/>
                  </a:lnTo>
                  <a:lnTo>
                    <a:pt x="212" y="91"/>
                  </a:lnTo>
                  <a:lnTo>
                    <a:pt x="181" y="81"/>
                  </a:lnTo>
                  <a:lnTo>
                    <a:pt x="162" y="81"/>
                  </a:lnTo>
                  <a:lnTo>
                    <a:pt x="131" y="81"/>
                  </a:lnTo>
                  <a:lnTo>
                    <a:pt x="101" y="81"/>
                  </a:lnTo>
                  <a:lnTo>
                    <a:pt x="70" y="70"/>
                  </a:lnTo>
                  <a:lnTo>
                    <a:pt x="50" y="70"/>
                  </a:lnTo>
                  <a:lnTo>
                    <a:pt x="19" y="70"/>
                  </a:lnTo>
                  <a:lnTo>
                    <a:pt x="0" y="70"/>
                  </a:lnTo>
                  <a:lnTo>
                    <a:pt x="61" y="0"/>
                  </a:lnTo>
                  <a:lnTo>
                    <a:pt x="111" y="0"/>
                  </a:lnTo>
                  <a:lnTo>
                    <a:pt x="162" y="0"/>
                  </a:lnTo>
                  <a:lnTo>
                    <a:pt x="181" y="0"/>
                  </a:lnTo>
                  <a:lnTo>
                    <a:pt x="212" y="10"/>
                  </a:lnTo>
                  <a:lnTo>
                    <a:pt x="242" y="10"/>
                  </a:lnTo>
                  <a:lnTo>
                    <a:pt x="273" y="10"/>
                  </a:lnTo>
                  <a:lnTo>
                    <a:pt x="324" y="10"/>
                  </a:lnTo>
                  <a:lnTo>
                    <a:pt x="374" y="20"/>
                  </a:lnTo>
                  <a:lnTo>
                    <a:pt x="395" y="20"/>
                  </a:lnTo>
                  <a:lnTo>
                    <a:pt x="425" y="20"/>
                  </a:lnTo>
                  <a:lnTo>
                    <a:pt x="456" y="20"/>
                  </a:lnTo>
                  <a:lnTo>
                    <a:pt x="486" y="30"/>
                  </a:lnTo>
                  <a:lnTo>
                    <a:pt x="526" y="30"/>
                  </a:lnTo>
                  <a:lnTo>
                    <a:pt x="587" y="30"/>
                  </a:lnTo>
                  <a:lnTo>
                    <a:pt x="637" y="30"/>
                  </a:lnTo>
                  <a:lnTo>
                    <a:pt x="688" y="41"/>
                  </a:lnTo>
                  <a:lnTo>
                    <a:pt x="739" y="41"/>
                  </a:lnTo>
                  <a:lnTo>
                    <a:pt x="790" y="41"/>
                  </a:lnTo>
                  <a:lnTo>
                    <a:pt x="841" y="51"/>
                  </a:lnTo>
                  <a:lnTo>
                    <a:pt x="891" y="51"/>
                  </a:lnTo>
                  <a:lnTo>
                    <a:pt x="942" y="51"/>
                  </a:lnTo>
                  <a:lnTo>
                    <a:pt x="992" y="51"/>
                  </a:lnTo>
                  <a:lnTo>
                    <a:pt x="1043" y="60"/>
                  </a:lnTo>
                  <a:lnTo>
                    <a:pt x="1104" y="60"/>
                  </a:lnTo>
                  <a:lnTo>
                    <a:pt x="1125" y="60"/>
                  </a:lnTo>
                  <a:lnTo>
                    <a:pt x="1144" y="60"/>
                  </a:lnTo>
                  <a:lnTo>
                    <a:pt x="1175" y="70"/>
                  </a:lnTo>
                  <a:lnTo>
                    <a:pt x="1205" y="70"/>
                  </a:lnTo>
                  <a:lnTo>
                    <a:pt x="1236" y="70"/>
                  </a:lnTo>
                  <a:lnTo>
                    <a:pt x="1256" y="81"/>
                  </a:lnTo>
                  <a:lnTo>
                    <a:pt x="1287" y="81"/>
                  </a:lnTo>
                  <a:lnTo>
                    <a:pt x="1317" y="91"/>
                  </a:lnTo>
                  <a:lnTo>
                    <a:pt x="1367" y="91"/>
                  </a:lnTo>
                  <a:lnTo>
                    <a:pt x="1418" y="101"/>
                  </a:lnTo>
                  <a:lnTo>
                    <a:pt x="1449" y="101"/>
                  </a:lnTo>
                  <a:lnTo>
                    <a:pt x="1468" y="112"/>
                  </a:lnTo>
                  <a:lnTo>
                    <a:pt x="1499" y="112"/>
                  </a:lnTo>
                  <a:lnTo>
                    <a:pt x="1529" y="121"/>
                  </a:lnTo>
                  <a:lnTo>
                    <a:pt x="1560" y="121"/>
                  </a:lnTo>
                  <a:lnTo>
                    <a:pt x="1590" y="131"/>
                  </a:lnTo>
                  <a:lnTo>
                    <a:pt x="1611" y="142"/>
                  </a:lnTo>
                  <a:lnTo>
                    <a:pt x="1641" y="152"/>
                  </a:lnTo>
                  <a:lnTo>
                    <a:pt x="1672" y="152"/>
                  </a:lnTo>
                  <a:lnTo>
                    <a:pt x="1702" y="162"/>
                  </a:lnTo>
                  <a:lnTo>
                    <a:pt x="1733" y="172"/>
                  </a:lnTo>
                  <a:lnTo>
                    <a:pt x="1762" y="172"/>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83" name="Freeform 382"/>
            <p:cNvSpPr>
              <a:spLocks/>
            </p:cNvSpPr>
            <p:nvPr/>
          </p:nvSpPr>
          <p:spPr bwMode="auto">
            <a:xfrm>
              <a:off x="2205" y="2589"/>
              <a:ext cx="252" cy="29"/>
            </a:xfrm>
            <a:custGeom>
              <a:avLst/>
              <a:gdLst>
                <a:gd name="T0" fmla="*/ 1762 w 1762"/>
                <a:gd name="T1" fmla="*/ 203 h 203"/>
                <a:gd name="T2" fmla="*/ 1702 w 1762"/>
                <a:gd name="T3" fmla="*/ 182 h 203"/>
                <a:gd name="T4" fmla="*/ 1641 w 1762"/>
                <a:gd name="T5" fmla="*/ 172 h 203"/>
                <a:gd name="T6" fmla="*/ 1590 w 1762"/>
                <a:gd name="T7" fmla="*/ 162 h 203"/>
                <a:gd name="T8" fmla="*/ 1539 w 1762"/>
                <a:gd name="T9" fmla="*/ 162 h 203"/>
                <a:gd name="T10" fmla="*/ 1479 w 1762"/>
                <a:gd name="T11" fmla="*/ 152 h 203"/>
                <a:gd name="T12" fmla="*/ 1428 w 1762"/>
                <a:gd name="T13" fmla="*/ 142 h 203"/>
                <a:gd name="T14" fmla="*/ 1367 w 1762"/>
                <a:gd name="T15" fmla="*/ 131 h 203"/>
                <a:gd name="T16" fmla="*/ 1317 w 1762"/>
                <a:gd name="T17" fmla="*/ 131 h 203"/>
                <a:gd name="T18" fmla="*/ 1256 w 1762"/>
                <a:gd name="T19" fmla="*/ 131 h 203"/>
                <a:gd name="T20" fmla="*/ 1205 w 1762"/>
                <a:gd name="T21" fmla="*/ 121 h 203"/>
                <a:gd name="T22" fmla="*/ 1144 w 1762"/>
                <a:gd name="T23" fmla="*/ 121 h 203"/>
                <a:gd name="T24" fmla="*/ 1094 w 1762"/>
                <a:gd name="T25" fmla="*/ 121 h 203"/>
                <a:gd name="T26" fmla="*/ 1043 w 1762"/>
                <a:gd name="T27" fmla="*/ 121 h 203"/>
                <a:gd name="T28" fmla="*/ 982 w 1762"/>
                <a:gd name="T29" fmla="*/ 121 h 203"/>
                <a:gd name="T30" fmla="*/ 932 w 1762"/>
                <a:gd name="T31" fmla="*/ 121 h 203"/>
                <a:gd name="T32" fmla="*/ 881 w 1762"/>
                <a:gd name="T33" fmla="*/ 121 h 203"/>
                <a:gd name="T34" fmla="*/ 820 w 1762"/>
                <a:gd name="T35" fmla="*/ 112 h 203"/>
                <a:gd name="T36" fmla="*/ 770 w 1762"/>
                <a:gd name="T37" fmla="*/ 112 h 203"/>
                <a:gd name="T38" fmla="*/ 709 w 1762"/>
                <a:gd name="T39" fmla="*/ 112 h 203"/>
                <a:gd name="T40" fmla="*/ 658 w 1762"/>
                <a:gd name="T41" fmla="*/ 112 h 203"/>
                <a:gd name="T42" fmla="*/ 597 w 1762"/>
                <a:gd name="T43" fmla="*/ 112 h 203"/>
                <a:gd name="T44" fmla="*/ 547 w 1762"/>
                <a:gd name="T45" fmla="*/ 112 h 203"/>
                <a:gd name="T46" fmla="*/ 486 w 1762"/>
                <a:gd name="T47" fmla="*/ 112 h 203"/>
                <a:gd name="T48" fmla="*/ 435 w 1762"/>
                <a:gd name="T49" fmla="*/ 112 h 203"/>
                <a:gd name="T50" fmla="*/ 374 w 1762"/>
                <a:gd name="T51" fmla="*/ 101 h 203"/>
                <a:gd name="T52" fmla="*/ 324 w 1762"/>
                <a:gd name="T53" fmla="*/ 101 h 203"/>
                <a:gd name="T54" fmla="*/ 273 w 1762"/>
                <a:gd name="T55" fmla="*/ 91 h 203"/>
                <a:gd name="T56" fmla="*/ 212 w 1762"/>
                <a:gd name="T57" fmla="*/ 91 h 203"/>
                <a:gd name="T58" fmla="*/ 162 w 1762"/>
                <a:gd name="T59" fmla="*/ 81 h 203"/>
                <a:gd name="T60" fmla="*/ 101 w 1762"/>
                <a:gd name="T61" fmla="*/ 81 h 203"/>
                <a:gd name="T62" fmla="*/ 50 w 1762"/>
                <a:gd name="T63" fmla="*/ 70 h 203"/>
                <a:gd name="T64" fmla="*/ 0 w 1762"/>
                <a:gd name="T65" fmla="*/ 70 h 203"/>
                <a:gd name="T66" fmla="*/ 111 w 1762"/>
                <a:gd name="T67" fmla="*/ 0 h 203"/>
                <a:gd name="T68" fmla="*/ 181 w 1762"/>
                <a:gd name="T69" fmla="*/ 0 h 203"/>
                <a:gd name="T70" fmla="*/ 242 w 1762"/>
                <a:gd name="T71" fmla="*/ 10 h 203"/>
                <a:gd name="T72" fmla="*/ 324 w 1762"/>
                <a:gd name="T73" fmla="*/ 10 h 203"/>
                <a:gd name="T74" fmla="*/ 395 w 1762"/>
                <a:gd name="T75" fmla="*/ 20 h 203"/>
                <a:gd name="T76" fmla="*/ 456 w 1762"/>
                <a:gd name="T77" fmla="*/ 20 h 203"/>
                <a:gd name="T78" fmla="*/ 526 w 1762"/>
                <a:gd name="T79" fmla="*/ 30 h 203"/>
                <a:gd name="T80" fmla="*/ 637 w 1762"/>
                <a:gd name="T81" fmla="*/ 30 h 203"/>
                <a:gd name="T82" fmla="*/ 739 w 1762"/>
                <a:gd name="T83" fmla="*/ 41 h 203"/>
                <a:gd name="T84" fmla="*/ 841 w 1762"/>
                <a:gd name="T85" fmla="*/ 51 h 203"/>
                <a:gd name="T86" fmla="*/ 942 w 1762"/>
                <a:gd name="T87" fmla="*/ 51 h 203"/>
                <a:gd name="T88" fmla="*/ 1043 w 1762"/>
                <a:gd name="T89" fmla="*/ 60 h 203"/>
                <a:gd name="T90" fmla="*/ 1125 w 1762"/>
                <a:gd name="T91" fmla="*/ 60 h 203"/>
                <a:gd name="T92" fmla="*/ 1175 w 1762"/>
                <a:gd name="T93" fmla="*/ 70 h 203"/>
                <a:gd name="T94" fmla="*/ 1236 w 1762"/>
                <a:gd name="T95" fmla="*/ 70 h 203"/>
                <a:gd name="T96" fmla="*/ 1287 w 1762"/>
                <a:gd name="T97" fmla="*/ 81 h 203"/>
                <a:gd name="T98" fmla="*/ 1367 w 1762"/>
                <a:gd name="T99" fmla="*/ 91 h 203"/>
                <a:gd name="T100" fmla="*/ 1449 w 1762"/>
                <a:gd name="T101" fmla="*/ 101 h 203"/>
                <a:gd name="T102" fmla="*/ 1499 w 1762"/>
                <a:gd name="T103" fmla="*/ 112 h 203"/>
                <a:gd name="T104" fmla="*/ 1560 w 1762"/>
                <a:gd name="T105" fmla="*/ 121 h 203"/>
                <a:gd name="T106" fmla="*/ 1611 w 1762"/>
                <a:gd name="T107" fmla="*/ 142 h 203"/>
                <a:gd name="T108" fmla="*/ 1672 w 1762"/>
                <a:gd name="T109" fmla="*/ 152 h 203"/>
                <a:gd name="T110" fmla="*/ 1733 w 1762"/>
                <a:gd name="T111" fmla="*/ 172 h 20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762"/>
                <a:gd name="T169" fmla="*/ 0 h 203"/>
                <a:gd name="T170" fmla="*/ 1762 w 1762"/>
                <a:gd name="T171" fmla="*/ 203 h 20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762" h="203">
                  <a:moveTo>
                    <a:pt x="1762" y="172"/>
                  </a:moveTo>
                  <a:lnTo>
                    <a:pt x="1762" y="203"/>
                  </a:lnTo>
                  <a:lnTo>
                    <a:pt x="1733" y="192"/>
                  </a:lnTo>
                  <a:lnTo>
                    <a:pt x="1702" y="182"/>
                  </a:lnTo>
                  <a:lnTo>
                    <a:pt x="1672" y="172"/>
                  </a:lnTo>
                  <a:lnTo>
                    <a:pt x="1641" y="172"/>
                  </a:lnTo>
                  <a:lnTo>
                    <a:pt x="1621" y="172"/>
                  </a:lnTo>
                  <a:lnTo>
                    <a:pt x="1590" y="162"/>
                  </a:lnTo>
                  <a:lnTo>
                    <a:pt x="1560" y="162"/>
                  </a:lnTo>
                  <a:lnTo>
                    <a:pt x="1539" y="162"/>
                  </a:lnTo>
                  <a:lnTo>
                    <a:pt x="1510" y="152"/>
                  </a:lnTo>
                  <a:lnTo>
                    <a:pt x="1479" y="152"/>
                  </a:lnTo>
                  <a:lnTo>
                    <a:pt x="1449" y="142"/>
                  </a:lnTo>
                  <a:lnTo>
                    <a:pt x="1428" y="142"/>
                  </a:lnTo>
                  <a:lnTo>
                    <a:pt x="1398" y="142"/>
                  </a:lnTo>
                  <a:lnTo>
                    <a:pt x="1367" y="131"/>
                  </a:lnTo>
                  <a:lnTo>
                    <a:pt x="1337" y="131"/>
                  </a:lnTo>
                  <a:lnTo>
                    <a:pt x="1317" y="131"/>
                  </a:lnTo>
                  <a:lnTo>
                    <a:pt x="1287" y="131"/>
                  </a:lnTo>
                  <a:lnTo>
                    <a:pt x="1256" y="131"/>
                  </a:lnTo>
                  <a:lnTo>
                    <a:pt x="1226" y="121"/>
                  </a:lnTo>
                  <a:lnTo>
                    <a:pt x="1205" y="121"/>
                  </a:lnTo>
                  <a:lnTo>
                    <a:pt x="1175" y="121"/>
                  </a:lnTo>
                  <a:lnTo>
                    <a:pt x="1144" y="121"/>
                  </a:lnTo>
                  <a:lnTo>
                    <a:pt x="1125" y="121"/>
                  </a:lnTo>
                  <a:lnTo>
                    <a:pt x="1094" y="121"/>
                  </a:lnTo>
                  <a:lnTo>
                    <a:pt x="1064" y="121"/>
                  </a:lnTo>
                  <a:lnTo>
                    <a:pt x="1043" y="121"/>
                  </a:lnTo>
                  <a:lnTo>
                    <a:pt x="1013" y="121"/>
                  </a:lnTo>
                  <a:lnTo>
                    <a:pt x="982" y="121"/>
                  </a:lnTo>
                  <a:lnTo>
                    <a:pt x="961" y="121"/>
                  </a:lnTo>
                  <a:lnTo>
                    <a:pt x="932" y="121"/>
                  </a:lnTo>
                  <a:lnTo>
                    <a:pt x="902" y="121"/>
                  </a:lnTo>
                  <a:lnTo>
                    <a:pt x="881" y="121"/>
                  </a:lnTo>
                  <a:lnTo>
                    <a:pt x="850" y="112"/>
                  </a:lnTo>
                  <a:lnTo>
                    <a:pt x="820" y="112"/>
                  </a:lnTo>
                  <a:lnTo>
                    <a:pt x="790" y="112"/>
                  </a:lnTo>
                  <a:lnTo>
                    <a:pt x="770" y="112"/>
                  </a:lnTo>
                  <a:lnTo>
                    <a:pt x="739" y="112"/>
                  </a:lnTo>
                  <a:lnTo>
                    <a:pt x="709" y="112"/>
                  </a:lnTo>
                  <a:lnTo>
                    <a:pt x="679" y="112"/>
                  </a:lnTo>
                  <a:lnTo>
                    <a:pt x="658" y="112"/>
                  </a:lnTo>
                  <a:lnTo>
                    <a:pt x="627" y="112"/>
                  </a:lnTo>
                  <a:lnTo>
                    <a:pt x="597" y="112"/>
                  </a:lnTo>
                  <a:lnTo>
                    <a:pt x="567" y="112"/>
                  </a:lnTo>
                  <a:lnTo>
                    <a:pt x="547" y="112"/>
                  </a:lnTo>
                  <a:lnTo>
                    <a:pt x="516" y="112"/>
                  </a:lnTo>
                  <a:lnTo>
                    <a:pt x="486" y="112"/>
                  </a:lnTo>
                  <a:lnTo>
                    <a:pt x="465" y="112"/>
                  </a:lnTo>
                  <a:lnTo>
                    <a:pt x="435" y="112"/>
                  </a:lnTo>
                  <a:lnTo>
                    <a:pt x="404" y="101"/>
                  </a:lnTo>
                  <a:lnTo>
                    <a:pt x="374" y="101"/>
                  </a:lnTo>
                  <a:lnTo>
                    <a:pt x="344" y="101"/>
                  </a:lnTo>
                  <a:lnTo>
                    <a:pt x="324" y="101"/>
                  </a:lnTo>
                  <a:lnTo>
                    <a:pt x="293" y="91"/>
                  </a:lnTo>
                  <a:lnTo>
                    <a:pt x="273" y="91"/>
                  </a:lnTo>
                  <a:lnTo>
                    <a:pt x="242" y="91"/>
                  </a:lnTo>
                  <a:lnTo>
                    <a:pt x="212" y="91"/>
                  </a:lnTo>
                  <a:lnTo>
                    <a:pt x="181" y="81"/>
                  </a:lnTo>
                  <a:lnTo>
                    <a:pt x="162" y="81"/>
                  </a:lnTo>
                  <a:lnTo>
                    <a:pt x="131" y="81"/>
                  </a:lnTo>
                  <a:lnTo>
                    <a:pt x="101" y="81"/>
                  </a:lnTo>
                  <a:lnTo>
                    <a:pt x="70" y="70"/>
                  </a:lnTo>
                  <a:lnTo>
                    <a:pt x="50" y="70"/>
                  </a:lnTo>
                  <a:lnTo>
                    <a:pt x="19" y="70"/>
                  </a:lnTo>
                  <a:lnTo>
                    <a:pt x="0" y="70"/>
                  </a:lnTo>
                  <a:lnTo>
                    <a:pt x="61" y="0"/>
                  </a:lnTo>
                  <a:lnTo>
                    <a:pt x="111" y="0"/>
                  </a:lnTo>
                  <a:lnTo>
                    <a:pt x="162" y="0"/>
                  </a:lnTo>
                  <a:lnTo>
                    <a:pt x="181" y="0"/>
                  </a:lnTo>
                  <a:lnTo>
                    <a:pt x="212" y="10"/>
                  </a:lnTo>
                  <a:lnTo>
                    <a:pt x="242" y="10"/>
                  </a:lnTo>
                  <a:lnTo>
                    <a:pt x="273" y="10"/>
                  </a:lnTo>
                  <a:lnTo>
                    <a:pt x="324" y="10"/>
                  </a:lnTo>
                  <a:lnTo>
                    <a:pt x="374" y="20"/>
                  </a:lnTo>
                  <a:lnTo>
                    <a:pt x="395" y="20"/>
                  </a:lnTo>
                  <a:lnTo>
                    <a:pt x="425" y="20"/>
                  </a:lnTo>
                  <a:lnTo>
                    <a:pt x="456" y="20"/>
                  </a:lnTo>
                  <a:lnTo>
                    <a:pt x="486" y="30"/>
                  </a:lnTo>
                  <a:lnTo>
                    <a:pt x="526" y="30"/>
                  </a:lnTo>
                  <a:lnTo>
                    <a:pt x="587" y="30"/>
                  </a:lnTo>
                  <a:lnTo>
                    <a:pt x="637" y="30"/>
                  </a:lnTo>
                  <a:lnTo>
                    <a:pt x="688" y="41"/>
                  </a:lnTo>
                  <a:lnTo>
                    <a:pt x="739" y="41"/>
                  </a:lnTo>
                  <a:lnTo>
                    <a:pt x="790" y="41"/>
                  </a:lnTo>
                  <a:lnTo>
                    <a:pt x="841" y="51"/>
                  </a:lnTo>
                  <a:lnTo>
                    <a:pt x="891" y="51"/>
                  </a:lnTo>
                  <a:lnTo>
                    <a:pt x="942" y="51"/>
                  </a:lnTo>
                  <a:lnTo>
                    <a:pt x="992" y="51"/>
                  </a:lnTo>
                  <a:lnTo>
                    <a:pt x="1043" y="60"/>
                  </a:lnTo>
                  <a:lnTo>
                    <a:pt x="1104" y="60"/>
                  </a:lnTo>
                  <a:lnTo>
                    <a:pt x="1125" y="60"/>
                  </a:lnTo>
                  <a:lnTo>
                    <a:pt x="1144" y="60"/>
                  </a:lnTo>
                  <a:lnTo>
                    <a:pt x="1175" y="70"/>
                  </a:lnTo>
                  <a:lnTo>
                    <a:pt x="1205" y="70"/>
                  </a:lnTo>
                  <a:lnTo>
                    <a:pt x="1236" y="70"/>
                  </a:lnTo>
                  <a:lnTo>
                    <a:pt x="1256" y="81"/>
                  </a:lnTo>
                  <a:lnTo>
                    <a:pt x="1287" y="81"/>
                  </a:lnTo>
                  <a:lnTo>
                    <a:pt x="1317" y="91"/>
                  </a:lnTo>
                  <a:lnTo>
                    <a:pt x="1367" y="91"/>
                  </a:lnTo>
                  <a:lnTo>
                    <a:pt x="1418" y="101"/>
                  </a:lnTo>
                  <a:lnTo>
                    <a:pt x="1449" y="101"/>
                  </a:lnTo>
                  <a:lnTo>
                    <a:pt x="1468" y="112"/>
                  </a:lnTo>
                  <a:lnTo>
                    <a:pt x="1499" y="112"/>
                  </a:lnTo>
                  <a:lnTo>
                    <a:pt x="1529" y="121"/>
                  </a:lnTo>
                  <a:lnTo>
                    <a:pt x="1560" y="121"/>
                  </a:lnTo>
                  <a:lnTo>
                    <a:pt x="1590" y="131"/>
                  </a:lnTo>
                  <a:lnTo>
                    <a:pt x="1611" y="142"/>
                  </a:lnTo>
                  <a:lnTo>
                    <a:pt x="1641" y="152"/>
                  </a:lnTo>
                  <a:lnTo>
                    <a:pt x="1672" y="152"/>
                  </a:lnTo>
                  <a:lnTo>
                    <a:pt x="1702" y="162"/>
                  </a:lnTo>
                  <a:lnTo>
                    <a:pt x="1733" y="172"/>
                  </a:lnTo>
                  <a:lnTo>
                    <a:pt x="1762" y="172"/>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84" name="Freeform 383"/>
            <p:cNvSpPr>
              <a:spLocks/>
            </p:cNvSpPr>
            <p:nvPr/>
          </p:nvSpPr>
          <p:spPr bwMode="auto">
            <a:xfrm>
              <a:off x="2158" y="2626"/>
              <a:ext cx="291" cy="25"/>
            </a:xfrm>
            <a:custGeom>
              <a:avLst/>
              <a:gdLst>
                <a:gd name="T0" fmla="*/ 2017 w 2038"/>
                <a:gd name="T1" fmla="*/ 173 h 173"/>
                <a:gd name="T2" fmla="*/ 1937 w 2038"/>
                <a:gd name="T3" fmla="*/ 152 h 173"/>
                <a:gd name="T4" fmla="*/ 1836 w 2038"/>
                <a:gd name="T5" fmla="*/ 133 h 173"/>
                <a:gd name="T6" fmla="*/ 1744 w 2038"/>
                <a:gd name="T7" fmla="*/ 122 h 173"/>
                <a:gd name="T8" fmla="*/ 1653 w 2038"/>
                <a:gd name="T9" fmla="*/ 112 h 173"/>
                <a:gd name="T10" fmla="*/ 1562 w 2038"/>
                <a:gd name="T11" fmla="*/ 91 h 173"/>
                <a:gd name="T12" fmla="*/ 1470 w 2038"/>
                <a:gd name="T13" fmla="*/ 91 h 173"/>
                <a:gd name="T14" fmla="*/ 1390 w 2038"/>
                <a:gd name="T15" fmla="*/ 81 h 173"/>
                <a:gd name="T16" fmla="*/ 1298 w 2038"/>
                <a:gd name="T17" fmla="*/ 81 h 173"/>
                <a:gd name="T18" fmla="*/ 1207 w 2038"/>
                <a:gd name="T19" fmla="*/ 81 h 173"/>
                <a:gd name="T20" fmla="*/ 1125 w 2038"/>
                <a:gd name="T21" fmla="*/ 81 h 173"/>
                <a:gd name="T22" fmla="*/ 1035 w 2038"/>
                <a:gd name="T23" fmla="*/ 81 h 173"/>
                <a:gd name="T24" fmla="*/ 953 w 2038"/>
                <a:gd name="T25" fmla="*/ 81 h 173"/>
                <a:gd name="T26" fmla="*/ 862 w 2038"/>
                <a:gd name="T27" fmla="*/ 81 h 173"/>
                <a:gd name="T28" fmla="*/ 782 w 2038"/>
                <a:gd name="T29" fmla="*/ 81 h 173"/>
                <a:gd name="T30" fmla="*/ 690 w 2038"/>
                <a:gd name="T31" fmla="*/ 81 h 173"/>
                <a:gd name="T32" fmla="*/ 599 w 2038"/>
                <a:gd name="T33" fmla="*/ 81 h 173"/>
                <a:gd name="T34" fmla="*/ 507 w 2038"/>
                <a:gd name="T35" fmla="*/ 81 h 173"/>
                <a:gd name="T36" fmla="*/ 427 w 2038"/>
                <a:gd name="T37" fmla="*/ 81 h 173"/>
                <a:gd name="T38" fmla="*/ 335 w 2038"/>
                <a:gd name="T39" fmla="*/ 81 h 173"/>
                <a:gd name="T40" fmla="*/ 254 w 2038"/>
                <a:gd name="T41" fmla="*/ 81 h 173"/>
                <a:gd name="T42" fmla="*/ 164 w 2038"/>
                <a:gd name="T43" fmla="*/ 81 h 173"/>
                <a:gd name="T44" fmla="*/ 72 w 2038"/>
                <a:gd name="T45" fmla="*/ 81 h 173"/>
                <a:gd name="T46" fmla="*/ 0 w 2038"/>
                <a:gd name="T47" fmla="*/ 51 h 173"/>
                <a:gd name="T48" fmla="*/ 72 w 2038"/>
                <a:gd name="T49" fmla="*/ 0 h 173"/>
                <a:gd name="T50" fmla="*/ 164 w 2038"/>
                <a:gd name="T51" fmla="*/ 0 h 173"/>
                <a:gd name="T52" fmla="*/ 244 w 2038"/>
                <a:gd name="T53" fmla="*/ 11 h 173"/>
                <a:gd name="T54" fmla="*/ 335 w 2038"/>
                <a:gd name="T55" fmla="*/ 11 h 173"/>
                <a:gd name="T56" fmla="*/ 427 w 2038"/>
                <a:gd name="T57" fmla="*/ 20 h 173"/>
                <a:gd name="T58" fmla="*/ 518 w 2038"/>
                <a:gd name="T59" fmla="*/ 20 h 173"/>
                <a:gd name="T60" fmla="*/ 619 w 2038"/>
                <a:gd name="T61" fmla="*/ 20 h 173"/>
                <a:gd name="T62" fmla="*/ 711 w 2038"/>
                <a:gd name="T63" fmla="*/ 20 h 173"/>
                <a:gd name="T64" fmla="*/ 812 w 2038"/>
                <a:gd name="T65" fmla="*/ 30 h 173"/>
                <a:gd name="T66" fmla="*/ 903 w 2038"/>
                <a:gd name="T67" fmla="*/ 30 h 173"/>
                <a:gd name="T68" fmla="*/ 1005 w 2038"/>
                <a:gd name="T69" fmla="*/ 30 h 173"/>
                <a:gd name="T70" fmla="*/ 1106 w 2038"/>
                <a:gd name="T71" fmla="*/ 30 h 173"/>
                <a:gd name="T72" fmla="*/ 1197 w 2038"/>
                <a:gd name="T73" fmla="*/ 30 h 173"/>
                <a:gd name="T74" fmla="*/ 1287 w 2038"/>
                <a:gd name="T75" fmla="*/ 30 h 173"/>
                <a:gd name="T76" fmla="*/ 1390 w 2038"/>
                <a:gd name="T77" fmla="*/ 30 h 173"/>
                <a:gd name="T78" fmla="*/ 1481 w 2038"/>
                <a:gd name="T79" fmla="*/ 41 h 173"/>
                <a:gd name="T80" fmla="*/ 1582 w 2038"/>
                <a:gd name="T81" fmla="*/ 51 h 173"/>
                <a:gd name="T82" fmla="*/ 1663 w 2038"/>
                <a:gd name="T83" fmla="*/ 61 h 173"/>
                <a:gd name="T84" fmla="*/ 1754 w 2038"/>
                <a:gd name="T85" fmla="*/ 72 h 173"/>
                <a:gd name="T86" fmla="*/ 1836 w 2038"/>
                <a:gd name="T87" fmla="*/ 81 h 173"/>
                <a:gd name="T88" fmla="*/ 1926 w 2038"/>
                <a:gd name="T89" fmla="*/ 102 h 173"/>
                <a:gd name="T90" fmla="*/ 2008 w 2038"/>
                <a:gd name="T91" fmla="*/ 122 h 17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38"/>
                <a:gd name="T139" fmla="*/ 0 h 173"/>
                <a:gd name="T140" fmla="*/ 2038 w 2038"/>
                <a:gd name="T141" fmla="*/ 173 h 17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38" h="173">
                  <a:moveTo>
                    <a:pt x="2038" y="133"/>
                  </a:moveTo>
                  <a:lnTo>
                    <a:pt x="2028" y="162"/>
                  </a:lnTo>
                  <a:lnTo>
                    <a:pt x="2017" y="173"/>
                  </a:lnTo>
                  <a:lnTo>
                    <a:pt x="1998" y="173"/>
                  </a:lnTo>
                  <a:lnTo>
                    <a:pt x="1977" y="173"/>
                  </a:lnTo>
                  <a:lnTo>
                    <a:pt x="1937" y="152"/>
                  </a:lnTo>
                  <a:lnTo>
                    <a:pt x="1897" y="152"/>
                  </a:lnTo>
                  <a:lnTo>
                    <a:pt x="1865" y="142"/>
                  </a:lnTo>
                  <a:lnTo>
                    <a:pt x="1836" y="133"/>
                  </a:lnTo>
                  <a:lnTo>
                    <a:pt x="1805" y="133"/>
                  </a:lnTo>
                  <a:lnTo>
                    <a:pt x="1775" y="122"/>
                  </a:lnTo>
                  <a:lnTo>
                    <a:pt x="1744" y="122"/>
                  </a:lnTo>
                  <a:lnTo>
                    <a:pt x="1714" y="112"/>
                  </a:lnTo>
                  <a:lnTo>
                    <a:pt x="1683" y="112"/>
                  </a:lnTo>
                  <a:lnTo>
                    <a:pt x="1653" y="112"/>
                  </a:lnTo>
                  <a:lnTo>
                    <a:pt x="1623" y="102"/>
                  </a:lnTo>
                  <a:lnTo>
                    <a:pt x="1592" y="102"/>
                  </a:lnTo>
                  <a:lnTo>
                    <a:pt x="1562" y="91"/>
                  </a:lnTo>
                  <a:lnTo>
                    <a:pt x="1531" y="91"/>
                  </a:lnTo>
                  <a:lnTo>
                    <a:pt x="1501" y="91"/>
                  </a:lnTo>
                  <a:lnTo>
                    <a:pt x="1470" y="91"/>
                  </a:lnTo>
                  <a:lnTo>
                    <a:pt x="1451" y="91"/>
                  </a:lnTo>
                  <a:lnTo>
                    <a:pt x="1420" y="91"/>
                  </a:lnTo>
                  <a:lnTo>
                    <a:pt x="1390" y="81"/>
                  </a:lnTo>
                  <a:lnTo>
                    <a:pt x="1359" y="81"/>
                  </a:lnTo>
                  <a:lnTo>
                    <a:pt x="1329" y="81"/>
                  </a:lnTo>
                  <a:lnTo>
                    <a:pt x="1298" y="81"/>
                  </a:lnTo>
                  <a:lnTo>
                    <a:pt x="1268" y="81"/>
                  </a:lnTo>
                  <a:lnTo>
                    <a:pt x="1237" y="81"/>
                  </a:lnTo>
                  <a:lnTo>
                    <a:pt x="1207" y="81"/>
                  </a:lnTo>
                  <a:lnTo>
                    <a:pt x="1186" y="81"/>
                  </a:lnTo>
                  <a:lnTo>
                    <a:pt x="1156" y="81"/>
                  </a:lnTo>
                  <a:lnTo>
                    <a:pt x="1125" y="81"/>
                  </a:lnTo>
                  <a:lnTo>
                    <a:pt x="1096" y="81"/>
                  </a:lnTo>
                  <a:lnTo>
                    <a:pt x="1065" y="81"/>
                  </a:lnTo>
                  <a:lnTo>
                    <a:pt x="1035" y="81"/>
                  </a:lnTo>
                  <a:lnTo>
                    <a:pt x="1005" y="81"/>
                  </a:lnTo>
                  <a:lnTo>
                    <a:pt x="974" y="81"/>
                  </a:lnTo>
                  <a:lnTo>
                    <a:pt x="953" y="81"/>
                  </a:lnTo>
                  <a:lnTo>
                    <a:pt x="923" y="81"/>
                  </a:lnTo>
                  <a:lnTo>
                    <a:pt x="893" y="81"/>
                  </a:lnTo>
                  <a:lnTo>
                    <a:pt x="862" y="81"/>
                  </a:lnTo>
                  <a:lnTo>
                    <a:pt x="832" y="81"/>
                  </a:lnTo>
                  <a:lnTo>
                    <a:pt x="812" y="81"/>
                  </a:lnTo>
                  <a:lnTo>
                    <a:pt x="782" y="81"/>
                  </a:lnTo>
                  <a:lnTo>
                    <a:pt x="751" y="81"/>
                  </a:lnTo>
                  <a:lnTo>
                    <a:pt x="721" y="81"/>
                  </a:lnTo>
                  <a:lnTo>
                    <a:pt x="690" y="81"/>
                  </a:lnTo>
                  <a:lnTo>
                    <a:pt x="660" y="81"/>
                  </a:lnTo>
                  <a:lnTo>
                    <a:pt x="629" y="81"/>
                  </a:lnTo>
                  <a:lnTo>
                    <a:pt x="599" y="81"/>
                  </a:lnTo>
                  <a:lnTo>
                    <a:pt x="568" y="81"/>
                  </a:lnTo>
                  <a:lnTo>
                    <a:pt x="538" y="81"/>
                  </a:lnTo>
                  <a:lnTo>
                    <a:pt x="507" y="81"/>
                  </a:lnTo>
                  <a:lnTo>
                    <a:pt x="488" y="81"/>
                  </a:lnTo>
                  <a:lnTo>
                    <a:pt x="457" y="81"/>
                  </a:lnTo>
                  <a:lnTo>
                    <a:pt x="427" y="81"/>
                  </a:lnTo>
                  <a:lnTo>
                    <a:pt x="396" y="81"/>
                  </a:lnTo>
                  <a:lnTo>
                    <a:pt x="366" y="81"/>
                  </a:lnTo>
                  <a:lnTo>
                    <a:pt x="335" y="81"/>
                  </a:lnTo>
                  <a:lnTo>
                    <a:pt x="315" y="81"/>
                  </a:lnTo>
                  <a:lnTo>
                    <a:pt x="284" y="81"/>
                  </a:lnTo>
                  <a:lnTo>
                    <a:pt x="254" y="81"/>
                  </a:lnTo>
                  <a:lnTo>
                    <a:pt x="223" y="81"/>
                  </a:lnTo>
                  <a:lnTo>
                    <a:pt x="193" y="81"/>
                  </a:lnTo>
                  <a:lnTo>
                    <a:pt x="164" y="81"/>
                  </a:lnTo>
                  <a:lnTo>
                    <a:pt x="133" y="81"/>
                  </a:lnTo>
                  <a:lnTo>
                    <a:pt x="103" y="81"/>
                  </a:lnTo>
                  <a:lnTo>
                    <a:pt x="72" y="81"/>
                  </a:lnTo>
                  <a:lnTo>
                    <a:pt x="42" y="81"/>
                  </a:lnTo>
                  <a:lnTo>
                    <a:pt x="11" y="91"/>
                  </a:lnTo>
                  <a:lnTo>
                    <a:pt x="0" y="51"/>
                  </a:lnTo>
                  <a:lnTo>
                    <a:pt x="31" y="41"/>
                  </a:lnTo>
                  <a:lnTo>
                    <a:pt x="52" y="20"/>
                  </a:lnTo>
                  <a:lnTo>
                    <a:pt x="72" y="0"/>
                  </a:lnTo>
                  <a:lnTo>
                    <a:pt x="103" y="0"/>
                  </a:lnTo>
                  <a:lnTo>
                    <a:pt x="133" y="0"/>
                  </a:lnTo>
                  <a:lnTo>
                    <a:pt x="164" y="0"/>
                  </a:lnTo>
                  <a:lnTo>
                    <a:pt x="183" y="0"/>
                  </a:lnTo>
                  <a:lnTo>
                    <a:pt x="214" y="0"/>
                  </a:lnTo>
                  <a:lnTo>
                    <a:pt x="244" y="11"/>
                  </a:lnTo>
                  <a:lnTo>
                    <a:pt x="275" y="11"/>
                  </a:lnTo>
                  <a:lnTo>
                    <a:pt x="305" y="11"/>
                  </a:lnTo>
                  <a:lnTo>
                    <a:pt x="335" y="11"/>
                  </a:lnTo>
                  <a:lnTo>
                    <a:pt x="366" y="11"/>
                  </a:lnTo>
                  <a:lnTo>
                    <a:pt x="396" y="11"/>
                  </a:lnTo>
                  <a:lnTo>
                    <a:pt x="427" y="20"/>
                  </a:lnTo>
                  <a:lnTo>
                    <a:pt x="457" y="20"/>
                  </a:lnTo>
                  <a:lnTo>
                    <a:pt x="488" y="20"/>
                  </a:lnTo>
                  <a:lnTo>
                    <a:pt x="518" y="20"/>
                  </a:lnTo>
                  <a:lnTo>
                    <a:pt x="559" y="20"/>
                  </a:lnTo>
                  <a:lnTo>
                    <a:pt x="589" y="20"/>
                  </a:lnTo>
                  <a:lnTo>
                    <a:pt x="619" y="20"/>
                  </a:lnTo>
                  <a:lnTo>
                    <a:pt x="650" y="20"/>
                  </a:lnTo>
                  <a:lnTo>
                    <a:pt x="680" y="20"/>
                  </a:lnTo>
                  <a:lnTo>
                    <a:pt x="711" y="20"/>
                  </a:lnTo>
                  <a:lnTo>
                    <a:pt x="740" y="20"/>
                  </a:lnTo>
                  <a:lnTo>
                    <a:pt x="782" y="20"/>
                  </a:lnTo>
                  <a:lnTo>
                    <a:pt x="812" y="30"/>
                  </a:lnTo>
                  <a:lnTo>
                    <a:pt x="842" y="30"/>
                  </a:lnTo>
                  <a:lnTo>
                    <a:pt x="873" y="30"/>
                  </a:lnTo>
                  <a:lnTo>
                    <a:pt x="903" y="30"/>
                  </a:lnTo>
                  <a:lnTo>
                    <a:pt x="944" y="30"/>
                  </a:lnTo>
                  <a:lnTo>
                    <a:pt x="974" y="30"/>
                  </a:lnTo>
                  <a:lnTo>
                    <a:pt x="1005" y="30"/>
                  </a:lnTo>
                  <a:lnTo>
                    <a:pt x="1035" y="30"/>
                  </a:lnTo>
                  <a:lnTo>
                    <a:pt x="1075" y="30"/>
                  </a:lnTo>
                  <a:lnTo>
                    <a:pt x="1106" y="30"/>
                  </a:lnTo>
                  <a:lnTo>
                    <a:pt x="1136" y="30"/>
                  </a:lnTo>
                  <a:lnTo>
                    <a:pt x="1156" y="30"/>
                  </a:lnTo>
                  <a:lnTo>
                    <a:pt x="1197" y="30"/>
                  </a:lnTo>
                  <a:lnTo>
                    <a:pt x="1228" y="30"/>
                  </a:lnTo>
                  <a:lnTo>
                    <a:pt x="1258" y="30"/>
                  </a:lnTo>
                  <a:lnTo>
                    <a:pt x="1287" y="30"/>
                  </a:lnTo>
                  <a:lnTo>
                    <a:pt x="1318" y="30"/>
                  </a:lnTo>
                  <a:lnTo>
                    <a:pt x="1348" y="30"/>
                  </a:lnTo>
                  <a:lnTo>
                    <a:pt x="1390" y="30"/>
                  </a:lnTo>
                  <a:lnTo>
                    <a:pt x="1420" y="30"/>
                  </a:lnTo>
                  <a:lnTo>
                    <a:pt x="1451" y="41"/>
                  </a:lnTo>
                  <a:lnTo>
                    <a:pt x="1481" y="41"/>
                  </a:lnTo>
                  <a:lnTo>
                    <a:pt x="1512" y="41"/>
                  </a:lnTo>
                  <a:lnTo>
                    <a:pt x="1541" y="51"/>
                  </a:lnTo>
                  <a:lnTo>
                    <a:pt x="1582" y="51"/>
                  </a:lnTo>
                  <a:lnTo>
                    <a:pt x="1613" y="51"/>
                  </a:lnTo>
                  <a:lnTo>
                    <a:pt x="1632" y="61"/>
                  </a:lnTo>
                  <a:lnTo>
                    <a:pt x="1663" y="61"/>
                  </a:lnTo>
                  <a:lnTo>
                    <a:pt x="1693" y="72"/>
                  </a:lnTo>
                  <a:lnTo>
                    <a:pt x="1724" y="72"/>
                  </a:lnTo>
                  <a:lnTo>
                    <a:pt x="1754" y="72"/>
                  </a:lnTo>
                  <a:lnTo>
                    <a:pt x="1785" y="72"/>
                  </a:lnTo>
                  <a:lnTo>
                    <a:pt x="1815" y="81"/>
                  </a:lnTo>
                  <a:lnTo>
                    <a:pt x="1836" y="81"/>
                  </a:lnTo>
                  <a:lnTo>
                    <a:pt x="1865" y="91"/>
                  </a:lnTo>
                  <a:lnTo>
                    <a:pt x="1897" y="91"/>
                  </a:lnTo>
                  <a:lnTo>
                    <a:pt x="1926" y="102"/>
                  </a:lnTo>
                  <a:lnTo>
                    <a:pt x="1947" y="112"/>
                  </a:lnTo>
                  <a:lnTo>
                    <a:pt x="1977" y="122"/>
                  </a:lnTo>
                  <a:lnTo>
                    <a:pt x="2008" y="122"/>
                  </a:lnTo>
                  <a:lnTo>
                    <a:pt x="2038" y="133"/>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85" name="Freeform 384"/>
            <p:cNvSpPr>
              <a:spLocks/>
            </p:cNvSpPr>
            <p:nvPr/>
          </p:nvSpPr>
          <p:spPr bwMode="auto">
            <a:xfrm>
              <a:off x="2158" y="2626"/>
              <a:ext cx="291" cy="25"/>
            </a:xfrm>
            <a:custGeom>
              <a:avLst/>
              <a:gdLst>
                <a:gd name="T0" fmla="*/ 2017 w 2038"/>
                <a:gd name="T1" fmla="*/ 173 h 173"/>
                <a:gd name="T2" fmla="*/ 1937 w 2038"/>
                <a:gd name="T3" fmla="*/ 152 h 173"/>
                <a:gd name="T4" fmla="*/ 1836 w 2038"/>
                <a:gd name="T5" fmla="*/ 133 h 173"/>
                <a:gd name="T6" fmla="*/ 1744 w 2038"/>
                <a:gd name="T7" fmla="*/ 122 h 173"/>
                <a:gd name="T8" fmla="*/ 1653 w 2038"/>
                <a:gd name="T9" fmla="*/ 112 h 173"/>
                <a:gd name="T10" fmla="*/ 1562 w 2038"/>
                <a:gd name="T11" fmla="*/ 91 h 173"/>
                <a:gd name="T12" fmla="*/ 1470 w 2038"/>
                <a:gd name="T13" fmla="*/ 91 h 173"/>
                <a:gd name="T14" fmla="*/ 1390 w 2038"/>
                <a:gd name="T15" fmla="*/ 81 h 173"/>
                <a:gd name="T16" fmla="*/ 1298 w 2038"/>
                <a:gd name="T17" fmla="*/ 81 h 173"/>
                <a:gd name="T18" fmla="*/ 1207 w 2038"/>
                <a:gd name="T19" fmla="*/ 81 h 173"/>
                <a:gd name="T20" fmla="*/ 1125 w 2038"/>
                <a:gd name="T21" fmla="*/ 81 h 173"/>
                <a:gd name="T22" fmla="*/ 1035 w 2038"/>
                <a:gd name="T23" fmla="*/ 81 h 173"/>
                <a:gd name="T24" fmla="*/ 953 w 2038"/>
                <a:gd name="T25" fmla="*/ 81 h 173"/>
                <a:gd name="T26" fmla="*/ 862 w 2038"/>
                <a:gd name="T27" fmla="*/ 81 h 173"/>
                <a:gd name="T28" fmla="*/ 782 w 2038"/>
                <a:gd name="T29" fmla="*/ 81 h 173"/>
                <a:gd name="T30" fmla="*/ 690 w 2038"/>
                <a:gd name="T31" fmla="*/ 81 h 173"/>
                <a:gd name="T32" fmla="*/ 599 w 2038"/>
                <a:gd name="T33" fmla="*/ 81 h 173"/>
                <a:gd name="T34" fmla="*/ 507 w 2038"/>
                <a:gd name="T35" fmla="*/ 81 h 173"/>
                <a:gd name="T36" fmla="*/ 427 w 2038"/>
                <a:gd name="T37" fmla="*/ 81 h 173"/>
                <a:gd name="T38" fmla="*/ 335 w 2038"/>
                <a:gd name="T39" fmla="*/ 81 h 173"/>
                <a:gd name="T40" fmla="*/ 254 w 2038"/>
                <a:gd name="T41" fmla="*/ 81 h 173"/>
                <a:gd name="T42" fmla="*/ 164 w 2038"/>
                <a:gd name="T43" fmla="*/ 81 h 173"/>
                <a:gd name="T44" fmla="*/ 72 w 2038"/>
                <a:gd name="T45" fmla="*/ 81 h 173"/>
                <a:gd name="T46" fmla="*/ 0 w 2038"/>
                <a:gd name="T47" fmla="*/ 51 h 173"/>
                <a:gd name="T48" fmla="*/ 72 w 2038"/>
                <a:gd name="T49" fmla="*/ 0 h 173"/>
                <a:gd name="T50" fmla="*/ 164 w 2038"/>
                <a:gd name="T51" fmla="*/ 0 h 173"/>
                <a:gd name="T52" fmla="*/ 244 w 2038"/>
                <a:gd name="T53" fmla="*/ 11 h 173"/>
                <a:gd name="T54" fmla="*/ 335 w 2038"/>
                <a:gd name="T55" fmla="*/ 11 h 173"/>
                <a:gd name="T56" fmla="*/ 427 w 2038"/>
                <a:gd name="T57" fmla="*/ 20 h 173"/>
                <a:gd name="T58" fmla="*/ 518 w 2038"/>
                <a:gd name="T59" fmla="*/ 20 h 173"/>
                <a:gd name="T60" fmla="*/ 619 w 2038"/>
                <a:gd name="T61" fmla="*/ 20 h 173"/>
                <a:gd name="T62" fmla="*/ 711 w 2038"/>
                <a:gd name="T63" fmla="*/ 20 h 173"/>
                <a:gd name="T64" fmla="*/ 812 w 2038"/>
                <a:gd name="T65" fmla="*/ 30 h 173"/>
                <a:gd name="T66" fmla="*/ 903 w 2038"/>
                <a:gd name="T67" fmla="*/ 30 h 173"/>
                <a:gd name="T68" fmla="*/ 1005 w 2038"/>
                <a:gd name="T69" fmla="*/ 30 h 173"/>
                <a:gd name="T70" fmla="*/ 1106 w 2038"/>
                <a:gd name="T71" fmla="*/ 30 h 173"/>
                <a:gd name="T72" fmla="*/ 1197 w 2038"/>
                <a:gd name="T73" fmla="*/ 30 h 173"/>
                <a:gd name="T74" fmla="*/ 1287 w 2038"/>
                <a:gd name="T75" fmla="*/ 30 h 173"/>
                <a:gd name="T76" fmla="*/ 1390 w 2038"/>
                <a:gd name="T77" fmla="*/ 30 h 173"/>
                <a:gd name="T78" fmla="*/ 1481 w 2038"/>
                <a:gd name="T79" fmla="*/ 41 h 173"/>
                <a:gd name="T80" fmla="*/ 1582 w 2038"/>
                <a:gd name="T81" fmla="*/ 51 h 173"/>
                <a:gd name="T82" fmla="*/ 1663 w 2038"/>
                <a:gd name="T83" fmla="*/ 61 h 173"/>
                <a:gd name="T84" fmla="*/ 1754 w 2038"/>
                <a:gd name="T85" fmla="*/ 72 h 173"/>
                <a:gd name="T86" fmla="*/ 1836 w 2038"/>
                <a:gd name="T87" fmla="*/ 81 h 173"/>
                <a:gd name="T88" fmla="*/ 1926 w 2038"/>
                <a:gd name="T89" fmla="*/ 102 h 173"/>
                <a:gd name="T90" fmla="*/ 2008 w 2038"/>
                <a:gd name="T91" fmla="*/ 122 h 17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38"/>
                <a:gd name="T139" fmla="*/ 0 h 173"/>
                <a:gd name="T140" fmla="*/ 2038 w 2038"/>
                <a:gd name="T141" fmla="*/ 173 h 17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38" h="173">
                  <a:moveTo>
                    <a:pt x="2038" y="133"/>
                  </a:moveTo>
                  <a:lnTo>
                    <a:pt x="2028" y="162"/>
                  </a:lnTo>
                  <a:lnTo>
                    <a:pt x="2017" y="173"/>
                  </a:lnTo>
                  <a:lnTo>
                    <a:pt x="1998" y="173"/>
                  </a:lnTo>
                  <a:lnTo>
                    <a:pt x="1977" y="173"/>
                  </a:lnTo>
                  <a:lnTo>
                    <a:pt x="1937" y="152"/>
                  </a:lnTo>
                  <a:lnTo>
                    <a:pt x="1897" y="152"/>
                  </a:lnTo>
                  <a:lnTo>
                    <a:pt x="1865" y="142"/>
                  </a:lnTo>
                  <a:lnTo>
                    <a:pt x="1836" y="133"/>
                  </a:lnTo>
                  <a:lnTo>
                    <a:pt x="1805" y="133"/>
                  </a:lnTo>
                  <a:lnTo>
                    <a:pt x="1775" y="122"/>
                  </a:lnTo>
                  <a:lnTo>
                    <a:pt x="1744" y="122"/>
                  </a:lnTo>
                  <a:lnTo>
                    <a:pt x="1714" y="112"/>
                  </a:lnTo>
                  <a:lnTo>
                    <a:pt x="1683" y="112"/>
                  </a:lnTo>
                  <a:lnTo>
                    <a:pt x="1653" y="112"/>
                  </a:lnTo>
                  <a:lnTo>
                    <a:pt x="1623" y="102"/>
                  </a:lnTo>
                  <a:lnTo>
                    <a:pt x="1592" y="102"/>
                  </a:lnTo>
                  <a:lnTo>
                    <a:pt x="1562" y="91"/>
                  </a:lnTo>
                  <a:lnTo>
                    <a:pt x="1531" y="91"/>
                  </a:lnTo>
                  <a:lnTo>
                    <a:pt x="1501" y="91"/>
                  </a:lnTo>
                  <a:lnTo>
                    <a:pt x="1470" y="91"/>
                  </a:lnTo>
                  <a:lnTo>
                    <a:pt x="1451" y="91"/>
                  </a:lnTo>
                  <a:lnTo>
                    <a:pt x="1420" y="91"/>
                  </a:lnTo>
                  <a:lnTo>
                    <a:pt x="1390" y="81"/>
                  </a:lnTo>
                  <a:lnTo>
                    <a:pt x="1359" y="81"/>
                  </a:lnTo>
                  <a:lnTo>
                    <a:pt x="1329" y="81"/>
                  </a:lnTo>
                  <a:lnTo>
                    <a:pt x="1298" y="81"/>
                  </a:lnTo>
                  <a:lnTo>
                    <a:pt x="1268" y="81"/>
                  </a:lnTo>
                  <a:lnTo>
                    <a:pt x="1237" y="81"/>
                  </a:lnTo>
                  <a:lnTo>
                    <a:pt x="1207" y="81"/>
                  </a:lnTo>
                  <a:lnTo>
                    <a:pt x="1186" y="81"/>
                  </a:lnTo>
                  <a:lnTo>
                    <a:pt x="1156" y="81"/>
                  </a:lnTo>
                  <a:lnTo>
                    <a:pt x="1125" y="81"/>
                  </a:lnTo>
                  <a:lnTo>
                    <a:pt x="1096" y="81"/>
                  </a:lnTo>
                  <a:lnTo>
                    <a:pt x="1065" y="81"/>
                  </a:lnTo>
                  <a:lnTo>
                    <a:pt x="1035" y="81"/>
                  </a:lnTo>
                  <a:lnTo>
                    <a:pt x="1005" y="81"/>
                  </a:lnTo>
                  <a:lnTo>
                    <a:pt x="974" y="81"/>
                  </a:lnTo>
                  <a:lnTo>
                    <a:pt x="953" y="81"/>
                  </a:lnTo>
                  <a:lnTo>
                    <a:pt x="923" y="81"/>
                  </a:lnTo>
                  <a:lnTo>
                    <a:pt x="893" y="81"/>
                  </a:lnTo>
                  <a:lnTo>
                    <a:pt x="862" y="81"/>
                  </a:lnTo>
                  <a:lnTo>
                    <a:pt x="832" y="81"/>
                  </a:lnTo>
                  <a:lnTo>
                    <a:pt x="812" y="81"/>
                  </a:lnTo>
                  <a:lnTo>
                    <a:pt x="782" y="81"/>
                  </a:lnTo>
                  <a:lnTo>
                    <a:pt x="751" y="81"/>
                  </a:lnTo>
                  <a:lnTo>
                    <a:pt x="721" y="81"/>
                  </a:lnTo>
                  <a:lnTo>
                    <a:pt x="690" y="81"/>
                  </a:lnTo>
                  <a:lnTo>
                    <a:pt x="660" y="81"/>
                  </a:lnTo>
                  <a:lnTo>
                    <a:pt x="629" y="81"/>
                  </a:lnTo>
                  <a:lnTo>
                    <a:pt x="599" y="81"/>
                  </a:lnTo>
                  <a:lnTo>
                    <a:pt x="568" y="81"/>
                  </a:lnTo>
                  <a:lnTo>
                    <a:pt x="538" y="81"/>
                  </a:lnTo>
                  <a:lnTo>
                    <a:pt x="507" y="81"/>
                  </a:lnTo>
                  <a:lnTo>
                    <a:pt x="488" y="81"/>
                  </a:lnTo>
                  <a:lnTo>
                    <a:pt x="457" y="81"/>
                  </a:lnTo>
                  <a:lnTo>
                    <a:pt x="427" y="81"/>
                  </a:lnTo>
                  <a:lnTo>
                    <a:pt x="396" y="81"/>
                  </a:lnTo>
                  <a:lnTo>
                    <a:pt x="366" y="81"/>
                  </a:lnTo>
                  <a:lnTo>
                    <a:pt x="335" y="81"/>
                  </a:lnTo>
                  <a:lnTo>
                    <a:pt x="315" y="81"/>
                  </a:lnTo>
                  <a:lnTo>
                    <a:pt x="284" y="81"/>
                  </a:lnTo>
                  <a:lnTo>
                    <a:pt x="254" y="81"/>
                  </a:lnTo>
                  <a:lnTo>
                    <a:pt x="223" y="81"/>
                  </a:lnTo>
                  <a:lnTo>
                    <a:pt x="193" y="81"/>
                  </a:lnTo>
                  <a:lnTo>
                    <a:pt x="164" y="81"/>
                  </a:lnTo>
                  <a:lnTo>
                    <a:pt x="133" y="81"/>
                  </a:lnTo>
                  <a:lnTo>
                    <a:pt x="103" y="81"/>
                  </a:lnTo>
                  <a:lnTo>
                    <a:pt x="72" y="81"/>
                  </a:lnTo>
                  <a:lnTo>
                    <a:pt x="42" y="81"/>
                  </a:lnTo>
                  <a:lnTo>
                    <a:pt x="11" y="91"/>
                  </a:lnTo>
                  <a:lnTo>
                    <a:pt x="0" y="51"/>
                  </a:lnTo>
                  <a:lnTo>
                    <a:pt x="31" y="41"/>
                  </a:lnTo>
                  <a:lnTo>
                    <a:pt x="52" y="20"/>
                  </a:lnTo>
                  <a:lnTo>
                    <a:pt x="72" y="0"/>
                  </a:lnTo>
                  <a:lnTo>
                    <a:pt x="103" y="0"/>
                  </a:lnTo>
                  <a:lnTo>
                    <a:pt x="133" y="0"/>
                  </a:lnTo>
                  <a:lnTo>
                    <a:pt x="164" y="0"/>
                  </a:lnTo>
                  <a:lnTo>
                    <a:pt x="183" y="0"/>
                  </a:lnTo>
                  <a:lnTo>
                    <a:pt x="214" y="0"/>
                  </a:lnTo>
                  <a:lnTo>
                    <a:pt x="244" y="11"/>
                  </a:lnTo>
                  <a:lnTo>
                    <a:pt x="275" y="11"/>
                  </a:lnTo>
                  <a:lnTo>
                    <a:pt x="305" y="11"/>
                  </a:lnTo>
                  <a:lnTo>
                    <a:pt x="335" y="11"/>
                  </a:lnTo>
                  <a:lnTo>
                    <a:pt x="366" y="11"/>
                  </a:lnTo>
                  <a:lnTo>
                    <a:pt x="396" y="11"/>
                  </a:lnTo>
                  <a:lnTo>
                    <a:pt x="427" y="20"/>
                  </a:lnTo>
                  <a:lnTo>
                    <a:pt x="457" y="20"/>
                  </a:lnTo>
                  <a:lnTo>
                    <a:pt x="488" y="20"/>
                  </a:lnTo>
                  <a:lnTo>
                    <a:pt x="518" y="20"/>
                  </a:lnTo>
                  <a:lnTo>
                    <a:pt x="559" y="20"/>
                  </a:lnTo>
                  <a:lnTo>
                    <a:pt x="589" y="20"/>
                  </a:lnTo>
                  <a:lnTo>
                    <a:pt x="619" y="20"/>
                  </a:lnTo>
                  <a:lnTo>
                    <a:pt x="650" y="20"/>
                  </a:lnTo>
                  <a:lnTo>
                    <a:pt x="680" y="20"/>
                  </a:lnTo>
                  <a:lnTo>
                    <a:pt x="711" y="20"/>
                  </a:lnTo>
                  <a:lnTo>
                    <a:pt x="740" y="20"/>
                  </a:lnTo>
                  <a:lnTo>
                    <a:pt x="782" y="20"/>
                  </a:lnTo>
                  <a:lnTo>
                    <a:pt x="812" y="30"/>
                  </a:lnTo>
                  <a:lnTo>
                    <a:pt x="842" y="30"/>
                  </a:lnTo>
                  <a:lnTo>
                    <a:pt x="873" y="30"/>
                  </a:lnTo>
                  <a:lnTo>
                    <a:pt x="903" y="30"/>
                  </a:lnTo>
                  <a:lnTo>
                    <a:pt x="944" y="30"/>
                  </a:lnTo>
                  <a:lnTo>
                    <a:pt x="974" y="30"/>
                  </a:lnTo>
                  <a:lnTo>
                    <a:pt x="1005" y="30"/>
                  </a:lnTo>
                  <a:lnTo>
                    <a:pt x="1035" y="30"/>
                  </a:lnTo>
                  <a:lnTo>
                    <a:pt x="1075" y="30"/>
                  </a:lnTo>
                  <a:lnTo>
                    <a:pt x="1106" y="30"/>
                  </a:lnTo>
                  <a:lnTo>
                    <a:pt x="1136" y="30"/>
                  </a:lnTo>
                  <a:lnTo>
                    <a:pt x="1156" y="30"/>
                  </a:lnTo>
                  <a:lnTo>
                    <a:pt x="1197" y="30"/>
                  </a:lnTo>
                  <a:lnTo>
                    <a:pt x="1228" y="30"/>
                  </a:lnTo>
                  <a:lnTo>
                    <a:pt x="1258" y="30"/>
                  </a:lnTo>
                  <a:lnTo>
                    <a:pt x="1287" y="30"/>
                  </a:lnTo>
                  <a:lnTo>
                    <a:pt x="1318" y="30"/>
                  </a:lnTo>
                  <a:lnTo>
                    <a:pt x="1348" y="30"/>
                  </a:lnTo>
                  <a:lnTo>
                    <a:pt x="1390" y="30"/>
                  </a:lnTo>
                  <a:lnTo>
                    <a:pt x="1420" y="30"/>
                  </a:lnTo>
                  <a:lnTo>
                    <a:pt x="1451" y="41"/>
                  </a:lnTo>
                  <a:lnTo>
                    <a:pt x="1481" y="41"/>
                  </a:lnTo>
                  <a:lnTo>
                    <a:pt x="1512" y="41"/>
                  </a:lnTo>
                  <a:lnTo>
                    <a:pt x="1541" y="51"/>
                  </a:lnTo>
                  <a:lnTo>
                    <a:pt x="1582" y="51"/>
                  </a:lnTo>
                  <a:lnTo>
                    <a:pt x="1613" y="51"/>
                  </a:lnTo>
                  <a:lnTo>
                    <a:pt x="1632" y="61"/>
                  </a:lnTo>
                  <a:lnTo>
                    <a:pt x="1663" y="61"/>
                  </a:lnTo>
                  <a:lnTo>
                    <a:pt x="1693" y="72"/>
                  </a:lnTo>
                  <a:lnTo>
                    <a:pt x="1724" y="72"/>
                  </a:lnTo>
                  <a:lnTo>
                    <a:pt x="1754" y="72"/>
                  </a:lnTo>
                  <a:lnTo>
                    <a:pt x="1785" y="72"/>
                  </a:lnTo>
                  <a:lnTo>
                    <a:pt x="1815" y="81"/>
                  </a:lnTo>
                  <a:lnTo>
                    <a:pt x="1836" y="81"/>
                  </a:lnTo>
                  <a:lnTo>
                    <a:pt x="1865" y="91"/>
                  </a:lnTo>
                  <a:lnTo>
                    <a:pt x="1897" y="91"/>
                  </a:lnTo>
                  <a:lnTo>
                    <a:pt x="1926" y="102"/>
                  </a:lnTo>
                  <a:lnTo>
                    <a:pt x="1947" y="112"/>
                  </a:lnTo>
                  <a:lnTo>
                    <a:pt x="1977" y="122"/>
                  </a:lnTo>
                  <a:lnTo>
                    <a:pt x="2008" y="122"/>
                  </a:lnTo>
                  <a:lnTo>
                    <a:pt x="2038" y="133"/>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86" name="Freeform 385"/>
            <p:cNvSpPr>
              <a:spLocks/>
            </p:cNvSpPr>
            <p:nvPr/>
          </p:nvSpPr>
          <p:spPr bwMode="auto">
            <a:xfrm>
              <a:off x="2522" y="2630"/>
              <a:ext cx="127" cy="42"/>
            </a:xfrm>
            <a:custGeom>
              <a:avLst/>
              <a:gdLst>
                <a:gd name="T0" fmla="*/ 891 w 891"/>
                <a:gd name="T1" fmla="*/ 11 h 294"/>
                <a:gd name="T2" fmla="*/ 841 w 891"/>
                <a:gd name="T3" fmla="*/ 42 h 294"/>
                <a:gd name="T4" fmla="*/ 790 w 891"/>
                <a:gd name="T5" fmla="*/ 61 h 294"/>
                <a:gd name="T6" fmla="*/ 770 w 891"/>
                <a:gd name="T7" fmla="*/ 72 h 294"/>
                <a:gd name="T8" fmla="*/ 740 w 891"/>
                <a:gd name="T9" fmla="*/ 82 h 294"/>
                <a:gd name="T10" fmla="*/ 719 w 891"/>
                <a:gd name="T11" fmla="*/ 92 h 294"/>
                <a:gd name="T12" fmla="*/ 699 w 891"/>
                <a:gd name="T13" fmla="*/ 112 h 294"/>
                <a:gd name="T14" fmla="*/ 649 w 891"/>
                <a:gd name="T15" fmla="*/ 132 h 294"/>
                <a:gd name="T16" fmla="*/ 597 w 891"/>
                <a:gd name="T17" fmla="*/ 153 h 294"/>
                <a:gd name="T18" fmla="*/ 547 w 891"/>
                <a:gd name="T19" fmla="*/ 173 h 294"/>
                <a:gd name="T20" fmla="*/ 496 w 891"/>
                <a:gd name="T21" fmla="*/ 204 h 294"/>
                <a:gd name="T22" fmla="*/ 466 w 891"/>
                <a:gd name="T23" fmla="*/ 204 h 294"/>
                <a:gd name="T24" fmla="*/ 435 w 891"/>
                <a:gd name="T25" fmla="*/ 214 h 294"/>
                <a:gd name="T26" fmla="*/ 405 w 891"/>
                <a:gd name="T27" fmla="*/ 214 h 294"/>
                <a:gd name="T28" fmla="*/ 385 w 891"/>
                <a:gd name="T29" fmla="*/ 223 h 294"/>
                <a:gd name="T30" fmla="*/ 355 w 891"/>
                <a:gd name="T31" fmla="*/ 234 h 294"/>
                <a:gd name="T32" fmla="*/ 334 w 891"/>
                <a:gd name="T33" fmla="*/ 244 h 294"/>
                <a:gd name="T34" fmla="*/ 304 w 891"/>
                <a:gd name="T35" fmla="*/ 244 h 294"/>
                <a:gd name="T36" fmla="*/ 273 w 891"/>
                <a:gd name="T37" fmla="*/ 254 h 294"/>
                <a:gd name="T38" fmla="*/ 243 w 891"/>
                <a:gd name="T39" fmla="*/ 254 h 294"/>
                <a:gd name="T40" fmla="*/ 212 w 891"/>
                <a:gd name="T41" fmla="*/ 265 h 294"/>
                <a:gd name="T42" fmla="*/ 193 w 891"/>
                <a:gd name="T43" fmla="*/ 265 h 294"/>
                <a:gd name="T44" fmla="*/ 162 w 891"/>
                <a:gd name="T45" fmla="*/ 274 h 294"/>
                <a:gd name="T46" fmla="*/ 132 w 891"/>
                <a:gd name="T47" fmla="*/ 274 h 294"/>
                <a:gd name="T48" fmla="*/ 111 w 891"/>
                <a:gd name="T49" fmla="*/ 284 h 294"/>
                <a:gd name="T50" fmla="*/ 81 w 891"/>
                <a:gd name="T51" fmla="*/ 284 h 294"/>
                <a:gd name="T52" fmla="*/ 50 w 891"/>
                <a:gd name="T53" fmla="*/ 294 h 294"/>
                <a:gd name="T54" fmla="*/ 20 w 891"/>
                <a:gd name="T55" fmla="*/ 265 h 294"/>
                <a:gd name="T56" fmla="*/ 10 w 891"/>
                <a:gd name="T57" fmla="*/ 254 h 294"/>
                <a:gd name="T58" fmla="*/ 0 w 891"/>
                <a:gd name="T59" fmla="*/ 223 h 294"/>
                <a:gd name="T60" fmla="*/ 10 w 891"/>
                <a:gd name="T61" fmla="*/ 214 h 294"/>
                <a:gd name="T62" fmla="*/ 20 w 891"/>
                <a:gd name="T63" fmla="*/ 193 h 294"/>
                <a:gd name="T64" fmla="*/ 31 w 891"/>
                <a:gd name="T65" fmla="*/ 173 h 294"/>
                <a:gd name="T66" fmla="*/ 40 w 891"/>
                <a:gd name="T67" fmla="*/ 153 h 294"/>
                <a:gd name="T68" fmla="*/ 50 w 891"/>
                <a:gd name="T69" fmla="*/ 132 h 294"/>
                <a:gd name="T70" fmla="*/ 71 w 891"/>
                <a:gd name="T71" fmla="*/ 112 h 294"/>
                <a:gd name="T72" fmla="*/ 90 w 891"/>
                <a:gd name="T73" fmla="*/ 92 h 294"/>
                <a:gd name="T74" fmla="*/ 111 w 891"/>
                <a:gd name="T75" fmla="*/ 72 h 294"/>
                <a:gd name="T76" fmla="*/ 151 w 891"/>
                <a:gd name="T77" fmla="*/ 72 h 294"/>
                <a:gd name="T78" fmla="*/ 172 w 891"/>
                <a:gd name="T79" fmla="*/ 92 h 294"/>
                <a:gd name="T80" fmla="*/ 162 w 891"/>
                <a:gd name="T81" fmla="*/ 122 h 294"/>
                <a:gd name="T82" fmla="*/ 151 w 891"/>
                <a:gd name="T83" fmla="*/ 153 h 294"/>
                <a:gd name="T84" fmla="*/ 151 w 891"/>
                <a:gd name="T85" fmla="*/ 193 h 294"/>
                <a:gd name="T86" fmla="*/ 193 w 891"/>
                <a:gd name="T87" fmla="*/ 193 h 294"/>
                <a:gd name="T88" fmla="*/ 233 w 891"/>
                <a:gd name="T89" fmla="*/ 193 h 294"/>
                <a:gd name="T90" fmla="*/ 283 w 891"/>
                <a:gd name="T91" fmla="*/ 183 h 294"/>
                <a:gd name="T92" fmla="*/ 324 w 891"/>
                <a:gd name="T93" fmla="*/ 173 h 294"/>
                <a:gd name="T94" fmla="*/ 365 w 891"/>
                <a:gd name="T95" fmla="*/ 162 h 294"/>
                <a:gd name="T96" fmla="*/ 416 w 891"/>
                <a:gd name="T97" fmla="*/ 153 h 294"/>
                <a:gd name="T98" fmla="*/ 466 w 891"/>
                <a:gd name="T99" fmla="*/ 143 h 294"/>
                <a:gd name="T100" fmla="*/ 517 w 891"/>
                <a:gd name="T101" fmla="*/ 132 h 294"/>
                <a:gd name="T102" fmla="*/ 557 w 891"/>
                <a:gd name="T103" fmla="*/ 112 h 294"/>
                <a:gd name="T104" fmla="*/ 597 w 891"/>
                <a:gd name="T105" fmla="*/ 92 h 294"/>
                <a:gd name="T106" fmla="*/ 649 w 891"/>
                <a:gd name="T107" fmla="*/ 72 h 294"/>
                <a:gd name="T108" fmla="*/ 689 w 891"/>
                <a:gd name="T109" fmla="*/ 61 h 294"/>
                <a:gd name="T110" fmla="*/ 740 w 891"/>
                <a:gd name="T111" fmla="*/ 42 h 294"/>
                <a:gd name="T112" fmla="*/ 790 w 891"/>
                <a:gd name="T113" fmla="*/ 31 h 294"/>
                <a:gd name="T114" fmla="*/ 830 w 891"/>
                <a:gd name="T115" fmla="*/ 11 h 294"/>
                <a:gd name="T116" fmla="*/ 881 w 891"/>
                <a:gd name="T117" fmla="*/ 0 h 294"/>
                <a:gd name="T118" fmla="*/ 891 w 891"/>
                <a:gd name="T119" fmla="*/ 11 h 2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91"/>
                <a:gd name="T181" fmla="*/ 0 h 294"/>
                <a:gd name="T182" fmla="*/ 891 w 891"/>
                <a:gd name="T183" fmla="*/ 294 h 2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91" h="294">
                  <a:moveTo>
                    <a:pt x="891" y="11"/>
                  </a:moveTo>
                  <a:lnTo>
                    <a:pt x="841" y="42"/>
                  </a:lnTo>
                  <a:lnTo>
                    <a:pt x="790" y="61"/>
                  </a:lnTo>
                  <a:lnTo>
                    <a:pt x="770" y="72"/>
                  </a:lnTo>
                  <a:lnTo>
                    <a:pt x="740" y="82"/>
                  </a:lnTo>
                  <a:lnTo>
                    <a:pt x="719" y="92"/>
                  </a:lnTo>
                  <a:lnTo>
                    <a:pt x="699" y="112"/>
                  </a:lnTo>
                  <a:lnTo>
                    <a:pt x="649" y="132"/>
                  </a:lnTo>
                  <a:lnTo>
                    <a:pt x="597" y="153"/>
                  </a:lnTo>
                  <a:lnTo>
                    <a:pt x="547" y="173"/>
                  </a:lnTo>
                  <a:lnTo>
                    <a:pt x="496" y="204"/>
                  </a:lnTo>
                  <a:lnTo>
                    <a:pt x="466" y="204"/>
                  </a:lnTo>
                  <a:lnTo>
                    <a:pt x="435" y="214"/>
                  </a:lnTo>
                  <a:lnTo>
                    <a:pt x="405" y="214"/>
                  </a:lnTo>
                  <a:lnTo>
                    <a:pt x="385" y="223"/>
                  </a:lnTo>
                  <a:lnTo>
                    <a:pt x="355" y="234"/>
                  </a:lnTo>
                  <a:lnTo>
                    <a:pt x="334" y="244"/>
                  </a:lnTo>
                  <a:lnTo>
                    <a:pt x="304" y="244"/>
                  </a:lnTo>
                  <a:lnTo>
                    <a:pt x="273" y="254"/>
                  </a:lnTo>
                  <a:lnTo>
                    <a:pt x="243" y="254"/>
                  </a:lnTo>
                  <a:lnTo>
                    <a:pt x="212" y="265"/>
                  </a:lnTo>
                  <a:lnTo>
                    <a:pt x="193" y="265"/>
                  </a:lnTo>
                  <a:lnTo>
                    <a:pt x="162" y="274"/>
                  </a:lnTo>
                  <a:lnTo>
                    <a:pt x="132" y="274"/>
                  </a:lnTo>
                  <a:lnTo>
                    <a:pt x="111" y="284"/>
                  </a:lnTo>
                  <a:lnTo>
                    <a:pt x="81" y="284"/>
                  </a:lnTo>
                  <a:lnTo>
                    <a:pt x="50" y="294"/>
                  </a:lnTo>
                  <a:lnTo>
                    <a:pt x="20" y="265"/>
                  </a:lnTo>
                  <a:lnTo>
                    <a:pt x="10" y="254"/>
                  </a:lnTo>
                  <a:lnTo>
                    <a:pt x="0" y="223"/>
                  </a:lnTo>
                  <a:lnTo>
                    <a:pt x="10" y="214"/>
                  </a:lnTo>
                  <a:lnTo>
                    <a:pt x="20" y="193"/>
                  </a:lnTo>
                  <a:lnTo>
                    <a:pt x="31" y="173"/>
                  </a:lnTo>
                  <a:lnTo>
                    <a:pt x="40" y="153"/>
                  </a:lnTo>
                  <a:lnTo>
                    <a:pt x="50" y="132"/>
                  </a:lnTo>
                  <a:lnTo>
                    <a:pt x="71" y="112"/>
                  </a:lnTo>
                  <a:lnTo>
                    <a:pt x="90" y="92"/>
                  </a:lnTo>
                  <a:lnTo>
                    <a:pt x="111" y="72"/>
                  </a:lnTo>
                  <a:lnTo>
                    <a:pt x="151" y="72"/>
                  </a:lnTo>
                  <a:lnTo>
                    <a:pt x="172" y="92"/>
                  </a:lnTo>
                  <a:lnTo>
                    <a:pt x="162" y="122"/>
                  </a:lnTo>
                  <a:lnTo>
                    <a:pt x="151" y="153"/>
                  </a:lnTo>
                  <a:lnTo>
                    <a:pt x="151" y="193"/>
                  </a:lnTo>
                  <a:lnTo>
                    <a:pt x="193" y="193"/>
                  </a:lnTo>
                  <a:lnTo>
                    <a:pt x="233" y="193"/>
                  </a:lnTo>
                  <a:lnTo>
                    <a:pt x="283" y="183"/>
                  </a:lnTo>
                  <a:lnTo>
                    <a:pt x="324" y="173"/>
                  </a:lnTo>
                  <a:lnTo>
                    <a:pt x="365" y="162"/>
                  </a:lnTo>
                  <a:lnTo>
                    <a:pt x="416" y="153"/>
                  </a:lnTo>
                  <a:lnTo>
                    <a:pt x="466" y="143"/>
                  </a:lnTo>
                  <a:lnTo>
                    <a:pt x="517" y="132"/>
                  </a:lnTo>
                  <a:lnTo>
                    <a:pt x="557" y="112"/>
                  </a:lnTo>
                  <a:lnTo>
                    <a:pt x="597" y="92"/>
                  </a:lnTo>
                  <a:lnTo>
                    <a:pt x="649" y="72"/>
                  </a:lnTo>
                  <a:lnTo>
                    <a:pt x="689" y="61"/>
                  </a:lnTo>
                  <a:lnTo>
                    <a:pt x="740" y="42"/>
                  </a:lnTo>
                  <a:lnTo>
                    <a:pt x="790" y="31"/>
                  </a:lnTo>
                  <a:lnTo>
                    <a:pt x="830" y="11"/>
                  </a:lnTo>
                  <a:lnTo>
                    <a:pt x="881" y="0"/>
                  </a:lnTo>
                  <a:lnTo>
                    <a:pt x="891" y="11"/>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87" name="Freeform 386"/>
            <p:cNvSpPr>
              <a:spLocks/>
            </p:cNvSpPr>
            <p:nvPr/>
          </p:nvSpPr>
          <p:spPr bwMode="auto">
            <a:xfrm>
              <a:off x="2522" y="2630"/>
              <a:ext cx="127" cy="42"/>
            </a:xfrm>
            <a:custGeom>
              <a:avLst/>
              <a:gdLst>
                <a:gd name="T0" fmla="*/ 891 w 891"/>
                <a:gd name="T1" fmla="*/ 11 h 294"/>
                <a:gd name="T2" fmla="*/ 841 w 891"/>
                <a:gd name="T3" fmla="*/ 42 h 294"/>
                <a:gd name="T4" fmla="*/ 790 w 891"/>
                <a:gd name="T5" fmla="*/ 61 h 294"/>
                <a:gd name="T6" fmla="*/ 770 w 891"/>
                <a:gd name="T7" fmla="*/ 72 h 294"/>
                <a:gd name="T8" fmla="*/ 740 w 891"/>
                <a:gd name="T9" fmla="*/ 82 h 294"/>
                <a:gd name="T10" fmla="*/ 719 w 891"/>
                <a:gd name="T11" fmla="*/ 92 h 294"/>
                <a:gd name="T12" fmla="*/ 699 w 891"/>
                <a:gd name="T13" fmla="*/ 112 h 294"/>
                <a:gd name="T14" fmla="*/ 649 w 891"/>
                <a:gd name="T15" fmla="*/ 132 h 294"/>
                <a:gd name="T16" fmla="*/ 597 w 891"/>
                <a:gd name="T17" fmla="*/ 153 h 294"/>
                <a:gd name="T18" fmla="*/ 547 w 891"/>
                <a:gd name="T19" fmla="*/ 173 h 294"/>
                <a:gd name="T20" fmla="*/ 496 w 891"/>
                <a:gd name="T21" fmla="*/ 204 h 294"/>
                <a:gd name="T22" fmla="*/ 466 w 891"/>
                <a:gd name="T23" fmla="*/ 204 h 294"/>
                <a:gd name="T24" fmla="*/ 435 w 891"/>
                <a:gd name="T25" fmla="*/ 214 h 294"/>
                <a:gd name="T26" fmla="*/ 405 w 891"/>
                <a:gd name="T27" fmla="*/ 214 h 294"/>
                <a:gd name="T28" fmla="*/ 385 w 891"/>
                <a:gd name="T29" fmla="*/ 223 h 294"/>
                <a:gd name="T30" fmla="*/ 355 w 891"/>
                <a:gd name="T31" fmla="*/ 234 h 294"/>
                <a:gd name="T32" fmla="*/ 334 w 891"/>
                <a:gd name="T33" fmla="*/ 244 h 294"/>
                <a:gd name="T34" fmla="*/ 304 w 891"/>
                <a:gd name="T35" fmla="*/ 244 h 294"/>
                <a:gd name="T36" fmla="*/ 273 w 891"/>
                <a:gd name="T37" fmla="*/ 254 h 294"/>
                <a:gd name="T38" fmla="*/ 243 w 891"/>
                <a:gd name="T39" fmla="*/ 254 h 294"/>
                <a:gd name="T40" fmla="*/ 212 w 891"/>
                <a:gd name="T41" fmla="*/ 265 h 294"/>
                <a:gd name="T42" fmla="*/ 193 w 891"/>
                <a:gd name="T43" fmla="*/ 265 h 294"/>
                <a:gd name="T44" fmla="*/ 162 w 891"/>
                <a:gd name="T45" fmla="*/ 274 h 294"/>
                <a:gd name="T46" fmla="*/ 132 w 891"/>
                <a:gd name="T47" fmla="*/ 274 h 294"/>
                <a:gd name="T48" fmla="*/ 111 w 891"/>
                <a:gd name="T49" fmla="*/ 284 h 294"/>
                <a:gd name="T50" fmla="*/ 81 w 891"/>
                <a:gd name="T51" fmla="*/ 284 h 294"/>
                <a:gd name="T52" fmla="*/ 50 w 891"/>
                <a:gd name="T53" fmla="*/ 294 h 294"/>
                <a:gd name="T54" fmla="*/ 20 w 891"/>
                <a:gd name="T55" fmla="*/ 265 h 294"/>
                <a:gd name="T56" fmla="*/ 10 w 891"/>
                <a:gd name="T57" fmla="*/ 254 h 294"/>
                <a:gd name="T58" fmla="*/ 0 w 891"/>
                <a:gd name="T59" fmla="*/ 223 h 294"/>
                <a:gd name="T60" fmla="*/ 10 w 891"/>
                <a:gd name="T61" fmla="*/ 214 h 294"/>
                <a:gd name="T62" fmla="*/ 20 w 891"/>
                <a:gd name="T63" fmla="*/ 193 h 294"/>
                <a:gd name="T64" fmla="*/ 31 w 891"/>
                <a:gd name="T65" fmla="*/ 173 h 294"/>
                <a:gd name="T66" fmla="*/ 40 w 891"/>
                <a:gd name="T67" fmla="*/ 153 h 294"/>
                <a:gd name="T68" fmla="*/ 50 w 891"/>
                <a:gd name="T69" fmla="*/ 132 h 294"/>
                <a:gd name="T70" fmla="*/ 71 w 891"/>
                <a:gd name="T71" fmla="*/ 112 h 294"/>
                <a:gd name="T72" fmla="*/ 90 w 891"/>
                <a:gd name="T73" fmla="*/ 92 h 294"/>
                <a:gd name="T74" fmla="*/ 111 w 891"/>
                <a:gd name="T75" fmla="*/ 72 h 294"/>
                <a:gd name="T76" fmla="*/ 151 w 891"/>
                <a:gd name="T77" fmla="*/ 72 h 294"/>
                <a:gd name="T78" fmla="*/ 172 w 891"/>
                <a:gd name="T79" fmla="*/ 92 h 294"/>
                <a:gd name="T80" fmla="*/ 162 w 891"/>
                <a:gd name="T81" fmla="*/ 122 h 294"/>
                <a:gd name="T82" fmla="*/ 151 w 891"/>
                <a:gd name="T83" fmla="*/ 153 h 294"/>
                <a:gd name="T84" fmla="*/ 151 w 891"/>
                <a:gd name="T85" fmla="*/ 193 h 294"/>
                <a:gd name="T86" fmla="*/ 193 w 891"/>
                <a:gd name="T87" fmla="*/ 193 h 294"/>
                <a:gd name="T88" fmla="*/ 233 w 891"/>
                <a:gd name="T89" fmla="*/ 193 h 294"/>
                <a:gd name="T90" fmla="*/ 283 w 891"/>
                <a:gd name="T91" fmla="*/ 183 h 294"/>
                <a:gd name="T92" fmla="*/ 324 w 891"/>
                <a:gd name="T93" fmla="*/ 173 h 294"/>
                <a:gd name="T94" fmla="*/ 365 w 891"/>
                <a:gd name="T95" fmla="*/ 162 h 294"/>
                <a:gd name="T96" fmla="*/ 416 w 891"/>
                <a:gd name="T97" fmla="*/ 153 h 294"/>
                <a:gd name="T98" fmla="*/ 466 w 891"/>
                <a:gd name="T99" fmla="*/ 143 h 294"/>
                <a:gd name="T100" fmla="*/ 517 w 891"/>
                <a:gd name="T101" fmla="*/ 132 h 294"/>
                <a:gd name="T102" fmla="*/ 557 w 891"/>
                <a:gd name="T103" fmla="*/ 112 h 294"/>
                <a:gd name="T104" fmla="*/ 597 w 891"/>
                <a:gd name="T105" fmla="*/ 92 h 294"/>
                <a:gd name="T106" fmla="*/ 649 w 891"/>
                <a:gd name="T107" fmla="*/ 72 h 294"/>
                <a:gd name="T108" fmla="*/ 689 w 891"/>
                <a:gd name="T109" fmla="*/ 61 h 294"/>
                <a:gd name="T110" fmla="*/ 740 w 891"/>
                <a:gd name="T111" fmla="*/ 42 h 294"/>
                <a:gd name="T112" fmla="*/ 790 w 891"/>
                <a:gd name="T113" fmla="*/ 31 h 294"/>
                <a:gd name="T114" fmla="*/ 830 w 891"/>
                <a:gd name="T115" fmla="*/ 11 h 294"/>
                <a:gd name="T116" fmla="*/ 881 w 891"/>
                <a:gd name="T117" fmla="*/ 0 h 294"/>
                <a:gd name="T118" fmla="*/ 891 w 891"/>
                <a:gd name="T119" fmla="*/ 11 h 2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91"/>
                <a:gd name="T181" fmla="*/ 0 h 294"/>
                <a:gd name="T182" fmla="*/ 891 w 891"/>
                <a:gd name="T183" fmla="*/ 294 h 2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91" h="294">
                  <a:moveTo>
                    <a:pt x="891" y="11"/>
                  </a:moveTo>
                  <a:lnTo>
                    <a:pt x="841" y="42"/>
                  </a:lnTo>
                  <a:lnTo>
                    <a:pt x="790" y="61"/>
                  </a:lnTo>
                  <a:lnTo>
                    <a:pt x="770" y="72"/>
                  </a:lnTo>
                  <a:lnTo>
                    <a:pt x="740" y="82"/>
                  </a:lnTo>
                  <a:lnTo>
                    <a:pt x="719" y="92"/>
                  </a:lnTo>
                  <a:lnTo>
                    <a:pt x="699" y="112"/>
                  </a:lnTo>
                  <a:lnTo>
                    <a:pt x="649" y="132"/>
                  </a:lnTo>
                  <a:lnTo>
                    <a:pt x="597" y="153"/>
                  </a:lnTo>
                  <a:lnTo>
                    <a:pt x="547" y="173"/>
                  </a:lnTo>
                  <a:lnTo>
                    <a:pt x="496" y="204"/>
                  </a:lnTo>
                  <a:lnTo>
                    <a:pt x="466" y="204"/>
                  </a:lnTo>
                  <a:lnTo>
                    <a:pt x="435" y="214"/>
                  </a:lnTo>
                  <a:lnTo>
                    <a:pt x="405" y="214"/>
                  </a:lnTo>
                  <a:lnTo>
                    <a:pt x="385" y="223"/>
                  </a:lnTo>
                  <a:lnTo>
                    <a:pt x="355" y="234"/>
                  </a:lnTo>
                  <a:lnTo>
                    <a:pt x="334" y="244"/>
                  </a:lnTo>
                  <a:lnTo>
                    <a:pt x="304" y="244"/>
                  </a:lnTo>
                  <a:lnTo>
                    <a:pt x="273" y="254"/>
                  </a:lnTo>
                  <a:lnTo>
                    <a:pt x="243" y="254"/>
                  </a:lnTo>
                  <a:lnTo>
                    <a:pt x="212" y="265"/>
                  </a:lnTo>
                  <a:lnTo>
                    <a:pt x="193" y="265"/>
                  </a:lnTo>
                  <a:lnTo>
                    <a:pt x="162" y="274"/>
                  </a:lnTo>
                  <a:lnTo>
                    <a:pt x="132" y="274"/>
                  </a:lnTo>
                  <a:lnTo>
                    <a:pt x="111" y="284"/>
                  </a:lnTo>
                  <a:lnTo>
                    <a:pt x="81" y="284"/>
                  </a:lnTo>
                  <a:lnTo>
                    <a:pt x="50" y="294"/>
                  </a:lnTo>
                  <a:lnTo>
                    <a:pt x="20" y="265"/>
                  </a:lnTo>
                  <a:lnTo>
                    <a:pt x="10" y="254"/>
                  </a:lnTo>
                  <a:lnTo>
                    <a:pt x="0" y="223"/>
                  </a:lnTo>
                  <a:lnTo>
                    <a:pt x="10" y="214"/>
                  </a:lnTo>
                  <a:lnTo>
                    <a:pt x="20" y="193"/>
                  </a:lnTo>
                  <a:lnTo>
                    <a:pt x="31" y="173"/>
                  </a:lnTo>
                  <a:lnTo>
                    <a:pt x="40" y="153"/>
                  </a:lnTo>
                  <a:lnTo>
                    <a:pt x="50" y="132"/>
                  </a:lnTo>
                  <a:lnTo>
                    <a:pt x="71" y="112"/>
                  </a:lnTo>
                  <a:lnTo>
                    <a:pt x="90" y="92"/>
                  </a:lnTo>
                  <a:lnTo>
                    <a:pt x="111" y="72"/>
                  </a:lnTo>
                  <a:lnTo>
                    <a:pt x="151" y="72"/>
                  </a:lnTo>
                  <a:lnTo>
                    <a:pt x="172" y="92"/>
                  </a:lnTo>
                  <a:lnTo>
                    <a:pt x="162" y="122"/>
                  </a:lnTo>
                  <a:lnTo>
                    <a:pt x="151" y="153"/>
                  </a:lnTo>
                  <a:lnTo>
                    <a:pt x="151" y="193"/>
                  </a:lnTo>
                  <a:lnTo>
                    <a:pt x="193" y="193"/>
                  </a:lnTo>
                  <a:lnTo>
                    <a:pt x="233" y="193"/>
                  </a:lnTo>
                  <a:lnTo>
                    <a:pt x="283" y="183"/>
                  </a:lnTo>
                  <a:lnTo>
                    <a:pt x="324" y="173"/>
                  </a:lnTo>
                  <a:lnTo>
                    <a:pt x="365" y="162"/>
                  </a:lnTo>
                  <a:lnTo>
                    <a:pt x="416" y="153"/>
                  </a:lnTo>
                  <a:lnTo>
                    <a:pt x="466" y="143"/>
                  </a:lnTo>
                  <a:lnTo>
                    <a:pt x="517" y="132"/>
                  </a:lnTo>
                  <a:lnTo>
                    <a:pt x="557" y="112"/>
                  </a:lnTo>
                  <a:lnTo>
                    <a:pt x="597" y="92"/>
                  </a:lnTo>
                  <a:lnTo>
                    <a:pt x="649" y="72"/>
                  </a:lnTo>
                  <a:lnTo>
                    <a:pt x="689" y="61"/>
                  </a:lnTo>
                  <a:lnTo>
                    <a:pt x="740" y="42"/>
                  </a:lnTo>
                  <a:lnTo>
                    <a:pt x="790" y="31"/>
                  </a:lnTo>
                  <a:lnTo>
                    <a:pt x="830" y="11"/>
                  </a:lnTo>
                  <a:lnTo>
                    <a:pt x="881" y="0"/>
                  </a:lnTo>
                  <a:lnTo>
                    <a:pt x="891" y="11"/>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88" name="Freeform 387"/>
            <p:cNvSpPr>
              <a:spLocks/>
            </p:cNvSpPr>
            <p:nvPr/>
          </p:nvSpPr>
          <p:spPr bwMode="auto">
            <a:xfrm>
              <a:off x="1031" y="2644"/>
              <a:ext cx="68" cy="101"/>
            </a:xfrm>
            <a:custGeom>
              <a:avLst/>
              <a:gdLst>
                <a:gd name="T0" fmla="*/ 435 w 477"/>
                <a:gd name="T1" fmla="*/ 30 h 709"/>
                <a:gd name="T2" fmla="*/ 446 w 477"/>
                <a:gd name="T3" fmla="*/ 61 h 709"/>
                <a:gd name="T4" fmla="*/ 456 w 477"/>
                <a:gd name="T5" fmla="*/ 112 h 709"/>
                <a:gd name="T6" fmla="*/ 456 w 477"/>
                <a:gd name="T7" fmla="*/ 152 h 709"/>
                <a:gd name="T8" fmla="*/ 466 w 477"/>
                <a:gd name="T9" fmla="*/ 192 h 709"/>
                <a:gd name="T10" fmla="*/ 466 w 477"/>
                <a:gd name="T11" fmla="*/ 243 h 709"/>
                <a:gd name="T12" fmla="*/ 466 w 477"/>
                <a:gd name="T13" fmla="*/ 284 h 709"/>
                <a:gd name="T14" fmla="*/ 466 w 477"/>
                <a:gd name="T15" fmla="*/ 324 h 709"/>
                <a:gd name="T16" fmla="*/ 477 w 477"/>
                <a:gd name="T17" fmla="*/ 375 h 709"/>
                <a:gd name="T18" fmla="*/ 466 w 477"/>
                <a:gd name="T19" fmla="*/ 415 h 709"/>
                <a:gd name="T20" fmla="*/ 466 w 477"/>
                <a:gd name="T21" fmla="*/ 456 h 709"/>
                <a:gd name="T22" fmla="*/ 456 w 477"/>
                <a:gd name="T23" fmla="*/ 507 h 709"/>
                <a:gd name="T24" fmla="*/ 446 w 477"/>
                <a:gd name="T25" fmla="*/ 547 h 709"/>
                <a:gd name="T26" fmla="*/ 435 w 477"/>
                <a:gd name="T27" fmla="*/ 587 h 709"/>
                <a:gd name="T28" fmla="*/ 416 w 477"/>
                <a:gd name="T29" fmla="*/ 628 h 709"/>
                <a:gd name="T30" fmla="*/ 406 w 477"/>
                <a:gd name="T31" fmla="*/ 669 h 709"/>
                <a:gd name="T32" fmla="*/ 385 w 477"/>
                <a:gd name="T33" fmla="*/ 709 h 709"/>
                <a:gd name="T34" fmla="*/ 355 w 477"/>
                <a:gd name="T35" fmla="*/ 689 h 709"/>
                <a:gd name="T36" fmla="*/ 315 w 477"/>
                <a:gd name="T37" fmla="*/ 679 h 709"/>
                <a:gd name="T38" fmla="*/ 284 w 477"/>
                <a:gd name="T39" fmla="*/ 659 h 709"/>
                <a:gd name="T40" fmla="*/ 254 w 477"/>
                <a:gd name="T41" fmla="*/ 638 h 709"/>
                <a:gd name="T42" fmla="*/ 223 w 477"/>
                <a:gd name="T43" fmla="*/ 608 h 709"/>
                <a:gd name="T44" fmla="*/ 193 w 477"/>
                <a:gd name="T45" fmla="*/ 587 h 709"/>
                <a:gd name="T46" fmla="*/ 162 w 477"/>
                <a:gd name="T47" fmla="*/ 568 h 709"/>
                <a:gd name="T48" fmla="*/ 142 w 477"/>
                <a:gd name="T49" fmla="*/ 547 h 709"/>
                <a:gd name="T50" fmla="*/ 111 w 477"/>
                <a:gd name="T51" fmla="*/ 507 h 709"/>
                <a:gd name="T52" fmla="*/ 92 w 477"/>
                <a:gd name="T53" fmla="*/ 476 h 709"/>
                <a:gd name="T54" fmla="*/ 61 w 477"/>
                <a:gd name="T55" fmla="*/ 446 h 709"/>
                <a:gd name="T56" fmla="*/ 50 w 477"/>
                <a:gd name="T57" fmla="*/ 425 h 709"/>
                <a:gd name="T58" fmla="*/ 31 w 477"/>
                <a:gd name="T59" fmla="*/ 385 h 709"/>
                <a:gd name="T60" fmla="*/ 21 w 477"/>
                <a:gd name="T61" fmla="*/ 345 h 709"/>
                <a:gd name="T62" fmla="*/ 0 w 477"/>
                <a:gd name="T63" fmla="*/ 304 h 709"/>
                <a:gd name="T64" fmla="*/ 0 w 477"/>
                <a:gd name="T65" fmla="*/ 274 h 709"/>
                <a:gd name="T66" fmla="*/ 0 w 477"/>
                <a:gd name="T67" fmla="*/ 223 h 709"/>
                <a:gd name="T68" fmla="*/ 10 w 477"/>
                <a:gd name="T69" fmla="*/ 182 h 709"/>
                <a:gd name="T70" fmla="*/ 21 w 477"/>
                <a:gd name="T71" fmla="*/ 162 h 709"/>
                <a:gd name="T72" fmla="*/ 31 w 477"/>
                <a:gd name="T73" fmla="*/ 142 h 709"/>
                <a:gd name="T74" fmla="*/ 50 w 477"/>
                <a:gd name="T75" fmla="*/ 131 h 709"/>
                <a:gd name="T76" fmla="*/ 82 w 477"/>
                <a:gd name="T77" fmla="*/ 122 h 709"/>
                <a:gd name="T78" fmla="*/ 122 w 477"/>
                <a:gd name="T79" fmla="*/ 122 h 709"/>
                <a:gd name="T80" fmla="*/ 153 w 477"/>
                <a:gd name="T81" fmla="*/ 112 h 709"/>
                <a:gd name="T82" fmla="*/ 193 w 477"/>
                <a:gd name="T83" fmla="*/ 101 h 709"/>
                <a:gd name="T84" fmla="*/ 233 w 477"/>
                <a:gd name="T85" fmla="*/ 81 h 709"/>
                <a:gd name="T86" fmla="*/ 264 w 477"/>
                <a:gd name="T87" fmla="*/ 61 h 709"/>
                <a:gd name="T88" fmla="*/ 304 w 477"/>
                <a:gd name="T89" fmla="*/ 40 h 709"/>
                <a:gd name="T90" fmla="*/ 334 w 477"/>
                <a:gd name="T91" fmla="*/ 11 h 709"/>
                <a:gd name="T92" fmla="*/ 365 w 477"/>
                <a:gd name="T93" fmla="*/ 0 h 709"/>
                <a:gd name="T94" fmla="*/ 435 w 477"/>
                <a:gd name="T95" fmla="*/ 30 h 7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77"/>
                <a:gd name="T145" fmla="*/ 0 h 709"/>
                <a:gd name="T146" fmla="*/ 477 w 477"/>
                <a:gd name="T147" fmla="*/ 709 h 70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77" h="709">
                  <a:moveTo>
                    <a:pt x="435" y="30"/>
                  </a:moveTo>
                  <a:lnTo>
                    <a:pt x="446" y="61"/>
                  </a:lnTo>
                  <a:lnTo>
                    <a:pt x="456" y="112"/>
                  </a:lnTo>
                  <a:lnTo>
                    <a:pt x="456" y="152"/>
                  </a:lnTo>
                  <a:lnTo>
                    <a:pt x="466" y="192"/>
                  </a:lnTo>
                  <a:lnTo>
                    <a:pt x="466" y="243"/>
                  </a:lnTo>
                  <a:lnTo>
                    <a:pt x="466" y="284"/>
                  </a:lnTo>
                  <a:lnTo>
                    <a:pt x="466" y="324"/>
                  </a:lnTo>
                  <a:lnTo>
                    <a:pt x="477" y="375"/>
                  </a:lnTo>
                  <a:lnTo>
                    <a:pt x="466" y="415"/>
                  </a:lnTo>
                  <a:lnTo>
                    <a:pt x="466" y="456"/>
                  </a:lnTo>
                  <a:lnTo>
                    <a:pt x="456" y="507"/>
                  </a:lnTo>
                  <a:lnTo>
                    <a:pt x="446" y="547"/>
                  </a:lnTo>
                  <a:lnTo>
                    <a:pt x="435" y="587"/>
                  </a:lnTo>
                  <a:lnTo>
                    <a:pt x="416" y="628"/>
                  </a:lnTo>
                  <a:lnTo>
                    <a:pt x="406" y="669"/>
                  </a:lnTo>
                  <a:lnTo>
                    <a:pt x="385" y="709"/>
                  </a:lnTo>
                  <a:lnTo>
                    <a:pt x="355" y="689"/>
                  </a:lnTo>
                  <a:lnTo>
                    <a:pt x="315" y="679"/>
                  </a:lnTo>
                  <a:lnTo>
                    <a:pt x="284" y="659"/>
                  </a:lnTo>
                  <a:lnTo>
                    <a:pt x="254" y="638"/>
                  </a:lnTo>
                  <a:lnTo>
                    <a:pt x="223" y="608"/>
                  </a:lnTo>
                  <a:lnTo>
                    <a:pt x="193" y="587"/>
                  </a:lnTo>
                  <a:lnTo>
                    <a:pt x="162" y="568"/>
                  </a:lnTo>
                  <a:lnTo>
                    <a:pt x="142" y="547"/>
                  </a:lnTo>
                  <a:lnTo>
                    <a:pt x="111" y="507"/>
                  </a:lnTo>
                  <a:lnTo>
                    <a:pt x="92" y="476"/>
                  </a:lnTo>
                  <a:lnTo>
                    <a:pt x="61" y="446"/>
                  </a:lnTo>
                  <a:lnTo>
                    <a:pt x="50" y="425"/>
                  </a:lnTo>
                  <a:lnTo>
                    <a:pt x="31" y="385"/>
                  </a:lnTo>
                  <a:lnTo>
                    <a:pt x="21" y="345"/>
                  </a:lnTo>
                  <a:lnTo>
                    <a:pt x="0" y="304"/>
                  </a:lnTo>
                  <a:lnTo>
                    <a:pt x="0" y="274"/>
                  </a:lnTo>
                  <a:lnTo>
                    <a:pt x="0" y="223"/>
                  </a:lnTo>
                  <a:lnTo>
                    <a:pt x="10" y="182"/>
                  </a:lnTo>
                  <a:lnTo>
                    <a:pt x="21" y="162"/>
                  </a:lnTo>
                  <a:lnTo>
                    <a:pt x="31" y="142"/>
                  </a:lnTo>
                  <a:lnTo>
                    <a:pt x="50" y="131"/>
                  </a:lnTo>
                  <a:lnTo>
                    <a:pt x="82" y="122"/>
                  </a:lnTo>
                  <a:lnTo>
                    <a:pt x="122" y="122"/>
                  </a:lnTo>
                  <a:lnTo>
                    <a:pt x="153" y="112"/>
                  </a:lnTo>
                  <a:lnTo>
                    <a:pt x="193" y="101"/>
                  </a:lnTo>
                  <a:lnTo>
                    <a:pt x="233" y="81"/>
                  </a:lnTo>
                  <a:lnTo>
                    <a:pt x="264" y="61"/>
                  </a:lnTo>
                  <a:lnTo>
                    <a:pt x="304" y="40"/>
                  </a:lnTo>
                  <a:lnTo>
                    <a:pt x="334" y="11"/>
                  </a:lnTo>
                  <a:lnTo>
                    <a:pt x="365" y="0"/>
                  </a:lnTo>
                  <a:lnTo>
                    <a:pt x="435" y="30"/>
                  </a:lnTo>
                  <a:close/>
                </a:path>
              </a:pathLst>
            </a:custGeom>
            <a:solidFill>
              <a:srgbClr val="669933"/>
            </a:solidFill>
            <a:ln w="0">
              <a:solidFill>
                <a:srgbClr val="6699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89" name="Freeform 388"/>
            <p:cNvSpPr>
              <a:spLocks/>
            </p:cNvSpPr>
            <p:nvPr/>
          </p:nvSpPr>
          <p:spPr bwMode="auto">
            <a:xfrm>
              <a:off x="1031" y="2644"/>
              <a:ext cx="68" cy="101"/>
            </a:xfrm>
            <a:custGeom>
              <a:avLst/>
              <a:gdLst>
                <a:gd name="T0" fmla="*/ 435 w 477"/>
                <a:gd name="T1" fmla="*/ 30 h 709"/>
                <a:gd name="T2" fmla="*/ 446 w 477"/>
                <a:gd name="T3" fmla="*/ 61 h 709"/>
                <a:gd name="T4" fmla="*/ 456 w 477"/>
                <a:gd name="T5" fmla="*/ 112 h 709"/>
                <a:gd name="T6" fmla="*/ 456 w 477"/>
                <a:gd name="T7" fmla="*/ 152 h 709"/>
                <a:gd name="T8" fmla="*/ 466 w 477"/>
                <a:gd name="T9" fmla="*/ 192 h 709"/>
                <a:gd name="T10" fmla="*/ 466 w 477"/>
                <a:gd name="T11" fmla="*/ 243 h 709"/>
                <a:gd name="T12" fmla="*/ 466 w 477"/>
                <a:gd name="T13" fmla="*/ 284 h 709"/>
                <a:gd name="T14" fmla="*/ 466 w 477"/>
                <a:gd name="T15" fmla="*/ 324 h 709"/>
                <a:gd name="T16" fmla="*/ 477 w 477"/>
                <a:gd name="T17" fmla="*/ 375 h 709"/>
                <a:gd name="T18" fmla="*/ 466 w 477"/>
                <a:gd name="T19" fmla="*/ 415 h 709"/>
                <a:gd name="T20" fmla="*/ 466 w 477"/>
                <a:gd name="T21" fmla="*/ 456 h 709"/>
                <a:gd name="T22" fmla="*/ 456 w 477"/>
                <a:gd name="T23" fmla="*/ 507 h 709"/>
                <a:gd name="T24" fmla="*/ 446 w 477"/>
                <a:gd name="T25" fmla="*/ 547 h 709"/>
                <a:gd name="T26" fmla="*/ 435 w 477"/>
                <a:gd name="T27" fmla="*/ 587 h 709"/>
                <a:gd name="T28" fmla="*/ 416 w 477"/>
                <a:gd name="T29" fmla="*/ 628 h 709"/>
                <a:gd name="T30" fmla="*/ 406 w 477"/>
                <a:gd name="T31" fmla="*/ 669 h 709"/>
                <a:gd name="T32" fmla="*/ 385 w 477"/>
                <a:gd name="T33" fmla="*/ 709 h 709"/>
                <a:gd name="T34" fmla="*/ 355 w 477"/>
                <a:gd name="T35" fmla="*/ 689 h 709"/>
                <a:gd name="T36" fmla="*/ 315 w 477"/>
                <a:gd name="T37" fmla="*/ 679 h 709"/>
                <a:gd name="T38" fmla="*/ 284 w 477"/>
                <a:gd name="T39" fmla="*/ 659 h 709"/>
                <a:gd name="T40" fmla="*/ 254 w 477"/>
                <a:gd name="T41" fmla="*/ 638 h 709"/>
                <a:gd name="T42" fmla="*/ 223 w 477"/>
                <a:gd name="T43" fmla="*/ 608 h 709"/>
                <a:gd name="T44" fmla="*/ 193 w 477"/>
                <a:gd name="T45" fmla="*/ 587 h 709"/>
                <a:gd name="T46" fmla="*/ 162 w 477"/>
                <a:gd name="T47" fmla="*/ 568 h 709"/>
                <a:gd name="T48" fmla="*/ 142 w 477"/>
                <a:gd name="T49" fmla="*/ 547 h 709"/>
                <a:gd name="T50" fmla="*/ 111 w 477"/>
                <a:gd name="T51" fmla="*/ 507 h 709"/>
                <a:gd name="T52" fmla="*/ 92 w 477"/>
                <a:gd name="T53" fmla="*/ 476 h 709"/>
                <a:gd name="T54" fmla="*/ 61 w 477"/>
                <a:gd name="T55" fmla="*/ 446 h 709"/>
                <a:gd name="T56" fmla="*/ 50 w 477"/>
                <a:gd name="T57" fmla="*/ 425 h 709"/>
                <a:gd name="T58" fmla="*/ 31 w 477"/>
                <a:gd name="T59" fmla="*/ 385 h 709"/>
                <a:gd name="T60" fmla="*/ 21 w 477"/>
                <a:gd name="T61" fmla="*/ 345 h 709"/>
                <a:gd name="T62" fmla="*/ 0 w 477"/>
                <a:gd name="T63" fmla="*/ 304 h 709"/>
                <a:gd name="T64" fmla="*/ 0 w 477"/>
                <a:gd name="T65" fmla="*/ 274 h 709"/>
                <a:gd name="T66" fmla="*/ 0 w 477"/>
                <a:gd name="T67" fmla="*/ 223 h 709"/>
                <a:gd name="T68" fmla="*/ 10 w 477"/>
                <a:gd name="T69" fmla="*/ 182 h 709"/>
                <a:gd name="T70" fmla="*/ 21 w 477"/>
                <a:gd name="T71" fmla="*/ 162 h 709"/>
                <a:gd name="T72" fmla="*/ 31 w 477"/>
                <a:gd name="T73" fmla="*/ 142 h 709"/>
                <a:gd name="T74" fmla="*/ 50 w 477"/>
                <a:gd name="T75" fmla="*/ 131 h 709"/>
                <a:gd name="T76" fmla="*/ 82 w 477"/>
                <a:gd name="T77" fmla="*/ 122 h 709"/>
                <a:gd name="T78" fmla="*/ 122 w 477"/>
                <a:gd name="T79" fmla="*/ 122 h 709"/>
                <a:gd name="T80" fmla="*/ 153 w 477"/>
                <a:gd name="T81" fmla="*/ 112 h 709"/>
                <a:gd name="T82" fmla="*/ 193 w 477"/>
                <a:gd name="T83" fmla="*/ 101 h 709"/>
                <a:gd name="T84" fmla="*/ 233 w 477"/>
                <a:gd name="T85" fmla="*/ 81 h 709"/>
                <a:gd name="T86" fmla="*/ 264 w 477"/>
                <a:gd name="T87" fmla="*/ 61 h 709"/>
                <a:gd name="T88" fmla="*/ 304 w 477"/>
                <a:gd name="T89" fmla="*/ 40 h 709"/>
                <a:gd name="T90" fmla="*/ 334 w 477"/>
                <a:gd name="T91" fmla="*/ 11 h 709"/>
                <a:gd name="T92" fmla="*/ 365 w 477"/>
                <a:gd name="T93" fmla="*/ 0 h 709"/>
                <a:gd name="T94" fmla="*/ 435 w 477"/>
                <a:gd name="T95" fmla="*/ 30 h 7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77"/>
                <a:gd name="T145" fmla="*/ 0 h 709"/>
                <a:gd name="T146" fmla="*/ 477 w 477"/>
                <a:gd name="T147" fmla="*/ 709 h 70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77" h="709">
                  <a:moveTo>
                    <a:pt x="435" y="30"/>
                  </a:moveTo>
                  <a:lnTo>
                    <a:pt x="446" y="61"/>
                  </a:lnTo>
                  <a:lnTo>
                    <a:pt x="456" y="112"/>
                  </a:lnTo>
                  <a:lnTo>
                    <a:pt x="456" y="152"/>
                  </a:lnTo>
                  <a:lnTo>
                    <a:pt x="466" y="192"/>
                  </a:lnTo>
                  <a:lnTo>
                    <a:pt x="466" y="243"/>
                  </a:lnTo>
                  <a:lnTo>
                    <a:pt x="466" y="284"/>
                  </a:lnTo>
                  <a:lnTo>
                    <a:pt x="466" y="324"/>
                  </a:lnTo>
                  <a:lnTo>
                    <a:pt x="477" y="375"/>
                  </a:lnTo>
                  <a:lnTo>
                    <a:pt x="466" y="415"/>
                  </a:lnTo>
                  <a:lnTo>
                    <a:pt x="466" y="456"/>
                  </a:lnTo>
                  <a:lnTo>
                    <a:pt x="456" y="507"/>
                  </a:lnTo>
                  <a:lnTo>
                    <a:pt x="446" y="547"/>
                  </a:lnTo>
                  <a:lnTo>
                    <a:pt x="435" y="587"/>
                  </a:lnTo>
                  <a:lnTo>
                    <a:pt x="416" y="628"/>
                  </a:lnTo>
                  <a:lnTo>
                    <a:pt x="406" y="669"/>
                  </a:lnTo>
                  <a:lnTo>
                    <a:pt x="385" y="709"/>
                  </a:lnTo>
                  <a:lnTo>
                    <a:pt x="355" y="689"/>
                  </a:lnTo>
                  <a:lnTo>
                    <a:pt x="315" y="679"/>
                  </a:lnTo>
                  <a:lnTo>
                    <a:pt x="284" y="659"/>
                  </a:lnTo>
                  <a:lnTo>
                    <a:pt x="254" y="638"/>
                  </a:lnTo>
                  <a:lnTo>
                    <a:pt x="223" y="608"/>
                  </a:lnTo>
                  <a:lnTo>
                    <a:pt x="193" y="587"/>
                  </a:lnTo>
                  <a:lnTo>
                    <a:pt x="162" y="568"/>
                  </a:lnTo>
                  <a:lnTo>
                    <a:pt x="142" y="547"/>
                  </a:lnTo>
                  <a:lnTo>
                    <a:pt x="111" y="507"/>
                  </a:lnTo>
                  <a:lnTo>
                    <a:pt x="92" y="476"/>
                  </a:lnTo>
                  <a:lnTo>
                    <a:pt x="61" y="446"/>
                  </a:lnTo>
                  <a:lnTo>
                    <a:pt x="50" y="425"/>
                  </a:lnTo>
                  <a:lnTo>
                    <a:pt x="31" y="385"/>
                  </a:lnTo>
                  <a:lnTo>
                    <a:pt x="21" y="345"/>
                  </a:lnTo>
                  <a:lnTo>
                    <a:pt x="0" y="304"/>
                  </a:lnTo>
                  <a:lnTo>
                    <a:pt x="0" y="274"/>
                  </a:lnTo>
                  <a:lnTo>
                    <a:pt x="0" y="223"/>
                  </a:lnTo>
                  <a:lnTo>
                    <a:pt x="10" y="182"/>
                  </a:lnTo>
                  <a:lnTo>
                    <a:pt x="21" y="162"/>
                  </a:lnTo>
                  <a:lnTo>
                    <a:pt x="31" y="142"/>
                  </a:lnTo>
                  <a:lnTo>
                    <a:pt x="50" y="131"/>
                  </a:lnTo>
                  <a:lnTo>
                    <a:pt x="82" y="122"/>
                  </a:lnTo>
                  <a:lnTo>
                    <a:pt x="122" y="122"/>
                  </a:lnTo>
                  <a:lnTo>
                    <a:pt x="153" y="112"/>
                  </a:lnTo>
                  <a:lnTo>
                    <a:pt x="193" y="101"/>
                  </a:lnTo>
                  <a:lnTo>
                    <a:pt x="233" y="81"/>
                  </a:lnTo>
                  <a:lnTo>
                    <a:pt x="264" y="61"/>
                  </a:lnTo>
                  <a:lnTo>
                    <a:pt x="304" y="40"/>
                  </a:lnTo>
                  <a:lnTo>
                    <a:pt x="334" y="11"/>
                  </a:lnTo>
                  <a:lnTo>
                    <a:pt x="365" y="0"/>
                  </a:lnTo>
                  <a:lnTo>
                    <a:pt x="435" y="30"/>
                  </a:lnTo>
                </a:path>
              </a:pathLst>
            </a:custGeom>
            <a:noFill/>
            <a:ln w="0">
              <a:solidFill>
                <a:srgbClr val="6699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90" name="Freeform 389"/>
            <p:cNvSpPr>
              <a:spLocks/>
            </p:cNvSpPr>
            <p:nvPr/>
          </p:nvSpPr>
          <p:spPr bwMode="auto">
            <a:xfrm>
              <a:off x="2169" y="2652"/>
              <a:ext cx="247" cy="32"/>
            </a:xfrm>
            <a:custGeom>
              <a:avLst/>
              <a:gdLst>
                <a:gd name="T0" fmla="*/ 1733 w 1733"/>
                <a:gd name="T1" fmla="*/ 223 h 223"/>
                <a:gd name="T2" fmla="*/ 1682 w 1733"/>
                <a:gd name="T3" fmla="*/ 213 h 223"/>
                <a:gd name="T4" fmla="*/ 1621 w 1733"/>
                <a:gd name="T5" fmla="*/ 202 h 223"/>
                <a:gd name="T6" fmla="*/ 1571 w 1733"/>
                <a:gd name="T7" fmla="*/ 192 h 223"/>
                <a:gd name="T8" fmla="*/ 1520 w 1733"/>
                <a:gd name="T9" fmla="*/ 192 h 223"/>
                <a:gd name="T10" fmla="*/ 1459 w 1733"/>
                <a:gd name="T11" fmla="*/ 182 h 223"/>
                <a:gd name="T12" fmla="*/ 1409 w 1733"/>
                <a:gd name="T13" fmla="*/ 173 h 223"/>
                <a:gd name="T14" fmla="*/ 1358 w 1733"/>
                <a:gd name="T15" fmla="*/ 162 h 223"/>
                <a:gd name="T16" fmla="*/ 1297 w 1733"/>
                <a:gd name="T17" fmla="*/ 162 h 223"/>
                <a:gd name="T18" fmla="*/ 1236 w 1733"/>
                <a:gd name="T19" fmla="*/ 152 h 223"/>
                <a:gd name="T20" fmla="*/ 1186 w 1733"/>
                <a:gd name="T21" fmla="*/ 152 h 223"/>
                <a:gd name="T22" fmla="*/ 1084 w 1733"/>
                <a:gd name="T23" fmla="*/ 141 h 223"/>
                <a:gd name="T24" fmla="*/ 1024 w 1733"/>
                <a:gd name="T25" fmla="*/ 141 h 223"/>
                <a:gd name="T26" fmla="*/ 973 w 1733"/>
                <a:gd name="T27" fmla="*/ 131 h 223"/>
                <a:gd name="T28" fmla="*/ 872 w 1733"/>
                <a:gd name="T29" fmla="*/ 131 h 223"/>
                <a:gd name="T30" fmla="*/ 811 w 1733"/>
                <a:gd name="T31" fmla="*/ 131 h 223"/>
                <a:gd name="T32" fmla="*/ 750 w 1733"/>
                <a:gd name="T33" fmla="*/ 131 h 223"/>
                <a:gd name="T34" fmla="*/ 700 w 1733"/>
                <a:gd name="T35" fmla="*/ 121 h 223"/>
                <a:gd name="T36" fmla="*/ 649 w 1733"/>
                <a:gd name="T37" fmla="*/ 121 h 223"/>
                <a:gd name="T38" fmla="*/ 588 w 1733"/>
                <a:gd name="T39" fmla="*/ 121 h 223"/>
                <a:gd name="T40" fmla="*/ 537 w 1733"/>
                <a:gd name="T41" fmla="*/ 121 h 223"/>
                <a:gd name="T42" fmla="*/ 477 w 1733"/>
                <a:gd name="T43" fmla="*/ 112 h 223"/>
                <a:gd name="T44" fmla="*/ 426 w 1733"/>
                <a:gd name="T45" fmla="*/ 112 h 223"/>
                <a:gd name="T46" fmla="*/ 365 w 1733"/>
                <a:gd name="T47" fmla="*/ 112 h 223"/>
                <a:gd name="T48" fmla="*/ 315 w 1733"/>
                <a:gd name="T49" fmla="*/ 101 h 223"/>
                <a:gd name="T50" fmla="*/ 254 w 1733"/>
                <a:gd name="T51" fmla="*/ 101 h 223"/>
                <a:gd name="T52" fmla="*/ 212 w 1733"/>
                <a:gd name="T53" fmla="*/ 91 h 223"/>
                <a:gd name="T54" fmla="*/ 101 w 1733"/>
                <a:gd name="T55" fmla="*/ 81 h 223"/>
                <a:gd name="T56" fmla="*/ 0 w 1733"/>
                <a:gd name="T57" fmla="*/ 70 h 223"/>
                <a:gd name="T58" fmla="*/ 10 w 1733"/>
                <a:gd name="T59" fmla="*/ 30 h 223"/>
                <a:gd name="T60" fmla="*/ 40 w 1733"/>
                <a:gd name="T61" fmla="*/ 9 h 223"/>
                <a:gd name="T62" fmla="*/ 111 w 1733"/>
                <a:gd name="T63" fmla="*/ 9 h 223"/>
                <a:gd name="T64" fmla="*/ 203 w 1733"/>
                <a:gd name="T65" fmla="*/ 20 h 223"/>
                <a:gd name="T66" fmla="*/ 284 w 1733"/>
                <a:gd name="T67" fmla="*/ 20 h 223"/>
                <a:gd name="T68" fmla="*/ 365 w 1733"/>
                <a:gd name="T69" fmla="*/ 20 h 223"/>
                <a:gd name="T70" fmla="*/ 456 w 1733"/>
                <a:gd name="T71" fmla="*/ 30 h 223"/>
                <a:gd name="T72" fmla="*/ 547 w 1733"/>
                <a:gd name="T73" fmla="*/ 40 h 223"/>
                <a:gd name="T74" fmla="*/ 639 w 1733"/>
                <a:gd name="T75" fmla="*/ 51 h 223"/>
                <a:gd name="T76" fmla="*/ 729 w 1733"/>
                <a:gd name="T77" fmla="*/ 51 h 223"/>
                <a:gd name="T78" fmla="*/ 821 w 1733"/>
                <a:gd name="T79" fmla="*/ 61 h 223"/>
                <a:gd name="T80" fmla="*/ 912 w 1733"/>
                <a:gd name="T81" fmla="*/ 70 h 223"/>
                <a:gd name="T82" fmla="*/ 1013 w 1733"/>
                <a:gd name="T83" fmla="*/ 81 h 223"/>
                <a:gd name="T84" fmla="*/ 1095 w 1733"/>
                <a:gd name="T85" fmla="*/ 91 h 223"/>
                <a:gd name="T86" fmla="*/ 1196 w 1733"/>
                <a:gd name="T87" fmla="*/ 101 h 223"/>
                <a:gd name="T88" fmla="*/ 1287 w 1733"/>
                <a:gd name="T89" fmla="*/ 101 h 223"/>
                <a:gd name="T90" fmla="*/ 1379 w 1733"/>
                <a:gd name="T91" fmla="*/ 121 h 223"/>
                <a:gd name="T92" fmla="*/ 1469 w 1733"/>
                <a:gd name="T93" fmla="*/ 131 h 223"/>
                <a:gd name="T94" fmla="*/ 1560 w 1733"/>
                <a:gd name="T95" fmla="*/ 152 h 223"/>
                <a:gd name="T96" fmla="*/ 1652 w 1733"/>
                <a:gd name="T97" fmla="*/ 162 h 223"/>
                <a:gd name="T98" fmla="*/ 1733 w 1733"/>
                <a:gd name="T99" fmla="*/ 182 h 22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3"/>
                <a:gd name="T151" fmla="*/ 0 h 223"/>
                <a:gd name="T152" fmla="*/ 1733 w 1733"/>
                <a:gd name="T153" fmla="*/ 223 h 22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3" h="223">
                  <a:moveTo>
                    <a:pt x="1733" y="182"/>
                  </a:moveTo>
                  <a:lnTo>
                    <a:pt x="1733" y="223"/>
                  </a:lnTo>
                  <a:lnTo>
                    <a:pt x="1713" y="213"/>
                  </a:lnTo>
                  <a:lnTo>
                    <a:pt x="1682" y="213"/>
                  </a:lnTo>
                  <a:lnTo>
                    <a:pt x="1652" y="202"/>
                  </a:lnTo>
                  <a:lnTo>
                    <a:pt x="1621" y="202"/>
                  </a:lnTo>
                  <a:lnTo>
                    <a:pt x="1591" y="202"/>
                  </a:lnTo>
                  <a:lnTo>
                    <a:pt x="1571" y="192"/>
                  </a:lnTo>
                  <a:lnTo>
                    <a:pt x="1541" y="192"/>
                  </a:lnTo>
                  <a:lnTo>
                    <a:pt x="1520" y="192"/>
                  </a:lnTo>
                  <a:lnTo>
                    <a:pt x="1490" y="182"/>
                  </a:lnTo>
                  <a:lnTo>
                    <a:pt x="1459" y="182"/>
                  </a:lnTo>
                  <a:lnTo>
                    <a:pt x="1429" y="173"/>
                  </a:lnTo>
                  <a:lnTo>
                    <a:pt x="1409" y="173"/>
                  </a:lnTo>
                  <a:lnTo>
                    <a:pt x="1379" y="173"/>
                  </a:lnTo>
                  <a:lnTo>
                    <a:pt x="1358" y="162"/>
                  </a:lnTo>
                  <a:lnTo>
                    <a:pt x="1328" y="162"/>
                  </a:lnTo>
                  <a:lnTo>
                    <a:pt x="1297" y="162"/>
                  </a:lnTo>
                  <a:lnTo>
                    <a:pt x="1267" y="162"/>
                  </a:lnTo>
                  <a:lnTo>
                    <a:pt x="1236" y="152"/>
                  </a:lnTo>
                  <a:lnTo>
                    <a:pt x="1215" y="152"/>
                  </a:lnTo>
                  <a:lnTo>
                    <a:pt x="1186" y="152"/>
                  </a:lnTo>
                  <a:lnTo>
                    <a:pt x="1135" y="141"/>
                  </a:lnTo>
                  <a:lnTo>
                    <a:pt x="1084" y="141"/>
                  </a:lnTo>
                  <a:lnTo>
                    <a:pt x="1053" y="141"/>
                  </a:lnTo>
                  <a:lnTo>
                    <a:pt x="1024" y="141"/>
                  </a:lnTo>
                  <a:lnTo>
                    <a:pt x="993" y="131"/>
                  </a:lnTo>
                  <a:lnTo>
                    <a:pt x="973" y="131"/>
                  </a:lnTo>
                  <a:lnTo>
                    <a:pt x="912" y="131"/>
                  </a:lnTo>
                  <a:lnTo>
                    <a:pt x="872" y="131"/>
                  </a:lnTo>
                  <a:lnTo>
                    <a:pt x="841" y="131"/>
                  </a:lnTo>
                  <a:lnTo>
                    <a:pt x="811" y="131"/>
                  </a:lnTo>
                  <a:lnTo>
                    <a:pt x="780" y="131"/>
                  </a:lnTo>
                  <a:lnTo>
                    <a:pt x="750" y="131"/>
                  </a:lnTo>
                  <a:lnTo>
                    <a:pt x="729" y="121"/>
                  </a:lnTo>
                  <a:lnTo>
                    <a:pt x="700" y="121"/>
                  </a:lnTo>
                  <a:lnTo>
                    <a:pt x="668" y="121"/>
                  </a:lnTo>
                  <a:lnTo>
                    <a:pt x="649" y="121"/>
                  </a:lnTo>
                  <a:lnTo>
                    <a:pt x="618" y="121"/>
                  </a:lnTo>
                  <a:lnTo>
                    <a:pt x="588" y="121"/>
                  </a:lnTo>
                  <a:lnTo>
                    <a:pt x="557" y="121"/>
                  </a:lnTo>
                  <a:lnTo>
                    <a:pt x="537" y="121"/>
                  </a:lnTo>
                  <a:lnTo>
                    <a:pt x="506" y="112"/>
                  </a:lnTo>
                  <a:lnTo>
                    <a:pt x="477" y="112"/>
                  </a:lnTo>
                  <a:lnTo>
                    <a:pt x="446" y="112"/>
                  </a:lnTo>
                  <a:lnTo>
                    <a:pt x="426" y="112"/>
                  </a:lnTo>
                  <a:lnTo>
                    <a:pt x="395" y="112"/>
                  </a:lnTo>
                  <a:lnTo>
                    <a:pt x="365" y="112"/>
                  </a:lnTo>
                  <a:lnTo>
                    <a:pt x="344" y="101"/>
                  </a:lnTo>
                  <a:lnTo>
                    <a:pt x="315" y="101"/>
                  </a:lnTo>
                  <a:lnTo>
                    <a:pt x="284" y="101"/>
                  </a:lnTo>
                  <a:lnTo>
                    <a:pt x="254" y="101"/>
                  </a:lnTo>
                  <a:lnTo>
                    <a:pt x="233" y="91"/>
                  </a:lnTo>
                  <a:lnTo>
                    <a:pt x="212" y="91"/>
                  </a:lnTo>
                  <a:lnTo>
                    <a:pt x="151" y="91"/>
                  </a:lnTo>
                  <a:lnTo>
                    <a:pt x="101" y="81"/>
                  </a:lnTo>
                  <a:lnTo>
                    <a:pt x="50" y="81"/>
                  </a:lnTo>
                  <a:lnTo>
                    <a:pt x="0" y="70"/>
                  </a:lnTo>
                  <a:lnTo>
                    <a:pt x="0" y="51"/>
                  </a:lnTo>
                  <a:lnTo>
                    <a:pt x="10" y="30"/>
                  </a:lnTo>
                  <a:lnTo>
                    <a:pt x="31" y="9"/>
                  </a:lnTo>
                  <a:lnTo>
                    <a:pt x="40" y="9"/>
                  </a:lnTo>
                  <a:lnTo>
                    <a:pt x="71" y="0"/>
                  </a:lnTo>
                  <a:lnTo>
                    <a:pt x="111" y="9"/>
                  </a:lnTo>
                  <a:lnTo>
                    <a:pt x="151" y="9"/>
                  </a:lnTo>
                  <a:lnTo>
                    <a:pt x="203" y="20"/>
                  </a:lnTo>
                  <a:lnTo>
                    <a:pt x="243" y="20"/>
                  </a:lnTo>
                  <a:lnTo>
                    <a:pt x="284" y="20"/>
                  </a:lnTo>
                  <a:lnTo>
                    <a:pt x="324" y="20"/>
                  </a:lnTo>
                  <a:lnTo>
                    <a:pt x="365" y="20"/>
                  </a:lnTo>
                  <a:lnTo>
                    <a:pt x="416" y="30"/>
                  </a:lnTo>
                  <a:lnTo>
                    <a:pt x="456" y="30"/>
                  </a:lnTo>
                  <a:lnTo>
                    <a:pt x="496" y="40"/>
                  </a:lnTo>
                  <a:lnTo>
                    <a:pt x="547" y="40"/>
                  </a:lnTo>
                  <a:lnTo>
                    <a:pt x="588" y="51"/>
                  </a:lnTo>
                  <a:lnTo>
                    <a:pt x="639" y="51"/>
                  </a:lnTo>
                  <a:lnTo>
                    <a:pt x="679" y="51"/>
                  </a:lnTo>
                  <a:lnTo>
                    <a:pt x="729" y="51"/>
                  </a:lnTo>
                  <a:lnTo>
                    <a:pt x="770" y="61"/>
                  </a:lnTo>
                  <a:lnTo>
                    <a:pt x="821" y="61"/>
                  </a:lnTo>
                  <a:lnTo>
                    <a:pt x="862" y="61"/>
                  </a:lnTo>
                  <a:lnTo>
                    <a:pt x="912" y="70"/>
                  </a:lnTo>
                  <a:lnTo>
                    <a:pt x="963" y="70"/>
                  </a:lnTo>
                  <a:lnTo>
                    <a:pt x="1013" y="81"/>
                  </a:lnTo>
                  <a:lnTo>
                    <a:pt x="1053" y="81"/>
                  </a:lnTo>
                  <a:lnTo>
                    <a:pt x="1095" y="91"/>
                  </a:lnTo>
                  <a:lnTo>
                    <a:pt x="1145" y="91"/>
                  </a:lnTo>
                  <a:lnTo>
                    <a:pt x="1196" y="101"/>
                  </a:lnTo>
                  <a:lnTo>
                    <a:pt x="1236" y="101"/>
                  </a:lnTo>
                  <a:lnTo>
                    <a:pt x="1287" y="101"/>
                  </a:lnTo>
                  <a:lnTo>
                    <a:pt x="1328" y="112"/>
                  </a:lnTo>
                  <a:lnTo>
                    <a:pt x="1379" y="121"/>
                  </a:lnTo>
                  <a:lnTo>
                    <a:pt x="1419" y="121"/>
                  </a:lnTo>
                  <a:lnTo>
                    <a:pt x="1469" y="131"/>
                  </a:lnTo>
                  <a:lnTo>
                    <a:pt x="1510" y="141"/>
                  </a:lnTo>
                  <a:lnTo>
                    <a:pt x="1560" y="152"/>
                  </a:lnTo>
                  <a:lnTo>
                    <a:pt x="1602" y="152"/>
                  </a:lnTo>
                  <a:lnTo>
                    <a:pt x="1652" y="162"/>
                  </a:lnTo>
                  <a:lnTo>
                    <a:pt x="1692" y="173"/>
                  </a:lnTo>
                  <a:lnTo>
                    <a:pt x="1733" y="182"/>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91" name="Freeform 390"/>
            <p:cNvSpPr>
              <a:spLocks/>
            </p:cNvSpPr>
            <p:nvPr/>
          </p:nvSpPr>
          <p:spPr bwMode="auto">
            <a:xfrm>
              <a:off x="2169" y="2652"/>
              <a:ext cx="247" cy="32"/>
            </a:xfrm>
            <a:custGeom>
              <a:avLst/>
              <a:gdLst>
                <a:gd name="T0" fmla="*/ 1733 w 1733"/>
                <a:gd name="T1" fmla="*/ 223 h 223"/>
                <a:gd name="T2" fmla="*/ 1682 w 1733"/>
                <a:gd name="T3" fmla="*/ 213 h 223"/>
                <a:gd name="T4" fmla="*/ 1621 w 1733"/>
                <a:gd name="T5" fmla="*/ 202 h 223"/>
                <a:gd name="T6" fmla="*/ 1571 w 1733"/>
                <a:gd name="T7" fmla="*/ 192 h 223"/>
                <a:gd name="T8" fmla="*/ 1520 w 1733"/>
                <a:gd name="T9" fmla="*/ 192 h 223"/>
                <a:gd name="T10" fmla="*/ 1459 w 1733"/>
                <a:gd name="T11" fmla="*/ 182 h 223"/>
                <a:gd name="T12" fmla="*/ 1409 w 1733"/>
                <a:gd name="T13" fmla="*/ 173 h 223"/>
                <a:gd name="T14" fmla="*/ 1358 w 1733"/>
                <a:gd name="T15" fmla="*/ 162 h 223"/>
                <a:gd name="T16" fmla="*/ 1297 w 1733"/>
                <a:gd name="T17" fmla="*/ 162 h 223"/>
                <a:gd name="T18" fmla="*/ 1236 w 1733"/>
                <a:gd name="T19" fmla="*/ 152 h 223"/>
                <a:gd name="T20" fmla="*/ 1186 w 1733"/>
                <a:gd name="T21" fmla="*/ 152 h 223"/>
                <a:gd name="T22" fmla="*/ 1084 w 1733"/>
                <a:gd name="T23" fmla="*/ 141 h 223"/>
                <a:gd name="T24" fmla="*/ 1024 w 1733"/>
                <a:gd name="T25" fmla="*/ 141 h 223"/>
                <a:gd name="T26" fmla="*/ 973 w 1733"/>
                <a:gd name="T27" fmla="*/ 131 h 223"/>
                <a:gd name="T28" fmla="*/ 872 w 1733"/>
                <a:gd name="T29" fmla="*/ 131 h 223"/>
                <a:gd name="T30" fmla="*/ 811 w 1733"/>
                <a:gd name="T31" fmla="*/ 131 h 223"/>
                <a:gd name="T32" fmla="*/ 750 w 1733"/>
                <a:gd name="T33" fmla="*/ 131 h 223"/>
                <a:gd name="T34" fmla="*/ 700 w 1733"/>
                <a:gd name="T35" fmla="*/ 121 h 223"/>
                <a:gd name="T36" fmla="*/ 649 w 1733"/>
                <a:gd name="T37" fmla="*/ 121 h 223"/>
                <a:gd name="T38" fmla="*/ 588 w 1733"/>
                <a:gd name="T39" fmla="*/ 121 h 223"/>
                <a:gd name="T40" fmla="*/ 537 w 1733"/>
                <a:gd name="T41" fmla="*/ 121 h 223"/>
                <a:gd name="T42" fmla="*/ 477 w 1733"/>
                <a:gd name="T43" fmla="*/ 112 h 223"/>
                <a:gd name="T44" fmla="*/ 426 w 1733"/>
                <a:gd name="T45" fmla="*/ 112 h 223"/>
                <a:gd name="T46" fmla="*/ 365 w 1733"/>
                <a:gd name="T47" fmla="*/ 112 h 223"/>
                <a:gd name="T48" fmla="*/ 315 w 1733"/>
                <a:gd name="T49" fmla="*/ 101 h 223"/>
                <a:gd name="T50" fmla="*/ 254 w 1733"/>
                <a:gd name="T51" fmla="*/ 101 h 223"/>
                <a:gd name="T52" fmla="*/ 212 w 1733"/>
                <a:gd name="T53" fmla="*/ 91 h 223"/>
                <a:gd name="T54" fmla="*/ 101 w 1733"/>
                <a:gd name="T55" fmla="*/ 81 h 223"/>
                <a:gd name="T56" fmla="*/ 0 w 1733"/>
                <a:gd name="T57" fmla="*/ 70 h 223"/>
                <a:gd name="T58" fmla="*/ 10 w 1733"/>
                <a:gd name="T59" fmla="*/ 30 h 223"/>
                <a:gd name="T60" fmla="*/ 40 w 1733"/>
                <a:gd name="T61" fmla="*/ 9 h 223"/>
                <a:gd name="T62" fmla="*/ 111 w 1733"/>
                <a:gd name="T63" fmla="*/ 9 h 223"/>
                <a:gd name="T64" fmla="*/ 203 w 1733"/>
                <a:gd name="T65" fmla="*/ 20 h 223"/>
                <a:gd name="T66" fmla="*/ 284 w 1733"/>
                <a:gd name="T67" fmla="*/ 20 h 223"/>
                <a:gd name="T68" fmla="*/ 365 w 1733"/>
                <a:gd name="T69" fmla="*/ 20 h 223"/>
                <a:gd name="T70" fmla="*/ 456 w 1733"/>
                <a:gd name="T71" fmla="*/ 30 h 223"/>
                <a:gd name="T72" fmla="*/ 547 w 1733"/>
                <a:gd name="T73" fmla="*/ 40 h 223"/>
                <a:gd name="T74" fmla="*/ 639 w 1733"/>
                <a:gd name="T75" fmla="*/ 51 h 223"/>
                <a:gd name="T76" fmla="*/ 729 w 1733"/>
                <a:gd name="T77" fmla="*/ 51 h 223"/>
                <a:gd name="T78" fmla="*/ 821 w 1733"/>
                <a:gd name="T79" fmla="*/ 61 h 223"/>
                <a:gd name="T80" fmla="*/ 912 w 1733"/>
                <a:gd name="T81" fmla="*/ 70 h 223"/>
                <a:gd name="T82" fmla="*/ 1013 w 1733"/>
                <a:gd name="T83" fmla="*/ 81 h 223"/>
                <a:gd name="T84" fmla="*/ 1095 w 1733"/>
                <a:gd name="T85" fmla="*/ 91 h 223"/>
                <a:gd name="T86" fmla="*/ 1196 w 1733"/>
                <a:gd name="T87" fmla="*/ 101 h 223"/>
                <a:gd name="T88" fmla="*/ 1287 w 1733"/>
                <a:gd name="T89" fmla="*/ 101 h 223"/>
                <a:gd name="T90" fmla="*/ 1379 w 1733"/>
                <a:gd name="T91" fmla="*/ 121 h 223"/>
                <a:gd name="T92" fmla="*/ 1469 w 1733"/>
                <a:gd name="T93" fmla="*/ 131 h 223"/>
                <a:gd name="T94" fmla="*/ 1560 w 1733"/>
                <a:gd name="T95" fmla="*/ 152 h 223"/>
                <a:gd name="T96" fmla="*/ 1652 w 1733"/>
                <a:gd name="T97" fmla="*/ 162 h 223"/>
                <a:gd name="T98" fmla="*/ 1733 w 1733"/>
                <a:gd name="T99" fmla="*/ 182 h 22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3"/>
                <a:gd name="T151" fmla="*/ 0 h 223"/>
                <a:gd name="T152" fmla="*/ 1733 w 1733"/>
                <a:gd name="T153" fmla="*/ 223 h 22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3" h="223">
                  <a:moveTo>
                    <a:pt x="1733" y="182"/>
                  </a:moveTo>
                  <a:lnTo>
                    <a:pt x="1733" y="223"/>
                  </a:lnTo>
                  <a:lnTo>
                    <a:pt x="1713" y="213"/>
                  </a:lnTo>
                  <a:lnTo>
                    <a:pt x="1682" y="213"/>
                  </a:lnTo>
                  <a:lnTo>
                    <a:pt x="1652" y="202"/>
                  </a:lnTo>
                  <a:lnTo>
                    <a:pt x="1621" y="202"/>
                  </a:lnTo>
                  <a:lnTo>
                    <a:pt x="1591" y="202"/>
                  </a:lnTo>
                  <a:lnTo>
                    <a:pt x="1571" y="192"/>
                  </a:lnTo>
                  <a:lnTo>
                    <a:pt x="1541" y="192"/>
                  </a:lnTo>
                  <a:lnTo>
                    <a:pt x="1520" y="192"/>
                  </a:lnTo>
                  <a:lnTo>
                    <a:pt x="1490" y="182"/>
                  </a:lnTo>
                  <a:lnTo>
                    <a:pt x="1459" y="182"/>
                  </a:lnTo>
                  <a:lnTo>
                    <a:pt x="1429" y="173"/>
                  </a:lnTo>
                  <a:lnTo>
                    <a:pt x="1409" y="173"/>
                  </a:lnTo>
                  <a:lnTo>
                    <a:pt x="1379" y="173"/>
                  </a:lnTo>
                  <a:lnTo>
                    <a:pt x="1358" y="162"/>
                  </a:lnTo>
                  <a:lnTo>
                    <a:pt x="1328" y="162"/>
                  </a:lnTo>
                  <a:lnTo>
                    <a:pt x="1297" y="162"/>
                  </a:lnTo>
                  <a:lnTo>
                    <a:pt x="1267" y="162"/>
                  </a:lnTo>
                  <a:lnTo>
                    <a:pt x="1236" y="152"/>
                  </a:lnTo>
                  <a:lnTo>
                    <a:pt x="1215" y="152"/>
                  </a:lnTo>
                  <a:lnTo>
                    <a:pt x="1186" y="152"/>
                  </a:lnTo>
                  <a:lnTo>
                    <a:pt x="1135" y="141"/>
                  </a:lnTo>
                  <a:lnTo>
                    <a:pt x="1084" y="141"/>
                  </a:lnTo>
                  <a:lnTo>
                    <a:pt x="1053" y="141"/>
                  </a:lnTo>
                  <a:lnTo>
                    <a:pt x="1024" y="141"/>
                  </a:lnTo>
                  <a:lnTo>
                    <a:pt x="993" y="131"/>
                  </a:lnTo>
                  <a:lnTo>
                    <a:pt x="973" y="131"/>
                  </a:lnTo>
                  <a:lnTo>
                    <a:pt x="912" y="131"/>
                  </a:lnTo>
                  <a:lnTo>
                    <a:pt x="872" y="131"/>
                  </a:lnTo>
                  <a:lnTo>
                    <a:pt x="841" y="131"/>
                  </a:lnTo>
                  <a:lnTo>
                    <a:pt x="811" y="131"/>
                  </a:lnTo>
                  <a:lnTo>
                    <a:pt x="780" y="131"/>
                  </a:lnTo>
                  <a:lnTo>
                    <a:pt x="750" y="131"/>
                  </a:lnTo>
                  <a:lnTo>
                    <a:pt x="729" y="121"/>
                  </a:lnTo>
                  <a:lnTo>
                    <a:pt x="700" y="121"/>
                  </a:lnTo>
                  <a:lnTo>
                    <a:pt x="668" y="121"/>
                  </a:lnTo>
                  <a:lnTo>
                    <a:pt x="649" y="121"/>
                  </a:lnTo>
                  <a:lnTo>
                    <a:pt x="618" y="121"/>
                  </a:lnTo>
                  <a:lnTo>
                    <a:pt x="588" y="121"/>
                  </a:lnTo>
                  <a:lnTo>
                    <a:pt x="557" y="121"/>
                  </a:lnTo>
                  <a:lnTo>
                    <a:pt x="537" y="121"/>
                  </a:lnTo>
                  <a:lnTo>
                    <a:pt x="506" y="112"/>
                  </a:lnTo>
                  <a:lnTo>
                    <a:pt x="477" y="112"/>
                  </a:lnTo>
                  <a:lnTo>
                    <a:pt x="446" y="112"/>
                  </a:lnTo>
                  <a:lnTo>
                    <a:pt x="426" y="112"/>
                  </a:lnTo>
                  <a:lnTo>
                    <a:pt x="395" y="112"/>
                  </a:lnTo>
                  <a:lnTo>
                    <a:pt x="365" y="112"/>
                  </a:lnTo>
                  <a:lnTo>
                    <a:pt x="344" y="101"/>
                  </a:lnTo>
                  <a:lnTo>
                    <a:pt x="315" y="101"/>
                  </a:lnTo>
                  <a:lnTo>
                    <a:pt x="284" y="101"/>
                  </a:lnTo>
                  <a:lnTo>
                    <a:pt x="254" y="101"/>
                  </a:lnTo>
                  <a:lnTo>
                    <a:pt x="233" y="91"/>
                  </a:lnTo>
                  <a:lnTo>
                    <a:pt x="212" y="91"/>
                  </a:lnTo>
                  <a:lnTo>
                    <a:pt x="151" y="91"/>
                  </a:lnTo>
                  <a:lnTo>
                    <a:pt x="101" y="81"/>
                  </a:lnTo>
                  <a:lnTo>
                    <a:pt x="50" y="81"/>
                  </a:lnTo>
                  <a:lnTo>
                    <a:pt x="0" y="70"/>
                  </a:lnTo>
                  <a:lnTo>
                    <a:pt x="0" y="51"/>
                  </a:lnTo>
                  <a:lnTo>
                    <a:pt x="10" y="30"/>
                  </a:lnTo>
                  <a:lnTo>
                    <a:pt x="31" y="9"/>
                  </a:lnTo>
                  <a:lnTo>
                    <a:pt x="40" y="9"/>
                  </a:lnTo>
                  <a:lnTo>
                    <a:pt x="71" y="0"/>
                  </a:lnTo>
                  <a:lnTo>
                    <a:pt x="111" y="9"/>
                  </a:lnTo>
                  <a:lnTo>
                    <a:pt x="151" y="9"/>
                  </a:lnTo>
                  <a:lnTo>
                    <a:pt x="203" y="20"/>
                  </a:lnTo>
                  <a:lnTo>
                    <a:pt x="243" y="20"/>
                  </a:lnTo>
                  <a:lnTo>
                    <a:pt x="284" y="20"/>
                  </a:lnTo>
                  <a:lnTo>
                    <a:pt x="324" y="20"/>
                  </a:lnTo>
                  <a:lnTo>
                    <a:pt x="365" y="20"/>
                  </a:lnTo>
                  <a:lnTo>
                    <a:pt x="416" y="30"/>
                  </a:lnTo>
                  <a:lnTo>
                    <a:pt x="456" y="30"/>
                  </a:lnTo>
                  <a:lnTo>
                    <a:pt x="496" y="40"/>
                  </a:lnTo>
                  <a:lnTo>
                    <a:pt x="547" y="40"/>
                  </a:lnTo>
                  <a:lnTo>
                    <a:pt x="588" y="51"/>
                  </a:lnTo>
                  <a:lnTo>
                    <a:pt x="639" y="51"/>
                  </a:lnTo>
                  <a:lnTo>
                    <a:pt x="679" y="51"/>
                  </a:lnTo>
                  <a:lnTo>
                    <a:pt x="729" y="51"/>
                  </a:lnTo>
                  <a:lnTo>
                    <a:pt x="770" y="61"/>
                  </a:lnTo>
                  <a:lnTo>
                    <a:pt x="821" y="61"/>
                  </a:lnTo>
                  <a:lnTo>
                    <a:pt x="862" y="61"/>
                  </a:lnTo>
                  <a:lnTo>
                    <a:pt x="912" y="70"/>
                  </a:lnTo>
                  <a:lnTo>
                    <a:pt x="963" y="70"/>
                  </a:lnTo>
                  <a:lnTo>
                    <a:pt x="1013" y="81"/>
                  </a:lnTo>
                  <a:lnTo>
                    <a:pt x="1053" y="81"/>
                  </a:lnTo>
                  <a:lnTo>
                    <a:pt x="1095" y="91"/>
                  </a:lnTo>
                  <a:lnTo>
                    <a:pt x="1145" y="91"/>
                  </a:lnTo>
                  <a:lnTo>
                    <a:pt x="1196" y="101"/>
                  </a:lnTo>
                  <a:lnTo>
                    <a:pt x="1236" y="101"/>
                  </a:lnTo>
                  <a:lnTo>
                    <a:pt x="1287" y="101"/>
                  </a:lnTo>
                  <a:lnTo>
                    <a:pt x="1328" y="112"/>
                  </a:lnTo>
                  <a:lnTo>
                    <a:pt x="1379" y="121"/>
                  </a:lnTo>
                  <a:lnTo>
                    <a:pt x="1419" y="121"/>
                  </a:lnTo>
                  <a:lnTo>
                    <a:pt x="1469" y="131"/>
                  </a:lnTo>
                  <a:lnTo>
                    <a:pt x="1510" y="141"/>
                  </a:lnTo>
                  <a:lnTo>
                    <a:pt x="1560" y="152"/>
                  </a:lnTo>
                  <a:lnTo>
                    <a:pt x="1602" y="152"/>
                  </a:lnTo>
                  <a:lnTo>
                    <a:pt x="1652" y="162"/>
                  </a:lnTo>
                  <a:lnTo>
                    <a:pt x="1692" y="173"/>
                  </a:lnTo>
                  <a:lnTo>
                    <a:pt x="1733" y="182"/>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92" name="Freeform 391"/>
            <p:cNvSpPr>
              <a:spLocks/>
            </p:cNvSpPr>
            <p:nvPr/>
          </p:nvSpPr>
          <p:spPr bwMode="auto">
            <a:xfrm>
              <a:off x="1850" y="2674"/>
              <a:ext cx="45" cy="71"/>
            </a:xfrm>
            <a:custGeom>
              <a:avLst/>
              <a:gdLst>
                <a:gd name="T0" fmla="*/ 82 w 314"/>
                <a:gd name="T1" fmla="*/ 496 h 496"/>
                <a:gd name="T2" fmla="*/ 51 w 314"/>
                <a:gd name="T3" fmla="*/ 466 h 496"/>
                <a:gd name="T4" fmla="*/ 30 w 314"/>
                <a:gd name="T5" fmla="*/ 425 h 496"/>
                <a:gd name="T6" fmla="*/ 11 w 314"/>
                <a:gd name="T7" fmla="*/ 374 h 496"/>
                <a:gd name="T8" fmla="*/ 11 w 314"/>
                <a:gd name="T9" fmla="*/ 334 h 496"/>
                <a:gd name="T10" fmla="*/ 0 w 314"/>
                <a:gd name="T11" fmla="*/ 284 h 496"/>
                <a:gd name="T12" fmla="*/ 0 w 314"/>
                <a:gd name="T13" fmla="*/ 233 h 496"/>
                <a:gd name="T14" fmla="*/ 0 w 314"/>
                <a:gd name="T15" fmla="*/ 183 h 496"/>
                <a:gd name="T16" fmla="*/ 11 w 314"/>
                <a:gd name="T17" fmla="*/ 132 h 496"/>
                <a:gd name="T18" fmla="*/ 314 w 314"/>
                <a:gd name="T19" fmla="*/ 0 h 496"/>
                <a:gd name="T20" fmla="*/ 314 w 314"/>
                <a:gd name="T21" fmla="*/ 40 h 496"/>
                <a:gd name="T22" fmla="*/ 314 w 314"/>
                <a:gd name="T23" fmla="*/ 71 h 496"/>
                <a:gd name="T24" fmla="*/ 305 w 314"/>
                <a:gd name="T25" fmla="*/ 101 h 496"/>
                <a:gd name="T26" fmla="*/ 295 w 314"/>
                <a:gd name="T27" fmla="*/ 141 h 496"/>
                <a:gd name="T28" fmla="*/ 284 w 314"/>
                <a:gd name="T29" fmla="*/ 172 h 496"/>
                <a:gd name="T30" fmla="*/ 274 w 314"/>
                <a:gd name="T31" fmla="*/ 202 h 496"/>
                <a:gd name="T32" fmla="*/ 253 w 314"/>
                <a:gd name="T33" fmla="*/ 223 h 496"/>
                <a:gd name="T34" fmla="*/ 244 w 314"/>
                <a:gd name="T35" fmla="*/ 263 h 496"/>
                <a:gd name="T36" fmla="*/ 223 w 314"/>
                <a:gd name="T37" fmla="*/ 284 h 496"/>
                <a:gd name="T38" fmla="*/ 203 w 314"/>
                <a:gd name="T39" fmla="*/ 314 h 496"/>
                <a:gd name="T40" fmla="*/ 183 w 314"/>
                <a:gd name="T41" fmla="*/ 345 h 496"/>
                <a:gd name="T42" fmla="*/ 162 w 314"/>
                <a:gd name="T43" fmla="*/ 374 h 496"/>
                <a:gd name="T44" fmla="*/ 142 w 314"/>
                <a:gd name="T45" fmla="*/ 405 h 496"/>
                <a:gd name="T46" fmla="*/ 122 w 314"/>
                <a:gd name="T47" fmla="*/ 435 h 496"/>
                <a:gd name="T48" fmla="*/ 102 w 314"/>
                <a:gd name="T49" fmla="*/ 466 h 496"/>
                <a:gd name="T50" fmla="*/ 82 w 314"/>
                <a:gd name="T51" fmla="*/ 496 h 4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14"/>
                <a:gd name="T79" fmla="*/ 0 h 496"/>
                <a:gd name="T80" fmla="*/ 314 w 314"/>
                <a:gd name="T81" fmla="*/ 496 h 4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14" h="496">
                  <a:moveTo>
                    <a:pt x="82" y="496"/>
                  </a:moveTo>
                  <a:lnTo>
                    <a:pt x="51" y="466"/>
                  </a:lnTo>
                  <a:lnTo>
                    <a:pt x="30" y="425"/>
                  </a:lnTo>
                  <a:lnTo>
                    <a:pt x="11" y="374"/>
                  </a:lnTo>
                  <a:lnTo>
                    <a:pt x="11" y="334"/>
                  </a:lnTo>
                  <a:lnTo>
                    <a:pt x="0" y="284"/>
                  </a:lnTo>
                  <a:lnTo>
                    <a:pt x="0" y="233"/>
                  </a:lnTo>
                  <a:lnTo>
                    <a:pt x="0" y="183"/>
                  </a:lnTo>
                  <a:lnTo>
                    <a:pt x="11" y="132"/>
                  </a:lnTo>
                  <a:lnTo>
                    <a:pt x="314" y="0"/>
                  </a:lnTo>
                  <a:lnTo>
                    <a:pt x="314" y="40"/>
                  </a:lnTo>
                  <a:lnTo>
                    <a:pt x="314" y="71"/>
                  </a:lnTo>
                  <a:lnTo>
                    <a:pt x="305" y="101"/>
                  </a:lnTo>
                  <a:lnTo>
                    <a:pt x="295" y="141"/>
                  </a:lnTo>
                  <a:lnTo>
                    <a:pt x="284" y="172"/>
                  </a:lnTo>
                  <a:lnTo>
                    <a:pt x="274" y="202"/>
                  </a:lnTo>
                  <a:lnTo>
                    <a:pt x="253" y="223"/>
                  </a:lnTo>
                  <a:lnTo>
                    <a:pt x="244" y="263"/>
                  </a:lnTo>
                  <a:lnTo>
                    <a:pt x="223" y="284"/>
                  </a:lnTo>
                  <a:lnTo>
                    <a:pt x="203" y="314"/>
                  </a:lnTo>
                  <a:lnTo>
                    <a:pt x="183" y="345"/>
                  </a:lnTo>
                  <a:lnTo>
                    <a:pt x="162" y="374"/>
                  </a:lnTo>
                  <a:lnTo>
                    <a:pt x="142" y="405"/>
                  </a:lnTo>
                  <a:lnTo>
                    <a:pt x="122" y="435"/>
                  </a:lnTo>
                  <a:lnTo>
                    <a:pt x="102" y="466"/>
                  </a:lnTo>
                  <a:lnTo>
                    <a:pt x="82" y="496"/>
                  </a:lnTo>
                  <a:close/>
                </a:path>
              </a:pathLst>
            </a:custGeom>
            <a:solidFill>
              <a:srgbClr val="99CC99"/>
            </a:solidFill>
            <a:ln w="0">
              <a:solidFill>
                <a:srgbClr val="99CC99"/>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93" name="Freeform 392"/>
            <p:cNvSpPr>
              <a:spLocks/>
            </p:cNvSpPr>
            <p:nvPr/>
          </p:nvSpPr>
          <p:spPr bwMode="auto">
            <a:xfrm>
              <a:off x="1850" y="2674"/>
              <a:ext cx="45" cy="71"/>
            </a:xfrm>
            <a:custGeom>
              <a:avLst/>
              <a:gdLst>
                <a:gd name="T0" fmla="*/ 82 w 314"/>
                <a:gd name="T1" fmla="*/ 496 h 496"/>
                <a:gd name="T2" fmla="*/ 51 w 314"/>
                <a:gd name="T3" fmla="*/ 466 h 496"/>
                <a:gd name="T4" fmla="*/ 30 w 314"/>
                <a:gd name="T5" fmla="*/ 425 h 496"/>
                <a:gd name="T6" fmla="*/ 11 w 314"/>
                <a:gd name="T7" fmla="*/ 374 h 496"/>
                <a:gd name="T8" fmla="*/ 11 w 314"/>
                <a:gd name="T9" fmla="*/ 334 h 496"/>
                <a:gd name="T10" fmla="*/ 0 w 314"/>
                <a:gd name="T11" fmla="*/ 284 h 496"/>
                <a:gd name="T12" fmla="*/ 0 w 314"/>
                <a:gd name="T13" fmla="*/ 233 h 496"/>
                <a:gd name="T14" fmla="*/ 0 w 314"/>
                <a:gd name="T15" fmla="*/ 183 h 496"/>
                <a:gd name="T16" fmla="*/ 11 w 314"/>
                <a:gd name="T17" fmla="*/ 132 h 496"/>
                <a:gd name="T18" fmla="*/ 314 w 314"/>
                <a:gd name="T19" fmla="*/ 0 h 496"/>
                <a:gd name="T20" fmla="*/ 314 w 314"/>
                <a:gd name="T21" fmla="*/ 40 h 496"/>
                <a:gd name="T22" fmla="*/ 314 w 314"/>
                <a:gd name="T23" fmla="*/ 71 h 496"/>
                <a:gd name="T24" fmla="*/ 305 w 314"/>
                <a:gd name="T25" fmla="*/ 101 h 496"/>
                <a:gd name="T26" fmla="*/ 295 w 314"/>
                <a:gd name="T27" fmla="*/ 141 h 496"/>
                <a:gd name="T28" fmla="*/ 284 w 314"/>
                <a:gd name="T29" fmla="*/ 172 h 496"/>
                <a:gd name="T30" fmla="*/ 274 w 314"/>
                <a:gd name="T31" fmla="*/ 202 h 496"/>
                <a:gd name="T32" fmla="*/ 253 w 314"/>
                <a:gd name="T33" fmla="*/ 223 h 496"/>
                <a:gd name="T34" fmla="*/ 244 w 314"/>
                <a:gd name="T35" fmla="*/ 263 h 496"/>
                <a:gd name="T36" fmla="*/ 223 w 314"/>
                <a:gd name="T37" fmla="*/ 284 h 496"/>
                <a:gd name="T38" fmla="*/ 203 w 314"/>
                <a:gd name="T39" fmla="*/ 314 h 496"/>
                <a:gd name="T40" fmla="*/ 183 w 314"/>
                <a:gd name="T41" fmla="*/ 345 h 496"/>
                <a:gd name="T42" fmla="*/ 162 w 314"/>
                <a:gd name="T43" fmla="*/ 374 h 496"/>
                <a:gd name="T44" fmla="*/ 142 w 314"/>
                <a:gd name="T45" fmla="*/ 405 h 496"/>
                <a:gd name="T46" fmla="*/ 122 w 314"/>
                <a:gd name="T47" fmla="*/ 435 h 496"/>
                <a:gd name="T48" fmla="*/ 102 w 314"/>
                <a:gd name="T49" fmla="*/ 466 h 496"/>
                <a:gd name="T50" fmla="*/ 82 w 314"/>
                <a:gd name="T51" fmla="*/ 496 h 4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14"/>
                <a:gd name="T79" fmla="*/ 0 h 496"/>
                <a:gd name="T80" fmla="*/ 314 w 314"/>
                <a:gd name="T81" fmla="*/ 496 h 49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14" h="496">
                  <a:moveTo>
                    <a:pt x="82" y="496"/>
                  </a:moveTo>
                  <a:lnTo>
                    <a:pt x="51" y="466"/>
                  </a:lnTo>
                  <a:lnTo>
                    <a:pt x="30" y="425"/>
                  </a:lnTo>
                  <a:lnTo>
                    <a:pt x="11" y="374"/>
                  </a:lnTo>
                  <a:lnTo>
                    <a:pt x="11" y="334"/>
                  </a:lnTo>
                  <a:lnTo>
                    <a:pt x="0" y="284"/>
                  </a:lnTo>
                  <a:lnTo>
                    <a:pt x="0" y="233"/>
                  </a:lnTo>
                  <a:lnTo>
                    <a:pt x="0" y="183"/>
                  </a:lnTo>
                  <a:lnTo>
                    <a:pt x="11" y="132"/>
                  </a:lnTo>
                  <a:lnTo>
                    <a:pt x="314" y="0"/>
                  </a:lnTo>
                  <a:lnTo>
                    <a:pt x="314" y="40"/>
                  </a:lnTo>
                  <a:lnTo>
                    <a:pt x="314" y="71"/>
                  </a:lnTo>
                  <a:lnTo>
                    <a:pt x="305" y="101"/>
                  </a:lnTo>
                  <a:lnTo>
                    <a:pt x="295" y="141"/>
                  </a:lnTo>
                  <a:lnTo>
                    <a:pt x="284" y="172"/>
                  </a:lnTo>
                  <a:lnTo>
                    <a:pt x="274" y="202"/>
                  </a:lnTo>
                  <a:lnTo>
                    <a:pt x="253" y="223"/>
                  </a:lnTo>
                  <a:lnTo>
                    <a:pt x="244" y="263"/>
                  </a:lnTo>
                  <a:lnTo>
                    <a:pt x="223" y="284"/>
                  </a:lnTo>
                  <a:lnTo>
                    <a:pt x="203" y="314"/>
                  </a:lnTo>
                  <a:lnTo>
                    <a:pt x="183" y="345"/>
                  </a:lnTo>
                  <a:lnTo>
                    <a:pt x="162" y="374"/>
                  </a:lnTo>
                  <a:lnTo>
                    <a:pt x="142" y="405"/>
                  </a:lnTo>
                  <a:lnTo>
                    <a:pt x="122" y="435"/>
                  </a:lnTo>
                  <a:lnTo>
                    <a:pt x="102" y="466"/>
                  </a:lnTo>
                  <a:lnTo>
                    <a:pt x="82" y="496"/>
                  </a:lnTo>
                </a:path>
              </a:pathLst>
            </a:custGeom>
            <a:noFill/>
            <a:ln w="0">
              <a:solidFill>
                <a:srgbClr val="99CC99"/>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94" name="Freeform 393"/>
            <p:cNvSpPr>
              <a:spLocks/>
            </p:cNvSpPr>
            <p:nvPr/>
          </p:nvSpPr>
          <p:spPr bwMode="auto">
            <a:xfrm>
              <a:off x="2145" y="2700"/>
              <a:ext cx="236" cy="62"/>
            </a:xfrm>
            <a:custGeom>
              <a:avLst/>
              <a:gdLst>
                <a:gd name="T0" fmla="*/ 1257 w 1652"/>
                <a:gd name="T1" fmla="*/ 19 h 435"/>
                <a:gd name="T2" fmla="*/ 1165 w 1652"/>
                <a:gd name="T3" fmla="*/ 40 h 435"/>
                <a:gd name="T4" fmla="*/ 1074 w 1652"/>
                <a:gd name="T5" fmla="*/ 60 h 435"/>
                <a:gd name="T6" fmla="*/ 973 w 1652"/>
                <a:gd name="T7" fmla="*/ 80 h 435"/>
                <a:gd name="T8" fmla="*/ 973 w 1652"/>
                <a:gd name="T9" fmla="*/ 111 h 435"/>
                <a:gd name="T10" fmla="*/ 1064 w 1652"/>
                <a:gd name="T11" fmla="*/ 131 h 435"/>
                <a:gd name="T12" fmla="*/ 1155 w 1652"/>
                <a:gd name="T13" fmla="*/ 162 h 435"/>
                <a:gd name="T14" fmla="*/ 1236 w 1652"/>
                <a:gd name="T15" fmla="*/ 191 h 435"/>
                <a:gd name="T16" fmla="*/ 1327 w 1652"/>
                <a:gd name="T17" fmla="*/ 222 h 435"/>
                <a:gd name="T18" fmla="*/ 1408 w 1652"/>
                <a:gd name="T19" fmla="*/ 252 h 435"/>
                <a:gd name="T20" fmla="*/ 1499 w 1652"/>
                <a:gd name="T21" fmla="*/ 283 h 435"/>
                <a:gd name="T22" fmla="*/ 1591 w 1652"/>
                <a:gd name="T23" fmla="*/ 324 h 435"/>
                <a:gd name="T24" fmla="*/ 1621 w 1652"/>
                <a:gd name="T25" fmla="*/ 343 h 435"/>
                <a:gd name="T26" fmla="*/ 1652 w 1652"/>
                <a:gd name="T27" fmla="*/ 435 h 435"/>
                <a:gd name="T28" fmla="*/ 1571 w 1652"/>
                <a:gd name="T29" fmla="*/ 404 h 435"/>
                <a:gd name="T30" fmla="*/ 1499 w 1652"/>
                <a:gd name="T31" fmla="*/ 374 h 435"/>
                <a:gd name="T32" fmla="*/ 1429 w 1652"/>
                <a:gd name="T33" fmla="*/ 343 h 435"/>
                <a:gd name="T34" fmla="*/ 1358 w 1652"/>
                <a:gd name="T35" fmla="*/ 324 h 435"/>
                <a:gd name="T36" fmla="*/ 1276 w 1652"/>
                <a:gd name="T37" fmla="*/ 293 h 435"/>
                <a:gd name="T38" fmla="*/ 1206 w 1652"/>
                <a:gd name="T39" fmla="*/ 273 h 435"/>
                <a:gd name="T40" fmla="*/ 1125 w 1652"/>
                <a:gd name="T41" fmla="*/ 242 h 435"/>
                <a:gd name="T42" fmla="*/ 1053 w 1652"/>
                <a:gd name="T43" fmla="*/ 232 h 435"/>
                <a:gd name="T44" fmla="*/ 963 w 1652"/>
                <a:gd name="T45" fmla="*/ 202 h 435"/>
                <a:gd name="T46" fmla="*/ 891 w 1652"/>
                <a:gd name="T47" fmla="*/ 191 h 435"/>
                <a:gd name="T48" fmla="*/ 811 w 1652"/>
                <a:gd name="T49" fmla="*/ 172 h 435"/>
                <a:gd name="T50" fmla="*/ 729 w 1652"/>
                <a:gd name="T51" fmla="*/ 162 h 435"/>
                <a:gd name="T52" fmla="*/ 649 w 1652"/>
                <a:gd name="T53" fmla="*/ 141 h 435"/>
                <a:gd name="T54" fmla="*/ 567 w 1652"/>
                <a:gd name="T55" fmla="*/ 131 h 435"/>
                <a:gd name="T56" fmla="*/ 486 w 1652"/>
                <a:gd name="T57" fmla="*/ 120 h 435"/>
                <a:gd name="T58" fmla="*/ 416 w 1652"/>
                <a:gd name="T59" fmla="*/ 111 h 435"/>
                <a:gd name="T60" fmla="*/ 304 w 1652"/>
                <a:gd name="T61" fmla="*/ 120 h 435"/>
                <a:gd name="T62" fmla="*/ 254 w 1652"/>
                <a:gd name="T63" fmla="*/ 120 h 435"/>
                <a:gd name="T64" fmla="*/ 202 w 1652"/>
                <a:gd name="T65" fmla="*/ 131 h 435"/>
                <a:gd name="T66" fmla="*/ 142 w 1652"/>
                <a:gd name="T67" fmla="*/ 120 h 435"/>
                <a:gd name="T68" fmla="*/ 90 w 1652"/>
                <a:gd name="T69" fmla="*/ 111 h 435"/>
                <a:gd name="T70" fmla="*/ 0 w 1652"/>
                <a:gd name="T71" fmla="*/ 70 h 435"/>
                <a:gd name="T72" fmla="*/ 31 w 1652"/>
                <a:gd name="T73" fmla="*/ 19 h 435"/>
                <a:gd name="T74" fmla="*/ 61 w 1652"/>
                <a:gd name="T75" fmla="*/ 9 h 435"/>
                <a:gd name="T76" fmla="*/ 142 w 1652"/>
                <a:gd name="T77" fmla="*/ 29 h 435"/>
                <a:gd name="T78" fmla="*/ 243 w 1652"/>
                <a:gd name="T79" fmla="*/ 50 h 435"/>
                <a:gd name="T80" fmla="*/ 273 w 1652"/>
                <a:gd name="T81" fmla="*/ 29 h 435"/>
                <a:gd name="T82" fmla="*/ 313 w 1652"/>
                <a:gd name="T83" fmla="*/ 0 h 435"/>
                <a:gd name="T84" fmla="*/ 374 w 1652"/>
                <a:gd name="T85" fmla="*/ 9 h 435"/>
                <a:gd name="T86" fmla="*/ 435 w 1652"/>
                <a:gd name="T87" fmla="*/ 19 h 435"/>
                <a:gd name="T88" fmla="*/ 496 w 1652"/>
                <a:gd name="T89" fmla="*/ 29 h 435"/>
                <a:gd name="T90" fmla="*/ 557 w 1652"/>
                <a:gd name="T91" fmla="*/ 29 h 435"/>
                <a:gd name="T92" fmla="*/ 618 w 1652"/>
                <a:gd name="T93" fmla="*/ 29 h 435"/>
                <a:gd name="T94" fmla="*/ 679 w 1652"/>
                <a:gd name="T95" fmla="*/ 40 h 435"/>
                <a:gd name="T96" fmla="*/ 740 w 1652"/>
                <a:gd name="T97" fmla="*/ 40 h 435"/>
                <a:gd name="T98" fmla="*/ 801 w 1652"/>
                <a:gd name="T99" fmla="*/ 40 h 435"/>
                <a:gd name="T100" fmla="*/ 862 w 1652"/>
                <a:gd name="T101" fmla="*/ 40 h 435"/>
                <a:gd name="T102" fmla="*/ 922 w 1652"/>
                <a:gd name="T103" fmla="*/ 40 h 435"/>
                <a:gd name="T104" fmla="*/ 983 w 1652"/>
                <a:gd name="T105" fmla="*/ 29 h 435"/>
                <a:gd name="T106" fmla="*/ 1053 w 1652"/>
                <a:gd name="T107" fmla="*/ 29 h 435"/>
                <a:gd name="T108" fmla="*/ 1104 w 1652"/>
                <a:gd name="T109" fmla="*/ 19 h 435"/>
                <a:gd name="T110" fmla="*/ 1175 w 1652"/>
                <a:gd name="T111" fmla="*/ 19 h 435"/>
                <a:gd name="T112" fmla="*/ 1236 w 1652"/>
                <a:gd name="T113" fmla="*/ 9 h 435"/>
                <a:gd name="T114" fmla="*/ 1307 w 1652"/>
                <a:gd name="T115" fmla="*/ 9 h 43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52"/>
                <a:gd name="T175" fmla="*/ 0 h 435"/>
                <a:gd name="T176" fmla="*/ 1652 w 1652"/>
                <a:gd name="T177" fmla="*/ 435 h 43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52" h="435">
                  <a:moveTo>
                    <a:pt x="1307" y="9"/>
                  </a:moveTo>
                  <a:lnTo>
                    <a:pt x="1257" y="19"/>
                  </a:lnTo>
                  <a:lnTo>
                    <a:pt x="1215" y="29"/>
                  </a:lnTo>
                  <a:lnTo>
                    <a:pt x="1165" y="40"/>
                  </a:lnTo>
                  <a:lnTo>
                    <a:pt x="1125" y="50"/>
                  </a:lnTo>
                  <a:lnTo>
                    <a:pt x="1074" y="60"/>
                  </a:lnTo>
                  <a:lnTo>
                    <a:pt x="1024" y="70"/>
                  </a:lnTo>
                  <a:lnTo>
                    <a:pt x="973" y="80"/>
                  </a:lnTo>
                  <a:lnTo>
                    <a:pt x="932" y="101"/>
                  </a:lnTo>
                  <a:lnTo>
                    <a:pt x="973" y="111"/>
                  </a:lnTo>
                  <a:lnTo>
                    <a:pt x="1024" y="120"/>
                  </a:lnTo>
                  <a:lnTo>
                    <a:pt x="1064" y="131"/>
                  </a:lnTo>
                  <a:lnTo>
                    <a:pt x="1104" y="151"/>
                  </a:lnTo>
                  <a:lnTo>
                    <a:pt x="1155" y="162"/>
                  </a:lnTo>
                  <a:lnTo>
                    <a:pt x="1196" y="181"/>
                  </a:lnTo>
                  <a:lnTo>
                    <a:pt x="1236" y="191"/>
                  </a:lnTo>
                  <a:lnTo>
                    <a:pt x="1287" y="202"/>
                  </a:lnTo>
                  <a:lnTo>
                    <a:pt x="1327" y="222"/>
                  </a:lnTo>
                  <a:lnTo>
                    <a:pt x="1368" y="232"/>
                  </a:lnTo>
                  <a:lnTo>
                    <a:pt x="1408" y="252"/>
                  </a:lnTo>
                  <a:lnTo>
                    <a:pt x="1459" y="263"/>
                  </a:lnTo>
                  <a:lnTo>
                    <a:pt x="1499" y="283"/>
                  </a:lnTo>
                  <a:lnTo>
                    <a:pt x="1550" y="303"/>
                  </a:lnTo>
                  <a:lnTo>
                    <a:pt x="1591" y="324"/>
                  </a:lnTo>
                  <a:lnTo>
                    <a:pt x="1631" y="343"/>
                  </a:lnTo>
                  <a:lnTo>
                    <a:pt x="1621" y="343"/>
                  </a:lnTo>
                  <a:lnTo>
                    <a:pt x="1602" y="364"/>
                  </a:lnTo>
                  <a:lnTo>
                    <a:pt x="1652" y="435"/>
                  </a:lnTo>
                  <a:lnTo>
                    <a:pt x="1611" y="414"/>
                  </a:lnTo>
                  <a:lnTo>
                    <a:pt x="1571" y="404"/>
                  </a:lnTo>
                  <a:lnTo>
                    <a:pt x="1541" y="384"/>
                  </a:lnTo>
                  <a:lnTo>
                    <a:pt x="1499" y="374"/>
                  </a:lnTo>
                  <a:lnTo>
                    <a:pt x="1459" y="353"/>
                  </a:lnTo>
                  <a:lnTo>
                    <a:pt x="1429" y="343"/>
                  </a:lnTo>
                  <a:lnTo>
                    <a:pt x="1388" y="334"/>
                  </a:lnTo>
                  <a:lnTo>
                    <a:pt x="1358" y="324"/>
                  </a:lnTo>
                  <a:lnTo>
                    <a:pt x="1307" y="303"/>
                  </a:lnTo>
                  <a:lnTo>
                    <a:pt x="1276" y="293"/>
                  </a:lnTo>
                  <a:lnTo>
                    <a:pt x="1236" y="283"/>
                  </a:lnTo>
                  <a:lnTo>
                    <a:pt x="1206" y="273"/>
                  </a:lnTo>
                  <a:lnTo>
                    <a:pt x="1155" y="252"/>
                  </a:lnTo>
                  <a:lnTo>
                    <a:pt x="1125" y="242"/>
                  </a:lnTo>
                  <a:lnTo>
                    <a:pt x="1084" y="232"/>
                  </a:lnTo>
                  <a:lnTo>
                    <a:pt x="1053" y="232"/>
                  </a:lnTo>
                  <a:lnTo>
                    <a:pt x="1003" y="212"/>
                  </a:lnTo>
                  <a:lnTo>
                    <a:pt x="963" y="202"/>
                  </a:lnTo>
                  <a:lnTo>
                    <a:pt x="922" y="191"/>
                  </a:lnTo>
                  <a:lnTo>
                    <a:pt x="891" y="191"/>
                  </a:lnTo>
                  <a:lnTo>
                    <a:pt x="851" y="181"/>
                  </a:lnTo>
                  <a:lnTo>
                    <a:pt x="811" y="172"/>
                  </a:lnTo>
                  <a:lnTo>
                    <a:pt x="770" y="162"/>
                  </a:lnTo>
                  <a:lnTo>
                    <a:pt x="729" y="162"/>
                  </a:lnTo>
                  <a:lnTo>
                    <a:pt x="689" y="151"/>
                  </a:lnTo>
                  <a:lnTo>
                    <a:pt x="649" y="141"/>
                  </a:lnTo>
                  <a:lnTo>
                    <a:pt x="608" y="131"/>
                  </a:lnTo>
                  <a:lnTo>
                    <a:pt x="567" y="131"/>
                  </a:lnTo>
                  <a:lnTo>
                    <a:pt x="527" y="120"/>
                  </a:lnTo>
                  <a:lnTo>
                    <a:pt x="486" y="120"/>
                  </a:lnTo>
                  <a:lnTo>
                    <a:pt x="446" y="111"/>
                  </a:lnTo>
                  <a:lnTo>
                    <a:pt x="416" y="111"/>
                  </a:lnTo>
                  <a:lnTo>
                    <a:pt x="355" y="111"/>
                  </a:lnTo>
                  <a:lnTo>
                    <a:pt x="304" y="120"/>
                  </a:lnTo>
                  <a:lnTo>
                    <a:pt x="273" y="120"/>
                  </a:lnTo>
                  <a:lnTo>
                    <a:pt x="254" y="120"/>
                  </a:lnTo>
                  <a:lnTo>
                    <a:pt x="223" y="120"/>
                  </a:lnTo>
                  <a:lnTo>
                    <a:pt x="202" y="131"/>
                  </a:lnTo>
                  <a:lnTo>
                    <a:pt x="172" y="120"/>
                  </a:lnTo>
                  <a:lnTo>
                    <a:pt x="142" y="120"/>
                  </a:lnTo>
                  <a:lnTo>
                    <a:pt x="111" y="120"/>
                  </a:lnTo>
                  <a:lnTo>
                    <a:pt x="90" y="111"/>
                  </a:lnTo>
                  <a:lnTo>
                    <a:pt x="40" y="101"/>
                  </a:lnTo>
                  <a:lnTo>
                    <a:pt x="0" y="70"/>
                  </a:lnTo>
                  <a:lnTo>
                    <a:pt x="10" y="29"/>
                  </a:lnTo>
                  <a:lnTo>
                    <a:pt x="31" y="19"/>
                  </a:lnTo>
                  <a:lnTo>
                    <a:pt x="40" y="9"/>
                  </a:lnTo>
                  <a:lnTo>
                    <a:pt x="61" y="9"/>
                  </a:lnTo>
                  <a:lnTo>
                    <a:pt x="101" y="9"/>
                  </a:lnTo>
                  <a:lnTo>
                    <a:pt x="142" y="29"/>
                  </a:lnTo>
                  <a:lnTo>
                    <a:pt x="193" y="40"/>
                  </a:lnTo>
                  <a:lnTo>
                    <a:pt x="243" y="50"/>
                  </a:lnTo>
                  <a:lnTo>
                    <a:pt x="254" y="40"/>
                  </a:lnTo>
                  <a:lnTo>
                    <a:pt x="273" y="29"/>
                  </a:lnTo>
                  <a:lnTo>
                    <a:pt x="294" y="19"/>
                  </a:lnTo>
                  <a:lnTo>
                    <a:pt x="313" y="0"/>
                  </a:lnTo>
                  <a:lnTo>
                    <a:pt x="344" y="0"/>
                  </a:lnTo>
                  <a:lnTo>
                    <a:pt x="374" y="9"/>
                  </a:lnTo>
                  <a:lnTo>
                    <a:pt x="405" y="9"/>
                  </a:lnTo>
                  <a:lnTo>
                    <a:pt x="435" y="19"/>
                  </a:lnTo>
                  <a:lnTo>
                    <a:pt x="466" y="19"/>
                  </a:lnTo>
                  <a:lnTo>
                    <a:pt x="496" y="29"/>
                  </a:lnTo>
                  <a:lnTo>
                    <a:pt x="527" y="29"/>
                  </a:lnTo>
                  <a:lnTo>
                    <a:pt x="557" y="29"/>
                  </a:lnTo>
                  <a:lnTo>
                    <a:pt x="588" y="29"/>
                  </a:lnTo>
                  <a:lnTo>
                    <a:pt x="618" y="29"/>
                  </a:lnTo>
                  <a:lnTo>
                    <a:pt x="649" y="29"/>
                  </a:lnTo>
                  <a:lnTo>
                    <a:pt x="679" y="40"/>
                  </a:lnTo>
                  <a:lnTo>
                    <a:pt x="709" y="40"/>
                  </a:lnTo>
                  <a:lnTo>
                    <a:pt x="740" y="40"/>
                  </a:lnTo>
                  <a:lnTo>
                    <a:pt x="770" y="40"/>
                  </a:lnTo>
                  <a:lnTo>
                    <a:pt x="801" y="40"/>
                  </a:lnTo>
                  <a:lnTo>
                    <a:pt x="830" y="40"/>
                  </a:lnTo>
                  <a:lnTo>
                    <a:pt x="862" y="40"/>
                  </a:lnTo>
                  <a:lnTo>
                    <a:pt x="891" y="40"/>
                  </a:lnTo>
                  <a:lnTo>
                    <a:pt x="922" y="40"/>
                  </a:lnTo>
                  <a:lnTo>
                    <a:pt x="952" y="29"/>
                  </a:lnTo>
                  <a:lnTo>
                    <a:pt x="983" y="29"/>
                  </a:lnTo>
                  <a:lnTo>
                    <a:pt x="1013" y="29"/>
                  </a:lnTo>
                  <a:lnTo>
                    <a:pt x="1053" y="29"/>
                  </a:lnTo>
                  <a:lnTo>
                    <a:pt x="1074" y="29"/>
                  </a:lnTo>
                  <a:lnTo>
                    <a:pt x="1104" y="19"/>
                  </a:lnTo>
                  <a:lnTo>
                    <a:pt x="1145" y="19"/>
                  </a:lnTo>
                  <a:lnTo>
                    <a:pt x="1175" y="19"/>
                  </a:lnTo>
                  <a:lnTo>
                    <a:pt x="1206" y="19"/>
                  </a:lnTo>
                  <a:lnTo>
                    <a:pt x="1236" y="9"/>
                  </a:lnTo>
                  <a:lnTo>
                    <a:pt x="1276" y="9"/>
                  </a:lnTo>
                  <a:lnTo>
                    <a:pt x="1307" y="9"/>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95" name="Freeform 394"/>
            <p:cNvSpPr>
              <a:spLocks/>
            </p:cNvSpPr>
            <p:nvPr/>
          </p:nvSpPr>
          <p:spPr bwMode="auto">
            <a:xfrm>
              <a:off x="2145" y="2700"/>
              <a:ext cx="236" cy="62"/>
            </a:xfrm>
            <a:custGeom>
              <a:avLst/>
              <a:gdLst>
                <a:gd name="T0" fmla="*/ 1257 w 1652"/>
                <a:gd name="T1" fmla="*/ 19 h 435"/>
                <a:gd name="T2" fmla="*/ 1165 w 1652"/>
                <a:gd name="T3" fmla="*/ 40 h 435"/>
                <a:gd name="T4" fmla="*/ 1074 w 1652"/>
                <a:gd name="T5" fmla="*/ 60 h 435"/>
                <a:gd name="T6" fmla="*/ 973 w 1652"/>
                <a:gd name="T7" fmla="*/ 80 h 435"/>
                <a:gd name="T8" fmla="*/ 973 w 1652"/>
                <a:gd name="T9" fmla="*/ 111 h 435"/>
                <a:gd name="T10" fmla="*/ 1064 w 1652"/>
                <a:gd name="T11" fmla="*/ 131 h 435"/>
                <a:gd name="T12" fmla="*/ 1155 w 1652"/>
                <a:gd name="T13" fmla="*/ 162 h 435"/>
                <a:gd name="T14" fmla="*/ 1236 w 1652"/>
                <a:gd name="T15" fmla="*/ 191 h 435"/>
                <a:gd name="T16" fmla="*/ 1327 w 1652"/>
                <a:gd name="T17" fmla="*/ 222 h 435"/>
                <a:gd name="T18" fmla="*/ 1408 w 1652"/>
                <a:gd name="T19" fmla="*/ 252 h 435"/>
                <a:gd name="T20" fmla="*/ 1499 w 1652"/>
                <a:gd name="T21" fmla="*/ 283 h 435"/>
                <a:gd name="T22" fmla="*/ 1591 w 1652"/>
                <a:gd name="T23" fmla="*/ 324 h 435"/>
                <a:gd name="T24" fmla="*/ 1621 w 1652"/>
                <a:gd name="T25" fmla="*/ 343 h 435"/>
                <a:gd name="T26" fmla="*/ 1652 w 1652"/>
                <a:gd name="T27" fmla="*/ 435 h 435"/>
                <a:gd name="T28" fmla="*/ 1571 w 1652"/>
                <a:gd name="T29" fmla="*/ 404 h 435"/>
                <a:gd name="T30" fmla="*/ 1499 w 1652"/>
                <a:gd name="T31" fmla="*/ 374 h 435"/>
                <a:gd name="T32" fmla="*/ 1429 w 1652"/>
                <a:gd name="T33" fmla="*/ 343 h 435"/>
                <a:gd name="T34" fmla="*/ 1358 w 1652"/>
                <a:gd name="T35" fmla="*/ 324 h 435"/>
                <a:gd name="T36" fmla="*/ 1276 w 1652"/>
                <a:gd name="T37" fmla="*/ 293 h 435"/>
                <a:gd name="T38" fmla="*/ 1206 w 1652"/>
                <a:gd name="T39" fmla="*/ 273 h 435"/>
                <a:gd name="T40" fmla="*/ 1125 w 1652"/>
                <a:gd name="T41" fmla="*/ 242 h 435"/>
                <a:gd name="T42" fmla="*/ 1053 w 1652"/>
                <a:gd name="T43" fmla="*/ 232 h 435"/>
                <a:gd name="T44" fmla="*/ 963 w 1652"/>
                <a:gd name="T45" fmla="*/ 202 h 435"/>
                <a:gd name="T46" fmla="*/ 891 w 1652"/>
                <a:gd name="T47" fmla="*/ 191 h 435"/>
                <a:gd name="T48" fmla="*/ 811 w 1652"/>
                <a:gd name="T49" fmla="*/ 172 h 435"/>
                <a:gd name="T50" fmla="*/ 729 w 1652"/>
                <a:gd name="T51" fmla="*/ 162 h 435"/>
                <a:gd name="T52" fmla="*/ 649 w 1652"/>
                <a:gd name="T53" fmla="*/ 141 h 435"/>
                <a:gd name="T54" fmla="*/ 567 w 1652"/>
                <a:gd name="T55" fmla="*/ 131 h 435"/>
                <a:gd name="T56" fmla="*/ 486 w 1652"/>
                <a:gd name="T57" fmla="*/ 120 h 435"/>
                <a:gd name="T58" fmla="*/ 416 w 1652"/>
                <a:gd name="T59" fmla="*/ 111 h 435"/>
                <a:gd name="T60" fmla="*/ 304 w 1652"/>
                <a:gd name="T61" fmla="*/ 120 h 435"/>
                <a:gd name="T62" fmla="*/ 254 w 1652"/>
                <a:gd name="T63" fmla="*/ 120 h 435"/>
                <a:gd name="T64" fmla="*/ 202 w 1652"/>
                <a:gd name="T65" fmla="*/ 131 h 435"/>
                <a:gd name="T66" fmla="*/ 142 w 1652"/>
                <a:gd name="T67" fmla="*/ 120 h 435"/>
                <a:gd name="T68" fmla="*/ 90 w 1652"/>
                <a:gd name="T69" fmla="*/ 111 h 435"/>
                <a:gd name="T70" fmla="*/ 0 w 1652"/>
                <a:gd name="T71" fmla="*/ 70 h 435"/>
                <a:gd name="T72" fmla="*/ 31 w 1652"/>
                <a:gd name="T73" fmla="*/ 19 h 435"/>
                <a:gd name="T74" fmla="*/ 61 w 1652"/>
                <a:gd name="T75" fmla="*/ 9 h 435"/>
                <a:gd name="T76" fmla="*/ 142 w 1652"/>
                <a:gd name="T77" fmla="*/ 29 h 435"/>
                <a:gd name="T78" fmla="*/ 243 w 1652"/>
                <a:gd name="T79" fmla="*/ 50 h 435"/>
                <a:gd name="T80" fmla="*/ 273 w 1652"/>
                <a:gd name="T81" fmla="*/ 29 h 435"/>
                <a:gd name="T82" fmla="*/ 313 w 1652"/>
                <a:gd name="T83" fmla="*/ 0 h 435"/>
                <a:gd name="T84" fmla="*/ 374 w 1652"/>
                <a:gd name="T85" fmla="*/ 9 h 435"/>
                <a:gd name="T86" fmla="*/ 435 w 1652"/>
                <a:gd name="T87" fmla="*/ 19 h 435"/>
                <a:gd name="T88" fmla="*/ 496 w 1652"/>
                <a:gd name="T89" fmla="*/ 29 h 435"/>
                <a:gd name="T90" fmla="*/ 557 w 1652"/>
                <a:gd name="T91" fmla="*/ 29 h 435"/>
                <a:gd name="T92" fmla="*/ 618 w 1652"/>
                <a:gd name="T93" fmla="*/ 29 h 435"/>
                <a:gd name="T94" fmla="*/ 679 w 1652"/>
                <a:gd name="T95" fmla="*/ 40 h 435"/>
                <a:gd name="T96" fmla="*/ 740 w 1652"/>
                <a:gd name="T97" fmla="*/ 40 h 435"/>
                <a:gd name="T98" fmla="*/ 801 w 1652"/>
                <a:gd name="T99" fmla="*/ 40 h 435"/>
                <a:gd name="T100" fmla="*/ 862 w 1652"/>
                <a:gd name="T101" fmla="*/ 40 h 435"/>
                <a:gd name="T102" fmla="*/ 922 w 1652"/>
                <a:gd name="T103" fmla="*/ 40 h 435"/>
                <a:gd name="T104" fmla="*/ 983 w 1652"/>
                <a:gd name="T105" fmla="*/ 29 h 435"/>
                <a:gd name="T106" fmla="*/ 1053 w 1652"/>
                <a:gd name="T107" fmla="*/ 29 h 435"/>
                <a:gd name="T108" fmla="*/ 1104 w 1652"/>
                <a:gd name="T109" fmla="*/ 19 h 435"/>
                <a:gd name="T110" fmla="*/ 1175 w 1652"/>
                <a:gd name="T111" fmla="*/ 19 h 435"/>
                <a:gd name="T112" fmla="*/ 1236 w 1652"/>
                <a:gd name="T113" fmla="*/ 9 h 435"/>
                <a:gd name="T114" fmla="*/ 1307 w 1652"/>
                <a:gd name="T115" fmla="*/ 9 h 43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52"/>
                <a:gd name="T175" fmla="*/ 0 h 435"/>
                <a:gd name="T176" fmla="*/ 1652 w 1652"/>
                <a:gd name="T177" fmla="*/ 435 h 43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52" h="435">
                  <a:moveTo>
                    <a:pt x="1307" y="9"/>
                  </a:moveTo>
                  <a:lnTo>
                    <a:pt x="1257" y="19"/>
                  </a:lnTo>
                  <a:lnTo>
                    <a:pt x="1215" y="29"/>
                  </a:lnTo>
                  <a:lnTo>
                    <a:pt x="1165" y="40"/>
                  </a:lnTo>
                  <a:lnTo>
                    <a:pt x="1125" y="50"/>
                  </a:lnTo>
                  <a:lnTo>
                    <a:pt x="1074" y="60"/>
                  </a:lnTo>
                  <a:lnTo>
                    <a:pt x="1024" y="70"/>
                  </a:lnTo>
                  <a:lnTo>
                    <a:pt x="973" y="80"/>
                  </a:lnTo>
                  <a:lnTo>
                    <a:pt x="932" y="101"/>
                  </a:lnTo>
                  <a:lnTo>
                    <a:pt x="973" y="111"/>
                  </a:lnTo>
                  <a:lnTo>
                    <a:pt x="1024" y="120"/>
                  </a:lnTo>
                  <a:lnTo>
                    <a:pt x="1064" y="131"/>
                  </a:lnTo>
                  <a:lnTo>
                    <a:pt x="1104" y="151"/>
                  </a:lnTo>
                  <a:lnTo>
                    <a:pt x="1155" y="162"/>
                  </a:lnTo>
                  <a:lnTo>
                    <a:pt x="1196" y="181"/>
                  </a:lnTo>
                  <a:lnTo>
                    <a:pt x="1236" y="191"/>
                  </a:lnTo>
                  <a:lnTo>
                    <a:pt x="1287" y="202"/>
                  </a:lnTo>
                  <a:lnTo>
                    <a:pt x="1327" y="222"/>
                  </a:lnTo>
                  <a:lnTo>
                    <a:pt x="1368" y="232"/>
                  </a:lnTo>
                  <a:lnTo>
                    <a:pt x="1408" y="252"/>
                  </a:lnTo>
                  <a:lnTo>
                    <a:pt x="1459" y="263"/>
                  </a:lnTo>
                  <a:lnTo>
                    <a:pt x="1499" y="283"/>
                  </a:lnTo>
                  <a:lnTo>
                    <a:pt x="1550" y="303"/>
                  </a:lnTo>
                  <a:lnTo>
                    <a:pt x="1591" y="324"/>
                  </a:lnTo>
                  <a:lnTo>
                    <a:pt x="1631" y="343"/>
                  </a:lnTo>
                  <a:lnTo>
                    <a:pt x="1621" y="343"/>
                  </a:lnTo>
                  <a:lnTo>
                    <a:pt x="1602" y="364"/>
                  </a:lnTo>
                  <a:lnTo>
                    <a:pt x="1652" y="435"/>
                  </a:lnTo>
                  <a:lnTo>
                    <a:pt x="1611" y="414"/>
                  </a:lnTo>
                  <a:lnTo>
                    <a:pt x="1571" y="404"/>
                  </a:lnTo>
                  <a:lnTo>
                    <a:pt x="1541" y="384"/>
                  </a:lnTo>
                  <a:lnTo>
                    <a:pt x="1499" y="374"/>
                  </a:lnTo>
                  <a:lnTo>
                    <a:pt x="1459" y="353"/>
                  </a:lnTo>
                  <a:lnTo>
                    <a:pt x="1429" y="343"/>
                  </a:lnTo>
                  <a:lnTo>
                    <a:pt x="1388" y="334"/>
                  </a:lnTo>
                  <a:lnTo>
                    <a:pt x="1358" y="324"/>
                  </a:lnTo>
                  <a:lnTo>
                    <a:pt x="1307" y="303"/>
                  </a:lnTo>
                  <a:lnTo>
                    <a:pt x="1276" y="293"/>
                  </a:lnTo>
                  <a:lnTo>
                    <a:pt x="1236" y="283"/>
                  </a:lnTo>
                  <a:lnTo>
                    <a:pt x="1206" y="273"/>
                  </a:lnTo>
                  <a:lnTo>
                    <a:pt x="1155" y="252"/>
                  </a:lnTo>
                  <a:lnTo>
                    <a:pt x="1125" y="242"/>
                  </a:lnTo>
                  <a:lnTo>
                    <a:pt x="1084" y="232"/>
                  </a:lnTo>
                  <a:lnTo>
                    <a:pt x="1053" y="232"/>
                  </a:lnTo>
                  <a:lnTo>
                    <a:pt x="1003" y="212"/>
                  </a:lnTo>
                  <a:lnTo>
                    <a:pt x="963" y="202"/>
                  </a:lnTo>
                  <a:lnTo>
                    <a:pt x="922" y="191"/>
                  </a:lnTo>
                  <a:lnTo>
                    <a:pt x="891" y="191"/>
                  </a:lnTo>
                  <a:lnTo>
                    <a:pt x="851" y="181"/>
                  </a:lnTo>
                  <a:lnTo>
                    <a:pt x="811" y="172"/>
                  </a:lnTo>
                  <a:lnTo>
                    <a:pt x="770" y="162"/>
                  </a:lnTo>
                  <a:lnTo>
                    <a:pt x="729" y="162"/>
                  </a:lnTo>
                  <a:lnTo>
                    <a:pt x="689" y="151"/>
                  </a:lnTo>
                  <a:lnTo>
                    <a:pt x="649" y="141"/>
                  </a:lnTo>
                  <a:lnTo>
                    <a:pt x="608" y="131"/>
                  </a:lnTo>
                  <a:lnTo>
                    <a:pt x="567" y="131"/>
                  </a:lnTo>
                  <a:lnTo>
                    <a:pt x="527" y="120"/>
                  </a:lnTo>
                  <a:lnTo>
                    <a:pt x="486" y="120"/>
                  </a:lnTo>
                  <a:lnTo>
                    <a:pt x="446" y="111"/>
                  </a:lnTo>
                  <a:lnTo>
                    <a:pt x="416" y="111"/>
                  </a:lnTo>
                  <a:lnTo>
                    <a:pt x="355" y="111"/>
                  </a:lnTo>
                  <a:lnTo>
                    <a:pt x="304" y="120"/>
                  </a:lnTo>
                  <a:lnTo>
                    <a:pt x="273" y="120"/>
                  </a:lnTo>
                  <a:lnTo>
                    <a:pt x="254" y="120"/>
                  </a:lnTo>
                  <a:lnTo>
                    <a:pt x="223" y="120"/>
                  </a:lnTo>
                  <a:lnTo>
                    <a:pt x="202" y="131"/>
                  </a:lnTo>
                  <a:lnTo>
                    <a:pt x="172" y="120"/>
                  </a:lnTo>
                  <a:lnTo>
                    <a:pt x="142" y="120"/>
                  </a:lnTo>
                  <a:lnTo>
                    <a:pt x="111" y="120"/>
                  </a:lnTo>
                  <a:lnTo>
                    <a:pt x="90" y="111"/>
                  </a:lnTo>
                  <a:lnTo>
                    <a:pt x="40" y="101"/>
                  </a:lnTo>
                  <a:lnTo>
                    <a:pt x="0" y="70"/>
                  </a:lnTo>
                  <a:lnTo>
                    <a:pt x="10" y="29"/>
                  </a:lnTo>
                  <a:lnTo>
                    <a:pt x="31" y="19"/>
                  </a:lnTo>
                  <a:lnTo>
                    <a:pt x="40" y="9"/>
                  </a:lnTo>
                  <a:lnTo>
                    <a:pt x="61" y="9"/>
                  </a:lnTo>
                  <a:lnTo>
                    <a:pt x="101" y="9"/>
                  </a:lnTo>
                  <a:lnTo>
                    <a:pt x="142" y="29"/>
                  </a:lnTo>
                  <a:lnTo>
                    <a:pt x="193" y="40"/>
                  </a:lnTo>
                  <a:lnTo>
                    <a:pt x="243" y="50"/>
                  </a:lnTo>
                  <a:lnTo>
                    <a:pt x="254" y="40"/>
                  </a:lnTo>
                  <a:lnTo>
                    <a:pt x="273" y="29"/>
                  </a:lnTo>
                  <a:lnTo>
                    <a:pt x="294" y="19"/>
                  </a:lnTo>
                  <a:lnTo>
                    <a:pt x="313" y="0"/>
                  </a:lnTo>
                  <a:lnTo>
                    <a:pt x="344" y="0"/>
                  </a:lnTo>
                  <a:lnTo>
                    <a:pt x="374" y="9"/>
                  </a:lnTo>
                  <a:lnTo>
                    <a:pt x="405" y="9"/>
                  </a:lnTo>
                  <a:lnTo>
                    <a:pt x="435" y="19"/>
                  </a:lnTo>
                  <a:lnTo>
                    <a:pt x="466" y="19"/>
                  </a:lnTo>
                  <a:lnTo>
                    <a:pt x="496" y="29"/>
                  </a:lnTo>
                  <a:lnTo>
                    <a:pt x="527" y="29"/>
                  </a:lnTo>
                  <a:lnTo>
                    <a:pt x="557" y="29"/>
                  </a:lnTo>
                  <a:lnTo>
                    <a:pt x="588" y="29"/>
                  </a:lnTo>
                  <a:lnTo>
                    <a:pt x="618" y="29"/>
                  </a:lnTo>
                  <a:lnTo>
                    <a:pt x="649" y="29"/>
                  </a:lnTo>
                  <a:lnTo>
                    <a:pt x="679" y="40"/>
                  </a:lnTo>
                  <a:lnTo>
                    <a:pt x="709" y="40"/>
                  </a:lnTo>
                  <a:lnTo>
                    <a:pt x="740" y="40"/>
                  </a:lnTo>
                  <a:lnTo>
                    <a:pt x="770" y="40"/>
                  </a:lnTo>
                  <a:lnTo>
                    <a:pt x="801" y="40"/>
                  </a:lnTo>
                  <a:lnTo>
                    <a:pt x="830" y="40"/>
                  </a:lnTo>
                  <a:lnTo>
                    <a:pt x="862" y="40"/>
                  </a:lnTo>
                  <a:lnTo>
                    <a:pt x="891" y="40"/>
                  </a:lnTo>
                  <a:lnTo>
                    <a:pt x="922" y="40"/>
                  </a:lnTo>
                  <a:lnTo>
                    <a:pt x="952" y="29"/>
                  </a:lnTo>
                  <a:lnTo>
                    <a:pt x="983" y="29"/>
                  </a:lnTo>
                  <a:lnTo>
                    <a:pt x="1013" y="29"/>
                  </a:lnTo>
                  <a:lnTo>
                    <a:pt x="1053" y="29"/>
                  </a:lnTo>
                  <a:lnTo>
                    <a:pt x="1074" y="29"/>
                  </a:lnTo>
                  <a:lnTo>
                    <a:pt x="1104" y="19"/>
                  </a:lnTo>
                  <a:lnTo>
                    <a:pt x="1145" y="19"/>
                  </a:lnTo>
                  <a:lnTo>
                    <a:pt x="1175" y="19"/>
                  </a:lnTo>
                  <a:lnTo>
                    <a:pt x="1206" y="19"/>
                  </a:lnTo>
                  <a:lnTo>
                    <a:pt x="1236" y="9"/>
                  </a:lnTo>
                  <a:lnTo>
                    <a:pt x="1276" y="9"/>
                  </a:lnTo>
                  <a:lnTo>
                    <a:pt x="1307" y="9"/>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96" name="Freeform 395"/>
            <p:cNvSpPr>
              <a:spLocks/>
            </p:cNvSpPr>
            <p:nvPr/>
          </p:nvSpPr>
          <p:spPr bwMode="auto">
            <a:xfrm>
              <a:off x="1694" y="2706"/>
              <a:ext cx="150" cy="69"/>
            </a:xfrm>
            <a:custGeom>
              <a:avLst/>
              <a:gdLst>
                <a:gd name="T0" fmla="*/ 944 w 1055"/>
                <a:gd name="T1" fmla="*/ 80 h 486"/>
                <a:gd name="T2" fmla="*/ 944 w 1055"/>
                <a:gd name="T3" fmla="*/ 141 h 486"/>
                <a:gd name="T4" fmla="*/ 974 w 1055"/>
                <a:gd name="T5" fmla="*/ 202 h 486"/>
                <a:gd name="T6" fmla="*/ 1005 w 1055"/>
                <a:gd name="T7" fmla="*/ 273 h 486"/>
                <a:gd name="T8" fmla="*/ 1034 w 1055"/>
                <a:gd name="T9" fmla="*/ 334 h 486"/>
                <a:gd name="T10" fmla="*/ 1055 w 1055"/>
                <a:gd name="T11" fmla="*/ 385 h 486"/>
                <a:gd name="T12" fmla="*/ 1045 w 1055"/>
                <a:gd name="T13" fmla="*/ 435 h 486"/>
                <a:gd name="T14" fmla="*/ 994 w 1055"/>
                <a:gd name="T15" fmla="*/ 475 h 486"/>
                <a:gd name="T16" fmla="*/ 923 w 1055"/>
                <a:gd name="T17" fmla="*/ 475 h 486"/>
                <a:gd name="T18" fmla="*/ 862 w 1055"/>
                <a:gd name="T19" fmla="*/ 475 h 486"/>
                <a:gd name="T20" fmla="*/ 801 w 1055"/>
                <a:gd name="T21" fmla="*/ 466 h 486"/>
                <a:gd name="T22" fmla="*/ 740 w 1055"/>
                <a:gd name="T23" fmla="*/ 456 h 486"/>
                <a:gd name="T24" fmla="*/ 679 w 1055"/>
                <a:gd name="T25" fmla="*/ 446 h 486"/>
                <a:gd name="T26" fmla="*/ 618 w 1055"/>
                <a:gd name="T27" fmla="*/ 425 h 486"/>
                <a:gd name="T28" fmla="*/ 559 w 1055"/>
                <a:gd name="T29" fmla="*/ 415 h 486"/>
                <a:gd name="T30" fmla="*/ 498 w 1055"/>
                <a:gd name="T31" fmla="*/ 395 h 486"/>
                <a:gd name="T32" fmla="*/ 437 w 1055"/>
                <a:gd name="T33" fmla="*/ 374 h 486"/>
                <a:gd name="T34" fmla="*/ 376 w 1055"/>
                <a:gd name="T35" fmla="*/ 355 h 486"/>
                <a:gd name="T36" fmla="*/ 315 w 1055"/>
                <a:gd name="T37" fmla="*/ 344 h 486"/>
                <a:gd name="T38" fmla="*/ 254 w 1055"/>
                <a:gd name="T39" fmla="*/ 324 h 486"/>
                <a:gd name="T40" fmla="*/ 193 w 1055"/>
                <a:gd name="T41" fmla="*/ 313 h 486"/>
                <a:gd name="T42" fmla="*/ 143 w 1055"/>
                <a:gd name="T43" fmla="*/ 303 h 486"/>
                <a:gd name="T44" fmla="*/ 82 w 1055"/>
                <a:gd name="T45" fmla="*/ 294 h 486"/>
                <a:gd name="T46" fmla="*/ 21 w 1055"/>
                <a:gd name="T47" fmla="*/ 294 h 486"/>
                <a:gd name="T48" fmla="*/ 11 w 1055"/>
                <a:gd name="T49" fmla="*/ 243 h 486"/>
                <a:gd name="T50" fmla="*/ 52 w 1055"/>
                <a:gd name="T51" fmla="*/ 162 h 486"/>
                <a:gd name="T52" fmla="*/ 132 w 1055"/>
                <a:gd name="T53" fmla="*/ 101 h 486"/>
                <a:gd name="T54" fmla="*/ 214 w 1055"/>
                <a:gd name="T55" fmla="*/ 30 h 486"/>
                <a:gd name="T56" fmla="*/ 284 w 1055"/>
                <a:gd name="T57" fmla="*/ 10 h 486"/>
                <a:gd name="T58" fmla="*/ 376 w 1055"/>
                <a:gd name="T59" fmla="*/ 40 h 486"/>
                <a:gd name="T60" fmla="*/ 467 w 1055"/>
                <a:gd name="T61" fmla="*/ 80 h 486"/>
                <a:gd name="T62" fmla="*/ 559 w 1055"/>
                <a:gd name="T63" fmla="*/ 111 h 486"/>
                <a:gd name="T64" fmla="*/ 650 w 1055"/>
                <a:gd name="T65" fmla="*/ 132 h 486"/>
                <a:gd name="T66" fmla="*/ 740 w 1055"/>
                <a:gd name="T67" fmla="*/ 132 h 486"/>
                <a:gd name="T68" fmla="*/ 832 w 1055"/>
                <a:gd name="T69" fmla="*/ 111 h 486"/>
                <a:gd name="T70" fmla="*/ 913 w 1055"/>
                <a:gd name="T71" fmla="*/ 71 h 48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55"/>
                <a:gd name="T109" fmla="*/ 0 h 486"/>
                <a:gd name="T110" fmla="*/ 1055 w 1055"/>
                <a:gd name="T111" fmla="*/ 486 h 48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55" h="486">
                  <a:moveTo>
                    <a:pt x="953" y="50"/>
                  </a:moveTo>
                  <a:lnTo>
                    <a:pt x="944" y="80"/>
                  </a:lnTo>
                  <a:lnTo>
                    <a:pt x="944" y="111"/>
                  </a:lnTo>
                  <a:lnTo>
                    <a:pt x="944" y="141"/>
                  </a:lnTo>
                  <a:lnTo>
                    <a:pt x="963" y="172"/>
                  </a:lnTo>
                  <a:lnTo>
                    <a:pt x="974" y="202"/>
                  </a:lnTo>
                  <a:lnTo>
                    <a:pt x="994" y="243"/>
                  </a:lnTo>
                  <a:lnTo>
                    <a:pt x="1005" y="273"/>
                  </a:lnTo>
                  <a:lnTo>
                    <a:pt x="1024" y="313"/>
                  </a:lnTo>
                  <a:lnTo>
                    <a:pt x="1034" y="334"/>
                  </a:lnTo>
                  <a:lnTo>
                    <a:pt x="1045" y="364"/>
                  </a:lnTo>
                  <a:lnTo>
                    <a:pt x="1055" y="385"/>
                  </a:lnTo>
                  <a:lnTo>
                    <a:pt x="1055" y="415"/>
                  </a:lnTo>
                  <a:lnTo>
                    <a:pt x="1045" y="435"/>
                  </a:lnTo>
                  <a:lnTo>
                    <a:pt x="1024" y="456"/>
                  </a:lnTo>
                  <a:lnTo>
                    <a:pt x="994" y="475"/>
                  </a:lnTo>
                  <a:lnTo>
                    <a:pt x="953" y="486"/>
                  </a:lnTo>
                  <a:lnTo>
                    <a:pt x="923" y="475"/>
                  </a:lnTo>
                  <a:lnTo>
                    <a:pt x="893" y="475"/>
                  </a:lnTo>
                  <a:lnTo>
                    <a:pt x="862" y="475"/>
                  </a:lnTo>
                  <a:lnTo>
                    <a:pt x="832" y="475"/>
                  </a:lnTo>
                  <a:lnTo>
                    <a:pt x="801" y="466"/>
                  </a:lnTo>
                  <a:lnTo>
                    <a:pt x="771" y="466"/>
                  </a:lnTo>
                  <a:lnTo>
                    <a:pt x="740" y="456"/>
                  </a:lnTo>
                  <a:lnTo>
                    <a:pt x="710" y="456"/>
                  </a:lnTo>
                  <a:lnTo>
                    <a:pt x="679" y="446"/>
                  </a:lnTo>
                  <a:lnTo>
                    <a:pt x="650" y="435"/>
                  </a:lnTo>
                  <a:lnTo>
                    <a:pt x="618" y="425"/>
                  </a:lnTo>
                  <a:lnTo>
                    <a:pt x="589" y="425"/>
                  </a:lnTo>
                  <a:lnTo>
                    <a:pt x="559" y="415"/>
                  </a:lnTo>
                  <a:lnTo>
                    <a:pt x="528" y="405"/>
                  </a:lnTo>
                  <a:lnTo>
                    <a:pt x="498" y="395"/>
                  </a:lnTo>
                  <a:lnTo>
                    <a:pt x="467" y="395"/>
                  </a:lnTo>
                  <a:lnTo>
                    <a:pt x="437" y="374"/>
                  </a:lnTo>
                  <a:lnTo>
                    <a:pt x="406" y="374"/>
                  </a:lnTo>
                  <a:lnTo>
                    <a:pt x="376" y="355"/>
                  </a:lnTo>
                  <a:lnTo>
                    <a:pt x="345" y="355"/>
                  </a:lnTo>
                  <a:lnTo>
                    <a:pt x="315" y="344"/>
                  </a:lnTo>
                  <a:lnTo>
                    <a:pt x="284" y="334"/>
                  </a:lnTo>
                  <a:lnTo>
                    <a:pt x="254" y="324"/>
                  </a:lnTo>
                  <a:lnTo>
                    <a:pt x="223" y="324"/>
                  </a:lnTo>
                  <a:lnTo>
                    <a:pt x="193" y="313"/>
                  </a:lnTo>
                  <a:lnTo>
                    <a:pt x="173" y="313"/>
                  </a:lnTo>
                  <a:lnTo>
                    <a:pt x="143" y="303"/>
                  </a:lnTo>
                  <a:lnTo>
                    <a:pt x="112" y="303"/>
                  </a:lnTo>
                  <a:lnTo>
                    <a:pt x="82" y="294"/>
                  </a:lnTo>
                  <a:lnTo>
                    <a:pt x="52" y="294"/>
                  </a:lnTo>
                  <a:lnTo>
                    <a:pt x="21" y="294"/>
                  </a:lnTo>
                  <a:lnTo>
                    <a:pt x="0" y="294"/>
                  </a:lnTo>
                  <a:lnTo>
                    <a:pt x="11" y="243"/>
                  </a:lnTo>
                  <a:lnTo>
                    <a:pt x="21" y="202"/>
                  </a:lnTo>
                  <a:lnTo>
                    <a:pt x="52" y="162"/>
                  </a:lnTo>
                  <a:lnTo>
                    <a:pt x="92" y="141"/>
                  </a:lnTo>
                  <a:lnTo>
                    <a:pt x="132" y="101"/>
                  </a:lnTo>
                  <a:lnTo>
                    <a:pt x="183" y="71"/>
                  </a:lnTo>
                  <a:lnTo>
                    <a:pt x="214" y="30"/>
                  </a:lnTo>
                  <a:lnTo>
                    <a:pt x="254" y="0"/>
                  </a:lnTo>
                  <a:lnTo>
                    <a:pt x="284" y="10"/>
                  </a:lnTo>
                  <a:lnTo>
                    <a:pt x="336" y="30"/>
                  </a:lnTo>
                  <a:lnTo>
                    <a:pt x="376" y="40"/>
                  </a:lnTo>
                  <a:lnTo>
                    <a:pt x="416" y="61"/>
                  </a:lnTo>
                  <a:lnTo>
                    <a:pt x="467" y="80"/>
                  </a:lnTo>
                  <a:lnTo>
                    <a:pt x="507" y="91"/>
                  </a:lnTo>
                  <a:lnTo>
                    <a:pt x="559" y="111"/>
                  </a:lnTo>
                  <a:lnTo>
                    <a:pt x="609" y="122"/>
                  </a:lnTo>
                  <a:lnTo>
                    <a:pt x="650" y="132"/>
                  </a:lnTo>
                  <a:lnTo>
                    <a:pt x="690" y="132"/>
                  </a:lnTo>
                  <a:lnTo>
                    <a:pt x="740" y="132"/>
                  </a:lnTo>
                  <a:lnTo>
                    <a:pt x="791" y="132"/>
                  </a:lnTo>
                  <a:lnTo>
                    <a:pt x="832" y="111"/>
                  </a:lnTo>
                  <a:lnTo>
                    <a:pt x="872" y="101"/>
                  </a:lnTo>
                  <a:lnTo>
                    <a:pt x="913" y="71"/>
                  </a:lnTo>
                  <a:lnTo>
                    <a:pt x="953" y="50"/>
                  </a:lnTo>
                  <a:close/>
                </a:path>
              </a:pathLst>
            </a:custGeom>
            <a:solidFill>
              <a:srgbClr val="669933"/>
            </a:solidFill>
            <a:ln w="0">
              <a:solidFill>
                <a:srgbClr val="6699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97" name="Freeform 396"/>
            <p:cNvSpPr>
              <a:spLocks/>
            </p:cNvSpPr>
            <p:nvPr/>
          </p:nvSpPr>
          <p:spPr bwMode="auto">
            <a:xfrm>
              <a:off x="1694" y="2706"/>
              <a:ext cx="150" cy="69"/>
            </a:xfrm>
            <a:custGeom>
              <a:avLst/>
              <a:gdLst>
                <a:gd name="T0" fmla="*/ 944 w 1055"/>
                <a:gd name="T1" fmla="*/ 80 h 486"/>
                <a:gd name="T2" fmla="*/ 944 w 1055"/>
                <a:gd name="T3" fmla="*/ 141 h 486"/>
                <a:gd name="T4" fmla="*/ 974 w 1055"/>
                <a:gd name="T5" fmla="*/ 202 h 486"/>
                <a:gd name="T6" fmla="*/ 1005 w 1055"/>
                <a:gd name="T7" fmla="*/ 273 h 486"/>
                <a:gd name="T8" fmla="*/ 1034 w 1055"/>
                <a:gd name="T9" fmla="*/ 334 h 486"/>
                <a:gd name="T10" fmla="*/ 1055 w 1055"/>
                <a:gd name="T11" fmla="*/ 385 h 486"/>
                <a:gd name="T12" fmla="*/ 1045 w 1055"/>
                <a:gd name="T13" fmla="*/ 435 h 486"/>
                <a:gd name="T14" fmla="*/ 994 w 1055"/>
                <a:gd name="T15" fmla="*/ 475 h 486"/>
                <a:gd name="T16" fmla="*/ 923 w 1055"/>
                <a:gd name="T17" fmla="*/ 475 h 486"/>
                <a:gd name="T18" fmla="*/ 862 w 1055"/>
                <a:gd name="T19" fmla="*/ 475 h 486"/>
                <a:gd name="T20" fmla="*/ 801 w 1055"/>
                <a:gd name="T21" fmla="*/ 466 h 486"/>
                <a:gd name="T22" fmla="*/ 740 w 1055"/>
                <a:gd name="T23" fmla="*/ 456 h 486"/>
                <a:gd name="T24" fmla="*/ 679 w 1055"/>
                <a:gd name="T25" fmla="*/ 446 h 486"/>
                <a:gd name="T26" fmla="*/ 618 w 1055"/>
                <a:gd name="T27" fmla="*/ 425 h 486"/>
                <a:gd name="T28" fmla="*/ 559 w 1055"/>
                <a:gd name="T29" fmla="*/ 415 h 486"/>
                <a:gd name="T30" fmla="*/ 498 w 1055"/>
                <a:gd name="T31" fmla="*/ 395 h 486"/>
                <a:gd name="T32" fmla="*/ 437 w 1055"/>
                <a:gd name="T33" fmla="*/ 374 h 486"/>
                <a:gd name="T34" fmla="*/ 376 w 1055"/>
                <a:gd name="T35" fmla="*/ 355 h 486"/>
                <a:gd name="T36" fmla="*/ 315 w 1055"/>
                <a:gd name="T37" fmla="*/ 344 h 486"/>
                <a:gd name="T38" fmla="*/ 254 w 1055"/>
                <a:gd name="T39" fmla="*/ 324 h 486"/>
                <a:gd name="T40" fmla="*/ 193 w 1055"/>
                <a:gd name="T41" fmla="*/ 313 h 486"/>
                <a:gd name="T42" fmla="*/ 143 w 1055"/>
                <a:gd name="T43" fmla="*/ 303 h 486"/>
                <a:gd name="T44" fmla="*/ 82 w 1055"/>
                <a:gd name="T45" fmla="*/ 294 h 486"/>
                <a:gd name="T46" fmla="*/ 21 w 1055"/>
                <a:gd name="T47" fmla="*/ 294 h 486"/>
                <a:gd name="T48" fmla="*/ 11 w 1055"/>
                <a:gd name="T49" fmla="*/ 243 h 486"/>
                <a:gd name="T50" fmla="*/ 52 w 1055"/>
                <a:gd name="T51" fmla="*/ 162 h 486"/>
                <a:gd name="T52" fmla="*/ 132 w 1055"/>
                <a:gd name="T53" fmla="*/ 101 h 486"/>
                <a:gd name="T54" fmla="*/ 214 w 1055"/>
                <a:gd name="T55" fmla="*/ 30 h 486"/>
                <a:gd name="T56" fmla="*/ 284 w 1055"/>
                <a:gd name="T57" fmla="*/ 10 h 486"/>
                <a:gd name="T58" fmla="*/ 376 w 1055"/>
                <a:gd name="T59" fmla="*/ 40 h 486"/>
                <a:gd name="T60" fmla="*/ 467 w 1055"/>
                <a:gd name="T61" fmla="*/ 80 h 486"/>
                <a:gd name="T62" fmla="*/ 559 w 1055"/>
                <a:gd name="T63" fmla="*/ 111 h 486"/>
                <a:gd name="T64" fmla="*/ 650 w 1055"/>
                <a:gd name="T65" fmla="*/ 132 h 486"/>
                <a:gd name="T66" fmla="*/ 740 w 1055"/>
                <a:gd name="T67" fmla="*/ 132 h 486"/>
                <a:gd name="T68" fmla="*/ 832 w 1055"/>
                <a:gd name="T69" fmla="*/ 111 h 486"/>
                <a:gd name="T70" fmla="*/ 913 w 1055"/>
                <a:gd name="T71" fmla="*/ 71 h 48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55"/>
                <a:gd name="T109" fmla="*/ 0 h 486"/>
                <a:gd name="T110" fmla="*/ 1055 w 1055"/>
                <a:gd name="T111" fmla="*/ 486 h 48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55" h="486">
                  <a:moveTo>
                    <a:pt x="953" y="50"/>
                  </a:moveTo>
                  <a:lnTo>
                    <a:pt x="944" y="80"/>
                  </a:lnTo>
                  <a:lnTo>
                    <a:pt x="944" y="111"/>
                  </a:lnTo>
                  <a:lnTo>
                    <a:pt x="944" y="141"/>
                  </a:lnTo>
                  <a:lnTo>
                    <a:pt x="963" y="172"/>
                  </a:lnTo>
                  <a:lnTo>
                    <a:pt x="974" y="202"/>
                  </a:lnTo>
                  <a:lnTo>
                    <a:pt x="994" y="243"/>
                  </a:lnTo>
                  <a:lnTo>
                    <a:pt x="1005" y="273"/>
                  </a:lnTo>
                  <a:lnTo>
                    <a:pt x="1024" y="313"/>
                  </a:lnTo>
                  <a:lnTo>
                    <a:pt x="1034" y="334"/>
                  </a:lnTo>
                  <a:lnTo>
                    <a:pt x="1045" y="364"/>
                  </a:lnTo>
                  <a:lnTo>
                    <a:pt x="1055" y="385"/>
                  </a:lnTo>
                  <a:lnTo>
                    <a:pt x="1055" y="415"/>
                  </a:lnTo>
                  <a:lnTo>
                    <a:pt x="1045" y="435"/>
                  </a:lnTo>
                  <a:lnTo>
                    <a:pt x="1024" y="456"/>
                  </a:lnTo>
                  <a:lnTo>
                    <a:pt x="994" y="475"/>
                  </a:lnTo>
                  <a:lnTo>
                    <a:pt x="953" y="486"/>
                  </a:lnTo>
                  <a:lnTo>
                    <a:pt x="923" y="475"/>
                  </a:lnTo>
                  <a:lnTo>
                    <a:pt x="893" y="475"/>
                  </a:lnTo>
                  <a:lnTo>
                    <a:pt x="862" y="475"/>
                  </a:lnTo>
                  <a:lnTo>
                    <a:pt x="832" y="475"/>
                  </a:lnTo>
                  <a:lnTo>
                    <a:pt x="801" y="466"/>
                  </a:lnTo>
                  <a:lnTo>
                    <a:pt x="771" y="466"/>
                  </a:lnTo>
                  <a:lnTo>
                    <a:pt x="740" y="456"/>
                  </a:lnTo>
                  <a:lnTo>
                    <a:pt x="710" y="456"/>
                  </a:lnTo>
                  <a:lnTo>
                    <a:pt x="679" y="446"/>
                  </a:lnTo>
                  <a:lnTo>
                    <a:pt x="650" y="435"/>
                  </a:lnTo>
                  <a:lnTo>
                    <a:pt x="618" y="425"/>
                  </a:lnTo>
                  <a:lnTo>
                    <a:pt x="589" y="425"/>
                  </a:lnTo>
                  <a:lnTo>
                    <a:pt x="559" y="415"/>
                  </a:lnTo>
                  <a:lnTo>
                    <a:pt x="528" y="405"/>
                  </a:lnTo>
                  <a:lnTo>
                    <a:pt x="498" y="395"/>
                  </a:lnTo>
                  <a:lnTo>
                    <a:pt x="467" y="395"/>
                  </a:lnTo>
                  <a:lnTo>
                    <a:pt x="437" y="374"/>
                  </a:lnTo>
                  <a:lnTo>
                    <a:pt x="406" y="374"/>
                  </a:lnTo>
                  <a:lnTo>
                    <a:pt x="376" y="355"/>
                  </a:lnTo>
                  <a:lnTo>
                    <a:pt x="345" y="355"/>
                  </a:lnTo>
                  <a:lnTo>
                    <a:pt x="315" y="344"/>
                  </a:lnTo>
                  <a:lnTo>
                    <a:pt x="284" y="334"/>
                  </a:lnTo>
                  <a:lnTo>
                    <a:pt x="254" y="324"/>
                  </a:lnTo>
                  <a:lnTo>
                    <a:pt x="223" y="324"/>
                  </a:lnTo>
                  <a:lnTo>
                    <a:pt x="193" y="313"/>
                  </a:lnTo>
                  <a:lnTo>
                    <a:pt x="173" y="313"/>
                  </a:lnTo>
                  <a:lnTo>
                    <a:pt x="143" y="303"/>
                  </a:lnTo>
                  <a:lnTo>
                    <a:pt x="112" y="303"/>
                  </a:lnTo>
                  <a:lnTo>
                    <a:pt x="82" y="294"/>
                  </a:lnTo>
                  <a:lnTo>
                    <a:pt x="52" y="294"/>
                  </a:lnTo>
                  <a:lnTo>
                    <a:pt x="21" y="294"/>
                  </a:lnTo>
                  <a:lnTo>
                    <a:pt x="0" y="294"/>
                  </a:lnTo>
                  <a:lnTo>
                    <a:pt x="11" y="243"/>
                  </a:lnTo>
                  <a:lnTo>
                    <a:pt x="21" y="202"/>
                  </a:lnTo>
                  <a:lnTo>
                    <a:pt x="52" y="162"/>
                  </a:lnTo>
                  <a:lnTo>
                    <a:pt x="92" y="141"/>
                  </a:lnTo>
                  <a:lnTo>
                    <a:pt x="132" y="101"/>
                  </a:lnTo>
                  <a:lnTo>
                    <a:pt x="183" y="71"/>
                  </a:lnTo>
                  <a:lnTo>
                    <a:pt x="214" y="30"/>
                  </a:lnTo>
                  <a:lnTo>
                    <a:pt x="254" y="0"/>
                  </a:lnTo>
                  <a:lnTo>
                    <a:pt x="284" y="10"/>
                  </a:lnTo>
                  <a:lnTo>
                    <a:pt x="336" y="30"/>
                  </a:lnTo>
                  <a:lnTo>
                    <a:pt x="376" y="40"/>
                  </a:lnTo>
                  <a:lnTo>
                    <a:pt x="416" y="61"/>
                  </a:lnTo>
                  <a:lnTo>
                    <a:pt x="467" y="80"/>
                  </a:lnTo>
                  <a:lnTo>
                    <a:pt x="507" y="91"/>
                  </a:lnTo>
                  <a:lnTo>
                    <a:pt x="559" y="111"/>
                  </a:lnTo>
                  <a:lnTo>
                    <a:pt x="609" y="122"/>
                  </a:lnTo>
                  <a:lnTo>
                    <a:pt x="650" y="132"/>
                  </a:lnTo>
                  <a:lnTo>
                    <a:pt x="690" y="132"/>
                  </a:lnTo>
                  <a:lnTo>
                    <a:pt x="740" y="132"/>
                  </a:lnTo>
                  <a:lnTo>
                    <a:pt x="791" y="132"/>
                  </a:lnTo>
                  <a:lnTo>
                    <a:pt x="832" y="111"/>
                  </a:lnTo>
                  <a:lnTo>
                    <a:pt x="872" y="101"/>
                  </a:lnTo>
                  <a:lnTo>
                    <a:pt x="913" y="71"/>
                  </a:lnTo>
                  <a:lnTo>
                    <a:pt x="953" y="50"/>
                  </a:lnTo>
                </a:path>
              </a:pathLst>
            </a:custGeom>
            <a:noFill/>
            <a:ln w="0">
              <a:solidFill>
                <a:srgbClr val="6699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98" name="Freeform 397"/>
            <p:cNvSpPr>
              <a:spLocks/>
            </p:cNvSpPr>
            <p:nvPr/>
          </p:nvSpPr>
          <p:spPr bwMode="auto">
            <a:xfrm>
              <a:off x="2478" y="2719"/>
              <a:ext cx="148" cy="30"/>
            </a:xfrm>
            <a:custGeom>
              <a:avLst/>
              <a:gdLst>
                <a:gd name="T0" fmla="*/ 1003 w 1033"/>
                <a:gd name="T1" fmla="*/ 10 h 212"/>
                <a:gd name="T2" fmla="*/ 953 w 1033"/>
                <a:gd name="T3" fmla="*/ 31 h 212"/>
                <a:gd name="T4" fmla="*/ 882 w 1033"/>
                <a:gd name="T5" fmla="*/ 60 h 212"/>
                <a:gd name="T6" fmla="*/ 831 w 1033"/>
                <a:gd name="T7" fmla="*/ 71 h 212"/>
                <a:gd name="T8" fmla="*/ 760 w 1033"/>
                <a:gd name="T9" fmla="*/ 91 h 212"/>
                <a:gd name="T10" fmla="*/ 699 w 1033"/>
                <a:gd name="T11" fmla="*/ 101 h 212"/>
                <a:gd name="T12" fmla="*/ 638 w 1033"/>
                <a:gd name="T13" fmla="*/ 121 h 212"/>
                <a:gd name="T14" fmla="*/ 567 w 1033"/>
                <a:gd name="T15" fmla="*/ 132 h 212"/>
                <a:gd name="T16" fmla="*/ 506 w 1033"/>
                <a:gd name="T17" fmla="*/ 142 h 212"/>
                <a:gd name="T18" fmla="*/ 436 w 1033"/>
                <a:gd name="T19" fmla="*/ 152 h 212"/>
                <a:gd name="T20" fmla="*/ 375 w 1033"/>
                <a:gd name="T21" fmla="*/ 162 h 212"/>
                <a:gd name="T22" fmla="*/ 304 w 1033"/>
                <a:gd name="T23" fmla="*/ 172 h 212"/>
                <a:gd name="T24" fmla="*/ 243 w 1033"/>
                <a:gd name="T25" fmla="*/ 172 h 212"/>
                <a:gd name="T26" fmla="*/ 171 w 1033"/>
                <a:gd name="T27" fmla="*/ 182 h 212"/>
                <a:gd name="T28" fmla="*/ 112 w 1033"/>
                <a:gd name="T29" fmla="*/ 193 h 212"/>
                <a:gd name="T30" fmla="*/ 51 w 1033"/>
                <a:gd name="T31" fmla="*/ 203 h 212"/>
                <a:gd name="T32" fmla="*/ 0 w 1033"/>
                <a:gd name="T33" fmla="*/ 182 h 212"/>
                <a:gd name="T34" fmla="*/ 51 w 1033"/>
                <a:gd name="T35" fmla="*/ 91 h 212"/>
                <a:gd name="T36" fmla="*/ 112 w 1033"/>
                <a:gd name="T37" fmla="*/ 91 h 212"/>
                <a:gd name="T38" fmla="*/ 171 w 1033"/>
                <a:gd name="T39" fmla="*/ 91 h 212"/>
                <a:gd name="T40" fmla="*/ 223 w 1033"/>
                <a:gd name="T41" fmla="*/ 81 h 212"/>
                <a:gd name="T42" fmla="*/ 293 w 1033"/>
                <a:gd name="T43" fmla="*/ 81 h 212"/>
                <a:gd name="T44" fmla="*/ 344 w 1033"/>
                <a:gd name="T45" fmla="*/ 81 h 212"/>
                <a:gd name="T46" fmla="*/ 415 w 1033"/>
                <a:gd name="T47" fmla="*/ 71 h 212"/>
                <a:gd name="T48" fmla="*/ 476 w 1033"/>
                <a:gd name="T49" fmla="*/ 71 h 212"/>
                <a:gd name="T50" fmla="*/ 547 w 1033"/>
                <a:gd name="T51" fmla="*/ 71 h 212"/>
                <a:gd name="T52" fmla="*/ 608 w 1033"/>
                <a:gd name="T53" fmla="*/ 60 h 212"/>
                <a:gd name="T54" fmla="*/ 669 w 1033"/>
                <a:gd name="T55" fmla="*/ 60 h 212"/>
                <a:gd name="T56" fmla="*/ 729 w 1033"/>
                <a:gd name="T57" fmla="*/ 50 h 212"/>
                <a:gd name="T58" fmla="*/ 800 w 1033"/>
                <a:gd name="T59" fmla="*/ 41 h 212"/>
                <a:gd name="T60" fmla="*/ 851 w 1033"/>
                <a:gd name="T61" fmla="*/ 31 h 212"/>
                <a:gd name="T62" fmla="*/ 922 w 1033"/>
                <a:gd name="T63" fmla="*/ 20 h 212"/>
                <a:gd name="T64" fmla="*/ 983 w 1033"/>
                <a:gd name="T65" fmla="*/ 10 h 212"/>
                <a:gd name="T66" fmla="*/ 1033 w 1033"/>
                <a:gd name="T67" fmla="*/ 0 h 2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33"/>
                <a:gd name="T103" fmla="*/ 0 h 212"/>
                <a:gd name="T104" fmla="*/ 1033 w 1033"/>
                <a:gd name="T105" fmla="*/ 212 h 21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33" h="212">
                  <a:moveTo>
                    <a:pt x="1033" y="0"/>
                  </a:moveTo>
                  <a:lnTo>
                    <a:pt x="1003" y="10"/>
                  </a:lnTo>
                  <a:lnTo>
                    <a:pt x="983" y="20"/>
                  </a:lnTo>
                  <a:lnTo>
                    <a:pt x="953" y="31"/>
                  </a:lnTo>
                  <a:lnTo>
                    <a:pt x="922" y="50"/>
                  </a:lnTo>
                  <a:lnTo>
                    <a:pt x="882" y="60"/>
                  </a:lnTo>
                  <a:lnTo>
                    <a:pt x="851" y="60"/>
                  </a:lnTo>
                  <a:lnTo>
                    <a:pt x="831" y="71"/>
                  </a:lnTo>
                  <a:lnTo>
                    <a:pt x="800" y="81"/>
                  </a:lnTo>
                  <a:lnTo>
                    <a:pt x="760" y="91"/>
                  </a:lnTo>
                  <a:lnTo>
                    <a:pt x="729" y="101"/>
                  </a:lnTo>
                  <a:lnTo>
                    <a:pt x="699" y="101"/>
                  </a:lnTo>
                  <a:lnTo>
                    <a:pt x="669" y="111"/>
                  </a:lnTo>
                  <a:lnTo>
                    <a:pt x="638" y="121"/>
                  </a:lnTo>
                  <a:lnTo>
                    <a:pt x="608" y="121"/>
                  </a:lnTo>
                  <a:lnTo>
                    <a:pt x="567" y="132"/>
                  </a:lnTo>
                  <a:lnTo>
                    <a:pt x="537" y="142"/>
                  </a:lnTo>
                  <a:lnTo>
                    <a:pt x="506" y="142"/>
                  </a:lnTo>
                  <a:lnTo>
                    <a:pt x="476" y="142"/>
                  </a:lnTo>
                  <a:lnTo>
                    <a:pt x="436" y="152"/>
                  </a:lnTo>
                  <a:lnTo>
                    <a:pt x="405" y="152"/>
                  </a:lnTo>
                  <a:lnTo>
                    <a:pt x="375" y="162"/>
                  </a:lnTo>
                  <a:lnTo>
                    <a:pt x="344" y="162"/>
                  </a:lnTo>
                  <a:lnTo>
                    <a:pt x="304" y="172"/>
                  </a:lnTo>
                  <a:lnTo>
                    <a:pt x="274" y="172"/>
                  </a:lnTo>
                  <a:lnTo>
                    <a:pt x="243" y="172"/>
                  </a:lnTo>
                  <a:lnTo>
                    <a:pt x="202" y="182"/>
                  </a:lnTo>
                  <a:lnTo>
                    <a:pt x="171" y="182"/>
                  </a:lnTo>
                  <a:lnTo>
                    <a:pt x="142" y="193"/>
                  </a:lnTo>
                  <a:lnTo>
                    <a:pt x="112" y="193"/>
                  </a:lnTo>
                  <a:lnTo>
                    <a:pt x="81" y="203"/>
                  </a:lnTo>
                  <a:lnTo>
                    <a:pt x="51" y="203"/>
                  </a:lnTo>
                  <a:lnTo>
                    <a:pt x="30" y="212"/>
                  </a:lnTo>
                  <a:lnTo>
                    <a:pt x="0" y="182"/>
                  </a:lnTo>
                  <a:lnTo>
                    <a:pt x="9" y="142"/>
                  </a:lnTo>
                  <a:lnTo>
                    <a:pt x="51" y="91"/>
                  </a:lnTo>
                  <a:lnTo>
                    <a:pt x="81" y="91"/>
                  </a:lnTo>
                  <a:lnTo>
                    <a:pt x="112" y="91"/>
                  </a:lnTo>
                  <a:lnTo>
                    <a:pt x="142" y="91"/>
                  </a:lnTo>
                  <a:lnTo>
                    <a:pt x="171" y="91"/>
                  </a:lnTo>
                  <a:lnTo>
                    <a:pt x="192" y="81"/>
                  </a:lnTo>
                  <a:lnTo>
                    <a:pt x="223" y="81"/>
                  </a:lnTo>
                  <a:lnTo>
                    <a:pt x="253" y="81"/>
                  </a:lnTo>
                  <a:lnTo>
                    <a:pt x="293" y="81"/>
                  </a:lnTo>
                  <a:lnTo>
                    <a:pt x="324" y="81"/>
                  </a:lnTo>
                  <a:lnTo>
                    <a:pt x="344" y="81"/>
                  </a:lnTo>
                  <a:lnTo>
                    <a:pt x="385" y="71"/>
                  </a:lnTo>
                  <a:lnTo>
                    <a:pt x="415" y="71"/>
                  </a:lnTo>
                  <a:lnTo>
                    <a:pt x="446" y="71"/>
                  </a:lnTo>
                  <a:lnTo>
                    <a:pt x="476" y="71"/>
                  </a:lnTo>
                  <a:lnTo>
                    <a:pt x="506" y="71"/>
                  </a:lnTo>
                  <a:lnTo>
                    <a:pt x="547" y="71"/>
                  </a:lnTo>
                  <a:lnTo>
                    <a:pt x="577" y="60"/>
                  </a:lnTo>
                  <a:lnTo>
                    <a:pt x="608" y="60"/>
                  </a:lnTo>
                  <a:lnTo>
                    <a:pt x="638" y="60"/>
                  </a:lnTo>
                  <a:lnTo>
                    <a:pt x="669" y="60"/>
                  </a:lnTo>
                  <a:lnTo>
                    <a:pt x="699" y="50"/>
                  </a:lnTo>
                  <a:lnTo>
                    <a:pt x="729" y="50"/>
                  </a:lnTo>
                  <a:lnTo>
                    <a:pt x="760" y="41"/>
                  </a:lnTo>
                  <a:lnTo>
                    <a:pt x="800" y="41"/>
                  </a:lnTo>
                  <a:lnTo>
                    <a:pt x="831" y="31"/>
                  </a:lnTo>
                  <a:lnTo>
                    <a:pt x="851" y="31"/>
                  </a:lnTo>
                  <a:lnTo>
                    <a:pt x="882" y="20"/>
                  </a:lnTo>
                  <a:lnTo>
                    <a:pt x="922" y="20"/>
                  </a:lnTo>
                  <a:lnTo>
                    <a:pt x="953" y="10"/>
                  </a:lnTo>
                  <a:lnTo>
                    <a:pt x="983" y="10"/>
                  </a:lnTo>
                  <a:lnTo>
                    <a:pt x="1003" y="0"/>
                  </a:lnTo>
                  <a:lnTo>
                    <a:pt x="1033" y="0"/>
                  </a:lnTo>
                  <a:close/>
                </a:path>
              </a:pathLst>
            </a:custGeom>
            <a:solidFill>
              <a:srgbClr val="0000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299" name="Freeform 398"/>
            <p:cNvSpPr>
              <a:spLocks/>
            </p:cNvSpPr>
            <p:nvPr/>
          </p:nvSpPr>
          <p:spPr bwMode="auto">
            <a:xfrm>
              <a:off x="2478" y="2719"/>
              <a:ext cx="148" cy="30"/>
            </a:xfrm>
            <a:custGeom>
              <a:avLst/>
              <a:gdLst>
                <a:gd name="T0" fmla="*/ 1003 w 1033"/>
                <a:gd name="T1" fmla="*/ 10 h 212"/>
                <a:gd name="T2" fmla="*/ 953 w 1033"/>
                <a:gd name="T3" fmla="*/ 31 h 212"/>
                <a:gd name="T4" fmla="*/ 882 w 1033"/>
                <a:gd name="T5" fmla="*/ 60 h 212"/>
                <a:gd name="T6" fmla="*/ 831 w 1033"/>
                <a:gd name="T7" fmla="*/ 71 h 212"/>
                <a:gd name="T8" fmla="*/ 760 w 1033"/>
                <a:gd name="T9" fmla="*/ 91 h 212"/>
                <a:gd name="T10" fmla="*/ 699 w 1033"/>
                <a:gd name="T11" fmla="*/ 101 h 212"/>
                <a:gd name="T12" fmla="*/ 638 w 1033"/>
                <a:gd name="T13" fmla="*/ 121 h 212"/>
                <a:gd name="T14" fmla="*/ 567 w 1033"/>
                <a:gd name="T15" fmla="*/ 132 h 212"/>
                <a:gd name="T16" fmla="*/ 506 w 1033"/>
                <a:gd name="T17" fmla="*/ 142 h 212"/>
                <a:gd name="T18" fmla="*/ 436 w 1033"/>
                <a:gd name="T19" fmla="*/ 152 h 212"/>
                <a:gd name="T20" fmla="*/ 375 w 1033"/>
                <a:gd name="T21" fmla="*/ 162 h 212"/>
                <a:gd name="T22" fmla="*/ 304 w 1033"/>
                <a:gd name="T23" fmla="*/ 172 h 212"/>
                <a:gd name="T24" fmla="*/ 243 w 1033"/>
                <a:gd name="T25" fmla="*/ 172 h 212"/>
                <a:gd name="T26" fmla="*/ 171 w 1033"/>
                <a:gd name="T27" fmla="*/ 182 h 212"/>
                <a:gd name="T28" fmla="*/ 112 w 1033"/>
                <a:gd name="T29" fmla="*/ 193 h 212"/>
                <a:gd name="T30" fmla="*/ 51 w 1033"/>
                <a:gd name="T31" fmla="*/ 203 h 212"/>
                <a:gd name="T32" fmla="*/ 0 w 1033"/>
                <a:gd name="T33" fmla="*/ 182 h 212"/>
                <a:gd name="T34" fmla="*/ 51 w 1033"/>
                <a:gd name="T35" fmla="*/ 91 h 212"/>
                <a:gd name="T36" fmla="*/ 112 w 1033"/>
                <a:gd name="T37" fmla="*/ 91 h 212"/>
                <a:gd name="T38" fmla="*/ 171 w 1033"/>
                <a:gd name="T39" fmla="*/ 91 h 212"/>
                <a:gd name="T40" fmla="*/ 223 w 1033"/>
                <a:gd name="T41" fmla="*/ 81 h 212"/>
                <a:gd name="T42" fmla="*/ 293 w 1033"/>
                <a:gd name="T43" fmla="*/ 81 h 212"/>
                <a:gd name="T44" fmla="*/ 344 w 1033"/>
                <a:gd name="T45" fmla="*/ 81 h 212"/>
                <a:gd name="T46" fmla="*/ 415 w 1033"/>
                <a:gd name="T47" fmla="*/ 71 h 212"/>
                <a:gd name="T48" fmla="*/ 476 w 1033"/>
                <a:gd name="T49" fmla="*/ 71 h 212"/>
                <a:gd name="T50" fmla="*/ 547 w 1033"/>
                <a:gd name="T51" fmla="*/ 71 h 212"/>
                <a:gd name="T52" fmla="*/ 608 w 1033"/>
                <a:gd name="T53" fmla="*/ 60 h 212"/>
                <a:gd name="T54" fmla="*/ 669 w 1033"/>
                <a:gd name="T55" fmla="*/ 60 h 212"/>
                <a:gd name="T56" fmla="*/ 729 w 1033"/>
                <a:gd name="T57" fmla="*/ 50 h 212"/>
                <a:gd name="T58" fmla="*/ 800 w 1033"/>
                <a:gd name="T59" fmla="*/ 41 h 212"/>
                <a:gd name="T60" fmla="*/ 851 w 1033"/>
                <a:gd name="T61" fmla="*/ 31 h 212"/>
                <a:gd name="T62" fmla="*/ 922 w 1033"/>
                <a:gd name="T63" fmla="*/ 20 h 212"/>
                <a:gd name="T64" fmla="*/ 983 w 1033"/>
                <a:gd name="T65" fmla="*/ 10 h 212"/>
                <a:gd name="T66" fmla="*/ 1033 w 1033"/>
                <a:gd name="T67" fmla="*/ 0 h 2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33"/>
                <a:gd name="T103" fmla="*/ 0 h 212"/>
                <a:gd name="T104" fmla="*/ 1033 w 1033"/>
                <a:gd name="T105" fmla="*/ 212 h 21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33" h="212">
                  <a:moveTo>
                    <a:pt x="1033" y="0"/>
                  </a:moveTo>
                  <a:lnTo>
                    <a:pt x="1003" y="10"/>
                  </a:lnTo>
                  <a:lnTo>
                    <a:pt x="983" y="20"/>
                  </a:lnTo>
                  <a:lnTo>
                    <a:pt x="953" y="31"/>
                  </a:lnTo>
                  <a:lnTo>
                    <a:pt x="922" y="50"/>
                  </a:lnTo>
                  <a:lnTo>
                    <a:pt x="882" y="60"/>
                  </a:lnTo>
                  <a:lnTo>
                    <a:pt x="851" y="60"/>
                  </a:lnTo>
                  <a:lnTo>
                    <a:pt x="831" y="71"/>
                  </a:lnTo>
                  <a:lnTo>
                    <a:pt x="800" y="81"/>
                  </a:lnTo>
                  <a:lnTo>
                    <a:pt x="760" y="91"/>
                  </a:lnTo>
                  <a:lnTo>
                    <a:pt x="729" y="101"/>
                  </a:lnTo>
                  <a:lnTo>
                    <a:pt x="699" y="101"/>
                  </a:lnTo>
                  <a:lnTo>
                    <a:pt x="669" y="111"/>
                  </a:lnTo>
                  <a:lnTo>
                    <a:pt x="638" y="121"/>
                  </a:lnTo>
                  <a:lnTo>
                    <a:pt x="608" y="121"/>
                  </a:lnTo>
                  <a:lnTo>
                    <a:pt x="567" y="132"/>
                  </a:lnTo>
                  <a:lnTo>
                    <a:pt x="537" y="142"/>
                  </a:lnTo>
                  <a:lnTo>
                    <a:pt x="506" y="142"/>
                  </a:lnTo>
                  <a:lnTo>
                    <a:pt x="476" y="142"/>
                  </a:lnTo>
                  <a:lnTo>
                    <a:pt x="436" y="152"/>
                  </a:lnTo>
                  <a:lnTo>
                    <a:pt x="405" y="152"/>
                  </a:lnTo>
                  <a:lnTo>
                    <a:pt x="375" y="162"/>
                  </a:lnTo>
                  <a:lnTo>
                    <a:pt x="344" y="162"/>
                  </a:lnTo>
                  <a:lnTo>
                    <a:pt x="304" y="172"/>
                  </a:lnTo>
                  <a:lnTo>
                    <a:pt x="274" y="172"/>
                  </a:lnTo>
                  <a:lnTo>
                    <a:pt x="243" y="172"/>
                  </a:lnTo>
                  <a:lnTo>
                    <a:pt x="202" y="182"/>
                  </a:lnTo>
                  <a:lnTo>
                    <a:pt x="171" y="182"/>
                  </a:lnTo>
                  <a:lnTo>
                    <a:pt x="142" y="193"/>
                  </a:lnTo>
                  <a:lnTo>
                    <a:pt x="112" y="193"/>
                  </a:lnTo>
                  <a:lnTo>
                    <a:pt x="81" y="203"/>
                  </a:lnTo>
                  <a:lnTo>
                    <a:pt x="51" y="203"/>
                  </a:lnTo>
                  <a:lnTo>
                    <a:pt x="30" y="212"/>
                  </a:lnTo>
                  <a:lnTo>
                    <a:pt x="0" y="182"/>
                  </a:lnTo>
                  <a:lnTo>
                    <a:pt x="9" y="142"/>
                  </a:lnTo>
                  <a:lnTo>
                    <a:pt x="51" y="91"/>
                  </a:lnTo>
                  <a:lnTo>
                    <a:pt x="81" y="91"/>
                  </a:lnTo>
                  <a:lnTo>
                    <a:pt x="112" y="91"/>
                  </a:lnTo>
                  <a:lnTo>
                    <a:pt x="142" y="91"/>
                  </a:lnTo>
                  <a:lnTo>
                    <a:pt x="171" y="91"/>
                  </a:lnTo>
                  <a:lnTo>
                    <a:pt x="192" y="81"/>
                  </a:lnTo>
                  <a:lnTo>
                    <a:pt x="223" y="81"/>
                  </a:lnTo>
                  <a:lnTo>
                    <a:pt x="253" y="81"/>
                  </a:lnTo>
                  <a:lnTo>
                    <a:pt x="293" y="81"/>
                  </a:lnTo>
                  <a:lnTo>
                    <a:pt x="324" y="81"/>
                  </a:lnTo>
                  <a:lnTo>
                    <a:pt x="344" y="81"/>
                  </a:lnTo>
                  <a:lnTo>
                    <a:pt x="385" y="71"/>
                  </a:lnTo>
                  <a:lnTo>
                    <a:pt x="415" y="71"/>
                  </a:lnTo>
                  <a:lnTo>
                    <a:pt x="446" y="71"/>
                  </a:lnTo>
                  <a:lnTo>
                    <a:pt x="476" y="71"/>
                  </a:lnTo>
                  <a:lnTo>
                    <a:pt x="506" y="71"/>
                  </a:lnTo>
                  <a:lnTo>
                    <a:pt x="547" y="71"/>
                  </a:lnTo>
                  <a:lnTo>
                    <a:pt x="577" y="60"/>
                  </a:lnTo>
                  <a:lnTo>
                    <a:pt x="608" y="60"/>
                  </a:lnTo>
                  <a:lnTo>
                    <a:pt x="638" y="60"/>
                  </a:lnTo>
                  <a:lnTo>
                    <a:pt x="669" y="60"/>
                  </a:lnTo>
                  <a:lnTo>
                    <a:pt x="699" y="50"/>
                  </a:lnTo>
                  <a:lnTo>
                    <a:pt x="729" y="50"/>
                  </a:lnTo>
                  <a:lnTo>
                    <a:pt x="760" y="41"/>
                  </a:lnTo>
                  <a:lnTo>
                    <a:pt x="800" y="41"/>
                  </a:lnTo>
                  <a:lnTo>
                    <a:pt x="831" y="31"/>
                  </a:lnTo>
                  <a:lnTo>
                    <a:pt x="851" y="31"/>
                  </a:lnTo>
                  <a:lnTo>
                    <a:pt x="882" y="20"/>
                  </a:lnTo>
                  <a:lnTo>
                    <a:pt x="922" y="20"/>
                  </a:lnTo>
                  <a:lnTo>
                    <a:pt x="953" y="10"/>
                  </a:lnTo>
                  <a:lnTo>
                    <a:pt x="983" y="10"/>
                  </a:lnTo>
                  <a:lnTo>
                    <a:pt x="1003" y="0"/>
                  </a:lnTo>
                  <a:lnTo>
                    <a:pt x="1033"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00" name="Freeform 399"/>
            <p:cNvSpPr>
              <a:spLocks/>
            </p:cNvSpPr>
            <p:nvPr/>
          </p:nvSpPr>
          <p:spPr bwMode="auto">
            <a:xfrm>
              <a:off x="990" y="2749"/>
              <a:ext cx="156" cy="246"/>
            </a:xfrm>
            <a:custGeom>
              <a:avLst/>
              <a:gdLst>
                <a:gd name="T0" fmla="*/ 1075 w 1095"/>
                <a:gd name="T1" fmla="*/ 426 h 1724"/>
                <a:gd name="T2" fmla="*/ 1045 w 1095"/>
                <a:gd name="T3" fmla="*/ 487 h 1724"/>
                <a:gd name="T4" fmla="*/ 1024 w 1095"/>
                <a:gd name="T5" fmla="*/ 559 h 1724"/>
                <a:gd name="T6" fmla="*/ 1003 w 1095"/>
                <a:gd name="T7" fmla="*/ 629 h 1724"/>
                <a:gd name="T8" fmla="*/ 994 w 1095"/>
                <a:gd name="T9" fmla="*/ 700 h 1724"/>
                <a:gd name="T10" fmla="*/ 984 w 1095"/>
                <a:gd name="T11" fmla="*/ 771 h 1724"/>
                <a:gd name="T12" fmla="*/ 963 w 1095"/>
                <a:gd name="T13" fmla="*/ 832 h 1724"/>
                <a:gd name="T14" fmla="*/ 944 w 1095"/>
                <a:gd name="T15" fmla="*/ 902 h 1724"/>
                <a:gd name="T16" fmla="*/ 883 w 1095"/>
                <a:gd name="T17" fmla="*/ 933 h 1724"/>
                <a:gd name="T18" fmla="*/ 862 w 1095"/>
                <a:gd name="T19" fmla="*/ 893 h 1724"/>
                <a:gd name="T20" fmla="*/ 801 w 1095"/>
                <a:gd name="T21" fmla="*/ 912 h 1724"/>
                <a:gd name="T22" fmla="*/ 780 w 1095"/>
                <a:gd name="T23" fmla="*/ 994 h 1724"/>
                <a:gd name="T24" fmla="*/ 892 w 1095"/>
                <a:gd name="T25" fmla="*/ 1095 h 1724"/>
                <a:gd name="T26" fmla="*/ 872 w 1095"/>
                <a:gd name="T27" fmla="*/ 1166 h 1724"/>
                <a:gd name="T28" fmla="*/ 852 w 1095"/>
                <a:gd name="T29" fmla="*/ 1247 h 1724"/>
                <a:gd name="T30" fmla="*/ 822 w 1095"/>
                <a:gd name="T31" fmla="*/ 1318 h 1724"/>
                <a:gd name="T32" fmla="*/ 791 w 1095"/>
                <a:gd name="T33" fmla="*/ 1400 h 1724"/>
                <a:gd name="T34" fmla="*/ 761 w 1095"/>
                <a:gd name="T35" fmla="*/ 1470 h 1724"/>
                <a:gd name="T36" fmla="*/ 750 w 1095"/>
                <a:gd name="T37" fmla="*/ 1551 h 1724"/>
                <a:gd name="T38" fmla="*/ 740 w 1095"/>
                <a:gd name="T39" fmla="*/ 1632 h 1724"/>
                <a:gd name="T40" fmla="*/ 750 w 1095"/>
                <a:gd name="T41" fmla="*/ 1724 h 1724"/>
                <a:gd name="T42" fmla="*/ 690 w 1095"/>
                <a:gd name="T43" fmla="*/ 1703 h 1724"/>
                <a:gd name="T44" fmla="*/ 629 w 1095"/>
                <a:gd name="T45" fmla="*/ 1682 h 1724"/>
                <a:gd name="T46" fmla="*/ 578 w 1095"/>
                <a:gd name="T47" fmla="*/ 1663 h 1724"/>
                <a:gd name="T48" fmla="*/ 528 w 1095"/>
                <a:gd name="T49" fmla="*/ 1642 h 1724"/>
                <a:gd name="T50" fmla="*/ 467 w 1095"/>
                <a:gd name="T51" fmla="*/ 1623 h 1724"/>
                <a:gd name="T52" fmla="*/ 416 w 1095"/>
                <a:gd name="T53" fmla="*/ 1592 h 1724"/>
                <a:gd name="T54" fmla="*/ 315 w 1095"/>
                <a:gd name="T55" fmla="*/ 1551 h 1724"/>
                <a:gd name="T56" fmla="*/ 264 w 1095"/>
                <a:gd name="T57" fmla="*/ 1520 h 1724"/>
                <a:gd name="T58" fmla="*/ 214 w 1095"/>
                <a:gd name="T59" fmla="*/ 1490 h 1724"/>
                <a:gd name="T60" fmla="*/ 122 w 1095"/>
                <a:gd name="T61" fmla="*/ 1419 h 1724"/>
                <a:gd name="T62" fmla="*/ 82 w 1095"/>
                <a:gd name="T63" fmla="*/ 1379 h 1724"/>
                <a:gd name="T64" fmla="*/ 51 w 1095"/>
                <a:gd name="T65" fmla="*/ 1328 h 1724"/>
                <a:gd name="T66" fmla="*/ 0 w 1095"/>
                <a:gd name="T67" fmla="*/ 1236 h 1724"/>
                <a:gd name="T68" fmla="*/ 21 w 1095"/>
                <a:gd name="T69" fmla="*/ 953 h 1724"/>
                <a:gd name="T70" fmla="*/ 41 w 1095"/>
                <a:gd name="T71" fmla="*/ 893 h 1724"/>
                <a:gd name="T72" fmla="*/ 71 w 1095"/>
                <a:gd name="T73" fmla="*/ 832 h 1724"/>
                <a:gd name="T74" fmla="*/ 102 w 1095"/>
                <a:gd name="T75" fmla="*/ 771 h 1724"/>
                <a:gd name="T76" fmla="*/ 122 w 1095"/>
                <a:gd name="T77" fmla="*/ 710 h 1724"/>
                <a:gd name="T78" fmla="*/ 153 w 1095"/>
                <a:gd name="T79" fmla="*/ 649 h 1724"/>
                <a:gd name="T80" fmla="*/ 183 w 1095"/>
                <a:gd name="T81" fmla="*/ 588 h 1724"/>
                <a:gd name="T82" fmla="*/ 214 w 1095"/>
                <a:gd name="T83" fmla="*/ 528 h 1724"/>
                <a:gd name="T84" fmla="*/ 244 w 1095"/>
                <a:gd name="T85" fmla="*/ 467 h 1724"/>
                <a:gd name="T86" fmla="*/ 264 w 1095"/>
                <a:gd name="T87" fmla="*/ 406 h 1724"/>
                <a:gd name="T88" fmla="*/ 294 w 1095"/>
                <a:gd name="T89" fmla="*/ 336 h 1724"/>
                <a:gd name="T90" fmla="*/ 325 w 1095"/>
                <a:gd name="T91" fmla="*/ 284 h 1724"/>
                <a:gd name="T92" fmla="*/ 345 w 1095"/>
                <a:gd name="T93" fmla="*/ 214 h 1724"/>
                <a:gd name="T94" fmla="*/ 366 w 1095"/>
                <a:gd name="T95" fmla="*/ 153 h 1724"/>
                <a:gd name="T96" fmla="*/ 395 w 1095"/>
                <a:gd name="T97" fmla="*/ 92 h 1724"/>
                <a:gd name="T98" fmla="*/ 416 w 1095"/>
                <a:gd name="T99" fmla="*/ 31 h 1724"/>
                <a:gd name="T100" fmla="*/ 456 w 1095"/>
                <a:gd name="T101" fmla="*/ 31 h 1724"/>
                <a:gd name="T102" fmla="*/ 538 w 1095"/>
                <a:gd name="T103" fmla="*/ 102 h 1724"/>
                <a:gd name="T104" fmla="*/ 618 w 1095"/>
                <a:gd name="T105" fmla="*/ 153 h 1724"/>
                <a:gd name="T106" fmla="*/ 710 w 1095"/>
                <a:gd name="T107" fmla="*/ 203 h 1724"/>
                <a:gd name="T108" fmla="*/ 791 w 1095"/>
                <a:gd name="T109" fmla="*/ 244 h 1724"/>
                <a:gd name="T110" fmla="*/ 883 w 1095"/>
                <a:gd name="T111" fmla="*/ 284 h 1724"/>
                <a:gd name="T112" fmla="*/ 963 w 1095"/>
                <a:gd name="T113" fmla="*/ 325 h 1724"/>
                <a:gd name="T114" fmla="*/ 1055 w 1095"/>
                <a:gd name="T115" fmla="*/ 365 h 172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95"/>
                <a:gd name="T175" fmla="*/ 0 h 1724"/>
                <a:gd name="T176" fmla="*/ 1095 w 1095"/>
                <a:gd name="T177" fmla="*/ 1724 h 172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95" h="1724">
                  <a:moveTo>
                    <a:pt x="1095" y="395"/>
                  </a:moveTo>
                  <a:lnTo>
                    <a:pt x="1075" y="426"/>
                  </a:lnTo>
                  <a:lnTo>
                    <a:pt x="1064" y="456"/>
                  </a:lnTo>
                  <a:lnTo>
                    <a:pt x="1045" y="487"/>
                  </a:lnTo>
                  <a:lnTo>
                    <a:pt x="1034" y="517"/>
                  </a:lnTo>
                  <a:lnTo>
                    <a:pt x="1024" y="559"/>
                  </a:lnTo>
                  <a:lnTo>
                    <a:pt x="1014" y="588"/>
                  </a:lnTo>
                  <a:lnTo>
                    <a:pt x="1003" y="629"/>
                  </a:lnTo>
                  <a:lnTo>
                    <a:pt x="1003" y="660"/>
                  </a:lnTo>
                  <a:lnTo>
                    <a:pt x="994" y="700"/>
                  </a:lnTo>
                  <a:lnTo>
                    <a:pt x="984" y="730"/>
                  </a:lnTo>
                  <a:lnTo>
                    <a:pt x="984" y="771"/>
                  </a:lnTo>
                  <a:lnTo>
                    <a:pt x="973" y="811"/>
                  </a:lnTo>
                  <a:lnTo>
                    <a:pt x="963" y="832"/>
                  </a:lnTo>
                  <a:lnTo>
                    <a:pt x="953" y="872"/>
                  </a:lnTo>
                  <a:lnTo>
                    <a:pt x="944" y="902"/>
                  </a:lnTo>
                  <a:lnTo>
                    <a:pt x="933" y="943"/>
                  </a:lnTo>
                  <a:lnTo>
                    <a:pt x="883" y="933"/>
                  </a:lnTo>
                  <a:lnTo>
                    <a:pt x="892" y="912"/>
                  </a:lnTo>
                  <a:lnTo>
                    <a:pt x="862" y="893"/>
                  </a:lnTo>
                  <a:lnTo>
                    <a:pt x="831" y="883"/>
                  </a:lnTo>
                  <a:lnTo>
                    <a:pt x="801" y="912"/>
                  </a:lnTo>
                  <a:lnTo>
                    <a:pt x="791" y="963"/>
                  </a:lnTo>
                  <a:lnTo>
                    <a:pt x="780" y="994"/>
                  </a:lnTo>
                  <a:lnTo>
                    <a:pt x="771" y="1034"/>
                  </a:lnTo>
                  <a:lnTo>
                    <a:pt x="892" y="1095"/>
                  </a:lnTo>
                  <a:lnTo>
                    <a:pt x="883" y="1125"/>
                  </a:lnTo>
                  <a:lnTo>
                    <a:pt x="872" y="1166"/>
                  </a:lnTo>
                  <a:lnTo>
                    <a:pt x="862" y="1207"/>
                  </a:lnTo>
                  <a:lnTo>
                    <a:pt x="852" y="1247"/>
                  </a:lnTo>
                  <a:lnTo>
                    <a:pt x="831" y="1278"/>
                  </a:lnTo>
                  <a:lnTo>
                    <a:pt x="822" y="1318"/>
                  </a:lnTo>
                  <a:lnTo>
                    <a:pt x="801" y="1358"/>
                  </a:lnTo>
                  <a:lnTo>
                    <a:pt x="791" y="1400"/>
                  </a:lnTo>
                  <a:lnTo>
                    <a:pt x="780" y="1440"/>
                  </a:lnTo>
                  <a:lnTo>
                    <a:pt x="761" y="1470"/>
                  </a:lnTo>
                  <a:lnTo>
                    <a:pt x="750" y="1511"/>
                  </a:lnTo>
                  <a:lnTo>
                    <a:pt x="750" y="1551"/>
                  </a:lnTo>
                  <a:lnTo>
                    <a:pt x="740" y="1592"/>
                  </a:lnTo>
                  <a:lnTo>
                    <a:pt x="740" y="1632"/>
                  </a:lnTo>
                  <a:lnTo>
                    <a:pt x="740" y="1682"/>
                  </a:lnTo>
                  <a:lnTo>
                    <a:pt x="750" y="1724"/>
                  </a:lnTo>
                  <a:lnTo>
                    <a:pt x="719" y="1713"/>
                  </a:lnTo>
                  <a:lnTo>
                    <a:pt x="690" y="1703"/>
                  </a:lnTo>
                  <a:lnTo>
                    <a:pt x="660" y="1693"/>
                  </a:lnTo>
                  <a:lnTo>
                    <a:pt x="629" y="1682"/>
                  </a:lnTo>
                  <a:lnTo>
                    <a:pt x="599" y="1663"/>
                  </a:lnTo>
                  <a:lnTo>
                    <a:pt x="578" y="1663"/>
                  </a:lnTo>
                  <a:lnTo>
                    <a:pt x="548" y="1642"/>
                  </a:lnTo>
                  <a:lnTo>
                    <a:pt x="528" y="1642"/>
                  </a:lnTo>
                  <a:lnTo>
                    <a:pt x="497" y="1623"/>
                  </a:lnTo>
                  <a:lnTo>
                    <a:pt x="467" y="1623"/>
                  </a:lnTo>
                  <a:lnTo>
                    <a:pt x="437" y="1602"/>
                  </a:lnTo>
                  <a:lnTo>
                    <a:pt x="416" y="1592"/>
                  </a:lnTo>
                  <a:lnTo>
                    <a:pt x="366" y="1571"/>
                  </a:lnTo>
                  <a:lnTo>
                    <a:pt x="315" y="1551"/>
                  </a:lnTo>
                  <a:lnTo>
                    <a:pt x="284" y="1531"/>
                  </a:lnTo>
                  <a:lnTo>
                    <a:pt x="264" y="1520"/>
                  </a:lnTo>
                  <a:lnTo>
                    <a:pt x="233" y="1501"/>
                  </a:lnTo>
                  <a:lnTo>
                    <a:pt x="214" y="1490"/>
                  </a:lnTo>
                  <a:lnTo>
                    <a:pt x="162" y="1459"/>
                  </a:lnTo>
                  <a:lnTo>
                    <a:pt x="122" y="1419"/>
                  </a:lnTo>
                  <a:lnTo>
                    <a:pt x="102" y="1400"/>
                  </a:lnTo>
                  <a:lnTo>
                    <a:pt x="82" y="1379"/>
                  </a:lnTo>
                  <a:lnTo>
                    <a:pt x="71" y="1348"/>
                  </a:lnTo>
                  <a:lnTo>
                    <a:pt x="51" y="1328"/>
                  </a:lnTo>
                  <a:lnTo>
                    <a:pt x="21" y="1288"/>
                  </a:lnTo>
                  <a:lnTo>
                    <a:pt x="0" y="1236"/>
                  </a:lnTo>
                  <a:lnTo>
                    <a:pt x="10" y="984"/>
                  </a:lnTo>
                  <a:lnTo>
                    <a:pt x="21" y="953"/>
                  </a:lnTo>
                  <a:lnTo>
                    <a:pt x="31" y="923"/>
                  </a:lnTo>
                  <a:lnTo>
                    <a:pt x="41" y="893"/>
                  </a:lnTo>
                  <a:lnTo>
                    <a:pt x="61" y="862"/>
                  </a:lnTo>
                  <a:lnTo>
                    <a:pt x="71" y="832"/>
                  </a:lnTo>
                  <a:lnTo>
                    <a:pt x="92" y="801"/>
                  </a:lnTo>
                  <a:lnTo>
                    <a:pt x="102" y="771"/>
                  </a:lnTo>
                  <a:lnTo>
                    <a:pt x="112" y="740"/>
                  </a:lnTo>
                  <a:lnTo>
                    <a:pt x="122" y="710"/>
                  </a:lnTo>
                  <a:lnTo>
                    <a:pt x="143" y="679"/>
                  </a:lnTo>
                  <a:lnTo>
                    <a:pt x="153" y="649"/>
                  </a:lnTo>
                  <a:lnTo>
                    <a:pt x="172" y="618"/>
                  </a:lnTo>
                  <a:lnTo>
                    <a:pt x="183" y="588"/>
                  </a:lnTo>
                  <a:lnTo>
                    <a:pt x="203" y="559"/>
                  </a:lnTo>
                  <a:lnTo>
                    <a:pt x="214" y="528"/>
                  </a:lnTo>
                  <a:lnTo>
                    <a:pt x="233" y="498"/>
                  </a:lnTo>
                  <a:lnTo>
                    <a:pt x="244" y="467"/>
                  </a:lnTo>
                  <a:lnTo>
                    <a:pt x="254" y="437"/>
                  </a:lnTo>
                  <a:lnTo>
                    <a:pt x="264" y="406"/>
                  </a:lnTo>
                  <a:lnTo>
                    <a:pt x="284" y="376"/>
                  </a:lnTo>
                  <a:lnTo>
                    <a:pt x="294" y="336"/>
                  </a:lnTo>
                  <a:lnTo>
                    <a:pt x="305" y="315"/>
                  </a:lnTo>
                  <a:lnTo>
                    <a:pt x="325" y="284"/>
                  </a:lnTo>
                  <a:lnTo>
                    <a:pt x="334" y="254"/>
                  </a:lnTo>
                  <a:lnTo>
                    <a:pt x="345" y="214"/>
                  </a:lnTo>
                  <a:lnTo>
                    <a:pt x="355" y="183"/>
                  </a:lnTo>
                  <a:lnTo>
                    <a:pt x="366" y="153"/>
                  </a:lnTo>
                  <a:lnTo>
                    <a:pt x="385" y="122"/>
                  </a:lnTo>
                  <a:lnTo>
                    <a:pt x="395" y="92"/>
                  </a:lnTo>
                  <a:lnTo>
                    <a:pt x="406" y="61"/>
                  </a:lnTo>
                  <a:lnTo>
                    <a:pt x="416" y="31"/>
                  </a:lnTo>
                  <a:lnTo>
                    <a:pt x="426" y="0"/>
                  </a:lnTo>
                  <a:lnTo>
                    <a:pt x="456" y="31"/>
                  </a:lnTo>
                  <a:lnTo>
                    <a:pt x="497" y="71"/>
                  </a:lnTo>
                  <a:lnTo>
                    <a:pt x="538" y="102"/>
                  </a:lnTo>
                  <a:lnTo>
                    <a:pt x="588" y="132"/>
                  </a:lnTo>
                  <a:lnTo>
                    <a:pt x="618" y="153"/>
                  </a:lnTo>
                  <a:lnTo>
                    <a:pt x="669" y="172"/>
                  </a:lnTo>
                  <a:lnTo>
                    <a:pt x="710" y="203"/>
                  </a:lnTo>
                  <a:lnTo>
                    <a:pt x="750" y="224"/>
                  </a:lnTo>
                  <a:lnTo>
                    <a:pt x="791" y="244"/>
                  </a:lnTo>
                  <a:lnTo>
                    <a:pt x="841" y="264"/>
                  </a:lnTo>
                  <a:lnTo>
                    <a:pt x="883" y="284"/>
                  </a:lnTo>
                  <a:lnTo>
                    <a:pt x="923" y="305"/>
                  </a:lnTo>
                  <a:lnTo>
                    <a:pt x="963" y="325"/>
                  </a:lnTo>
                  <a:lnTo>
                    <a:pt x="1014" y="345"/>
                  </a:lnTo>
                  <a:lnTo>
                    <a:pt x="1055" y="365"/>
                  </a:lnTo>
                  <a:lnTo>
                    <a:pt x="1095" y="395"/>
                  </a:lnTo>
                  <a:close/>
                </a:path>
              </a:pathLst>
            </a:custGeom>
            <a:solidFill>
              <a:srgbClr val="996633"/>
            </a:solidFill>
            <a:ln w="0">
              <a:solidFill>
                <a:srgbClr val="9966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01" name="Freeform 400"/>
            <p:cNvSpPr>
              <a:spLocks/>
            </p:cNvSpPr>
            <p:nvPr/>
          </p:nvSpPr>
          <p:spPr bwMode="auto">
            <a:xfrm>
              <a:off x="990" y="2749"/>
              <a:ext cx="156" cy="246"/>
            </a:xfrm>
            <a:custGeom>
              <a:avLst/>
              <a:gdLst>
                <a:gd name="T0" fmla="*/ 1075 w 1095"/>
                <a:gd name="T1" fmla="*/ 426 h 1724"/>
                <a:gd name="T2" fmla="*/ 1045 w 1095"/>
                <a:gd name="T3" fmla="*/ 487 h 1724"/>
                <a:gd name="T4" fmla="*/ 1024 w 1095"/>
                <a:gd name="T5" fmla="*/ 559 h 1724"/>
                <a:gd name="T6" fmla="*/ 1003 w 1095"/>
                <a:gd name="T7" fmla="*/ 629 h 1724"/>
                <a:gd name="T8" fmla="*/ 994 w 1095"/>
                <a:gd name="T9" fmla="*/ 700 h 1724"/>
                <a:gd name="T10" fmla="*/ 984 w 1095"/>
                <a:gd name="T11" fmla="*/ 771 h 1724"/>
                <a:gd name="T12" fmla="*/ 963 w 1095"/>
                <a:gd name="T13" fmla="*/ 832 h 1724"/>
                <a:gd name="T14" fmla="*/ 944 w 1095"/>
                <a:gd name="T15" fmla="*/ 902 h 1724"/>
                <a:gd name="T16" fmla="*/ 883 w 1095"/>
                <a:gd name="T17" fmla="*/ 933 h 1724"/>
                <a:gd name="T18" fmla="*/ 862 w 1095"/>
                <a:gd name="T19" fmla="*/ 893 h 1724"/>
                <a:gd name="T20" fmla="*/ 801 w 1095"/>
                <a:gd name="T21" fmla="*/ 912 h 1724"/>
                <a:gd name="T22" fmla="*/ 780 w 1095"/>
                <a:gd name="T23" fmla="*/ 994 h 1724"/>
                <a:gd name="T24" fmla="*/ 892 w 1095"/>
                <a:gd name="T25" fmla="*/ 1095 h 1724"/>
                <a:gd name="T26" fmla="*/ 872 w 1095"/>
                <a:gd name="T27" fmla="*/ 1166 h 1724"/>
                <a:gd name="T28" fmla="*/ 852 w 1095"/>
                <a:gd name="T29" fmla="*/ 1247 h 1724"/>
                <a:gd name="T30" fmla="*/ 822 w 1095"/>
                <a:gd name="T31" fmla="*/ 1318 h 1724"/>
                <a:gd name="T32" fmla="*/ 791 w 1095"/>
                <a:gd name="T33" fmla="*/ 1400 h 1724"/>
                <a:gd name="T34" fmla="*/ 761 w 1095"/>
                <a:gd name="T35" fmla="*/ 1470 h 1724"/>
                <a:gd name="T36" fmla="*/ 750 w 1095"/>
                <a:gd name="T37" fmla="*/ 1551 h 1724"/>
                <a:gd name="T38" fmla="*/ 740 w 1095"/>
                <a:gd name="T39" fmla="*/ 1632 h 1724"/>
                <a:gd name="T40" fmla="*/ 750 w 1095"/>
                <a:gd name="T41" fmla="*/ 1724 h 1724"/>
                <a:gd name="T42" fmla="*/ 690 w 1095"/>
                <a:gd name="T43" fmla="*/ 1703 h 1724"/>
                <a:gd name="T44" fmla="*/ 629 w 1095"/>
                <a:gd name="T45" fmla="*/ 1682 h 1724"/>
                <a:gd name="T46" fmla="*/ 578 w 1095"/>
                <a:gd name="T47" fmla="*/ 1663 h 1724"/>
                <a:gd name="T48" fmla="*/ 528 w 1095"/>
                <a:gd name="T49" fmla="*/ 1642 h 1724"/>
                <a:gd name="T50" fmla="*/ 467 w 1095"/>
                <a:gd name="T51" fmla="*/ 1623 h 1724"/>
                <a:gd name="T52" fmla="*/ 416 w 1095"/>
                <a:gd name="T53" fmla="*/ 1592 h 1724"/>
                <a:gd name="T54" fmla="*/ 315 w 1095"/>
                <a:gd name="T55" fmla="*/ 1551 h 1724"/>
                <a:gd name="T56" fmla="*/ 264 w 1095"/>
                <a:gd name="T57" fmla="*/ 1520 h 1724"/>
                <a:gd name="T58" fmla="*/ 214 w 1095"/>
                <a:gd name="T59" fmla="*/ 1490 h 1724"/>
                <a:gd name="T60" fmla="*/ 122 w 1095"/>
                <a:gd name="T61" fmla="*/ 1419 h 1724"/>
                <a:gd name="T62" fmla="*/ 82 w 1095"/>
                <a:gd name="T63" fmla="*/ 1379 h 1724"/>
                <a:gd name="T64" fmla="*/ 51 w 1095"/>
                <a:gd name="T65" fmla="*/ 1328 h 1724"/>
                <a:gd name="T66" fmla="*/ 0 w 1095"/>
                <a:gd name="T67" fmla="*/ 1236 h 1724"/>
                <a:gd name="T68" fmla="*/ 21 w 1095"/>
                <a:gd name="T69" fmla="*/ 953 h 1724"/>
                <a:gd name="T70" fmla="*/ 41 w 1095"/>
                <a:gd name="T71" fmla="*/ 893 h 1724"/>
                <a:gd name="T72" fmla="*/ 71 w 1095"/>
                <a:gd name="T73" fmla="*/ 832 h 1724"/>
                <a:gd name="T74" fmla="*/ 102 w 1095"/>
                <a:gd name="T75" fmla="*/ 771 h 1724"/>
                <a:gd name="T76" fmla="*/ 122 w 1095"/>
                <a:gd name="T77" fmla="*/ 710 h 1724"/>
                <a:gd name="T78" fmla="*/ 153 w 1095"/>
                <a:gd name="T79" fmla="*/ 649 h 1724"/>
                <a:gd name="T80" fmla="*/ 183 w 1095"/>
                <a:gd name="T81" fmla="*/ 588 h 1724"/>
                <a:gd name="T82" fmla="*/ 214 w 1095"/>
                <a:gd name="T83" fmla="*/ 528 h 1724"/>
                <a:gd name="T84" fmla="*/ 244 w 1095"/>
                <a:gd name="T85" fmla="*/ 467 h 1724"/>
                <a:gd name="T86" fmla="*/ 264 w 1095"/>
                <a:gd name="T87" fmla="*/ 406 h 1724"/>
                <a:gd name="T88" fmla="*/ 294 w 1095"/>
                <a:gd name="T89" fmla="*/ 336 h 1724"/>
                <a:gd name="T90" fmla="*/ 325 w 1095"/>
                <a:gd name="T91" fmla="*/ 284 h 1724"/>
                <a:gd name="T92" fmla="*/ 345 w 1095"/>
                <a:gd name="T93" fmla="*/ 214 h 1724"/>
                <a:gd name="T94" fmla="*/ 366 w 1095"/>
                <a:gd name="T95" fmla="*/ 153 h 1724"/>
                <a:gd name="T96" fmla="*/ 395 w 1095"/>
                <a:gd name="T97" fmla="*/ 92 h 1724"/>
                <a:gd name="T98" fmla="*/ 416 w 1095"/>
                <a:gd name="T99" fmla="*/ 31 h 1724"/>
                <a:gd name="T100" fmla="*/ 456 w 1095"/>
                <a:gd name="T101" fmla="*/ 31 h 1724"/>
                <a:gd name="T102" fmla="*/ 538 w 1095"/>
                <a:gd name="T103" fmla="*/ 102 h 1724"/>
                <a:gd name="T104" fmla="*/ 618 w 1095"/>
                <a:gd name="T105" fmla="*/ 153 h 1724"/>
                <a:gd name="T106" fmla="*/ 710 w 1095"/>
                <a:gd name="T107" fmla="*/ 203 h 1724"/>
                <a:gd name="T108" fmla="*/ 791 w 1095"/>
                <a:gd name="T109" fmla="*/ 244 h 1724"/>
                <a:gd name="T110" fmla="*/ 883 w 1095"/>
                <a:gd name="T111" fmla="*/ 284 h 1724"/>
                <a:gd name="T112" fmla="*/ 963 w 1095"/>
                <a:gd name="T113" fmla="*/ 325 h 1724"/>
                <a:gd name="T114" fmla="*/ 1055 w 1095"/>
                <a:gd name="T115" fmla="*/ 365 h 172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95"/>
                <a:gd name="T175" fmla="*/ 0 h 1724"/>
                <a:gd name="T176" fmla="*/ 1095 w 1095"/>
                <a:gd name="T177" fmla="*/ 1724 h 172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95" h="1724">
                  <a:moveTo>
                    <a:pt x="1095" y="395"/>
                  </a:moveTo>
                  <a:lnTo>
                    <a:pt x="1075" y="426"/>
                  </a:lnTo>
                  <a:lnTo>
                    <a:pt x="1064" y="456"/>
                  </a:lnTo>
                  <a:lnTo>
                    <a:pt x="1045" y="487"/>
                  </a:lnTo>
                  <a:lnTo>
                    <a:pt x="1034" y="517"/>
                  </a:lnTo>
                  <a:lnTo>
                    <a:pt x="1024" y="559"/>
                  </a:lnTo>
                  <a:lnTo>
                    <a:pt x="1014" y="588"/>
                  </a:lnTo>
                  <a:lnTo>
                    <a:pt x="1003" y="629"/>
                  </a:lnTo>
                  <a:lnTo>
                    <a:pt x="1003" y="660"/>
                  </a:lnTo>
                  <a:lnTo>
                    <a:pt x="994" y="700"/>
                  </a:lnTo>
                  <a:lnTo>
                    <a:pt x="984" y="730"/>
                  </a:lnTo>
                  <a:lnTo>
                    <a:pt x="984" y="771"/>
                  </a:lnTo>
                  <a:lnTo>
                    <a:pt x="973" y="811"/>
                  </a:lnTo>
                  <a:lnTo>
                    <a:pt x="963" y="832"/>
                  </a:lnTo>
                  <a:lnTo>
                    <a:pt x="953" y="872"/>
                  </a:lnTo>
                  <a:lnTo>
                    <a:pt x="944" y="902"/>
                  </a:lnTo>
                  <a:lnTo>
                    <a:pt x="933" y="943"/>
                  </a:lnTo>
                  <a:lnTo>
                    <a:pt x="883" y="933"/>
                  </a:lnTo>
                  <a:lnTo>
                    <a:pt x="892" y="912"/>
                  </a:lnTo>
                  <a:lnTo>
                    <a:pt x="862" y="893"/>
                  </a:lnTo>
                  <a:lnTo>
                    <a:pt x="831" y="883"/>
                  </a:lnTo>
                  <a:lnTo>
                    <a:pt x="801" y="912"/>
                  </a:lnTo>
                  <a:lnTo>
                    <a:pt x="791" y="963"/>
                  </a:lnTo>
                  <a:lnTo>
                    <a:pt x="780" y="994"/>
                  </a:lnTo>
                  <a:lnTo>
                    <a:pt x="771" y="1034"/>
                  </a:lnTo>
                  <a:lnTo>
                    <a:pt x="892" y="1095"/>
                  </a:lnTo>
                  <a:lnTo>
                    <a:pt x="883" y="1125"/>
                  </a:lnTo>
                  <a:lnTo>
                    <a:pt x="872" y="1166"/>
                  </a:lnTo>
                  <a:lnTo>
                    <a:pt x="862" y="1207"/>
                  </a:lnTo>
                  <a:lnTo>
                    <a:pt x="852" y="1247"/>
                  </a:lnTo>
                  <a:lnTo>
                    <a:pt x="831" y="1278"/>
                  </a:lnTo>
                  <a:lnTo>
                    <a:pt x="822" y="1318"/>
                  </a:lnTo>
                  <a:lnTo>
                    <a:pt x="801" y="1358"/>
                  </a:lnTo>
                  <a:lnTo>
                    <a:pt x="791" y="1400"/>
                  </a:lnTo>
                  <a:lnTo>
                    <a:pt x="780" y="1440"/>
                  </a:lnTo>
                  <a:lnTo>
                    <a:pt x="761" y="1470"/>
                  </a:lnTo>
                  <a:lnTo>
                    <a:pt x="750" y="1511"/>
                  </a:lnTo>
                  <a:lnTo>
                    <a:pt x="750" y="1551"/>
                  </a:lnTo>
                  <a:lnTo>
                    <a:pt x="740" y="1592"/>
                  </a:lnTo>
                  <a:lnTo>
                    <a:pt x="740" y="1632"/>
                  </a:lnTo>
                  <a:lnTo>
                    <a:pt x="740" y="1682"/>
                  </a:lnTo>
                  <a:lnTo>
                    <a:pt x="750" y="1724"/>
                  </a:lnTo>
                  <a:lnTo>
                    <a:pt x="719" y="1713"/>
                  </a:lnTo>
                  <a:lnTo>
                    <a:pt x="690" y="1703"/>
                  </a:lnTo>
                  <a:lnTo>
                    <a:pt x="660" y="1693"/>
                  </a:lnTo>
                  <a:lnTo>
                    <a:pt x="629" y="1682"/>
                  </a:lnTo>
                  <a:lnTo>
                    <a:pt x="599" y="1663"/>
                  </a:lnTo>
                  <a:lnTo>
                    <a:pt x="578" y="1663"/>
                  </a:lnTo>
                  <a:lnTo>
                    <a:pt x="548" y="1642"/>
                  </a:lnTo>
                  <a:lnTo>
                    <a:pt x="528" y="1642"/>
                  </a:lnTo>
                  <a:lnTo>
                    <a:pt x="497" y="1623"/>
                  </a:lnTo>
                  <a:lnTo>
                    <a:pt x="467" y="1623"/>
                  </a:lnTo>
                  <a:lnTo>
                    <a:pt x="437" y="1602"/>
                  </a:lnTo>
                  <a:lnTo>
                    <a:pt x="416" y="1592"/>
                  </a:lnTo>
                  <a:lnTo>
                    <a:pt x="366" y="1571"/>
                  </a:lnTo>
                  <a:lnTo>
                    <a:pt x="315" y="1551"/>
                  </a:lnTo>
                  <a:lnTo>
                    <a:pt x="284" y="1531"/>
                  </a:lnTo>
                  <a:lnTo>
                    <a:pt x="264" y="1520"/>
                  </a:lnTo>
                  <a:lnTo>
                    <a:pt x="233" y="1501"/>
                  </a:lnTo>
                  <a:lnTo>
                    <a:pt x="214" y="1490"/>
                  </a:lnTo>
                  <a:lnTo>
                    <a:pt x="162" y="1459"/>
                  </a:lnTo>
                  <a:lnTo>
                    <a:pt x="122" y="1419"/>
                  </a:lnTo>
                  <a:lnTo>
                    <a:pt x="102" y="1400"/>
                  </a:lnTo>
                  <a:lnTo>
                    <a:pt x="82" y="1379"/>
                  </a:lnTo>
                  <a:lnTo>
                    <a:pt x="71" y="1348"/>
                  </a:lnTo>
                  <a:lnTo>
                    <a:pt x="51" y="1328"/>
                  </a:lnTo>
                  <a:lnTo>
                    <a:pt x="21" y="1288"/>
                  </a:lnTo>
                  <a:lnTo>
                    <a:pt x="0" y="1236"/>
                  </a:lnTo>
                  <a:lnTo>
                    <a:pt x="10" y="984"/>
                  </a:lnTo>
                  <a:lnTo>
                    <a:pt x="21" y="953"/>
                  </a:lnTo>
                  <a:lnTo>
                    <a:pt x="31" y="923"/>
                  </a:lnTo>
                  <a:lnTo>
                    <a:pt x="41" y="893"/>
                  </a:lnTo>
                  <a:lnTo>
                    <a:pt x="61" y="862"/>
                  </a:lnTo>
                  <a:lnTo>
                    <a:pt x="71" y="832"/>
                  </a:lnTo>
                  <a:lnTo>
                    <a:pt x="92" y="801"/>
                  </a:lnTo>
                  <a:lnTo>
                    <a:pt x="102" y="771"/>
                  </a:lnTo>
                  <a:lnTo>
                    <a:pt x="112" y="740"/>
                  </a:lnTo>
                  <a:lnTo>
                    <a:pt x="122" y="710"/>
                  </a:lnTo>
                  <a:lnTo>
                    <a:pt x="143" y="679"/>
                  </a:lnTo>
                  <a:lnTo>
                    <a:pt x="153" y="649"/>
                  </a:lnTo>
                  <a:lnTo>
                    <a:pt x="172" y="618"/>
                  </a:lnTo>
                  <a:lnTo>
                    <a:pt x="183" y="588"/>
                  </a:lnTo>
                  <a:lnTo>
                    <a:pt x="203" y="559"/>
                  </a:lnTo>
                  <a:lnTo>
                    <a:pt x="214" y="528"/>
                  </a:lnTo>
                  <a:lnTo>
                    <a:pt x="233" y="498"/>
                  </a:lnTo>
                  <a:lnTo>
                    <a:pt x="244" y="467"/>
                  </a:lnTo>
                  <a:lnTo>
                    <a:pt x="254" y="437"/>
                  </a:lnTo>
                  <a:lnTo>
                    <a:pt x="264" y="406"/>
                  </a:lnTo>
                  <a:lnTo>
                    <a:pt x="284" y="376"/>
                  </a:lnTo>
                  <a:lnTo>
                    <a:pt x="294" y="336"/>
                  </a:lnTo>
                  <a:lnTo>
                    <a:pt x="305" y="315"/>
                  </a:lnTo>
                  <a:lnTo>
                    <a:pt x="325" y="284"/>
                  </a:lnTo>
                  <a:lnTo>
                    <a:pt x="334" y="254"/>
                  </a:lnTo>
                  <a:lnTo>
                    <a:pt x="345" y="214"/>
                  </a:lnTo>
                  <a:lnTo>
                    <a:pt x="355" y="183"/>
                  </a:lnTo>
                  <a:lnTo>
                    <a:pt x="366" y="153"/>
                  </a:lnTo>
                  <a:lnTo>
                    <a:pt x="385" y="122"/>
                  </a:lnTo>
                  <a:lnTo>
                    <a:pt x="395" y="92"/>
                  </a:lnTo>
                  <a:lnTo>
                    <a:pt x="406" y="61"/>
                  </a:lnTo>
                  <a:lnTo>
                    <a:pt x="416" y="31"/>
                  </a:lnTo>
                  <a:lnTo>
                    <a:pt x="426" y="0"/>
                  </a:lnTo>
                  <a:lnTo>
                    <a:pt x="456" y="31"/>
                  </a:lnTo>
                  <a:lnTo>
                    <a:pt x="497" y="71"/>
                  </a:lnTo>
                  <a:lnTo>
                    <a:pt x="538" y="102"/>
                  </a:lnTo>
                  <a:lnTo>
                    <a:pt x="588" y="132"/>
                  </a:lnTo>
                  <a:lnTo>
                    <a:pt x="618" y="153"/>
                  </a:lnTo>
                  <a:lnTo>
                    <a:pt x="669" y="172"/>
                  </a:lnTo>
                  <a:lnTo>
                    <a:pt x="710" y="203"/>
                  </a:lnTo>
                  <a:lnTo>
                    <a:pt x="750" y="224"/>
                  </a:lnTo>
                  <a:lnTo>
                    <a:pt x="791" y="244"/>
                  </a:lnTo>
                  <a:lnTo>
                    <a:pt x="841" y="264"/>
                  </a:lnTo>
                  <a:lnTo>
                    <a:pt x="883" y="284"/>
                  </a:lnTo>
                  <a:lnTo>
                    <a:pt x="923" y="305"/>
                  </a:lnTo>
                  <a:lnTo>
                    <a:pt x="963" y="325"/>
                  </a:lnTo>
                  <a:lnTo>
                    <a:pt x="1014" y="345"/>
                  </a:lnTo>
                  <a:lnTo>
                    <a:pt x="1055" y="365"/>
                  </a:lnTo>
                  <a:lnTo>
                    <a:pt x="1095" y="395"/>
                  </a:lnTo>
                </a:path>
              </a:pathLst>
            </a:custGeom>
            <a:noFill/>
            <a:ln w="0">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02" name="Freeform 401"/>
            <p:cNvSpPr>
              <a:spLocks/>
            </p:cNvSpPr>
            <p:nvPr/>
          </p:nvSpPr>
          <p:spPr bwMode="auto">
            <a:xfrm>
              <a:off x="1116" y="3046"/>
              <a:ext cx="618" cy="291"/>
            </a:xfrm>
            <a:custGeom>
              <a:avLst/>
              <a:gdLst>
                <a:gd name="T0" fmla="*/ 3060 w 4326"/>
                <a:gd name="T1" fmla="*/ 497 h 2037"/>
                <a:gd name="T2" fmla="*/ 3404 w 4326"/>
                <a:gd name="T3" fmla="*/ 386 h 2037"/>
                <a:gd name="T4" fmla="*/ 4265 w 4326"/>
                <a:gd name="T5" fmla="*/ 142 h 2037"/>
                <a:gd name="T6" fmla="*/ 4276 w 4326"/>
                <a:gd name="T7" fmla="*/ 456 h 2037"/>
                <a:gd name="T8" fmla="*/ 4307 w 4326"/>
                <a:gd name="T9" fmla="*/ 790 h 2037"/>
                <a:gd name="T10" fmla="*/ 4326 w 4326"/>
                <a:gd name="T11" fmla="*/ 1124 h 2037"/>
                <a:gd name="T12" fmla="*/ 4317 w 4326"/>
                <a:gd name="T13" fmla="*/ 1459 h 2037"/>
                <a:gd name="T14" fmla="*/ 4174 w 4326"/>
                <a:gd name="T15" fmla="*/ 1702 h 2037"/>
                <a:gd name="T16" fmla="*/ 3922 w 4326"/>
                <a:gd name="T17" fmla="*/ 1824 h 2037"/>
                <a:gd name="T18" fmla="*/ 3627 w 4326"/>
                <a:gd name="T19" fmla="*/ 1885 h 2037"/>
                <a:gd name="T20" fmla="*/ 3313 w 4326"/>
                <a:gd name="T21" fmla="*/ 1915 h 2037"/>
                <a:gd name="T22" fmla="*/ 3049 w 4326"/>
                <a:gd name="T23" fmla="*/ 1946 h 2037"/>
                <a:gd name="T24" fmla="*/ 2837 w 4326"/>
                <a:gd name="T25" fmla="*/ 1946 h 2037"/>
                <a:gd name="T26" fmla="*/ 2635 w 4326"/>
                <a:gd name="T27" fmla="*/ 1956 h 2037"/>
                <a:gd name="T28" fmla="*/ 2431 w 4326"/>
                <a:gd name="T29" fmla="*/ 1946 h 2037"/>
                <a:gd name="T30" fmla="*/ 2178 w 4326"/>
                <a:gd name="T31" fmla="*/ 1915 h 2037"/>
                <a:gd name="T32" fmla="*/ 2178 w 4326"/>
                <a:gd name="T33" fmla="*/ 1652 h 2037"/>
                <a:gd name="T34" fmla="*/ 2381 w 4326"/>
                <a:gd name="T35" fmla="*/ 1631 h 2037"/>
                <a:gd name="T36" fmla="*/ 2492 w 4326"/>
                <a:gd name="T37" fmla="*/ 1509 h 2037"/>
                <a:gd name="T38" fmla="*/ 2309 w 4326"/>
                <a:gd name="T39" fmla="*/ 1500 h 2037"/>
                <a:gd name="T40" fmla="*/ 2239 w 4326"/>
                <a:gd name="T41" fmla="*/ 1408 h 2037"/>
                <a:gd name="T42" fmla="*/ 2462 w 4326"/>
                <a:gd name="T43" fmla="*/ 1450 h 2037"/>
                <a:gd name="T44" fmla="*/ 2593 w 4326"/>
                <a:gd name="T45" fmla="*/ 1328 h 2037"/>
                <a:gd name="T46" fmla="*/ 2370 w 4326"/>
                <a:gd name="T47" fmla="*/ 1297 h 2037"/>
                <a:gd name="T48" fmla="*/ 2229 w 4326"/>
                <a:gd name="T49" fmla="*/ 1328 h 2037"/>
                <a:gd name="T50" fmla="*/ 2046 w 4326"/>
                <a:gd name="T51" fmla="*/ 1389 h 2037"/>
                <a:gd name="T52" fmla="*/ 1722 w 4326"/>
                <a:gd name="T53" fmla="*/ 1328 h 2037"/>
                <a:gd name="T54" fmla="*/ 1611 w 4326"/>
                <a:gd name="T55" fmla="*/ 1408 h 2037"/>
                <a:gd name="T56" fmla="*/ 1803 w 4326"/>
                <a:gd name="T57" fmla="*/ 1469 h 2037"/>
                <a:gd name="T58" fmla="*/ 1985 w 4326"/>
                <a:gd name="T59" fmla="*/ 1520 h 2037"/>
                <a:gd name="T60" fmla="*/ 1884 w 4326"/>
                <a:gd name="T61" fmla="*/ 1631 h 2037"/>
                <a:gd name="T62" fmla="*/ 1945 w 4326"/>
                <a:gd name="T63" fmla="*/ 1763 h 2037"/>
                <a:gd name="T64" fmla="*/ 2077 w 4326"/>
                <a:gd name="T65" fmla="*/ 1723 h 2037"/>
                <a:gd name="T66" fmla="*/ 2036 w 4326"/>
                <a:gd name="T67" fmla="*/ 1966 h 2037"/>
                <a:gd name="T68" fmla="*/ 1773 w 4326"/>
                <a:gd name="T69" fmla="*/ 2027 h 2037"/>
                <a:gd name="T70" fmla="*/ 1570 w 4326"/>
                <a:gd name="T71" fmla="*/ 2027 h 2037"/>
                <a:gd name="T72" fmla="*/ 1367 w 4326"/>
                <a:gd name="T73" fmla="*/ 2016 h 2037"/>
                <a:gd name="T74" fmla="*/ 1165 w 4326"/>
                <a:gd name="T75" fmla="*/ 1976 h 2037"/>
                <a:gd name="T76" fmla="*/ 972 w 4326"/>
                <a:gd name="T77" fmla="*/ 1946 h 2037"/>
                <a:gd name="T78" fmla="*/ 770 w 4326"/>
                <a:gd name="T79" fmla="*/ 1885 h 2037"/>
                <a:gd name="T80" fmla="*/ 576 w 4326"/>
                <a:gd name="T81" fmla="*/ 1824 h 2037"/>
                <a:gd name="T82" fmla="*/ 313 w 4326"/>
                <a:gd name="T83" fmla="*/ 1723 h 2037"/>
                <a:gd name="T84" fmla="*/ 80 w 4326"/>
                <a:gd name="T85" fmla="*/ 1328 h 2037"/>
                <a:gd name="T86" fmla="*/ 61 w 4326"/>
                <a:gd name="T87" fmla="*/ 1004 h 2037"/>
                <a:gd name="T88" fmla="*/ 40 w 4326"/>
                <a:gd name="T89" fmla="*/ 679 h 2037"/>
                <a:gd name="T90" fmla="*/ 19 w 4326"/>
                <a:gd name="T91" fmla="*/ 365 h 2037"/>
                <a:gd name="T92" fmla="*/ 0 w 4326"/>
                <a:gd name="T93" fmla="*/ 41 h 2037"/>
                <a:gd name="T94" fmla="*/ 223 w 4326"/>
                <a:gd name="T95" fmla="*/ 102 h 2037"/>
                <a:gd name="T96" fmla="*/ 506 w 4326"/>
                <a:gd name="T97" fmla="*/ 222 h 2037"/>
                <a:gd name="T98" fmla="*/ 799 w 4326"/>
                <a:gd name="T99" fmla="*/ 334 h 2037"/>
                <a:gd name="T100" fmla="*/ 1104 w 4326"/>
                <a:gd name="T101" fmla="*/ 426 h 2037"/>
                <a:gd name="T102" fmla="*/ 1407 w 4326"/>
                <a:gd name="T103" fmla="*/ 506 h 2037"/>
                <a:gd name="T104" fmla="*/ 1712 w 4326"/>
                <a:gd name="T105" fmla="*/ 548 h 2037"/>
                <a:gd name="T106" fmla="*/ 2026 w 4326"/>
                <a:gd name="T107" fmla="*/ 578 h 2037"/>
                <a:gd name="T108" fmla="*/ 2340 w 4326"/>
                <a:gd name="T109" fmla="*/ 578 h 2037"/>
                <a:gd name="T110" fmla="*/ 2664 w 4326"/>
                <a:gd name="T111" fmla="*/ 557 h 20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326"/>
                <a:gd name="T169" fmla="*/ 0 h 2037"/>
                <a:gd name="T170" fmla="*/ 4326 w 4326"/>
                <a:gd name="T171" fmla="*/ 2037 h 203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326" h="2037">
                  <a:moveTo>
                    <a:pt x="2755" y="548"/>
                  </a:moveTo>
                  <a:lnTo>
                    <a:pt x="2807" y="537"/>
                  </a:lnTo>
                  <a:lnTo>
                    <a:pt x="2858" y="527"/>
                  </a:lnTo>
                  <a:lnTo>
                    <a:pt x="2908" y="517"/>
                  </a:lnTo>
                  <a:lnTo>
                    <a:pt x="2959" y="517"/>
                  </a:lnTo>
                  <a:lnTo>
                    <a:pt x="3009" y="506"/>
                  </a:lnTo>
                  <a:lnTo>
                    <a:pt x="3060" y="497"/>
                  </a:lnTo>
                  <a:lnTo>
                    <a:pt x="3110" y="487"/>
                  </a:lnTo>
                  <a:lnTo>
                    <a:pt x="3161" y="476"/>
                  </a:lnTo>
                  <a:lnTo>
                    <a:pt x="3211" y="456"/>
                  </a:lnTo>
                  <a:lnTo>
                    <a:pt x="3262" y="436"/>
                  </a:lnTo>
                  <a:lnTo>
                    <a:pt x="3303" y="426"/>
                  </a:lnTo>
                  <a:lnTo>
                    <a:pt x="3364" y="405"/>
                  </a:lnTo>
                  <a:lnTo>
                    <a:pt x="3404" y="386"/>
                  </a:lnTo>
                  <a:lnTo>
                    <a:pt x="3455" y="365"/>
                  </a:lnTo>
                  <a:lnTo>
                    <a:pt x="3506" y="355"/>
                  </a:lnTo>
                  <a:lnTo>
                    <a:pt x="3567" y="334"/>
                  </a:lnTo>
                  <a:lnTo>
                    <a:pt x="4265" y="10"/>
                  </a:lnTo>
                  <a:lnTo>
                    <a:pt x="4265" y="51"/>
                  </a:lnTo>
                  <a:lnTo>
                    <a:pt x="4265" y="91"/>
                  </a:lnTo>
                  <a:lnTo>
                    <a:pt x="4265" y="142"/>
                  </a:lnTo>
                  <a:lnTo>
                    <a:pt x="4265" y="182"/>
                  </a:lnTo>
                  <a:lnTo>
                    <a:pt x="4265" y="222"/>
                  </a:lnTo>
                  <a:lnTo>
                    <a:pt x="4265" y="274"/>
                  </a:lnTo>
                  <a:lnTo>
                    <a:pt x="4276" y="314"/>
                  </a:lnTo>
                  <a:lnTo>
                    <a:pt x="4276" y="365"/>
                  </a:lnTo>
                  <a:lnTo>
                    <a:pt x="4276" y="405"/>
                  </a:lnTo>
                  <a:lnTo>
                    <a:pt x="4276" y="456"/>
                  </a:lnTo>
                  <a:lnTo>
                    <a:pt x="4286" y="506"/>
                  </a:lnTo>
                  <a:lnTo>
                    <a:pt x="4286" y="548"/>
                  </a:lnTo>
                  <a:lnTo>
                    <a:pt x="4286" y="598"/>
                  </a:lnTo>
                  <a:lnTo>
                    <a:pt x="4296" y="649"/>
                  </a:lnTo>
                  <a:lnTo>
                    <a:pt x="4296" y="689"/>
                  </a:lnTo>
                  <a:lnTo>
                    <a:pt x="4307" y="740"/>
                  </a:lnTo>
                  <a:lnTo>
                    <a:pt x="4307" y="790"/>
                  </a:lnTo>
                  <a:lnTo>
                    <a:pt x="4307" y="841"/>
                  </a:lnTo>
                  <a:lnTo>
                    <a:pt x="4307" y="882"/>
                  </a:lnTo>
                  <a:lnTo>
                    <a:pt x="4317" y="933"/>
                  </a:lnTo>
                  <a:lnTo>
                    <a:pt x="4317" y="973"/>
                  </a:lnTo>
                  <a:lnTo>
                    <a:pt x="4317" y="1023"/>
                  </a:lnTo>
                  <a:lnTo>
                    <a:pt x="4317" y="1074"/>
                  </a:lnTo>
                  <a:lnTo>
                    <a:pt x="4326" y="1124"/>
                  </a:lnTo>
                  <a:lnTo>
                    <a:pt x="4317" y="1166"/>
                  </a:lnTo>
                  <a:lnTo>
                    <a:pt x="4317" y="1216"/>
                  </a:lnTo>
                  <a:lnTo>
                    <a:pt x="4317" y="1267"/>
                  </a:lnTo>
                  <a:lnTo>
                    <a:pt x="4317" y="1318"/>
                  </a:lnTo>
                  <a:lnTo>
                    <a:pt x="4317" y="1358"/>
                  </a:lnTo>
                  <a:lnTo>
                    <a:pt x="4317" y="1408"/>
                  </a:lnTo>
                  <a:lnTo>
                    <a:pt x="4317" y="1459"/>
                  </a:lnTo>
                  <a:lnTo>
                    <a:pt x="4317" y="1500"/>
                  </a:lnTo>
                  <a:lnTo>
                    <a:pt x="4296" y="1540"/>
                  </a:lnTo>
                  <a:lnTo>
                    <a:pt x="4276" y="1581"/>
                  </a:lnTo>
                  <a:lnTo>
                    <a:pt x="4246" y="1612"/>
                  </a:lnTo>
                  <a:lnTo>
                    <a:pt x="4225" y="1642"/>
                  </a:lnTo>
                  <a:lnTo>
                    <a:pt x="4205" y="1673"/>
                  </a:lnTo>
                  <a:lnTo>
                    <a:pt x="4174" y="1702"/>
                  </a:lnTo>
                  <a:lnTo>
                    <a:pt x="4145" y="1732"/>
                  </a:lnTo>
                  <a:lnTo>
                    <a:pt x="4114" y="1753"/>
                  </a:lnTo>
                  <a:lnTo>
                    <a:pt x="4073" y="1774"/>
                  </a:lnTo>
                  <a:lnTo>
                    <a:pt x="4042" y="1793"/>
                  </a:lnTo>
                  <a:lnTo>
                    <a:pt x="4002" y="1804"/>
                  </a:lnTo>
                  <a:lnTo>
                    <a:pt x="3962" y="1814"/>
                  </a:lnTo>
                  <a:lnTo>
                    <a:pt x="3922" y="1824"/>
                  </a:lnTo>
                  <a:lnTo>
                    <a:pt x="3891" y="1845"/>
                  </a:lnTo>
                  <a:lnTo>
                    <a:pt x="3850" y="1854"/>
                  </a:lnTo>
                  <a:lnTo>
                    <a:pt x="3810" y="1864"/>
                  </a:lnTo>
                  <a:lnTo>
                    <a:pt x="3760" y="1875"/>
                  </a:lnTo>
                  <a:lnTo>
                    <a:pt x="3718" y="1875"/>
                  </a:lnTo>
                  <a:lnTo>
                    <a:pt x="3678" y="1885"/>
                  </a:lnTo>
                  <a:lnTo>
                    <a:pt x="3627" y="1885"/>
                  </a:lnTo>
                  <a:lnTo>
                    <a:pt x="3587" y="1896"/>
                  </a:lnTo>
                  <a:lnTo>
                    <a:pt x="3546" y="1896"/>
                  </a:lnTo>
                  <a:lnTo>
                    <a:pt x="3495" y="1905"/>
                  </a:lnTo>
                  <a:lnTo>
                    <a:pt x="3455" y="1905"/>
                  </a:lnTo>
                  <a:lnTo>
                    <a:pt x="3404" y="1905"/>
                  </a:lnTo>
                  <a:lnTo>
                    <a:pt x="3364" y="1915"/>
                  </a:lnTo>
                  <a:lnTo>
                    <a:pt x="3313" y="1915"/>
                  </a:lnTo>
                  <a:lnTo>
                    <a:pt x="3272" y="1915"/>
                  </a:lnTo>
                  <a:lnTo>
                    <a:pt x="3232" y="1915"/>
                  </a:lnTo>
                  <a:lnTo>
                    <a:pt x="3182" y="1925"/>
                  </a:lnTo>
                  <a:lnTo>
                    <a:pt x="3141" y="1936"/>
                  </a:lnTo>
                  <a:lnTo>
                    <a:pt x="3100" y="1946"/>
                  </a:lnTo>
                  <a:lnTo>
                    <a:pt x="3080" y="1946"/>
                  </a:lnTo>
                  <a:lnTo>
                    <a:pt x="3049" y="1946"/>
                  </a:lnTo>
                  <a:lnTo>
                    <a:pt x="3020" y="1946"/>
                  </a:lnTo>
                  <a:lnTo>
                    <a:pt x="2989" y="1946"/>
                  </a:lnTo>
                  <a:lnTo>
                    <a:pt x="2959" y="1946"/>
                  </a:lnTo>
                  <a:lnTo>
                    <a:pt x="2928" y="1946"/>
                  </a:lnTo>
                  <a:lnTo>
                    <a:pt x="2898" y="1946"/>
                  </a:lnTo>
                  <a:lnTo>
                    <a:pt x="2867" y="1946"/>
                  </a:lnTo>
                  <a:lnTo>
                    <a:pt x="2837" y="1946"/>
                  </a:lnTo>
                  <a:lnTo>
                    <a:pt x="2807" y="1946"/>
                  </a:lnTo>
                  <a:lnTo>
                    <a:pt x="2776" y="1946"/>
                  </a:lnTo>
                  <a:lnTo>
                    <a:pt x="2755" y="1956"/>
                  </a:lnTo>
                  <a:lnTo>
                    <a:pt x="2725" y="1956"/>
                  </a:lnTo>
                  <a:lnTo>
                    <a:pt x="2695" y="1956"/>
                  </a:lnTo>
                  <a:lnTo>
                    <a:pt x="2664" y="1956"/>
                  </a:lnTo>
                  <a:lnTo>
                    <a:pt x="2635" y="1956"/>
                  </a:lnTo>
                  <a:lnTo>
                    <a:pt x="2604" y="1956"/>
                  </a:lnTo>
                  <a:lnTo>
                    <a:pt x="2574" y="1956"/>
                  </a:lnTo>
                  <a:lnTo>
                    <a:pt x="2543" y="1956"/>
                  </a:lnTo>
                  <a:lnTo>
                    <a:pt x="2513" y="1956"/>
                  </a:lnTo>
                  <a:lnTo>
                    <a:pt x="2482" y="1946"/>
                  </a:lnTo>
                  <a:lnTo>
                    <a:pt x="2452" y="1946"/>
                  </a:lnTo>
                  <a:lnTo>
                    <a:pt x="2431" y="1946"/>
                  </a:lnTo>
                  <a:lnTo>
                    <a:pt x="2401" y="1946"/>
                  </a:lnTo>
                  <a:lnTo>
                    <a:pt x="2370" y="1946"/>
                  </a:lnTo>
                  <a:lnTo>
                    <a:pt x="2340" y="1936"/>
                  </a:lnTo>
                  <a:lnTo>
                    <a:pt x="2309" y="1936"/>
                  </a:lnTo>
                  <a:lnTo>
                    <a:pt x="2279" y="1936"/>
                  </a:lnTo>
                  <a:lnTo>
                    <a:pt x="2229" y="1925"/>
                  </a:lnTo>
                  <a:lnTo>
                    <a:pt x="2178" y="1915"/>
                  </a:lnTo>
                  <a:lnTo>
                    <a:pt x="2189" y="1875"/>
                  </a:lnTo>
                  <a:lnTo>
                    <a:pt x="2198" y="1835"/>
                  </a:lnTo>
                  <a:lnTo>
                    <a:pt x="2198" y="1804"/>
                  </a:lnTo>
                  <a:lnTo>
                    <a:pt x="2198" y="1774"/>
                  </a:lnTo>
                  <a:lnTo>
                    <a:pt x="2189" y="1732"/>
                  </a:lnTo>
                  <a:lnTo>
                    <a:pt x="2189" y="1692"/>
                  </a:lnTo>
                  <a:lnTo>
                    <a:pt x="2178" y="1652"/>
                  </a:lnTo>
                  <a:lnTo>
                    <a:pt x="2178" y="1621"/>
                  </a:lnTo>
                  <a:lnTo>
                    <a:pt x="2198" y="1612"/>
                  </a:lnTo>
                  <a:lnTo>
                    <a:pt x="2229" y="1612"/>
                  </a:lnTo>
                  <a:lnTo>
                    <a:pt x="2259" y="1621"/>
                  </a:lnTo>
                  <a:lnTo>
                    <a:pt x="2290" y="1621"/>
                  </a:lnTo>
                  <a:lnTo>
                    <a:pt x="2330" y="1631"/>
                  </a:lnTo>
                  <a:lnTo>
                    <a:pt x="2381" y="1631"/>
                  </a:lnTo>
                  <a:lnTo>
                    <a:pt x="2421" y="1631"/>
                  </a:lnTo>
                  <a:lnTo>
                    <a:pt x="2462" y="1612"/>
                  </a:lnTo>
                  <a:lnTo>
                    <a:pt x="2471" y="1591"/>
                  </a:lnTo>
                  <a:lnTo>
                    <a:pt x="2492" y="1581"/>
                  </a:lnTo>
                  <a:lnTo>
                    <a:pt x="2502" y="1561"/>
                  </a:lnTo>
                  <a:lnTo>
                    <a:pt x="2523" y="1530"/>
                  </a:lnTo>
                  <a:lnTo>
                    <a:pt x="2492" y="1509"/>
                  </a:lnTo>
                  <a:lnTo>
                    <a:pt x="2462" y="1509"/>
                  </a:lnTo>
                  <a:lnTo>
                    <a:pt x="2442" y="1500"/>
                  </a:lnTo>
                  <a:lnTo>
                    <a:pt x="2421" y="1509"/>
                  </a:lnTo>
                  <a:lnTo>
                    <a:pt x="2391" y="1509"/>
                  </a:lnTo>
                  <a:lnTo>
                    <a:pt x="2370" y="1509"/>
                  </a:lnTo>
                  <a:lnTo>
                    <a:pt x="2340" y="1509"/>
                  </a:lnTo>
                  <a:lnTo>
                    <a:pt x="2309" y="1500"/>
                  </a:lnTo>
                  <a:lnTo>
                    <a:pt x="2269" y="1490"/>
                  </a:lnTo>
                  <a:lnTo>
                    <a:pt x="2219" y="1480"/>
                  </a:lnTo>
                  <a:lnTo>
                    <a:pt x="2178" y="1469"/>
                  </a:lnTo>
                  <a:lnTo>
                    <a:pt x="2147" y="1429"/>
                  </a:lnTo>
                  <a:lnTo>
                    <a:pt x="2178" y="1419"/>
                  </a:lnTo>
                  <a:lnTo>
                    <a:pt x="2208" y="1408"/>
                  </a:lnTo>
                  <a:lnTo>
                    <a:pt x="2239" y="1408"/>
                  </a:lnTo>
                  <a:lnTo>
                    <a:pt x="2279" y="1419"/>
                  </a:lnTo>
                  <a:lnTo>
                    <a:pt x="2300" y="1419"/>
                  </a:lnTo>
                  <a:lnTo>
                    <a:pt x="2340" y="1429"/>
                  </a:lnTo>
                  <a:lnTo>
                    <a:pt x="2370" y="1439"/>
                  </a:lnTo>
                  <a:lnTo>
                    <a:pt x="2412" y="1450"/>
                  </a:lnTo>
                  <a:lnTo>
                    <a:pt x="2442" y="1450"/>
                  </a:lnTo>
                  <a:lnTo>
                    <a:pt x="2462" y="1450"/>
                  </a:lnTo>
                  <a:lnTo>
                    <a:pt x="2492" y="1450"/>
                  </a:lnTo>
                  <a:lnTo>
                    <a:pt x="2523" y="1450"/>
                  </a:lnTo>
                  <a:lnTo>
                    <a:pt x="2553" y="1429"/>
                  </a:lnTo>
                  <a:lnTo>
                    <a:pt x="2574" y="1419"/>
                  </a:lnTo>
                  <a:lnTo>
                    <a:pt x="2593" y="1389"/>
                  </a:lnTo>
                  <a:lnTo>
                    <a:pt x="2614" y="1358"/>
                  </a:lnTo>
                  <a:lnTo>
                    <a:pt x="2593" y="1328"/>
                  </a:lnTo>
                  <a:lnTo>
                    <a:pt x="2563" y="1318"/>
                  </a:lnTo>
                  <a:lnTo>
                    <a:pt x="2532" y="1307"/>
                  </a:lnTo>
                  <a:lnTo>
                    <a:pt x="2502" y="1307"/>
                  </a:lnTo>
                  <a:lnTo>
                    <a:pt x="2462" y="1307"/>
                  </a:lnTo>
                  <a:lnTo>
                    <a:pt x="2431" y="1307"/>
                  </a:lnTo>
                  <a:lnTo>
                    <a:pt x="2401" y="1307"/>
                  </a:lnTo>
                  <a:lnTo>
                    <a:pt x="2370" y="1297"/>
                  </a:lnTo>
                  <a:lnTo>
                    <a:pt x="2360" y="1267"/>
                  </a:lnTo>
                  <a:lnTo>
                    <a:pt x="2330" y="1267"/>
                  </a:lnTo>
                  <a:lnTo>
                    <a:pt x="2290" y="1267"/>
                  </a:lnTo>
                  <a:lnTo>
                    <a:pt x="2279" y="1277"/>
                  </a:lnTo>
                  <a:lnTo>
                    <a:pt x="2269" y="1307"/>
                  </a:lnTo>
                  <a:lnTo>
                    <a:pt x="2259" y="1328"/>
                  </a:lnTo>
                  <a:lnTo>
                    <a:pt x="2229" y="1328"/>
                  </a:lnTo>
                  <a:lnTo>
                    <a:pt x="2198" y="1338"/>
                  </a:lnTo>
                  <a:lnTo>
                    <a:pt x="2168" y="1338"/>
                  </a:lnTo>
                  <a:lnTo>
                    <a:pt x="2137" y="1347"/>
                  </a:lnTo>
                  <a:lnTo>
                    <a:pt x="2117" y="1347"/>
                  </a:lnTo>
                  <a:lnTo>
                    <a:pt x="2086" y="1358"/>
                  </a:lnTo>
                  <a:lnTo>
                    <a:pt x="2067" y="1368"/>
                  </a:lnTo>
                  <a:lnTo>
                    <a:pt x="2046" y="1389"/>
                  </a:lnTo>
                  <a:lnTo>
                    <a:pt x="1996" y="1389"/>
                  </a:lnTo>
                  <a:lnTo>
                    <a:pt x="1955" y="1389"/>
                  </a:lnTo>
                  <a:lnTo>
                    <a:pt x="1905" y="1378"/>
                  </a:lnTo>
                  <a:lnTo>
                    <a:pt x="1854" y="1368"/>
                  </a:lnTo>
                  <a:lnTo>
                    <a:pt x="1813" y="1358"/>
                  </a:lnTo>
                  <a:lnTo>
                    <a:pt x="1773" y="1338"/>
                  </a:lnTo>
                  <a:lnTo>
                    <a:pt x="1722" y="1328"/>
                  </a:lnTo>
                  <a:lnTo>
                    <a:pt x="1682" y="1318"/>
                  </a:lnTo>
                  <a:lnTo>
                    <a:pt x="1651" y="1318"/>
                  </a:lnTo>
                  <a:lnTo>
                    <a:pt x="1641" y="1328"/>
                  </a:lnTo>
                  <a:lnTo>
                    <a:pt x="1621" y="1338"/>
                  </a:lnTo>
                  <a:lnTo>
                    <a:pt x="1611" y="1368"/>
                  </a:lnTo>
                  <a:lnTo>
                    <a:pt x="1600" y="1389"/>
                  </a:lnTo>
                  <a:lnTo>
                    <a:pt x="1611" y="1408"/>
                  </a:lnTo>
                  <a:lnTo>
                    <a:pt x="1611" y="1429"/>
                  </a:lnTo>
                  <a:lnTo>
                    <a:pt x="1621" y="1450"/>
                  </a:lnTo>
                  <a:lnTo>
                    <a:pt x="1641" y="1459"/>
                  </a:lnTo>
                  <a:lnTo>
                    <a:pt x="1691" y="1469"/>
                  </a:lnTo>
                  <a:lnTo>
                    <a:pt x="1722" y="1469"/>
                  </a:lnTo>
                  <a:lnTo>
                    <a:pt x="1762" y="1469"/>
                  </a:lnTo>
                  <a:lnTo>
                    <a:pt x="1803" y="1469"/>
                  </a:lnTo>
                  <a:lnTo>
                    <a:pt x="1823" y="1480"/>
                  </a:lnTo>
                  <a:lnTo>
                    <a:pt x="1844" y="1490"/>
                  </a:lnTo>
                  <a:lnTo>
                    <a:pt x="1874" y="1490"/>
                  </a:lnTo>
                  <a:lnTo>
                    <a:pt x="1905" y="1500"/>
                  </a:lnTo>
                  <a:lnTo>
                    <a:pt x="1935" y="1500"/>
                  </a:lnTo>
                  <a:lnTo>
                    <a:pt x="1966" y="1509"/>
                  </a:lnTo>
                  <a:lnTo>
                    <a:pt x="1985" y="1520"/>
                  </a:lnTo>
                  <a:lnTo>
                    <a:pt x="2016" y="1540"/>
                  </a:lnTo>
                  <a:lnTo>
                    <a:pt x="2036" y="1570"/>
                  </a:lnTo>
                  <a:lnTo>
                    <a:pt x="2006" y="1581"/>
                  </a:lnTo>
                  <a:lnTo>
                    <a:pt x="1975" y="1601"/>
                  </a:lnTo>
                  <a:lnTo>
                    <a:pt x="1955" y="1601"/>
                  </a:lnTo>
                  <a:lnTo>
                    <a:pt x="1924" y="1621"/>
                  </a:lnTo>
                  <a:lnTo>
                    <a:pt x="1884" y="1631"/>
                  </a:lnTo>
                  <a:lnTo>
                    <a:pt x="1864" y="1642"/>
                  </a:lnTo>
                  <a:lnTo>
                    <a:pt x="1854" y="1673"/>
                  </a:lnTo>
                  <a:lnTo>
                    <a:pt x="1864" y="1713"/>
                  </a:lnTo>
                  <a:lnTo>
                    <a:pt x="1874" y="1732"/>
                  </a:lnTo>
                  <a:lnTo>
                    <a:pt x="1895" y="1743"/>
                  </a:lnTo>
                  <a:lnTo>
                    <a:pt x="1914" y="1753"/>
                  </a:lnTo>
                  <a:lnTo>
                    <a:pt x="1945" y="1763"/>
                  </a:lnTo>
                  <a:lnTo>
                    <a:pt x="1966" y="1753"/>
                  </a:lnTo>
                  <a:lnTo>
                    <a:pt x="1985" y="1753"/>
                  </a:lnTo>
                  <a:lnTo>
                    <a:pt x="2006" y="1732"/>
                  </a:lnTo>
                  <a:lnTo>
                    <a:pt x="2036" y="1723"/>
                  </a:lnTo>
                  <a:lnTo>
                    <a:pt x="2057" y="1713"/>
                  </a:lnTo>
                  <a:lnTo>
                    <a:pt x="2077" y="1692"/>
                  </a:lnTo>
                  <a:lnTo>
                    <a:pt x="2077" y="1723"/>
                  </a:lnTo>
                  <a:lnTo>
                    <a:pt x="2077" y="1763"/>
                  </a:lnTo>
                  <a:lnTo>
                    <a:pt x="2077" y="1793"/>
                  </a:lnTo>
                  <a:lnTo>
                    <a:pt x="2077" y="1835"/>
                  </a:lnTo>
                  <a:lnTo>
                    <a:pt x="2067" y="1864"/>
                  </a:lnTo>
                  <a:lnTo>
                    <a:pt x="2057" y="1896"/>
                  </a:lnTo>
                  <a:lnTo>
                    <a:pt x="2046" y="1936"/>
                  </a:lnTo>
                  <a:lnTo>
                    <a:pt x="2036" y="1966"/>
                  </a:lnTo>
                  <a:lnTo>
                    <a:pt x="1945" y="2016"/>
                  </a:lnTo>
                  <a:lnTo>
                    <a:pt x="1914" y="2016"/>
                  </a:lnTo>
                  <a:lnTo>
                    <a:pt x="1884" y="2027"/>
                  </a:lnTo>
                  <a:lnTo>
                    <a:pt x="1854" y="2027"/>
                  </a:lnTo>
                  <a:lnTo>
                    <a:pt x="1823" y="2027"/>
                  </a:lnTo>
                  <a:lnTo>
                    <a:pt x="1803" y="2027"/>
                  </a:lnTo>
                  <a:lnTo>
                    <a:pt x="1773" y="2027"/>
                  </a:lnTo>
                  <a:lnTo>
                    <a:pt x="1742" y="2027"/>
                  </a:lnTo>
                  <a:lnTo>
                    <a:pt x="1712" y="2037"/>
                  </a:lnTo>
                  <a:lnTo>
                    <a:pt x="1682" y="2027"/>
                  </a:lnTo>
                  <a:lnTo>
                    <a:pt x="1651" y="2027"/>
                  </a:lnTo>
                  <a:lnTo>
                    <a:pt x="1630" y="2027"/>
                  </a:lnTo>
                  <a:lnTo>
                    <a:pt x="1600" y="2027"/>
                  </a:lnTo>
                  <a:lnTo>
                    <a:pt x="1570" y="2027"/>
                  </a:lnTo>
                  <a:lnTo>
                    <a:pt x="1539" y="2027"/>
                  </a:lnTo>
                  <a:lnTo>
                    <a:pt x="1510" y="2027"/>
                  </a:lnTo>
                  <a:lnTo>
                    <a:pt x="1479" y="2027"/>
                  </a:lnTo>
                  <a:lnTo>
                    <a:pt x="1459" y="2027"/>
                  </a:lnTo>
                  <a:lnTo>
                    <a:pt x="1428" y="2016"/>
                  </a:lnTo>
                  <a:lnTo>
                    <a:pt x="1398" y="2016"/>
                  </a:lnTo>
                  <a:lnTo>
                    <a:pt x="1367" y="2016"/>
                  </a:lnTo>
                  <a:lnTo>
                    <a:pt x="1337" y="2007"/>
                  </a:lnTo>
                  <a:lnTo>
                    <a:pt x="1306" y="2007"/>
                  </a:lnTo>
                  <a:lnTo>
                    <a:pt x="1276" y="1997"/>
                  </a:lnTo>
                  <a:lnTo>
                    <a:pt x="1256" y="1997"/>
                  </a:lnTo>
                  <a:lnTo>
                    <a:pt x="1226" y="1986"/>
                  </a:lnTo>
                  <a:lnTo>
                    <a:pt x="1195" y="1986"/>
                  </a:lnTo>
                  <a:lnTo>
                    <a:pt x="1165" y="1976"/>
                  </a:lnTo>
                  <a:lnTo>
                    <a:pt x="1144" y="1976"/>
                  </a:lnTo>
                  <a:lnTo>
                    <a:pt x="1114" y="1966"/>
                  </a:lnTo>
                  <a:lnTo>
                    <a:pt x="1083" y="1966"/>
                  </a:lnTo>
                  <a:lnTo>
                    <a:pt x="1053" y="1966"/>
                  </a:lnTo>
                  <a:lnTo>
                    <a:pt x="1022" y="1966"/>
                  </a:lnTo>
                  <a:lnTo>
                    <a:pt x="992" y="1956"/>
                  </a:lnTo>
                  <a:lnTo>
                    <a:pt x="972" y="1946"/>
                  </a:lnTo>
                  <a:lnTo>
                    <a:pt x="942" y="1936"/>
                  </a:lnTo>
                  <a:lnTo>
                    <a:pt x="911" y="1936"/>
                  </a:lnTo>
                  <a:lnTo>
                    <a:pt x="881" y="1925"/>
                  </a:lnTo>
                  <a:lnTo>
                    <a:pt x="850" y="1915"/>
                  </a:lnTo>
                  <a:lnTo>
                    <a:pt x="830" y="1905"/>
                  </a:lnTo>
                  <a:lnTo>
                    <a:pt x="799" y="1905"/>
                  </a:lnTo>
                  <a:lnTo>
                    <a:pt x="770" y="1885"/>
                  </a:lnTo>
                  <a:lnTo>
                    <a:pt x="739" y="1885"/>
                  </a:lnTo>
                  <a:lnTo>
                    <a:pt x="709" y="1864"/>
                  </a:lnTo>
                  <a:lnTo>
                    <a:pt x="688" y="1864"/>
                  </a:lnTo>
                  <a:lnTo>
                    <a:pt x="658" y="1854"/>
                  </a:lnTo>
                  <a:lnTo>
                    <a:pt x="637" y="1845"/>
                  </a:lnTo>
                  <a:lnTo>
                    <a:pt x="608" y="1835"/>
                  </a:lnTo>
                  <a:lnTo>
                    <a:pt x="576" y="1824"/>
                  </a:lnTo>
                  <a:lnTo>
                    <a:pt x="547" y="1814"/>
                  </a:lnTo>
                  <a:lnTo>
                    <a:pt x="516" y="1804"/>
                  </a:lnTo>
                  <a:lnTo>
                    <a:pt x="496" y="1793"/>
                  </a:lnTo>
                  <a:lnTo>
                    <a:pt x="475" y="1784"/>
                  </a:lnTo>
                  <a:lnTo>
                    <a:pt x="414" y="1763"/>
                  </a:lnTo>
                  <a:lnTo>
                    <a:pt x="364" y="1743"/>
                  </a:lnTo>
                  <a:lnTo>
                    <a:pt x="313" y="1723"/>
                  </a:lnTo>
                  <a:lnTo>
                    <a:pt x="263" y="1702"/>
                  </a:lnTo>
                  <a:lnTo>
                    <a:pt x="212" y="1682"/>
                  </a:lnTo>
                  <a:lnTo>
                    <a:pt x="172" y="1662"/>
                  </a:lnTo>
                  <a:lnTo>
                    <a:pt x="80" y="1480"/>
                  </a:lnTo>
                  <a:lnTo>
                    <a:pt x="80" y="1429"/>
                  </a:lnTo>
                  <a:lnTo>
                    <a:pt x="80" y="1378"/>
                  </a:lnTo>
                  <a:lnTo>
                    <a:pt x="80" y="1328"/>
                  </a:lnTo>
                  <a:lnTo>
                    <a:pt x="80" y="1287"/>
                  </a:lnTo>
                  <a:lnTo>
                    <a:pt x="70" y="1236"/>
                  </a:lnTo>
                  <a:lnTo>
                    <a:pt x="70" y="1185"/>
                  </a:lnTo>
                  <a:lnTo>
                    <a:pt x="70" y="1145"/>
                  </a:lnTo>
                  <a:lnTo>
                    <a:pt x="70" y="1095"/>
                  </a:lnTo>
                  <a:lnTo>
                    <a:pt x="61" y="1044"/>
                  </a:lnTo>
                  <a:lnTo>
                    <a:pt x="61" y="1004"/>
                  </a:lnTo>
                  <a:lnTo>
                    <a:pt x="50" y="952"/>
                  </a:lnTo>
                  <a:lnTo>
                    <a:pt x="50" y="912"/>
                  </a:lnTo>
                  <a:lnTo>
                    <a:pt x="50" y="861"/>
                  </a:lnTo>
                  <a:lnTo>
                    <a:pt x="50" y="821"/>
                  </a:lnTo>
                  <a:lnTo>
                    <a:pt x="40" y="780"/>
                  </a:lnTo>
                  <a:lnTo>
                    <a:pt x="40" y="729"/>
                  </a:lnTo>
                  <a:lnTo>
                    <a:pt x="40" y="679"/>
                  </a:lnTo>
                  <a:lnTo>
                    <a:pt x="30" y="638"/>
                  </a:lnTo>
                  <a:lnTo>
                    <a:pt x="30" y="598"/>
                  </a:lnTo>
                  <a:lnTo>
                    <a:pt x="30" y="548"/>
                  </a:lnTo>
                  <a:lnTo>
                    <a:pt x="30" y="506"/>
                  </a:lnTo>
                  <a:lnTo>
                    <a:pt x="19" y="456"/>
                  </a:lnTo>
                  <a:lnTo>
                    <a:pt x="19" y="416"/>
                  </a:lnTo>
                  <a:lnTo>
                    <a:pt x="19" y="365"/>
                  </a:lnTo>
                  <a:lnTo>
                    <a:pt x="9" y="325"/>
                  </a:lnTo>
                  <a:lnTo>
                    <a:pt x="9" y="274"/>
                  </a:lnTo>
                  <a:lnTo>
                    <a:pt x="0" y="222"/>
                  </a:lnTo>
                  <a:lnTo>
                    <a:pt x="0" y="182"/>
                  </a:lnTo>
                  <a:lnTo>
                    <a:pt x="0" y="132"/>
                  </a:lnTo>
                  <a:lnTo>
                    <a:pt x="0" y="91"/>
                  </a:lnTo>
                  <a:lnTo>
                    <a:pt x="0" y="41"/>
                  </a:lnTo>
                  <a:lnTo>
                    <a:pt x="0" y="0"/>
                  </a:lnTo>
                  <a:lnTo>
                    <a:pt x="30" y="10"/>
                  </a:lnTo>
                  <a:lnTo>
                    <a:pt x="70" y="31"/>
                  </a:lnTo>
                  <a:lnTo>
                    <a:pt x="111" y="51"/>
                  </a:lnTo>
                  <a:lnTo>
                    <a:pt x="151" y="71"/>
                  </a:lnTo>
                  <a:lnTo>
                    <a:pt x="181" y="81"/>
                  </a:lnTo>
                  <a:lnTo>
                    <a:pt x="223" y="102"/>
                  </a:lnTo>
                  <a:lnTo>
                    <a:pt x="263" y="121"/>
                  </a:lnTo>
                  <a:lnTo>
                    <a:pt x="303" y="142"/>
                  </a:lnTo>
                  <a:lnTo>
                    <a:pt x="343" y="163"/>
                  </a:lnTo>
                  <a:lnTo>
                    <a:pt x="385" y="182"/>
                  </a:lnTo>
                  <a:lnTo>
                    <a:pt x="425" y="193"/>
                  </a:lnTo>
                  <a:lnTo>
                    <a:pt x="465" y="213"/>
                  </a:lnTo>
                  <a:lnTo>
                    <a:pt x="506" y="222"/>
                  </a:lnTo>
                  <a:lnTo>
                    <a:pt x="547" y="243"/>
                  </a:lnTo>
                  <a:lnTo>
                    <a:pt x="587" y="264"/>
                  </a:lnTo>
                  <a:lnTo>
                    <a:pt x="637" y="283"/>
                  </a:lnTo>
                  <a:lnTo>
                    <a:pt x="668" y="294"/>
                  </a:lnTo>
                  <a:lnTo>
                    <a:pt x="719" y="304"/>
                  </a:lnTo>
                  <a:lnTo>
                    <a:pt x="759" y="325"/>
                  </a:lnTo>
                  <a:lnTo>
                    <a:pt x="799" y="334"/>
                  </a:lnTo>
                  <a:lnTo>
                    <a:pt x="841" y="355"/>
                  </a:lnTo>
                  <a:lnTo>
                    <a:pt x="881" y="365"/>
                  </a:lnTo>
                  <a:lnTo>
                    <a:pt x="932" y="375"/>
                  </a:lnTo>
                  <a:lnTo>
                    <a:pt x="972" y="395"/>
                  </a:lnTo>
                  <a:lnTo>
                    <a:pt x="1013" y="405"/>
                  </a:lnTo>
                  <a:lnTo>
                    <a:pt x="1053" y="416"/>
                  </a:lnTo>
                  <a:lnTo>
                    <a:pt x="1104" y="426"/>
                  </a:lnTo>
                  <a:lnTo>
                    <a:pt x="1144" y="436"/>
                  </a:lnTo>
                  <a:lnTo>
                    <a:pt x="1184" y="445"/>
                  </a:lnTo>
                  <a:lnTo>
                    <a:pt x="1236" y="466"/>
                  </a:lnTo>
                  <a:lnTo>
                    <a:pt x="1276" y="476"/>
                  </a:lnTo>
                  <a:lnTo>
                    <a:pt x="1317" y="487"/>
                  </a:lnTo>
                  <a:lnTo>
                    <a:pt x="1357" y="497"/>
                  </a:lnTo>
                  <a:lnTo>
                    <a:pt x="1407" y="506"/>
                  </a:lnTo>
                  <a:lnTo>
                    <a:pt x="1449" y="506"/>
                  </a:lnTo>
                  <a:lnTo>
                    <a:pt x="1489" y="517"/>
                  </a:lnTo>
                  <a:lnTo>
                    <a:pt x="1539" y="517"/>
                  </a:lnTo>
                  <a:lnTo>
                    <a:pt x="1580" y="527"/>
                  </a:lnTo>
                  <a:lnTo>
                    <a:pt x="1630" y="537"/>
                  </a:lnTo>
                  <a:lnTo>
                    <a:pt x="1672" y="548"/>
                  </a:lnTo>
                  <a:lnTo>
                    <a:pt x="1712" y="548"/>
                  </a:lnTo>
                  <a:lnTo>
                    <a:pt x="1762" y="557"/>
                  </a:lnTo>
                  <a:lnTo>
                    <a:pt x="1803" y="557"/>
                  </a:lnTo>
                  <a:lnTo>
                    <a:pt x="1844" y="567"/>
                  </a:lnTo>
                  <a:lnTo>
                    <a:pt x="1895" y="567"/>
                  </a:lnTo>
                  <a:lnTo>
                    <a:pt x="1935" y="567"/>
                  </a:lnTo>
                  <a:lnTo>
                    <a:pt x="1975" y="578"/>
                  </a:lnTo>
                  <a:lnTo>
                    <a:pt x="2026" y="578"/>
                  </a:lnTo>
                  <a:lnTo>
                    <a:pt x="2077" y="578"/>
                  </a:lnTo>
                  <a:lnTo>
                    <a:pt x="2117" y="578"/>
                  </a:lnTo>
                  <a:lnTo>
                    <a:pt x="2158" y="578"/>
                  </a:lnTo>
                  <a:lnTo>
                    <a:pt x="2208" y="578"/>
                  </a:lnTo>
                  <a:lnTo>
                    <a:pt x="2248" y="578"/>
                  </a:lnTo>
                  <a:lnTo>
                    <a:pt x="2290" y="578"/>
                  </a:lnTo>
                  <a:lnTo>
                    <a:pt x="2340" y="578"/>
                  </a:lnTo>
                  <a:lnTo>
                    <a:pt x="2391" y="578"/>
                  </a:lnTo>
                  <a:lnTo>
                    <a:pt x="2431" y="578"/>
                  </a:lnTo>
                  <a:lnTo>
                    <a:pt x="2471" y="567"/>
                  </a:lnTo>
                  <a:lnTo>
                    <a:pt x="2523" y="567"/>
                  </a:lnTo>
                  <a:lnTo>
                    <a:pt x="2574" y="567"/>
                  </a:lnTo>
                  <a:lnTo>
                    <a:pt x="2614" y="557"/>
                  </a:lnTo>
                  <a:lnTo>
                    <a:pt x="2664" y="557"/>
                  </a:lnTo>
                  <a:lnTo>
                    <a:pt x="2705" y="548"/>
                  </a:lnTo>
                  <a:lnTo>
                    <a:pt x="2755" y="548"/>
                  </a:lnTo>
                  <a:close/>
                </a:path>
              </a:pathLst>
            </a:custGeom>
            <a:solidFill>
              <a:srgbClr val="336666"/>
            </a:solidFill>
            <a:ln w="0">
              <a:solidFill>
                <a:srgbClr val="336666"/>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03" name="Freeform 402"/>
            <p:cNvSpPr>
              <a:spLocks/>
            </p:cNvSpPr>
            <p:nvPr/>
          </p:nvSpPr>
          <p:spPr bwMode="auto">
            <a:xfrm>
              <a:off x="1116" y="3046"/>
              <a:ext cx="618" cy="291"/>
            </a:xfrm>
            <a:custGeom>
              <a:avLst/>
              <a:gdLst>
                <a:gd name="T0" fmla="*/ 3060 w 4326"/>
                <a:gd name="T1" fmla="*/ 497 h 2037"/>
                <a:gd name="T2" fmla="*/ 3404 w 4326"/>
                <a:gd name="T3" fmla="*/ 386 h 2037"/>
                <a:gd name="T4" fmla="*/ 4265 w 4326"/>
                <a:gd name="T5" fmla="*/ 142 h 2037"/>
                <a:gd name="T6" fmla="*/ 4276 w 4326"/>
                <a:gd name="T7" fmla="*/ 456 h 2037"/>
                <a:gd name="T8" fmla="*/ 4307 w 4326"/>
                <a:gd name="T9" fmla="*/ 790 h 2037"/>
                <a:gd name="T10" fmla="*/ 4326 w 4326"/>
                <a:gd name="T11" fmla="*/ 1124 h 2037"/>
                <a:gd name="T12" fmla="*/ 4317 w 4326"/>
                <a:gd name="T13" fmla="*/ 1459 h 2037"/>
                <a:gd name="T14" fmla="*/ 4174 w 4326"/>
                <a:gd name="T15" fmla="*/ 1702 h 2037"/>
                <a:gd name="T16" fmla="*/ 3922 w 4326"/>
                <a:gd name="T17" fmla="*/ 1824 h 2037"/>
                <a:gd name="T18" fmla="*/ 3627 w 4326"/>
                <a:gd name="T19" fmla="*/ 1885 h 2037"/>
                <a:gd name="T20" fmla="*/ 3313 w 4326"/>
                <a:gd name="T21" fmla="*/ 1915 h 2037"/>
                <a:gd name="T22" fmla="*/ 3049 w 4326"/>
                <a:gd name="T23" fmla="*/ 1946 h 2037"/>
                <a:gd name="T24" fmla="*/ 2837 w 4326"/>
                <a:gd name="T25" fmla="*/ 1946 h 2037"/>
                <a:gd name="T26" fmla="*/ 2635 w 4326"/>
                <a:gd name="T27" fmla="*/ 1956 h 2037"/>
                <a:gd name="T28" fmla="*/ 2431 w 4326"/>
                <a:gd name="T29" fmla="*/ 1946 h 2037"/>
                <a:gd name="T30" fmla="*/ 2178 w 4326"/>
                <a:gd name="T31" fmla="*/ 1915 h 2037"/>
                <a:gd name="T32" fmla="*/ 2178 w 4326"/>
                <a:gd name="T33" fmla="*/ 1652 h 2037"/>
                <a:gd name="T34" fmla="*/ 2381 w 4326"/>
                <a:gd name="T35" fmla="*/ 1631 h 2037"/>
                <a:gd name="T36" fmla="*/ 2492 w 4326"/>
                <a:gd name="T37" fmla="*/ 1509 h 2037"/>
                <a:gd name="T38" fmla="*/ 2309 w 4326"/>
                <a:gd name="T39" fmla="*/ 1500 h 2037"/>
                <a:gd name="T40" fmla="*/ 2239 w 4326"/>
                <a:gd name="T41" fmla="*/ 1408 h 2037"/>
                <a:gd name="T42" fmla="*/ 2462 w 4326"/>
                <a:gd name="T43" fmla="*/ 1450 h 2037"/>
                <a:gd name="T44" fmla="*/ 2593 w 4326"/>
                <a:gd name="T45" fmla="*/ 1328 h 2037"/>
                <a:gd name="T46" fmla="*/ 2370 w 4326"/>
                <a:gd name="T47" fmla="*/ 1297 h 2037"/>
                <a:gd name="T48" fmla="*/ 2229 w 4326"/>
                <a:gd name="T49" fmla="*/ 1328 h 2037"/>
                <a:gd name="T50" fmla="*/ 2046 w 4326"/>
                <a:gd name="T51" fmla="*/ 1389 h 2037"/>
                <a:gd name="T52" fmla="*/ 1722 w 4326"/>
                <a:gd name="T53" fmla="*/ 1328 h 2037"/>
                <a:gd name="T54" fmla="*/ 1611 w 4326"/>
                <a:gd name="T55" fmla="*/ 1408 h 2037"/>
                <a:gd name="T56" fmla="*/ 1803 w 4326"/>
                <a:gd name="T57" fmla="*/ 1469 h 2037"/>
                <a:gd name="T58" fmla="*/ 1985 w 4326"/>
                <a:gd name="T59" fmla="*/ 1520 h 2037"/>
                <a:gd name="T60" fmla="*/ 1884 w 4326"/>
                <a:gd name="T61" fmla="*/ 1631 h 2037"/>
                <a:gd name="T62" fmla="*/ 1945 w 4326"/>
                <a:gd name="T63" fmla="*/ 1763 h 2037"/>
                <a:gd name="T64" fmla="*/ 2077 w 4326"/>
                <a:gd name="T65" fmla="*/ 1723 h 2037"/>
                <a:gd name="T66" fmla="*/ 2036 w 4326"/>
                <a:gd name="T67" fmla="*/ 1966 h 2037"/>
                <a:gd name="T68" fmla="*/ 1773 w 4326"/>
                <a:gd name="T69" fmla="*/ 2027 h 2037"/>
                <a:gd name="T70" fmla="*/ 1570 w 4326"/>
                <a:gd name="T71" fmla="*/ 2027 h 2037"/>
                <a:gd name="T72" fmla="*/ 1367 w 4326"/>
                <a:gd name="T73" fmla="*/ 2016 h 2037"/>
                <a:gd name="T74" fmla="*/ 1165 w 4326"/>
                <a:gd name="T75" fmla="*/ 1976 h 2037"/>
                <a:gd name="T76" fmla="*/ 972 w 4326"/>
                <a:gd name="T77" fmla="*/ 1946 h 2037"/>
                <a:gd name="T78" fmla="*/ 770 w 4326"/>
                <a:gd name="T79" fmla="*/ 1885 h 2037"/>
                <a:gd name="T80" fmla="*/ 576 w 4326"/>
                <a:gd name="T81" fmla="*/ 1824 h 2037"/>
                <a:gd name="T82" fmla="*/ 313 w 4326"/>
                <a:gd name="T83" fmla="*/ 1723 h 2037"/>
                <a:gd name="T84" fmla="*/ 80 w 4326"/>
                <a:gd name="T85" fmla="*/ 1328 h 2037"/>
                <a:gd name="T86" fmla="*/ 61 w 4326"/>
                <a:gd name="T87" fmla="*/ 1004 h 2037"/>
                <a:gd name="T88" fmla="*/ 40 w 4326"/>
                <a:gd name="T89" fmla="*/ 679 h 2037"/>
                <a:gd name="T90" fmla="*/ 19 w 4326"/>
                <a:gd name="T91" fmla="*/ 365 h 2037"/>
                <a:gd name="T92" fmla="*/ 0 w 4326"/>
                <a:gd name="T93" fmla="*/ 41 h 2037"/>
                <a:gd name="T94" fmla="*/ 223 w 4326"/>
                <a:gd name="T95" fmla="*/ 102 h 2037"/>
                <a:gd name="T96" fmla="*/ 506 w 4326"/>
                <a:gd name="T97" fmla="*/ 222 h 2037"/>
                <a:gd name="T98" fmla="*/ 799 w 4326"/>
                <a:gd name="T99" fmla="*/ 334 h 2037"/>
                <a:gd name="T100" fmla="*/ 1104 w 4326"/>
                <a:gd name="T101" fmla="*/ 426 h 2037"/>
                <a:gd name="T102" fmla="*/ 1407 w 4326"/>
                <a:gd name="T103" fmla="*/ 506 h 2037"/>
                <a:gd name="T104" fmla="*/ 1712 w 4326"/>
                <a:gd name="T105" fmla="*/ 548 h 2037"/>
                <a:gd name="T106" fmla="*/ 2026 w 4326"/>
                <a:gd name="T107" fmla="*/ 578 h 2037"/>
                <a:gd name="T108" fmla="*/ 2340 w 4326"/>
                <a:gd name="T109" fmla="*/ 578 h 2037"/>
                <a:gd name="T110" fmla="*/ 2664 w 4326"/>
                <a:gd name="T111" fmla="*/ 557 h 20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326"/>
                <a:gd name="T169" fmla="*/ 0 h 2037"/>
                <a:gd name="T170" fmla="*/ 4326 w 4326"/>
                <a:gd name="T171" fmla="*/ 2037 h 203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326" h="2037">
                  <a:moveTo>
                    <a:pt x="2755" y="548"/>
                  </a:moveTo>
                  <a:lnTo>
                    <a:pt x="2807" y="537"/>
                  </a:lnTo>
                  <a:lnTo>
                    <a:pt x="2858" y="527"/>
                  </a:lnTo>
                  <a:lnTo>
                    <a:pt x="2908" y="517"/>
                  </a:lnTo>
                  <a:lnTo>
                    <a:pt x="2959" y="517"/>
                  </a:lnTo>
                  <a:lnTo>
                    <a:pt x="3009" y="506"/>
                  </a:lnTo>
                  <a:lnTo>
                    <a:pt x="3060" y="497"/>
                  </a:lnTo>
                  <a:lnTo>
                    <a:pt x="3110" y="487"/>
                  </a:lnTo>
                  <a:lnTo>
                    <a:pt x="3161" y="476"/>
                  </a:lnTo>
                  <a:lnTo>
                    <a:pt x="3211" y="456"/>
                  </a:lnTo>
                  <a:lnTo>
                    <a:pt x="3262" y="436"/>
                  </a:lnTo>
                  <a:lnTo>
                    <a:pt x="3303" y="426"/>
                  </a:lnTo>
                  <a:lnTo>
                    <a:pt x="3364" y="405"/>
                  </a:lnTo>
                  <a:lnTo>
                    <a:pt x="3404" y="386"/>
                  </a:lnTo>
                  <a:lnTo>
                    <a:pt x="3455" y="365"/>
                  </a:lnTo>
                  <a:lnTo>
                    <a:pt x="3506" y="355"/>
                  </a:lnTo>
                  <a:lnTo>
                    <a:pt x="3567" y="334"/>
                  </a:lnTo>
                  <a:lnTo>
                    <a:pt x="4265" y="10"/>
                  </a:lnTo>
                  <a:lnTo>
                    <a:pt x="4265" y="51"/>
                  </a:lnTo>
                  <a:lnTo>
                    <a:pt x="4265" y="91"/>
                  </a:lnTo>
                  <a:lnTo>
                    <a:pt x="4265" y="142"/>
                  </a:lnTo>
                  <a:lnTo>
                    <a:pt x="4265" y="182"/>
                  </a:lnTo>
                  <a:lnTo>
                    <a:pt x="4265" y="222"/>
                  </a:lnTo>
                  <a:lnTo>
                    <a:pt x="4265" y="274"/>
                  </a:lnTo>
                  <a:lnTo>
                    <a:pt x="4276" y="314"/>
                  </a:lnTo>
                  <a:lnTo>
                    <a:pt x="4276" y="365"/>
                  </a:lnTo>
                  <a:lnTo>
                    <a:pt x="4276" y="405"/>
                  </a:lnTo>
                  <a:lnTo>
                    <a:pt x="4276" y="456"/>
                  </a:lnTo>
                  <a:lnTo>
                    <a:pt x="4286" y="506"/>
                  </a:lnTo>
                  <a:lnTo>
                    <a:pt x="4286" y="548"/>
                  </a:lnTo>
                  <a:lnTo>
                    <a:pt x="4286" y="598"/>
                  </a:lnTo>
                  <a:lnTo>
                    <a:pt x="4296" y="649"/>
                  </a:lnTo>
                  <a:lnTo>
                    <a:pt x="4296" y="689"/>
                  </a:lnTo>
                  <a:lnTo>
                    <a:pt x="4307" y="740"/>
                  </a:lnTo>
                  <a:lnTo>
                    <a:pt x="4307" y="790"/>
                  </a:lnTo>
                  <a:lnTo>
                    <a:pt x="4307" y="841"/>
                  </a:lnTo>
                  <a:lnTo>
                    <a:pt x="4307" y="882"/>
                  </a:lnTo>
                  <a:lnTo>
                    <a:pt x="4317" y="933"/>
                  </a:lnTo>
                  <a:lnTo>
                    <a:pt x="4317" y="973"/>
                  </a:lnTo>
                  <a:lnTo>
                    <a:pt x="4317" y="1023"/>
                  </a:lnTo>
                  <a:lnTo>
                    <a:pt x="4317" y="1074"/>
                  </a:lnTo>
                  <a:lnTo>
                    <a:pt x="4326" y="1124"/>
                  </a:lnTo>
                  <a:lnTo>
                    <a:pt x="4317" y="1166"/>
                  </a:lnTo>
                  <a:lnTo>
                    <a:pt x="4317" y="1216"/>
                  </a:lnTo>
                  <a:lnTo>
                    <a:pt x="4317" y="1267"/>
                  </a:lnTo>
                  <a:lnTo>
                    <a:pt x="4317" y="1318"/>
                  </a:lnTo>
                  <a:lnTo>
                    <a:pt x="4317" y="1358"/>
                  </a:lnTo>
                  <a:lnTo>
                    <a:pt x="4317" y="1408"/>
                  </a:lnTo>
                  <a:lnTo>
                    <a:pt x="4317" y="1459"/>
                  </a:lnTo>
                  <a:lnTo>
                    <a:pt x="4317" y="1500"/>
                  </a:lnTo>
                  <a:lnTo>
                    <a:pt x="4296" y="1540"/>
                  </a:lnTo>
                  <a:lnTo>
                    <a:pt x="4276" y="1581"/>
                  </a:lnTo>
                  <a:lnTo>
                    <a:pt x="4246" y="1612"/>
                  </a:lnTo>
                  <a:lnTo>
                    <a:pt x="4225" y="1642"/>
                  </a:lnTo>
                  <a:lnTo>
                    <a:pt x="4205" y="1673"/>
                  </a:lnTo>
                  <a:lnTo>
                    <a:pt x="4174" y="1702"/>
                  </a:lnTo>
                  <a:lnTo>
                    <a:pt x="4145" y="1732"/>
                  </a:lnTo>
                  <a:lnTo>
                    <a:pt x="4114" y="1753"/>
                  </a:lnTo>
                  <a:lnTo>
                    <a:pt x="4073" y="1774"/>
                  </a:lnTo>
                  <a:lnTo>
                    <a:pt x="4042" y="1793"/>
                  </a:lnTo>
                  <a:lnTo>
                    <a:pt x="4002" y="1804"/>
                  </a:lnTo>
                  <a:lnTo>
                    <a:pt x="3962" y="1814"/>
                  </a:lnTo>
                  <a:lnTo>
                    <a:pt x="3922" y="1824"/>
                  </a:lnTo>
                  <a:lnTo>
                    <a:pt x="3891" y="1845"/>
                  </a:lnTo>
                  <a:lnTo>
                    <a:pt x="3850" y="1854"/>
                  </a:lnTo>
                  <a:lnTo>
                    <a:pt x="3810" y="1864"/>
                  </a:lnTo>
                  <a:lnTo>
                    <a:pt x="3760" y="1875"/>
                  </a:lnTo>
                  <a:lnTo>
                    <a:pt x="3718" y="1875"/>
                  </a:lnTo>
                  <a:lnTo>
                    <a:pt x="3678" y="1885"/>
                  </a:lnTo>
                  <a:lnTo>
                    <a:pt x="3627" y="1885"/>
                  </a:lnTo>
                  <a:lnTo>
                    <a:pt x="3587" y="1896"/>
                  </a:lnTo>
                  <a:lnTo>
                    <a:pt x="3546" y="1896"/>
                  </a:lnTo>
                  <a:lnTo>
                    <a:pt x="3495" y="1905"/>
                  </a:lnTo>
                  <a:lnTo>
                    <a:pt x="3455" y="1905"/>
                  </a:lnTo>
                  <a:lnTo>
                    <a:pt x="3404" y="1905"/>
                  </a:lnTo>
                  <a:lnTo>
                    <a:pt x="3364" y="1915"/>
                  </a:lnTo>
                  <a:lnTo>
                    <a:pt x="3313" y="1915"/>
                  </a:lnTo>
                  <a:lnTo>
                    <a:pt x="3272" y="1915"/>
                  </a:lnTo>
                  <a:lnTo>
                    <a:pt x="3232" y="1915"/>
                  </a:lnTo>
                  <a:lnTo>
                    <a:pt x="3182" y="1925"/>
                  </a:lnTo>
                  <a:lnTo>
                    <a:pt x="3141" y="1936"/>
                  </a:lnTo>
                  <a:lnTo>
                    <a:pt x="3100" y="1946"/>
                  </a:lnTo>
                  <a:lnTo>
                    <a:pt x="3080" y="1946"/>
                  </a:lnTo>
                  <a:lnTo>
                    <a:pt x="3049" y="1946"/>
                  </a:lnTo>
                  <a:lnTo>
                    <a:pt x="3020" y="1946"/>
                  </a:lnTo>
                  <a:lnTo>
                    <a:pt x="2989" y="1946"/>
                  </a:lnTo>
                  <a:lnTo>
                    <a:pt x="2959" y="1946"/>
                  </a:lnTo>
                  <a:lnTo>
                    <a:pt x="2928" y="1946"/>
                  </a:lnTo>
                  <a:lnTo>
                    <a:pt x="2898" y="1946"/>
                  </a:lnTo>
                  <a:lnTo>
                    <a:pt x="2867" y="1946"/>
                  </a:lnTo>
                  <a:lnTo>
                    <a:pt x="2837" y="1946"/>
                  </a:lnTo>
                  <a:lnTo>
                    <a:pt x="2807" y="1946"/>
                  </a:lnTo>
                  <a:lnTo>
                    <a:pt x="2776" y="1946"/>
                  </a:lnTo>
                  <a:lnTo>
                    <a:pt x="2755" y="1956"/>
                  </a:lnTo>
                  <a:lnTo>
                    <a:pt x="2725" y="1956"/>
                  </a:lnTo>
                  <a:lnTo>
                    <a:pt x="2695" y="1956"/>
                  </a:lnTo>
                  <a:lnTo>
                    <a:pt x="2664" y="1956"/>
                  </a:lnTo>
                  <a:lnTo>
                    <a:pt x="2635" y="1956"/>
                  </a:lnTo>
                  <a:lnTo>
                    <a:pt x="2604" y="1956"/>
                  </a:lnTo>
                  <a:lnTo>
                    <a:pt x="2574" y="1956"/>
                  </a:lnTo>
                  <a:lnTo>
                    <a:pt x="2543" y="1956"/>
                  </a:lnTo>
                  <a:lnTo>
                    <a:pt x="2513" y="1956"/>
                  </a:lnTo>
                  <a:lnTo>
                    <a:pt x="2482" y="1946"/>
                  </a:lnTo>
                  <a:lnTo>
                    <a:pt x="2452" y="1946"/>
                  </a:lnTo>
                  <a:lnTo>
                    <a:pt x="2431" y="1946"/>
                  </a:lnTo>
                  <a:lnTo>
                    <a:pt x="2401" y="1946"/>
                  </a:lnTo>
                  <a:lnTo>
                    <a:pt x="2370" y="1946"/>
                  </a:lnTo>
                  <a:lnTo>
                    <a:pt x="2340" y="1936"/>
                  </a:lnTo>
                  <a:lnTo>
                    <a:pt x="2309" y="1936"/>
                  </a:lnTo>
                  <a:lnTo>
                    <a:pt x="2279" y="1936"/>
                  </a:lnTo>
                  <a:lnTo>
                    <a:pt x="2229" y="1925"/>
                  </a:lnTo>
                  <a:lnTo>
                    <a:pt x="2178" y="1915"/>
                  </a:lnTo>
                  <a:lnTo>
                    <a:pt x="2189" y="1875"/>
                  </a:lnTo>
                  <a:lnTo>
                    <a:pt x="2198" y="1835"/>
                  </a:lnTo>
                  <a:lnTo>
                    <a:pt x="2198" y="1804"/>
                  </a:lnTo>
                  <a:lnTo>
                    <a:pt x="2198" y="1774"/>
                  </a:lnTo>
                  <a:lnTo>
                    <a:pt x="2189" y="1732"/>
                  </a:lnTo>
                  <a:lnTo>
                    <a:pt x="2189" y="1692"/>
                  </a:lnTo>
                  <a:lnTo>
                    <a:pt x="2178" y="1652"/>
                  </a:lnTo>
                  <a:lnTo>
                    <a:pt x="2178" y="1621"/>
                  </a:lnTo>
                  <a:lnTo>
                    <a:pt x="2198" y="1612"/>
                  </a:lnTo>
                  <a:lnTo>
                    <a:pt x="2229" y="1612"/>
                  </a:lnTo>
                  <a:lnTo>
                    <a:pt x="2259" y="1621"/>
                  </a:lnTo>
                  <a:lnTo>
                    <a:pt x="2290" y="1621"/>
                  </a:lnTo>
                  <a:lnTo>
                    <a:pt x="2330" y="1631"/>
                  </a:lnTo>
                  <a:lnTo>
                    <a:pt x="2381" y="1631"/>
                  </a:lnTo>
                  <a:lnTo>
                    <a:pt x="2421" y="1631"/>
                  </a:lnTo>
                  <a:lnTo>
                    <a:pt x="2462" y="1612"/>
                  </a:lnTo>
                  <a:lnTo>
                    <a:pt x="2471" y="1591"/>
                  </a:lnTo>
                  <a:lnTo>
                    <a:pt x="2492" y="1581"/>
                  </a:lnTo>
                  <a:lnTo>
                    <a:pt x="2502" y="1561"/>
                  </a:lnTo>
                  <a:lnTo>
                    <a:pt x="2523" y="1530"/>
                  </a:lnTo>
                  <a:lnTo>
                    <a:pt x="2492" y="1509"/>
                  </a:lnTo>
                  <a:lnTo>
                    <a:pt x="2462" y="1509"/>
                  </a:lnTo>
                  <a:lnTo>
                    <a:pt x="2442" y="1500"/>
                  </a:lnTo>
                  <a:lnTo>
                    <a:pt x="2421" y="1509"/>
                  </a:lnTo>
                  <a:lnTo>
                    <a:pt x="2391" y="1509"/>
                  </a:lnTo>
                  <a:lnTo>
                    <a:pt x="2370" y="1509"/>
                  </a:lnTo>
                  <a:lnTo>
                    <a:pt x="2340" y="1509"/>
                  </a:lnTo>
                  <a:lnTo>
                    <a:pt x="2309" y="1500"/>
                  </a:lnTo>
                  <a:lnTo>
                    <a:pt x="2269" y="1490"/>
                  </a:lnTo>
                  <a:lnTo>
                    <a:pt x="2219" y="1480"/>
                  </a:lnTo>
                  <a:lnTo>
                    <a:pt x="2178" y="1469"/>
                  </a:lnTo>
                  <a:lnTo>
                    <a:pt x="2147" y="1429"/>
                  </a:lnTo>
                  <a:lnTo>
                    <a:pt x="2178" y="1419"/>
                  </a:lnTo>
                  <a:lnTo>
                    <a:pt x="2208" y="1408"/>
                  </a:lnTo>
                  <a:lnTo>
                    <a:pt x="2239" y="1408"/>
                  </a:lnTo>
                  <a:lnTo>
                    <a:pt x="2279" y="1419"/>
                  </a:lnTo>
                  <a:lnTo>
                    <a:pt x="2300" y="1419"/>
                  </a:lnTo>
                  <a:lnTo>
                    <a:pt x="2340" y="1429"/>
                  </a:lnTo>
                  <a:lnTo>
                    <a:pt x="2370" y="1439"/>
                  </a:lnTo>
                  <a:lnTo>
                    <a:pt x="2412" y="1450"/>
                  </a:lnTo>
                  <a:lnTo>
                    <a:pt x="2442" y="1450"/>
                  </a:lnTo>
                  <a:lnTo>
                    <a:pt x="2462" y="1450"/>
                  </a:lnTo>
                  <a:lnTo>
                    <a:pt x="2492" y="1450"/>
                  </a:lnTo>
                  <a:lnTo>
                    <a:pt x="2523" y="1450"/>
                  </a:lnTo>
                  <a:lnTo>
                    <a:pt x="2553" y="1429"/>
                  </a:lnTo>
                  <a:lnTo>
                    <a:pt x="2574" y="1419"/>
                  </a:lnTo>
                  <a:lnTo>
                    <a:pt x="2593" y="1389"/>
                  </a:lnTo>
                  <a:lnTo>
                    <a:pt x="2614" y="1358"/>
                  </a:lnTo>
                  <a:lnTo>
                    <a:pt x="2593" y="1328"/>
                  </a:lnTo>
                  <a:lnTo>
                    <a:pt x="2563" y="1318"/>
                  </a:lnTo>
                  <a:lnTo>
                    <a:pt x="2532" y="1307"/>
                  </a:lnTo>
                  <a:lnTo>
                    <a:pt x="2502" y="1307"/>
                  </a:lnTo>
                  <a:lnTo>
                    <a:pt x="2462" y="1307"/>
                  </a:lnTo>
                  <a:lnTo>
                    <a:pt x="2431" y="1307"/>
                  </a:lnTo>
                  <a:lnTo>
                    <a:pt x="2401" y="1307"/>
                  </a:lnTo>
                  <a:lnTo>
                    <a:pt x="2370" y="1297"/>
                  </a:lnTo>
                  <a:lnTo>
                    <a:pt x="2360" y="1267"/>
                  </a:lnTo>
                  <a:lnTo>
                    <a:pt x="2330" y="1267"/>
                  </a:lnTo>
                  <a:lnTo>
                    <a:pt x="2290" y="1267"/>
                  </a:lnTo>
                  <a:lnTo>
                    <a:pt x="2279" y="1277"/>
                  </a:lnTo>
                  <a:lnTo>
                    <a:pt x="2269" y="1307"/>
                  </a:lnTo>
                  <a:lnTo>
                    <a:pt x="2259" y="1328"/>
                  </a:lnTo>
                  <a:lnTo>
                    <a:pt x="2229" y="1328"/>
                  </a:lnTo>
                  <a:lnTo>
                    <a:pt x="2198" y="1338"/>
                  </a:lnTo>
                  <a:lnTo>
                    <a:pt x="2168" y="1338"/>
                  </a:lnTo>
                  <a:lnTo>
                    <a:pt x="2137" y="1347"/>
                  </a:lnTo>
                  <a:lnTo>
                    <a:pt x="2117" y="1347"/>
                  </a:lnTo>
                  <a:lnTo>
                    <a:pt x="2086" y="1358"/>
                  </a:lnTo>
                  <a:lnTo>
                    <a:pt x="2067" y="1368"/>
                  </a:lnTo>
                  <a:lnTo>
                    <a:pt x="2046" y="1389"/>
                  </a:lnTo>
                  <a:lnTo>
                    <a:pt x="1996" y="1389"/>
                  </a:lnTo>
                  <a:lnTo>
                    <a:pt x="1955" y="1389"/>
                  </a:lnTo>
                  <a:lnTo>
                    <a:pt x="1905" y="1378"/>
                  </a:lnTo>
                  <a:lnTo>
                    <a:pt x="1854" y="1368"/>
                  </a:lnTo>
                  <a:lnTo>
                    <a:pt x="1813" y="1358"/>
                  </a:lnTo>
                  <a:lnTo>
                    <a:pt x="1773" y="1338"/>
                  </a:lnTo>
                  <a:lnTo>
                    <a:pt x="1722" y="1328"/>
                  </a:lnTo>
                  <a:lnTo>
                    <a:pt x="1682" y="1318"/>
                  </a:lnTo>
                  <a:lnTo>
                    <a:pt x="1651" y="1318"/>
                  </a:lnTo>
                  <a:lnTo>
                    <a:pt x="1641" y="1328"/>
                  </a:lnTo>
                  <a:lnTo>
                    <a:pt x="1621" y="1338"/>
                  </a:lnTo>
                  <a:lnTo>
                    <a:pt x="1611" y="1368"/>
                  </a:lnTo>
                  <a:lnTo>
                    <a:pt x="1600" y="1389"/>
                  </a:lnTo>
                  <a:lnTo>
                    <a:pt x="1611" y="1408"/>
                  </a:lnTo>
                  <a:lnTo>
                    <a:pt x="1611" y="1429"/>
                  </a:lnTo>
                  <a:lnTo>
                    <a:pt x="1621" y="1450"/>
                  </a:lnTo>
                  <a:lnTo>
                    <a:pt x="1641" y="1459"/>
                  </a:lnTo>
                  <a:lnTo>
                    <a:pt x="1691" y="1469"/>
                  </a:lnTo>
                  <a:lnTo>
                    <a:pt x="1722" y="1469"/>
                  </a:lnTo>
                  <a:lnTo>
                    <a:pt x="1762" y="1469"/>
                  </a:lnTo>
                  <a:lnTo>
                    <a:pt x="1803" y="1469"/>
                  </a:lnTo>
                  <a:lnTo>
                    <a:pt x="1823" y="1480"/>
                  </a:lnTo>
                  <a:lnTo>
                    <a:pt x="1844" y="1490"/>
                  </a:lnTo>
                  <a:lnTo>
                    <a:pt x="1874" y="1490"/>
                  </a:lnTo>
                  <a:lnTo>
                    <a:pt x="1905" y="1500"/>
                  </a:lnTo>
                  <a:lnTo>
                    <a:pt x="1935" y="1500"/>
                  </a:lnTo>
                  <a:lnTo>
                    <a:pt x="1966" y="1509"/>
                  </a:lnTo>
                  <a:lnTo>
                    <a:pt x="1985" y="1520"/>
                  </a:lnTo>
                  <a:lnTo>
                    <a:pt x="2016" y="1540"/>
                  </a:lnTo>
                  <a:lnTo>
                    <a:pt x="2036" y="1570"/>
                  </a:lnTo>
                  <a:lnTo>
                    <a:pt x="2006" y="1581"/>
                  </a:lnTo>
                  <a:lnTo>
                    <a:pt x="1975" y="1601"/>
                  </a:lnTo>
                  <a:lnTo>
                    <a:pt x="1955" y="1601"/>
                  </a:lnTo>
                  <a:lnTo>
                    <a:pt x="1924" y="1621"/>
                  </a:lnTo>
                  <a:lnTo>
                    <a:pt x="1884" y="1631"/>
                  </a:lnTo>
                  <a:lnTo>
                    <a:pt x="1864" y="1642"/>
                  </a:lnTo>
                  <a:lnTo>
                    <a:pt x="1854" y="1673"/>
                  </a:lnTo>
                  <a:lnTo>
                    <a:pt x="1864" y="1713"/>
                  </a:lnTo>
                  <a:lnTo>
                    <a:pt x="1874" y="1732"/>
                  </a:lnTo>
                  <a:lnTo>
                    <a:pt x="1895" y="1743"/>
                  </a:lnTo>
                  <a:lnTo>
                    <a:pt x="1914" y="1753"/>
                  </a:lnTo>
                  <a:lnTo>
                    <a:pt x="1945" y="1763"/>
                  </a:lnTo>
                  <a:lnTo>
                    <a:pt x="1966" y="1753"/>
                  </a:lnTo>
                  <a:lnTo>
                    <a:pt x="1985" y="1753"/>
                  </a:lnTo>
                  <a:lnTo>
                    <a:pt x="2006" y="1732"/>
                  </a:lnTo>
                  <a:lnTo>
                    <a:pt x="2036" y="1723"/>
                  </a:lnTo>
                  <a:lnTo>
                    <a:pt x="2057" y="1713"/>
                  </a:lnTo>
                  <a:lnTo>
                    <a:pt x="2077" y="1692"/>
                  </a:lnTo>
                  <a:lnTo>
                    <a:pt x="2077" y="1723"/>
                  </a:lnTo>
                  <a:lnTo>
                    <a:pt x="2077" y="1763"/>
                  </a:lnTo>
                  <a:lnTo>
                    <a:pt x="2077" y="1793"/>
                  </a:lnTo>
                  <a:lnTo>
                    <a:pt x="2077" y="1835"/>
                  </a:lnTo>
                  <a:lnTo>
                    <a:pt x="2067" y="1864"/>
                  </a:lnTo>
                  <a:lnTo>
                    <a:pt x="2057" y="1896"/>
                  </a:lnTo>
                  <a:lnTo>
                    <a:pt x="2046" y="1936"/>
                  </a:lnTo>
                  <a:lnTo>
                    <a:pt x="2036" y="1966"/>
                  </a:lnTo>
                  <a:lnTo>
                    <a:pt x="1945" y="2016"/>
                  </a:lnTo>
                  <a:lnTo>
                    <a:pt x="1914" y="2016"/>
                  </a:lnTo>
                  <a:lnTo>
                    <a:pt x="1884" y="2027"/>
                  </a:lnTo>
                  <a:lnTo>
                    <a:pt x="1854" y="2027"/>
                  </a:lnTo>
                  <a:lnTo>
                    <a:pt x="1823" y="2027"/>
                  </a:lnTo>
                  <a:lnTo>
                    <a:pt x="1803" y="2027"/>
                  </a:lnTo>
                  <a:lnTo>
                    <a:pt x="1773" y="2027"/>
                  </a:lnTo>
                  <a:lnTo>
                    <a:pt x="1742" y="2027"/>
                  </a:lnTo>
                  <a:lnTo>
                    <a:pt x="1712" y="2037"/>
                  </a:lnTo>
                  <a:lnTo>
                    <a:pt x="1682" y="2027"/>
                  </a:lnTo>
                  <a:lnTo>
                    <a:pt x="1651" y="2027"/>
                  </a:lnTo>
                  <a:lnTo>
                    <a:pt x="1630" y="2027"/>
                  </a:lnTo>
                  <a:lnTo>
                    <a:pt x="1600" y="2027"/>
                  </a:lnTo>
                  <a:lnTo>
                    <a:pt x="1570" y="2027"/>
                  </a:lnTo>
                  <a:lnTo>
                    <a:pt x="1539" y="2027"/>
                  </a:lnTo>
                  <a:lnTo>
                    <a:pt x="1510" y="2027"/>
                  </a:lnTo>
                  <a:lnTo>
                    <a:pt x="1479" y="2027"/>
                  </a:lnTo>
                  <a:lnTo>
                    <a:pt x="1459" y="2027"/>
                  </a:lnTo>
                  <a:lnTo>
                    <a:pt x="1428" y="2016"/>
                  </a:lnTo>
                  <a:lnTo>
                    <a:pt x="1398" y="2016"/>
                  </a:lnTo>
                  <a:lnTo>
                    <a:pt x="1367" y="2016"/>
                  </a:lnTo>
                  <a:lnTo>
                    <a:pt x="1337" y="2007"/>
                  </a:lnTo>
                  <a:lnTo>
                    <a:pt x="1306" y="2007"/>
                  </a:lnTo>
                  <a:lnTo>
                    <a:pt x="1276" y="1997"/>
                  </a:lnTo>
                  <a:lnTo>
                    <a:pt x="1256" y="1997"/>
                  </a:lnTo>
                  <a:lnTo>
                    <a:pt x="1226" y="1986"/>
                  </a:lnTo>
                  <a:lnTo>
                    <a:pt x="1195" y="1986"/>
                  </a:lnTo>
                  <a:lnTo>
                    <a:pt x="1165" y="1976"/>
                  </a:lnTo>
                  <a:lnTo>
                    <a:pt x="1144" y="1976"/>
                  </a:lnTo>
                  <a:lnTo>
                    <a:pt x="1114" y="1966"/>
                  </a:lnTo>
                  <a:lnTo>
                    <a:pt x="1083" y="1966"/>
                  </a:lnTo>
                  <a:lnTo>
                    <a:pt x="1053" y="1966"/>
                  </a:lnTo>
                  <a:lnTo>
                    <a:pt x="1022" y="1966"/>
                  </a:lnTo>
                  <a:lnTo>
                    <a:pt x="992" y="1956"/>
                  </a:lnTo>
                  <a:lnTo>
                    <a:pt x="972" y="1946"/>
                  </a:lnTo>
                  <a:lnTo>
                    <a:pt x="942" y="1936"/>
                  </a:lnTo>
                  <a:lnTo>
                    <a:pt x="911" y="1936"/>
                  </a:lnTo>
                  <a:lnTo>
                    <a:pt x="881" y="1925"/>
                  </a:lnTo>
                  <a:lnTo>
                    <a:pt x="850" y="1915"/>
                  </a:lnTo>
                  <a:lnTo>
                    <a:pt x="830" y="1905"/>
                  </a:lnTo>
                  <a:lnTo>
                    <a:pt x="799" y="1905"/>
                  </a:lnTo>
                  <a:lnTo>
                    <a:pt x="770" y="1885"/>
                  </a:lnTo>
                  <a:lnTo>
                    <a:pt x="739" y="1885"/>
                  </a:lnTo>
                  <a:lnTo>
                    <a:pt x="709" y="1864"/>
                  </a:lnTo>
                  <a:lnTo>
                    <a:pt x="688" y="1864"/>
                  </a:lnTo>
                  <a:lnTo>
                    <a:pt x="658" y="1854"/>
                  </a:lnTo>
                  <a:lnTo>
                    <a:pt x="637" y="1845"/>
                  </a:lnTo>
                  <a:lnTo>
                    <a:pt x="608" y="1835"/>
                  </a:lnTo>
                  <a:lnTo>
                    <a:pt x="576" y="1824"/>
                  </a:lnTo>
                  <a:lnTo>
                    <a:pt x="547" y="1814"/>
                  </a:lnTo>
                  <a:lnTo>
                    <a:pt x="516" y="1804"/>
                  </a:lnTo>
                  <a:lnTo>
                    <a:pt x="496" y="1793"/>
                  </a:lnTo>
                  <a:lnTo>
                    <a:pt x="475" y="1784"/>
                  </a:lnTo>
                  <a:lnTo>
                    <a:pt x="414" y="1763"/>
                  </a:lnTo>
                  <a:lnTo>
                    <a:pt x="364" y="1743"/>
                  </a:lnTo>
                  <a:lnTo>
                    <a:pt x="313" y="1723"/>
                  </a:lnTo>
                  <a:lnTo>
                    <a:pt x="263" y="1702"/>
                  </a:lnTo>
                  <a:lnTo>
                    <a:pt x="212" y="1682"/>
                  </a:lnTo>
                  <a:lnTo>
                    <a:pt x="172" y="1662"/>
                  </a:lnTo>
                  <a:lnTo>
                    <a:pt x="80" y="1480"/>
                  </a:lnTo>
                  <a:lnTo>
                    <a:pt x="80" y="1429"/>
                  </a:lnTo>
                  <a:lnTo>
                    <a:pt x="80" y="1378"/>
                  </a:lnTo>
                  <a:lnTo>
                    <a:pt x="80" y="1328"/>
                  </a:lnTo>
                  <a:lnTo>
                    <a:pt x="80" y="1287"/>
                  </a:lnTo>
                  <a:lnTo>
                    <a:pt x="70" y="1236"/>
                  </a:lnTo>
                  <a:lnTo>
                    <a:pt x="70" y="1185"/>
                  </a:lnTo>
                  <a:lnTo>
                    <a:pt x="70" y="1145"/>
                  </a:lnTo>
                  <a:lnTo>
                    <a:pt x="70" y="1095"/>
                  </a:lnTo>
                  <a:lnTo>
                    <a:pt x="61" y="1044"/>
                  </a:lnTo>
                  <a:lnTo>
                    <a:pt x="61" y="1004"/>
                  </a:lnTo>
                  <a:lnTo>
                    <a:pt x="50" y="952"/>
                  </a:lnTo>
                  <a:lnTo>
                    <a:pt x="50" y="912"/>
                  </a:lnTo>
                  <a:lnTo>
                    <a:pt x="50" y="861"/>
                  </a:lnTo>
                  <a:lnTo>
                    <a:pt x="50" y="821"/>
                  </a:lnTo>
                  <a:lnTo>
                    <a:pt x="40" y="780"/>
                  </a:lnTo>
                  <a:lnTo>
                    <a:pt x="40" y="729"/>
                  </a:lnTo>
                  <a:lnTo>
                    <a:pt x="40" y="679"/>
                  </a:lnTo>
                  <a:lnTo>
                    <a:pt x="30" y="638"/>
                  </a:lnTo>
                  <a:lnTo>
                    <a:pt x="30" y="598"/>
                  </a:lnTo>
                  <a:lnTo>
                    <a:pt x="30" y="548"/>
                  </a:lnTo>
                  <a:lnTo>
                    <a:pt x="30" y="506"/>
                  </a:lnTo>
                  <a:lnTo>
                    <a:pt x="19" y="456"/>
                  </a:lnTo>
                  <a:lnTo>
                    <a:pt x="19" y="416"/>
                  </a:lnTo>
                  <a:lnTo>
                    <a:pt x="19" y="365"/>
                  </a:lnTo>
                  <a:lnTo>
                    <a:pt x="9" y="325"/>
                  </a:lnTo>
                  <a:lnTo>
                    <a:pt x="9" y="274"/>
                  </a:lnTo>
                  <a:lnTo>
                    <a:pt x="0" y="222"/>
                  </a:lnTo>
                  <a:lnTo>
                    <a:pt x="0" y="182"/>
                  </a:lnTo>
                  <a:lnTo>
                    <a:pt x="0" y="132"/>
                  </a:lnTo>
                  <a:lnTo>
                    <a:pt x="0" y="91"/>
                  </a:lnTo>
                  <a:lnTo>
                    <a:pt x="0" y="41"/>
                  </a:lnTo>
                  <a:lnTo>
                    <a:pt x="0" y="0"/>
                  </a:lnTo>
                  <a:lnTo>
                    <a:pt x="30" y="10"/>
                  </a:lnTo>
                  <a:lnTo>
                    <a:pt x="70" y="31"/>
                  </a:lnTo>
                  <a:lnTo>
                    <a:pt x="111" y="51"/>
                  </a:lnTo>
                  <a:lnTo>
                    <a:pt x="151" y="71"/>
                  </a:lnTo>
                  <a:lnTo>
                    <a:pt x="181" y="81"/>
                  </a:lnTo>
                  <a:lnTo>
                    <a:pt x="223" y="102"/>
                  </a:lnTo>
                  <a:lnTo>
                    <a:pt x="263" y="121"/>
                  </a:lnTo>
                  <a:lnTo>
                    <a:pt x="303" y="142"/>
                  </a:lnTo>
                  <a:lnTo>
                    <a:pt x="343" y="163"/>
                  </a:lnTo>
                  <a:lnTo>
                    <a:pt x="385" y="182"/>
                  </a:lnTo>
                  <a:lnTo>
                    <a:pt x="425" y="193"/>
                  </a:lnTo>
                  <a:lnTo>
                    <a:pt x="465" y="213"/>
                  </a:lnTo>
                  <a:lnTo>
                    <a:pt x="506" y="222"/>
                  </a:lnTo>
                  <a:lnTo>
                    <a:pt x="547" y="243"/>
                  </a:lnTo>
                  <a:lnTo>
                    <a:pt x="587" y="264"/>
                  </a:lnTo>
                  <a:lnTo>
                    <a:pt x="637" y="283"/>
                  </a:lnTo>
                  <a:lnTo>
                    <a:pt x="668" y="294"/>
                  </a:lnTo>
                  <a:lnTo>
                    <a:pt x="719" y="304"/>
                  </a:lnTo>
                  <a:lnTo>
                    <a:pt x="759" y="325"/>
                  </a:lnTo>
                  <a:lnTo>
                    <a:pt x="799" y="334"/>
                  </a:lnTo>
                  <a:lnTo>
                    <a:pt x="841" y="355"/>
                  </a:lnTo>
                  <a:lnTo>
                    <a:pt x="881" y="365"/>
                  </a:lnTo>
                  <a:lnTo>
                    <a:pt x="932" y="375"/>
                  </a:lnTo>
                  <a:lnTo>
                    <a:pt x="972" y="395"/>
                  </a:lnTo>
                  <a:lnTo>
                    <a:pt x="1013" y="405"/>
                  </a:lnTo>
                  <a:lnTo>
                    <a:pt x="1053" y="416"/>
                  </a:lnTo>
                  <a:lnTo>
                    <a:pt x="1104" y="426"/>
                  </a:lnTo>
                  <a:lnTo>
                    <a:pt x="1144" y="436"/>
                  </a:lnTo>
                  <a:lnTo>
                    <a:pt x="1184" y="445"/>
                  </a:lnTo>
                  <a:lnTo>
                    <a:pt x="1236" y="466"/>
                  </a:lnTo>
                  <a:lnTo>
                    <a:pt x="1276" y="476"/>
                  </a:lnTo>
                  <a:lnTo>
                    <a:pt x="1317" y="487"/>
                  </a:lnTo>
                  <a:lnTo>
                    <a:pt x="1357" y="497"/>
                  </a:lnTo>
                  <a:lnTo>
                    <a:pt x="1407" y="506"/>
                  </a:lnTo>
                  <a:lnTo>
                    <a:pt x="1449" y="506"/>
                  </a:lnTo>
                  <a:lnTo>
                    <a:pt x="1489" y="517"/>
                  </a:lnTo>
                  <a:lnTo>
                    <a:pt x="1539" y="517"/>
                  </a:lnTo>
                  <a:lnTo>
                    <a:pt x="1580" y="527"/>
                  </a:lnTo>
                  <a:lnTo>
                    <a:pt x="1630" y="537"/>
                  </a:lnTo>
                  <a:lnTo>
                    <a:pt x="1672" y="548"/>
                  </a:lnTo>
                  <a:lnTo>
                    <a:pt x="1712" y="548"/>
                  </a:lnTo>
                  <a:lnTo>
                    <a:pt x="1762" y="557"/>
                  </a:lnTo>
                  <a:lnTo>
                    <a:pt x="1803" y="557"/>
                  </a:lnTo>
                  <a:lnTo>
                    <a:pt x="1844" y="567"/>
                  </a:lnTo>
                  <a:lnTo>
                    <a:pt x="1895" y="567"/>
                  </a:lnTo>
                  <a:lnTo>
                    <a:pt x="1935" y="567"/>
                  </a:lnTo>
                  <a:lnTo>
                    <a:pt x="1975" y="578"/>
                  </a:lnTo>
                  <a:lnTo>
                    <a:pt x="2026" y="578"/>
                  </a:lnTo>
                  <a:lnTo>
                    <a:pt x="2077" y="578"/>
                  </a:lnTo>
                  <a:lnTo>
                    <a:pt x="2117" y="578"/>
                  </a:lnTo>
                  <a:lnTo>
                    <a:pt x="2158" y="578"/>
                  </a:lnTo>
                  <a:lnTo>
                    <a:pt x="2208" y="578"/>
                  </a:lnTo>
                  <a:lnTo>
                    <a:pt x="2248" y="578"/>
                  </a:lnTo>
                  <a:lnTo>
                    <a:pt x="2290" y="578"/>
                  </a:lnTo>
                  <a:lnTo>
                    <a:pt x="2340" y="578"/>
                  </a:lnTo>
                  <a:lnTo>
                    <a:pt x="2391" y="578"/>
                  </a:lnTo>
                  <a:lnTo>
                    <a:pt x="2431" y="578"/>
                  </a:lnTo>
                  <a:lnTo>
                    <a:pt x="2471" y="567"/>
                  </a:lnTo>
                  <a:lnTo>
                    <a:pt x="2523" y="567"/>
                  </a:lnTo>
                  <a:lnTo>
                    <a:pt x="2574" y="567"/>
                  </a:lnTo>
                  <a:lnTo>
                    <a:pt x="2614" y="557"/>
                  </a:lnTo>
                  <a:lnTo>
                    <a:pt x="2664" y="557"/>
                  </a:lnTo>
                  <a:lnTo>
                    <a:pt x="2705" y="548"/>
                  </a:lnTo>
                  <a:lnTo>
                    <a:pt x="2755" y="548"/>
                  </a:lnTo>
                </a:path>
              </a:pathLst>
            </a:custGeom>
            <a:noFill/>
            <a:ln w="0">
              <a:solidFill>
                <a:srgbClr val="3366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04" name="Freeform 403"/>
            <p:cNvSpPr>
              <a:spLocks/>
            </p:cNvSpPr>
            <p:nvPr/>
          </p:nvSpPr>
          <p:spPr bwMode="auto">
            <a:xfrm>
              <a:off x="1375" y="3340"/>
              <a:ext cx="122" cy="269"/>
            </a:xfrm>
            <a:custGeom>
              <a:avLst/>
              <a:gdLst>
                <a:gd name="T0" fmla="*/ 811 w 851"/>
                <a:gd name="T1" fmla="*/ 283 h 1884"/>
                <a:gd name="T2" fmla="*/ 730 w 851"/>
                <a:gd name="T3" fmla="*/ 334 h 1884"/>
                <a:gd name="T4" fmla="*/ 649 w 851"/>
                <a:gd name="T5" fmla="*/ 384 h 1884"/>
                <a:gd name="T6" fmla="*/ 578 w 851"/>
                <a:gd name="T7" fmla="*/ 435 h 1884"/>
                <a:gd name="T8" fmla="*/ 527 w 851"/>
                <a:gd name="T9" fmla="*/ 506 h 1884"/>
                <a:gd name="T10" fmla="*/ 496 w 851"/>
                <a:gd name="T11" fmla="*/ 607 h 1884"/>
                <a:gd name="T12" fmla="*/ 496 w 851"/>
                <a:gd name="T13" fmla="*/ 729 h 1884"/>
                <a:gd name="T14" fmla="*/ 588 w 851"/>
                <a:gd name="T15" fmla="*/ 851 h 1884"/>
                <a:gd name="T16" fmla="*/ 608 w 851"/>
                <a:gd name="T17" fmla="*/ 982 h 1884"/>
                <a:gd name="T18" fmla="*/ 608 w 851"/>
                <a:gd name="T19" fmla="*/ 1064 h 1884"/>
                <a:gd name="T20" fmla="*/ 618 w 851"/>
                <a:gd name="T21" fmla="*/ 1154 h 1884"/>
                <a:gd name="T22" fmla="*/ 618 w 851"/>
                <a:gd name="T23" fmla="*/ 1255 h 1884"/>
                <a:gd name="T24" fmla="*/ 618 w 851"/>
                <a:gd name="T25" fmla="*/ 1357 h 1884"/>
                <a:gd name="T26" fmla="*/ 639 w 851"/>
                <a:gd name="T27" fmla="*/ 1428 h 1884"/>
                <a:gd name="T28" fmla="*/ 618 w 851"/>
                <a:gd name="T29" fmla="*/ 1509 h 1884"/>
                <a:gd name="T30" fmla="*/ 568 w 851"/>
                <a:gd name="T31" fmla="*/ 1581 h 1884"/>
                <a:gd name="T32" fmla="*/ 527 w 851"/>
                <a:gd name="T33" fmla="*/ 1661 h 1884"/>
                <a:gd name="T34" fmla="*/ 487 w 851"/>
                <a:gd name="T35" fmla="*/ 1732 h 1884"/>
                <a:gd name="T36" fmla="*/ 456 w 851"/>
                <a:gd name="T37" fmla="*/ 1823 h 1884"/>
                <a:gd name="T38" fmla="*/ 426 w 851"/>
                <a:gd name="T39" fmla="*/ 1844 h 1884"/>
                <a:gd name="T40" fmla="*/ 395 w 851"/>
                <a:gd name="T41" fmla="*/ 1732 h 1884"/>
                <a:gd name="T42" fmla="*/ 355 w 851"/>
                <a:gd name="T43" fmla="*/ 1631 h 1884"/>
                <a:gd name="T44" fmla="*/ 304 w 851"/>
                <a:gd name="T45" fmla="*/ 1529 h 1884"/>
                <a:gd name="T46" fmla="*/ 244 w 851"/>
                <a:gd name="T47" fmla="*/ 1438 h 1884"/>
                <a:gd name="T48" fmla="*/ 172 w 851"/>
                <a:gd name="T49" fmla="*/ 1337 h 1884"/>
                <a:gd name="T50" fmla="*/ 172 w 851"/>
                <a:gd name="T51" fmla="*/ 1245 h 1884"/>
                <a:gd name="T52" fmla="*/ 153 w 851"/>
                <a:gd name="T53" fmla="*/ 1144 h 1884"/>
                <a:gd name="T54" fmla="*/ 61 w 851"/>
                <a:gd name="T55" fmla="*/ 1093 h 1884"/>
                <a:gd name="T56" fmla="*/ 10 w 851"/>
                <a:gd name="T57" fmla="*/ 1033 h 1884"/>
                <a:gd name="T58" fmla="*/ 31 w 851"/>
                <a:gd name="T59" fmla="*/ 952 h 1884"/>
                <a:gd name="T60" fmla="*/ 92 w 851"/>
                <a:gd name="T61" fmla="*/ 851 h 1884"/>
                <a:gd name="T62" fmla="*/ 153 w 851"/>
                <a:gd name="T63" fmla="*/ 740 h 1884"/>
                <a:gd name="T64" fmla="*/ 172 w 851"/>
                <a:gd name="T65" fmla="*/ 628 h 1884"/>
                <a:gd name="T66" fmla="*/ 162 w 851"/>
                <a:gd name="T67" fmla="*/ 515 h 1884"/>
                <a:gd name="T68" fmla="*/ 92 w 851"/>
                <a:gd name="T69" fmla="*/ 435 h 1884"/>
                <a:gd name="T70" fmla="*/ 61 w 851"/>
                <a:gd name="T71" fmla="*/ 364 h 1884"/>
                <a:gd name="T72" fmla="*/ 71 w 851"/>
                <a:gd name="T73" fmla="*/ 263 h 1884"/>
                <a:gd name="T74" fmla="*/ 71 w 851"/>
                <a:gd name="T75" fmla="*/ 162 h 1884"/>
                <a:gd name="T76" fmla="*/ 92 w 851"/>
                <a:gd name="T77" fmla="*/ 90 h 1884"/>
                <a:gd name="T78" fmla="*/ 213 w 851"/>
                <a:gd name="T79" fmla="*/ 90 h 1884"/>
                <a:gd name="T80" fmla="*/ 304 w 851"/>
                <a:gd name="T81" fmla="*/ 40 h 1884"/>
                <a:gd name="T82" fmla="*/ 376 w 851"/>
                <a:gd name="T83" fmla="*/ 10 h 1884"/>
                <a:gd name="T84" fmla="*/ 477 w 851"/>
                <a:gd name="T85" fmla="*/ 19 h 1884"/>
                <a:gd name="T86" fmla="*/ 588 w 851"/>
                <a:gd name="T87" fmla="*/ 40 h 1884"/>
                <a:gd name="T88" fmla="*/ 679 w 851"/>
                <a:gd name="T89" fmla="*/ 40 h 1884"/>
                <a:gd name="T90" fmla="*/ 780 w 851"/>
                <a:gd name="T91" fmla="*/ 40 h 188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51"/>
                <a:gd name="T139" fmla="*/ 0 h 1884"/>
                <a:gd name="T140" fmla="*/ 851 w 851"/>
                <a:gd name="T141" fmla="*/ 1884 h 188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51" h="1884">
                  <a:moveTo>
                    <a:pt x="851" y="29"/>
                  </a:moveTo>
                  <a:lnTo>
                    <a:pt x="841" y="263"/>
                  </a:lnTo>
                  <a:lnTo>
                    <a:pt x="811" y="283"/>
                  </a:lnTo>
                  <a:lnTo>
                    <a:pt x="791" y="293"/>
                  </a:lnTo>
                  <a:lnTo>
                    <a:pt x="761" y="313"/>
                  </a:lnTo>
                  <a:lnTo>
                    <a:pt x="730" y="334"/>
                  </a:lnTo>
                  <a:lnTo>
                    <a:pt x="700" y="344"/>
                  </a:lnTo>
                  <a:lnTo>
                    <a:pt x="669" y="364"/>
                  </a:lnTo>
                  <a:lnTo>
                    <a:pt x="649" y="384"/>
                  </a:lnTo>
                  <a:lnTo>
                    <a:pt x="629" y="395"/>
                  </a:lnTo>
                  <a:lnTo>
                    <a:pt x="599" y="414"/>
                  </a:lnTo>
                  <a:lnTo>
                    <a:pt x="578" y="435"/>
                  </a:lnTo>
                  <a:lnTo>
                    <a:pt x="557" y="456"/>
                  </a:lnTo>
                  <a:lnTo>
                    <a:pt x="547" y="486"/>
                  </a:lnTo>
                  <a:lnTo>
                    <a:pt x="527" y="506"/>
                  </a:lnTo>
                  <a:lnTo>
                    <a:pt x="517" y="536"/>
                  </a:lnTo>
                  <a:lnTo>
                    <a:pt x="496" y="567"/>
                  </a:lnTo>
                  <a:lnTo>
                    <a:pt x="496" y="607"/>
                  </a:lnTo>
                  <a:lnTo>
                    <a:pt x="487" y="648"/>
                  </a:lnTo>
                  <a:lnTo>
                    <a:pt x="487" y="698"/>
                  </a:lnTo>
                  <a:lnTo>
                    <a:pt x="496" y="729"/>
                  </a:lnTo>
                  <a:lnTo>
                    <a:pt x="527" y="769"/>
                  </a:lnTo>
                  <a:lnTo>
                    <a:pt x="557" y="810"/>
                  </a:lnTo>
                  <a:lnTo>
                    <a:pt x="588" y="851"/>
                  </a:lnTo>
                  <a:lnTo>
                    <a:pt x="629" y="881"/>
                  </a:lnTo>
                  <a:lnTo>
                    <a:pt x="658" y="911"/>
                  </a:lnTo>
                  <a:lnTo>
                    <a:pt x="608" y="982"/>
                  </a:lnTo>
                  <a:lnTo>
                    <a:pt x="608" y="1003"/>
                  </a:lnTo>
                  <a:lnTo>
                    <a:pt x="608" y="1033"/>
                  </a:lnTo>
                  <a:lnTo>
                    <a:pt x="608" y="1064"/>
                  </a:lnTo>
                  <a:lnTo>
                    <a:pt x="618" y="1093"/>
                  </a:lnTo>
                  <a:lnTo>
                    <a:pt x="618" y="1124"/>
                  </a:lnTo>
                  <a:lnTo>
                    <a:pt x="618" y="1154"/>
                  </a:lnTo>
                  <a:lnTo>
                    <a:pt x="618" y="1195"/>
                  </a:lnTo>
                  <a:lnTo>
                    <a:pt x="618" y="1226"/>
                  </a:lnTo>
                  <a:lnTo>
                    <a:pt x="618" y="1255"/>
                  </a:lnTo>
                  <a:lnTo>
                    <a:pt x="618" y="1286"/>
                  </a:lnTo>
                  <a:lnTo>
                    <a:pt x="618" y="1316"/>
                  </a:lnTo>
                  <a:lnTo>
                    <a:pt x="618" y="1357"/>
                  </a:lnTo>
                  <a:lnTo>
                    <a:pt x="618" y="1377"/>
                  </a:lnTo>
                  <a:lnTo>
                    <a:pt x="629" y="1408"/>
                  </a:lnTo>
                  <a:lnTo>
                    <a:pt x="639" y="1428"/>
                  </a:lnTo>
                  <a:lnTo>
                    <a:pt x="658" y="1459"/>
                  </a:lnTo>
                  <a:lnTo>
                    <a:pt x="639" y="1478"/>
                  </a:lnTo>
                  <a:lnTo>
                    <a:pt x="618" y="1509"/>
                  </a:lnTo>
                  <a:lnTo>
                    <a:pt x="599" y="1520"/>
                  </a:lnTo>
                  <a:lnTo>
                    <a:pt x="588" y="1550"/>
                  </a:lnTo>
                  <a:lnTo>
                    <a:pt x="568" y="1581"/>
                  </a:lnTo>
                  <a:lnTo>
                    <a:pt x="557" y="1600"/>
                  </a:lnTo>
                  <a:lnTo>
                    <a:pt x="538" y="1631"/>
                  </a:lnTo>
                  <a:lnTo>
                    <a:pt x="527" y="1661"/>
                  </a:lnTo>
                  <a:lnTo>
                    <a:pt x="517" y="1682"/>
                  </a:lnTo>
                  <a:lnTo>
                    <a:pt x="496" y="1712"/>
                  </a:lnTo>
                  <a:lnTo>
                    <a:pt x="487" y="1732"/>
                  </a:lnTo>
                  <a:lnTo>
                    <a:pt x="477" y="1762"/>
                  </a:lnTo>
                  <a:lnTo>
                    <a:pt x="466" y="1793"/>
                  </a:lnTo>
                  <a:lnTo>
                    <a:pt x="456" y="1823"/>
                  </a:lnTo>
                  <a:lnTo>
                    <a:pt x="446" y="1854"/>
                  </a:lnTo>
                  <a:lnTo>
                    <a:pt x="446" y="1884"/>
                  </a:lnTo>
                  <a:lnTo>
                    <a:pt x="426" y="1844"/>
                  </a:lnTo>
                  <a:lnTo>
                    <a:pt x="416" y="1804"/>
                  </a:lnTo>
                  <a:lnTo>
                    <a:pt x="406" y="1762"/>
                  </a:lnTo>
                  <a:lnTo>
                    <a:pt x="395" y="1732"/>
                  </a:lnTo>
                  <a:lnTo>
                    <a:pt x="385" y="1701"/>
                  </a:lnTo>
                  <a:lnTo>
                    <a:pt x="365" y="1671"/>
                  </a:lnTo>
                  <a:lnTo>
                    <a:pt x="355" y="1631"/>
                  </a:lnTo>
                  <a:lnTo>
                    <a:pt x="334" y="1600"/>
                  </a:lnTo>
                  <a:lnTo>
                    <a:pt x="315" y="1570"/>
                  </a:lnTo>
                  <a:lnTo>
                    <a:pt x="304" y="1529"/>
                  </a:lnTo>
                  <a:lnTo>
                    <a:pt x="284" y="1499"/>
                  </a:lnTo>
                  <a:lnTo>
                    <a:pt x="264" y="1468"/>
                  </a:lnTo>
                  <a:lnTo>
                    <a:pt x="244" y="1438"/>
                  </a:lnTo>
                  <a:lnTo>
                    <a:pt x="223" y="1398"/>
                  </a:lnTo>
                  <a:lnTo>
                    <a:pt x="193" y="1367"/>
                  </a:lnTo>
                  <a:lnTo>
                    <a:pt x="172" y="1337"/>
                  </a:lnTo>
                  <a:lnTo>
                    <a:pt x="172" y="1306"/>
                  </a:lnTo>
                  <a:lnTo>
                    <a:pt x="172" y="1276"/>
                  </a:lnTo>
                  <a:lnTo>
                    <a:pt x="172" y="1245"/>
                  </a:lnTo>
                  <a:lnTo>
                    <a:pt x="172" y="1205"/>
                  </a:lnTo>
                  <a:lnTo>
                    <a:pt x="162" y="1175"/>
                  </a:lnTo>
                  <a:lnTo>
                    <a:pt x="153" y="1144"/>
                  </a:lnTo>
                  <a:lnTo>
                    <a:pt x="132" y="1114"/>
                  </a:lnTo>
                  <a:lnTo>
                    <a:pt x="111" y="1093"/>
                  </a:lnTo>
                  <a:lnTo>
                    <a:pt x="61" y="1093"/>
                  </a:lnTo>
                  <a:lnTo>
                    <a:pt x="51" y="1053"/>
                  </a:lnTo>
                  <a:lnTo>
                    <a:pt x="41" y="1043"/>
                  </a:lnTo>
                  <a:lnTo>
                    <a:pt x="10" y="1033"/>
                  </a:lnTo>
                  <a:lnTo>
                    <a:pt x="0" y="1022"/>
                  </a:lnTo>
                  <a:lnTo>
                    <a:pt x="10" y="982"/>
                  </a:lnTo>
                  <a:lnTo>
                    <a:pt x="31" y="952"/>
                  </a:lnTo>
                  <a:lnTo>
                    <a:pt x="51" y="921"/>
                  </a:lnTo>
                  <a:lnTo>
                    <a:pt x="71" y="881"/>
                  </a:lnTo>
                  <a:lnTo>
                    <a:pt x="92" y="851"/>
                  </a:lnTo>
                  <a:lnTo>
                    <a:pt x="111" y="810"/>
                  </a:lnTo>
                  <a:lnTo>
                    <a:pt x="132" y="780"/>
                  </a:lnTo>
                  <a:lnTo>
                    <a:pt x="153" y="740"/>
                  </a:lnTo>
                  <a:lnTo>
                    <a:pt x="153" y="708"/>
                  </a:lnTo>
                  <a:lnTo>
                    <a:pt x="162" y="668"/>
                  </a:lnTo>
                  <a:lnTo>
                    <a:pt x="172" y="628"/>
                  </a:lnTo>
                  <a:lnTo>
                    <a:pt x="172" y="587"/>
                  </a:lnTo>
                  <a:lnTo>
                    <a:pt x="172" y="546"/>
                  </a:lnTo>
                  <a:lnTo>
                    <a:pt x="162" y="515"/>
                  </a:lnTo>
                  <a:lnTo>
                    <a:pt x="153" y="475"/>
                  </a:lnTo>
                  <a:lnTo>
                    <a:pt x="132" y="445"/>
                  </a:lnTo>
                  <a:lnTo>
                    <a:pt x="92" y="435"/>
                  </a:lnTo>
                  <a:lnTo>
                    <a:pt x="82" y="404"/>
                  </a:lnTo>
                  <a:lnTo>
                    <a:pt x="71" y="374"/>
                  </a:lnTo>
                  <a:lnTo>
                    <a:pt x="61" y="364"/>
                  </a:lnTo>
                  <a:lnTo>
                    <a:pt x="71" y="324"/>
                  </a:lnTo>
                  <a:lnTo>
                    <a:pt x="71" y="293"/>
                  </a:lnTo>
                  <a:lnTo>
                    <a:pt x="71" y="263"/>
                  </a:lnTo>
                  <a:lnTo>
                    <a:pt x="82" y="233"/>
                  </a:lnTo>
                  <a:lnTo>
                    <a:pt x="71" y="191"/>
                  </a:lnTo>
                  <a:lnTo>
                    <a:pt x="71" y="162"/>
                  </a:lnTo>
                  <a:lnTo>
                    <a:pt x="61" y="121"/>
                  </a:lnTo>
                  <a:lnTo>
                    <a:pt x="61" y="90"/>
                  </a:lnTo>
                  <a:lnTo>
                    <a:pt x="92" y="90"/>
                  </a:lnTo>
                  <a:lnTo>
                    <a:pt x="132" y="90"/>
                  </a:lnTo>
                  <a:lnTo>
                    <a:pt x="172" y="90"/>
                  </a:lnTo>
                  <a:lnTo>
                    <a:pt x="213" y="90"/>
                  </a:lnTo>
                  <a:lnTo>
                    <a:pt x="244" y="70"/>
                  </a:lnTo>
                  <a:lnTo>
                    <a:pt x="273" y="60"/>
                  </a:lnTo>
                  <a:lnTo>
                    <a:pt x="304" y="40"/>
                  </a:lnTo>
                  <a:lnTo>
                    <a:pt x="315" y="0"/>
                  </a:lnTo>
                  <a:lnTo>
                    <a:pt x="345" y="0"/>
                  </a:lnTo>
                  <a:lnTo>
                    <a:pt x="376" y="10"/>
                  </a:lnTo>
                  <a:lnTo>
                    <a:pt x="416" y="10"/>
                  </a:lnTo>
                  <a:lnTo>
                    <a:pt x="446" y="19"/>
                  </a:lnTo>
                  <a:lnTo>
                    <a:pt x="477" y="19"/>
                  </a:lnTo>
                  <a:lnTo>
                    <a:pt x="507" y="29"/>
                  </a:lnTo>
                  <a:lnTo>
                    <a:pt x="547" y="29"/>
                  </a:lnTo>
                  <a:lnTo>
                    <a:pt x="588" y="40"/>
                  </a:lnTo>
                  <a:lnTo>
                    <a:pt x="618" y="40"/>
                  </a:lnTo>
                  <a:lnTo>
                    <a:pt x="649" y="40"/>
                  </a:lnTo>
                  <a:lnTo>
                    <a:pt x="679" y="40"/>
                  </a:lnTo>
                  <a:lnTo>
                    <a:pt x="719" y="50"/>
                  </a:lnTo>
                  <a:lnTo>
                    <a:pt x="750" y="40"/>
                  </a:lnTo>
                  <a:lnTo>
                    <a:pt x="780" y="40"/>
                  </a:lnTo>
                  <a:lnTo>
                    <a:pt x="811" y="40"/>
                  </a:lnTo>
                  <a:lnTo>
                    <a:pt x="851" y="29"/>
                  </a:lnTo>
                  <a:close/>
                </a:path>
              </a:pathLst>
            </a:custGeom>
            <a:solidFill>
              <a:srgbClr val="9F83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05" name="Freeform 404"/>
            <p:cNvSpPr>
              <a:spLocks/>
            </p:cNvSpPr>
            <p:nvPr/>
          </p:nvSpPr>
          <p:spPr bwMode="auto">
            <a:xfrm>
              <a:off x="1513" y="3353"/>
              <a:ext cx="110" cy="74"/>
            </a:xfrm>
            <a:custGeom>
              <a:avLst/>
              <a:gdLst>
                <a:gd name="T0" fmla="*/ 730 w 770"/>
                <a:gd name="T1" fmla="*/ 324 h 517"/>
                <a:gd name="T2" fmla="*/ 709 w 770"/>
                <a:gd name="T3" fmla="*/ 345 h 517"/>
                <a:gd name="T4" fmla="*/ 689 w 770"/>
                <a:gd name="T5" fmla="*/ 366 h 517"/>
                <a:gd name="T6" fmla="*/ 669 w 770"/>
                <a:gd name="T7" fmla="*/ 385 h 517"/>
                <a:gd name="T8" fmla="*/ 648 w 770"/>
                <a:gd name="T9" fmla="*/ 416 h 517"/>
                <a:gd name="T10" fmla="*/ 628 w 770"/>
                <a:gd name="T11" fmla="*/ 425 h 517"/>
                <a:gd name="T12" fmla="*/ 608 w 770"/>
                <a:gd name="T13" fmla="*/ 446 h 517"/>
                <a:gd name="T14" fmla="*/ 578 w 770"/>
                <a:gd name="T15" fmla="*/ 456 h 517"/>
                <a:gd name="T16" fmla="*/ 557 w 770"/>
                <a:gd name="T17" fmla="*/ 467 h 517"/>
                <a:gd name="T18" fmla="*/ 527 w 770"/>
                <a:gd name="T19" fmla="*/ 477 h 517"/>
                <a:gd name="T20" fmla="*/ 496 w 770"/>
                <a:gd name="T21" fmla="*/ 486 h 517"/>
                <a:gd name="T22" fmla="*/ 466 w 770"/>
                <a:gd name="T23" fmla="*/ 486 h 517"/>
                <a:gd name="T24" fmla="*/ 435 w 770"/>
                <a:gd name="T25" fmla="*/ 497 h 517"/>
                <a:gd name="T26" fmla="*/ 406 w 770"/>
                <a:gd name="T27" fmla="*/ 507 h 517"/>
                <a:gd name="T28" fmla="*/ 375 w 770"/>
                <a:gd name="T29" fmla="*/ 507 h 517"/>
                <a:gd name="T30" fmla="*/ 355 w 770"/>
                <a:gd name="T31" fmla="*/ 507 h 517"/>
                <a:gd name="T32" fmla="*/ 324 w 770"/>
                <a:gd name="T33" fmla="*/ 517 h 517"/>
                <a:gd name="T34" fmla="*/ 284 w 770"/>
                <a:gd name="T35" fmla="*/ 486 h 517"/>
                <a:gd name="T36" fmla="*/ 233 w 770"/>
                <a:gd name="T37" fmla="*/ 467 h 517"/>
                <a:gd name="T38" fmla="*/ 183 w 770"/>
                <a:gd name="T39" fmla="*/ 456 h 517"/>
                <a:gd name="T40" fmla="*/ 142 w 770"/>
                <a:gd name="T41" fmla="*/ 436 h 517"/>
                <a:gd name="T42" fmla="*/ 91 w 770"/>
                <a:gd name="T43" fmla="*/ 406 h 517"/>
                <a:gd name="T44" fmla="*/ 50 w 770"/>
                <a:gd name="T45" fmla="*/ 375 h 517"/>
                <a:gd name="T46" fmla="*/ 21 w 770"/>
                <a:gd name="T47" fmla="*/ 335 h 517"/>
                <a:gd name="T48" fmla="*/ 0 w 770"/>
                <a:gd name="T49" fmla="*/ 305 h 517"/>
                <a:gd name="T50" fmla="*/ 10 w 770"/>
                <a:gd name="T51" fmla="*/ 254 h 517"/>
                <a:gd name="T52" fmla="*/ 21 w 770"/>
                <a:gd name="T53" fmla="*/ 203 h 517"/>
                <a:gd name="T54" fmla="*/ 10 w 770"/>
                <a:gd name="T55" fmla="*/ 162 h 517"/>
                <a:gd name="T56" fmla="*/ 0 w 770"/>
                <a:gd name="T57" fmla="*/ 122 h 517"/>
                <a:gd name="T58" fmla="*/ 31 w 770"/>
                <a:gd name="T59" fmla="*/ 112 h 517"/>
                <a:gd name="T60" fmla="*/ 71 w 770"/>
                <a:gd name="T61" fmla="*/ 101 h 517"/>
                <a:gd name="T62" fmla="*/ 122 w 770"/>
                <a:gd name="T63" fmla="*/ 101 h 517"/>
                <a:gd name="T64" fmla="*/ 162 w 770"/>
                <a:gd name="T65" fmla="*/ 101 h 517"/>
                <a:gd name="T66" fmla="*/ 202 w 770"/>
                <a:gd name="T67" fmla="*/ 91 h 517"/>
                <a:gd name="T68" fmla="*/ 254 w 770"/>
                <a:gd name="T69" fmla="*/ 82 h 517"/>
                <a:gd name="T70" fmla="*/ 294 w 770"/>
                <a:gd name="T71" fmla="*/ 82 h 517"/>
                <a:gd name="T72" fmla="*/ 345 w 770"/>
                <a:gd name="T73" fmla="*/ 82 h 517"/>
                <a:gd name="T74" fmla="*/ 385 w 770"/>
                <a:gd name="T75" fmla="*/ 72 h 517"/>
                <a:gd name="T76" fmla="*/ 435 w 770"/>
                <a:gd name="T77" fmla="*/ 61 h 517"/>
                <a:gd name="T78" fmla="*/ 477 w 770"/>
                <a:gd name="T79" fmla="*/ 51 h 517"/>
                <a:gd name="T80" fmla="*/ 517 w 770"/>
                <a:gd name="T81" fmla="*/ 41 h 517"/>
                <a:gd name="T82" fmla="*/ 568 w 770"/>
                <a:gd name="T83" fmla="*/ 31 h 517"/>
                <a:gd name="T84" fmla="*/ 608 w 770"/>
                <a:gd name="T85" fmla="*/ 21 h 517"/>
                <a:gd name="T86" fmla="*/ 648 w 770"/>
                <a:gd name="T87" fmla="*/ 11 h 517"/>
                <a:gd name="T88" fmla="*/ 700 w 770"/>
                <a:gd name="T89" fmla="*/ 0 h 517"/>
                <a:gd name="T90" fmla="*/ 719 w 770"/>
                <a:gd name="T91" fmla="*/ 0 h 517"/>
                <a:gd name="T92" fmla="*/ 740 w 770"/>
                <a:gd name="T93" fmla="*/ 11 h 517"/>
                <a:gd name="T94" fmla="*/ 750 w 770"/>
                <a:gd name="T95" fmla="*/ 21 h 517"/>
                <a:gd name="T96" fmla="*/ 770 w 770"/>
                <a:gd name="T97" fmla="*/ 41 h 517"/>
                <a:gd name="T98" fmla="*/ 770 w 770"/>
                <a:gd name="T99" fmla="*/ 72 h 517"/>
                <a:gd name="T100" fmla="*/ 770 w 770"/>
                <a:gd name="T101" fmla="*/ 122 h 517"/>
                <a:gd name="T102" fmla="*/ 761 w 770"/>
                <a:gd name="T103" fmla="*/ 162 h 517"/>
                <a:gd name="T104" fmla="*/ 740 w 770"/>
                <a:gd name="T105" fmla="*/ 223 h 517"/>
                <a:gd name="T106" fmla="*/ 730 w 770"/>
                <a:gd name="T107" fmla="*/ 244 h 517"/>
                <a:gd name="T108" fmla="*/ 730 w 770"/>
                <a:gd name="T109" fmla="*/ 274 h 517"/>
                <a:gd name="T110" fmla="*/ 730 w 770"/>
                <a:gd name="T111" fmla="*/ 305 h 517"/>
                <a:gd name="T112" fmla="*/ 730 w 770"/>
                <a:gd name="T113" fmla="*/ 324 h 51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70"/>
                <a:gd name="T172" fmla="*/ 0 h 517"/>
                <a:gd name="T173" fmla="*/ 770 w 770"/>
                <a:gd name="T174" fmla="*/ 517 h 51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70" h="517">
                  <a:moveTo>
                    <a:pt x="730" y="324"/>
                  </a:moveTo>
                  <a:lnTo>
                    <a:pt x="709" y="345"/>
                  </a:lnTo>
                  <a:lnTo>
                    <a:pt x="689" y="366"/>
                  </a:lnTo>
                  <a:lnTo>
                    <a:pt x="669" y="385"/>
                  </a:lnTo>
                  <a:lnTo>
                    <a:pt x="648" y="416"/>
                  </a:lnTo>
                  <a:lnTo>
                    <a:pt x="628" y="425"/>
                  </a:lnTo>
                  <a:lnTo>
                    <a:pt x="608" y="446"/>
                  </a:lnTo>
                  <a:lnTo>
                    <a:pt x="578" y="456"/>
                  </a:lnTo>
                  <a:lnTo>
                    <a:pt x="557" y="467"/>
                  </a:lnTo>
                  <a:lnTo>
                    <a:pt x="527" y="477"/>
                  </a:lnTo>
                  <a:lnTo>
                    <a:pt x="496" y="486"/>
                  </a:lnTo>
                  <a:lnTo>
                    <a:pt x="466" y="486"/>
                  </a:lnTo>
                  <a:lnTo>
                    <a:pt x="435" y="497"/>
                  </a:lnTo>
                  <a:lnTo>
                    <a:pt x="406" y="507"/>
                  </a:lnTo>
                  <a:lnTo>
                    <a:pt x="375" y="507"/>
                  </a:lnTo>
                  <a:lnTo>
                    <a:pt x="355" y="507"/>
                  </a:lnTo>
                  <a:lnTo>
                    <a:pt x="324" y="517"/>
                  </a:lnTo>
                  <a:lnTo>
                    <a:pt x="284" y="486"/>
                  </a:lnTo>
                  <a:lnTo>
                    <a:pt x="233" y="467"/>
                  </a:lnTo>
                  <a:lnTo>
                    <a:pt x="183" y="456"/>
                  </a:lnTo>
                  <a:lnTo>
                    <a:pt x="142" y="436"/>
                  </a:lnTo>
                  <a:lnTo>
                    <a:pt x="91" y="406"/>
                  </a:lnTo>
                  <a:lnTo>
                    <a:pt x="50" y="375"/>
                  </a:lnTo>
                  <a:lnTo>
                    <a:pt x="21" y="335"/>
                  </a:lnTo>
                  <a:lnTo>
                    <a:pt x="0" y="305"/>
                  </a:lnTo>
                  <a:lnTo>
                    <a:pt x="10" y="254"/>
                  </a:lnTo>
                  <a:lnTo>
                    <a:pt x="21" y="203"/>
                  </a:lnTo>
                  <a:lnTo>
                    <a:pt x="10" y="162"/>
                  </a:lnTo>
                  <a:lnTo>
                    <a:pt x="0" y="122"/>
                  </a:lnTo>
                  <a:lnTo>
                    <a:pt x="31" y="112"/>
                  </a:lnTo>
                  <a:lnTo>
                    <a:pt x="71" y="101"/>
                  </a:lnTo>
                  <a:lnTo>
                    <a:pt x="122" y="101"/>
                  </a:lnTo>
                  <a:lnTo>
                    <a:pt x="162" y="101"/>
                  </a:lnTo>
                  <a:lnTo>
                    <a:pt x="202" y="91"/>
                  </a:lnTo>
                  <a:lnTo>
                    <a:pt x="254" y="82"/>
                  </a:lnTo>
                  <a:lnTo>
                    <a:pt x="294" y="82"/>
                  </a:lnTo>
                  <a:lnTo>
                    <a:pt x="345" y="82"/>
                  </a:lnTo>
                  <a:lnTo>
                    <a:pt x="385" y="72"/>
                  </a:lnTo>
                  <a:lnTo>
                    <a:pt x="435" y="61"/>
                  </a:lnTo>
                  <a:lnTo>
                    <a:pt x="477" y="51"/>
                  </a:lnTo>
                  <a:lnTo>
                    <a:pt x="517" y="41"/>
                  </a:lnTo>
                  <a:lnTo>
                    <a:pt x="568" y="31"/>
                  </a:lnTo>
                  <a:lnTo>
                    <a:pt x="608" y="21"/>
                  </a:lnTo>
                  <a:lnTo>
                    <a:pt x="648" y="11"/>
                  </a:lnTo>
                  <a:lnTo>
                    <a:pt x="700" y="0"/>
                  </a:lnTo>
                  <a:lnTo>
                    <a:pt x="719" y="0"/>
                  </a:lnTo>
                  <a:lnTo>
                    <a:pt x="740" y="11"/>
                  </a:lnTo>
                  <a:lnTo>
                    <a:pt x="750" y="21"/>
                  </a:lnTo>
                  <a:lnTo>
                    <a:pt x="770" y="41"/>
                  </a:lnTo>
                  <a:lnTo>
                    <a:pt x="770" y="72"/>
                  </a:lnTo>
                  <a:lnTo>
                    <a:pt x="770" y="122"/>
                  </a:lnTo>
                  <a:lnTo>
                    <a:pt x="761" y="162"/>
                  </a:lnTo>
                  <a:lnTo>
                    <a:pt x="740" y="223"/>
                  </a:lnTo>
                  <a:lnTo>
                    <a:pt x="730" y="244"/>
                  </a:lnTo>
                  <a:lnTo>
                    <a:pt x="730" y="274"/>
                  </a:lnTo>
                  <a:lnTo>
                    <a:pt x="730" y="305"/>
                  </a:lnTo>
                  <a:lnTo>
                    <a:pt x="730" y="324"/>
                  </a:lnTo>
                  <a:close/>
                </a:path>
              </a:pathLst>
            </a:custGeom>
            <a:solidFill>
              <a:srgbClr val="996633"/>
            </a:solidFill>
            <a:ln w="0">
              <a:solidFill>
                <a:srgbClr val="9966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06" name="Freeform 405"/>
            <p:cNvSpPr>
              <a:spLocks/>
            </p:cNvSpPr>
            <p:nvPr/>
          </p:nvSpPr>
          <p:spPr bwMode="auto">
            <a:xfrm>
              <a:off x="1513" y="3353"/>
              <a:ext cx="110" cy="74"/>
            </a:xfrm>
            <a:custGeom>
              <a:avLst/>
              <a:gdLst>
                <a:gd name="T0" fmla="*/ 730 w 770"/>
                <a:gd name="T1" fmla="*/ 324 h 517"/>
                <a:gd name="T2" fmla="*/ 709 w 770"/>
                <a:gd name="T3" fmla="*/ 345 h 517"/>
                <a:gd name="T4" fmla="*/ 689 w 770"/>
                <a:gd name="T5" fmla="*/ 366 h 517"/>
                <a:gd name="T6" fmla="*/ 669 w 770"/>
                <a:gd name="T7" fmla="*/ 385 h 517"/>
                <a:gd name="T8" fmla="*/ 648 w 770"/>
                <a:gd name="T9" fmla="*/ 416 h 517"/>
                <a:gd name="T10" fmla="*/ 628 w 770"/>
                <a:gd name="T11" fmla="*/ 425 h 517"/>
                <a:gd name="T12" fmla="*/ 608 w 770"/>
                <a:gd name="T13" fmla="*/ 446 h 517"/>
                <a:gd name="T14" fmla="*/ 578 w 770"/>
                <a:gd name="T15" fmla="*/ 456 h 517"/>
                <a:gd name="T16" fmla="*/ 557 w 770"/>
                <a:gd name="T17" fmla="*/ 467 h 517"/>
                <a:gd name="T18" fmla="*/ 527 w 770"/>
                <a:gd name="T19" fmla="*/ 477 h 517"/>
                <a:gd name="T20" fmla="*/ 496 w 770"/>
                <a:gd name="T21" fmla="*/ 486 h 517"/>
                <a:gd name="T22" fmla="*/ 466 w 770"/>
                <a:gd name="T23" fmla="*/ 486 h 517"/>
                <a:gd name="T24" fmla="*/ 435 w 770"/>
                <a:gd name="T25" fmla="*/ 497 h 517"/>
                <a:gd name="T26" fmla="*/ 406 w 770"/>
                <a:gd name="T27" fmla="*/ 507 h 517"/>
                <a:gd name="T28" fmla="*/ 375 w 770"/>
                <a:gd name="T29" fmla="*/ 507 h 517"/>
                <a:gd name="T30" fmla="*/ 355 w 770"/>
                <a:gd name="T31" fmla="*/ 507 h 517"/>
                <a:gd name="T32" fmla="*/ 324 w 770"/>
                <a:gd name="T33" fmla="*/ 517 h 517"/>
                <a:gd name="T34" fmla="*/ 284 w 770"/>
                <a:gd name="T35" fmla="*/ 486 h 517"/>
                <a:gd name="T36" fmla="*/ 233 w 770"/>
                <a:gd name="T37" fmla="*/ 467 h 517"/>
                <a:gd name="T38" fmla="*/ 183 w 770"/>
                <a:gd name="T39" fmla="*/ 456 h 517"/>
                <a:gd name="T40" fmla="*/ 142 w 770"/>
                <a:gd name="T41" fmla="*/ 436 h 517"/>
                <a:gd name="T42" fmla="*/ 91 w 770"/>
                <a:gd name="T43" fmla="*/ 406 h 517"/>
                <a:gd name="T44" fmla="*/ 50 w 770"/>
                <a:gd name="T45" fmla="*/ 375 h 517"/>
                <a:gd name="T46" fmla="*/ 21 w 770"/>
                <a:gd name="T47" fmla="*/ 335 h 517"/>
                <a:gd name="T48" fmla="*/ 0 w 770"/>
                <a:gd name="T49" fmla="*/ 305 h 517"/>
                <a:gd name="T50" fmla="*/ 10 w 770"/>
                <a:gd name="T51" fmla="*/ 254 h 517"/>
                <a:gd name="T52" fmla="*/ 21 w 770"/>
                <a:gd name="T53" fmla="*/ 203 h 517"/>
                <a:gd name="T54" fmla="*/ 10 w 770"/>
                <a:gd name="T55" fmla="*/ 162 h 517"/>
                <a:gd name="T56" fmla="*/ 0 w 770"/>
                <a:gd name="T57" fmla="*/ 122 h 517"/>
                <a:gd name="T58" fmla="*/ 31 w 770"/>
                <a:gd name="T59" fmla="*/ 112 h 517"/>
                <a:gd name="T60" fmla="*/ 71 w 770"/>
                <a:gd name="T61" fmla="*/ 101 h 517"/>
                <a:gd name="T62" fmla="*/ 122 w 770"/>
                <a:gd name="T63" fmla="*/ 101 h 517"/>
                <a:gd name="T64" fmla="*/ 162 w 770"/>
                <a:gd name="T65" fmla="*/ 101 h 517"/>
                <a:gd name="T66" fmla="*/ 202 w 770"/>
                <a:gd name="T67" fmla="*/ 91 h 517"/>
                <a:gd name="T68" fmla="*/ 254 w 770"/>
                <a:gd name="T69" fmla="*/ 82 h 517"/>
                <a:gd name="T70" fmla="*/ 294 w 770"/>
                <a:gd name="T71" fmla="*/ 82 h 517"/>
                <a:gd name="T72" fmla="*/ 345 w 770"/>
                <a:gd name="T73" fmla="*/ 82 h 517"/>
                <a:gd name="T74" fmla="*/ 385 w 770"/>
                <a:gd name="T75" fmla="*/ 72 h 517"/>
                <a:gd name="T76" fmla="*/ 435 w 770"/>
                <a:gd name="T77" fmla="*/ 61 h 517"/>
                <a:gd name="T78" fmla="*/ 477 w 770"/>
                <a:gd name="T79" fmla="*/ 51 h 517"/>
                <a:gd name="T80" fmla="*/ 517 w 770"/>
                <a:gd name="T81" fmla="*/ 41 h 517"/>
                <a:gd name="T82" fmla="*/ 568 w 770"/>
                <a:gd name="T83" fmla="*/ 31 h 517"/>
                <a:gd name="T84" fmla="*/ 608 w 770"/>
                <a:gd name="T85" fmla="*/ 21 h 517"/>
                <a:gd name="T86" fmla="*/ 648 w 770"/>
                <a:gd name="T87" fmla="*/ 11 h 517"/>
                <a:gd name="T88" fmla="*/ 700 w 770"/>
                <a:gd name="T89" fmla="*/ 0 h 517"/>
                <a:gd name="T90" fmla="*/ 719 w 770"/>
                <a:gd name="T91" fmla="*/ 0 h 517"/>
                <a:gd name="T92" fmla="*/ 740 w 770"/>
                <a:gd name="T93" fmla="*/ 11 h 517"/>
                <a:gd name="T94" fmla="*/ 750 w 770"/>
                <a:gd name="T95" fmla="*/ 21 h 517"/>
                <a:gd name="T96" fmla="*/ 770 w 770"/>
                <a:gd name="T97" fmla="*/ 41 h 517"/>
                <a:gd name="T98" fmla="*/ 770 w 770"/>
                <a:gd name="T99" fmla="*/ 72 h 517"/>
                <a:gd name="T100" fmla="*/ 770 w 770"/>
                <a:gd name="T101" fmla="*/ 122 h 517"/>
                <a:gd name="T102" fmla="*/ 761 w 770"/>
                <a:gd name="T103" fmla="*/ 162 h 517"/>
                <a:gd name="T104" fmla="*/ 740 w 770"/>
                <a:gd name="T105" fmla="*/ 223 h 517"/>
                <a:gd name="T106" fmla="*/ 730 w 770"/>
                <a:gd name="T107" fmla="*/ 244 h 517"/>
                <a:gd name="T108" fmla="*/ 730 w 770"/>
                <a:gd name="T109" fmla="*/ 274 h 517"/>
                <a:gd name="T110" fmla="*/ 730 w 770"/>
                <a:gd name="T111" fmla="*/ 305 h 517"/>
                <a:gd name="T112" fmla="*/ 730 w 770"/>
                <a:gd name="T113" fmla="*/ 324 h 51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70"/>
                <a:gd name="T172" fmla="*/ 0 h 517"/>
                <a:gd name="T173" fmla="*/ 770 w 770"/>
                <a:gd name="T174" fmla="*/ 517 h 51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70" h="517">
                  <a:moveTo>
                    <a:pt x="730" y="324"/>
                  </a:moveTo>
                  <a:lnTo>
                    <a:pt x="709" y="345"/>
                  </a:lnTo>
                  <a:lnTo>
                    <a:pt x="689" y="366"/>
                  </a:lnTo>
                  <a:lnTo>
                    <a:pt x="669" y="385"/>
                  </a:lnTo>
                  <a:lnTo>
                    <a:pt x="648" y="416"/>
                  </a:lnTo>
                  <a:lnTo>
                    <a:pt x="628" y="425"/>
                  </a:lnTo>
                  <a:lnTo>
                    <a:pt x="608" y="446"/>
                  </a:lnTo>
                  <a:lnTo>
                    <a:pt x="578" y="456"/>
                  </a:lnTo>
                  <a:lnTo>
                    <a:pt x="557" y="467"/>
                  </a:lnTo>
                  <a:lnTo>
                    <a:pt x="527" y="477"/>
                  </a:lnTo>
                  <a:lnTo>
                    <a:pt x="496" y="486"/>
                  </a:lnTo>
                  <a:lnTo>
                    <a:pt x="466" y="486"/>
                  </a:lnTo>
                  <a:lnTo>
                    <a:pt x="435" y="497"/>
                  </a:lnTo>
                  <a:lnTo>
                    <a:pt x="406" y="507"/>
                  </a:lnTo>
                  <a:lnTo>
                    <a:pt x="375" y="507"/>
                  </a:lnTo>
                  <a:lnTo>
                    <a:pt x="355" y="507"/>
                  </a:lnTo>
                  <a:lnTo>
                    <a:pt x="324" y="517"/>
                  </a:lnTo>
                  <a:lnTo>
                    <a:pt x="284" y="486"/>
                  </a:lnTo>
                  <a:lnTo>
                    <a:pt x="233" y="467"/>
                  </a:lnTo>
                  <a:lnTo>
                    <a:pt x="183" y="456"/>
                  </a:lnTo>
                  <a:lnTo>
                    <a:pt x="142" y="436"/>
                  </a:lnTo>
                  <a:lnTo>
                    <a:pt x="91" y="406"/>
                  </a:lnTo>
                  <a:lnTo>
                    <a:pt x="50" y="375"/>
                  </a:lnTo>
                  <a:lnTo>
                    <a:pt x="21" y="335"/>
                  </a:lnTo>
                  <a:lnTo>
                    <a:pt x="0" y="305"/>
                  </a:lnTo>
                  <a:lnTo>
                    <a:pt x="10" y="254"/>
                  </a:lnTo>
                  <a:lnTo>
                    <a:pt x="21" y="203"/>
                  </a:lnTo>
                  <a:lnTo>
                    <a:pt x="10" y="162"/>
                  </a:lnTo>
                  <a:lnTo>
                    <a:pt x="0" y="122"/>
                  </a:lnTo>
                  <a:lnTo>
                    <a:pt x="31" y="112"/>
                  </a:lnTo>
                  <a:lnTo>
                    <a:pt x="71" y="101"/>
                  </a:lnTo>
                  <a:lnTo>
                    <a:pt x="122" y="101"/>
                  </a:lnTo>
                  <a:lnTo>
                    <a:pt x="162" y="101"/>
                  </a:lnTo>
                  <a:lnTo>
                    <a:pt x="202" y="91"/>
                  </a:lnTo>
                  <a:lnTo>
                    <a:pt x="254" y="82"/>
                  </a:lnTo>
                  <a:lnTo>
                    <a:pt x="294" y="82"/>
                  </a:lnTo>
                  <a:lnTo>
                    <a:pt x="345" y="82"/>
                  </a:lnTo>
                  <a:lnTo>
                    <a:pt x="385" y="72"/>
                  </a:lnTo>
                  <a:lnTo>
                    <a:pt x="435" y="61"/>
                  </a:lnTo>
                  <a:lnTo>
                    <a:pt x="477" y="51"/>
                  </a:lnTo>
                  <a:lnTo>
                    <a:pt x="517" y="41"/>
                  </a:lnTo>
                  <a:lnTo>
                    <a:pt x="568" y="31"/>
                  </a:lnTo>
                  <a:lnTo>
                    <a:pt x="608" y="21"/>
                  </a:lnTo>
                  <a:lnTo>
                    <a:pt x="648" y="11"/>
                  </a:lnTo>
                  <a:lnTo>
                    <a:pt x="700" y="0"/>
                  </a:lnTo>
                  <a:lnTo>
                    <a:pt x="719" y="0"/>
                  </a:lnTo>
                  <a:lnTo>
                    <a:pt x="740" y="11"/>
                  </a:lnTo>
                  <a:lnTo>
                    <a:pt x="750" y="21"/>
                  </a:lnTo>
                  <a:lnTo>
                    <a:pt x="770" y="41"/>
                  </a:lnTo>
                  <a:lnTo>
                    <a:pt x="770" y="72"/>
                  </a:lnTo>
                  <a:lnTo>
                    <a:pt x="770" y="122"/>
                  </a:lnTo>
                  <a:lnTo>
                    <a:pt x="761" y="162"/>
                  </a:lnTo>
                  <a:lnTo>
                    <a:pt x="740" y="223"/>
                  </a:lnTo>
                  <a:lnTo>
                    <a:pt x="730" y="244"/>
                  </a:lnTo>
                  <a:lnTo>
                    <a:pt x="730" y="274"/>
                  </a:lnTo>
                  <a:lnTo>
                    <a:pt x="730" y="305"/>
                  </a:lnTo>
                  <a:lnTo>
                    <a:pt x="730" y="324"/>
                  </a:lnTo>
                </a:path>
              </a:pathLst>
            </a:custGeom>
            <a:noFill/>
            <a:ln w="0">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07" name="Freeform 406"/>
            <p:cNvSpPr>
              <a:spLocks/>
            </p:cNvSpPr>
            <p:nvPr/>
          </p:nvSpPr>
          <p:spPr bwMode="auto">
            <a:xfrm>
              <a:off x="1235" y="3362"/>
              <a:ext cx="130" cy="76"/>
            </a:xfrm>
            <a:custGeom>
              <a:avLst/>
              <a:gdLst>
                <a:gd name="T0" fmla="*/ 912 w 912"/>
                <a:gd name="T1" fmla="*/ 112 h 537"/>
                <a:gd name="T2" fmla="*/ 882 w 912"/>
                <a:gd name="T3" fmla="*/ 202 h 537"/>
                <a:gd name="T4" fmla="*/ 852 w 912"/>
                <a:gd name="T5" fmla="*/ 263 h 537"/>
                <a:gd name="T6" fmla="*/ 821 w 912"/>
                <a:gd name="T7" fmla="*/ 314 h 537"/>
                <a:gd name="T8" fmla="*/ 800 w 912"/>
                <a:gd name="T9" fmla="*/ 385 h 537"/>
                <a:gd name="T10" fmla="*/ 750 w 912"/>
                <a:gd name="T11" fmla="*/ 456 h 537"/>
                <a:gd name="T12" fmla="*/ 669 w 912"/>
                <a:gd name="T13" fmla="*/ 497 h 537"/>
                <a:gd name="T14" fmla="*/ 588 w 912"/>
                <a:gd name="T15" fmla="*/ 528 h 537"/>
                <a:gd name="T16" fmla="*/ 497 w 912"/>
                <a:gd name="T17" fmla="*/ 537 h 537"/>
                <a:gd name="T18" fmla="*/ 426 w 912"/>
                <a:gd name="T19" fmla="*/ 517 h 537"/>
                <a:gd name="T20" fmla="*/ 365 w 912"/>
                <a:gd name="T21" fmla="*/ 497 h 537"/>
                <a:gd name="T22" fmla="*/ 304 w 912"/>
                <a:gd name="T23" fmla="*/ 467 h 537"/>
                <a:gd name="T24" fmla="*/ 253 w 912"/>
                <a:gd name="T25" fmla="*/ 436 h 537"/>
                <a:gd name="T26" fmla="*/ 203 w 912"/>
                <a:gd name="T27" fmla="*/ 395 h 537"/>
                <a:gd name="T28" fmla="*/ 162 w 912"/>
                <a:gd name="T29" fmla="*/ 355 h 537"/>
                <a:gd name="T30" fmla="*/ 122 w 912"/>
                <a:gd name="T31" fmla="*/ 305 h 537"/>
                <a:gd name="T32" fmla="*/ 91 w 912"/>
                <a:gd name="T33" fmla="*/ 253 h 537"/>
                <a:gd name="T34" fmla="*/ 0 w 912"/>
                <a:gd name="T35" fmla="*/ 0 h 537"/>
                <a:gd name="T36" fmla="*/ 91 w 912"/>
                <a:gd name="T37" fmla="*/ 21 h 537"/>
                <a:gd name="T38" fmla="*/ 152 w 912"/>
                <a:gd name="T39" fmla="*/ 30 h 537"/>
                <a:gd name="T40" fmla="*/ 203 w 912"/>
                <a:gd name="T41" fmla="*/ 51 h 537"/>
                <a:gd name="T42" fmla="*/ 264 w 912"/>
                <a:gd name="T43" fmla="*/ 61 h 537"/>
                <a:gd name="T44" fmla="*/ 325 w 912"/>
                <a:gd name="T45" fmla="*/ 71 h 537"/>
                <a:gd name="T46" fmla="*/ 385 w 912"/>
                <a:gd name="T47" fmla="*/ 82 h 537"/>
                <a:gd name="T48" fmla="*/ 446 w 912"/>
                <a:gd name="T49" fmla="*/ 91 h 537"/>
                <a:gd name="T50" fmla="*/ 497 w 912"/>
                <a:gd name="T51" fmla="*/ 101 h 537"/>
                <a:gd name="T52" fmla="*/ 558 w 912"/>
                <a:gd name="T53" fmla="*/ 112 h 537"/>
                <a:gd name="T54" fmla="*/ 619 w 912"/>
                <a:gd name="T55" fmla="*/ 112 h 537"/>
                <a:gd name="T56" fmla="*/ 669 w 912"/>
                <a:gd name="T57" fmla="*/ 112 h 537"/>
                <a:gd name="T58" fmla="*/ 730 w 912"/>
                <a:gd name="T59" fmla="*/ 101 h 537"/>
                <a:gd name="T60" fmla="*/ 791 w 912"/>
                <a:gd name="T61" fmla="*/ 101 h 537"/>
                <a:gd name="T62" fmla="*/ 842 w 912"/>
                <a:gd name="T63" fmla="*/ 82 h 537"/>
                <a:gd name="T64" fmla="*/ 903 w 912"/>
                <a:gd name="T65" fmla="*/ 7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12"/>
                <a:gd name="T100" fmla="*/ 0 h 537"/>
                <a:gd name="T101" fmla="*/ 912 w 912"/>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12" h="537">
                  <a:moveTo>
                    <a:pt x="903" y="71"/>
                  </a:moveTo>
                  <a:lnTo>
                    <a:pt x="912" y="112"/>
                  </a:lnTo>
                  <a:lnTo>
                    <a:pt x="903" y="152"/>
                  </a:lnTo>
                  <a:lnTo>
                    <a:pt x="882" y="202"/>
                  </a:lnTo>
                  <a:lnTo>
                    <a:pt x="861" y="244"/>
                  </a:lnTo>
                  <a:lnTo>
                    <a:pt x="852" y="263"/>
                  </a:lnTo>
                  <a:lnTo>
                    <a:pt x="831" y="284"/>
                  </a:lnTo>
                  <a:lnTo>
                    <a:pt x="821" y="314"/>
                  </a:lnTo>
                  <a:lnTo>
                    <a:pt x="811" y="335"/>
                  </a:lnTo>
                  <a:lnTo>
                    <a:pt x="800" y="385"/>
                  </a:lnTo>
                  <a:lnTo>
                    <a:pt x="791" y="436"/>
                  </a:lnTo>
                  <a:lnTo>
                    <a:pt x="750" y="456"/>
                  </a:lnTo>
                  <a:lnTo>
                    <a:pt x="709" y="477"/>
                  </a:lnTo>
                  <a:lnTo>
                    <a:pt x="669" y="497"/>
                  </a:lnTo>
                  <a:lnTo>
                    <a:pt x="638" y="517"/>
                  </a:lnTo>
                  <a:lnTo>
                    <a:pt x="588" y="528"/>
                  </a:lnTo>
                  <a:lnTo>
                    <a:pt x="537" y="537"/>
                  </a:lnTo>
                  <a:lnTo>
                    <a:pt x="497" y="537"/>
                  </a:lnTo>
                  <a:lnTo>
                    <a:pt x="457" y="528"/>
                  </a:lnTo>
                  <a:lnTo>
                    <a:pt x="426" y="517"/>
                  </a:lnTo>
                  <a:lnTo>
                    <a:pt x="396" y="507"/>
                  </a:lnTo>
                  <a:lnTo>
                    <a:pt x="365" y="497"/>
                  </a:lnTo>
                  <a:lnTo>
                    <a:pt x="335" y="486"/>
                  </a:lnTo>
                  <a:lnTo>
                    <a:pt x="304" y="467"/>
                  </a:lnTo>
                  <a:lnTo>
                    <a:pt x="284" y="446"/>
                  </a:lnTo>
                  <a:lnTo>
                    <a:pt x="253" y="436"/>
                  </a:lnTo>
                  <a:lnTo>
                    <a:pt x="234" y="416"/>
                  </a:lnTo>
                  <a:lnTo>
                    <a:pt x="203" y="395"/>
                  </a:lnTo>
                  <a:lnTo>
                    <a:pt x="183" y="375"/>
                  </a:lnTo>
                  <a:lnTo>
                    <a:pt x="162" y="355"/>
                  </a:lnTo>
                  <a:lnTo>
                    <a:pt x="152" y="335"/>
                  </a:lnTo>
                  <a:lnTo>
                    <a:pt x="122" y="305"/>
                  </a:lnTo>
                  <a:lnTo>
                    <a:pt x="102" y="284"/>
                  </a:lnTo>
                  <a:lnTo>
                    <a:pt x="91" y="253"/>
                  </a:lnTo>
                  <a:lnTo>
                    <a:pt x="71" y="244"/>
                  </a:lnTo>
                  <a:lnTo>
                    <a:pt x="0" y="0"/>
                  </a:lnTo>
                  <a:lnTo>
                    <a:pt x="41" y="0"/>
                  </a:lnTo>
                  <a:lnTo>
                    <a:pt x="91" y="21"/>
                  </a:lnTo>
                  <a:lnTo>
                    <a:pt x="122" y="21"/>
                  </a:lnTo>
                  <a:lnTo>
                    <a:pt x="152" y="30"/>
                  </a:lnTo>
                  <a:lnTo>
                    <a:pt x="173" y="40"/>
                  </a:lnTo>
                  <a:lnTo>
                    <a:pt x="203" y="51"/>
                  </a:lnTo>
                  <a:lnTo>
                    <a:pt x="234" y="51"/>
                  </a:lnTo>
                  <a:lnTo>
                    <a:pt x="264" y="61"/>
                  </a:lnTo>
                  <a:lnTo>
                    <a:pt x="295" y="61"/>
                  </a:lnTo>
                  <a:lnTo>
                    <a:pt x="325" y="71"/>
                  </a:lnTo>
                  <a:lnTo>
                    <a:pt x="354" y="71"/>
                  </a:lnTo>
                  <a:lnTo>
                    <a:pt x="385" y="82"/>
                  </a:lnTo>
                  <a:lnTo>
                    <a:pt x="415" y="82"/>
                  </a:lnTo>
                  <a:lnTo>
                    <a:pt x="446" y="91"/>
                  </a:lnTo>
                  <a:lnTo>
                    <a:pt x="466" y="91"/>
                  </a:lnTo>
                  <a:lnTo>
                    <a:pt x="497" y="101"/>
                  </a:lnTo>
                  <a:lnTo>
                    <a:pt x="527" y="101"/>
                  </a:lnTo>
                  <a:lnTo>
                    <a:pt x="558" y="112"/>
                  </a:lnTo>
                  <a:lnTo>
                    <a:pt x="588" y="112"/>
                  </a:lnTo>
                  <a:lnTo>
                    <a:pt x="619" y="112"/>
                  </a:lnTo>
                  <a:lnTo>
                    <a:pt x="649" y="112"/>
                  </a:lnTo>
                  <a:lnTo>
                    <a:pt x="669" y="112"/>
                  </a:lnTo>
                  <a:lnTo>
                    <a:pt x="699" y="112"/>
                  </a:lnTo>
                  <a:lnTo>
                    <a:pt x="730" y="101"/>
                  </a:lnTo>
                  <a:lnTo>
                    <a:pt x="760" y="101"/>
                  </a:lnTo>
                  <a:lnTo>
                    <a:pt x="791" y="101"/>
                  </a:lnTo>
                  <a:lnTo>
                    <a:pt x="811" y="91"/>
                  </a:lnTo>
                  <a:lnTo>
                    <a:pt x="842" y="82"/>
                  </a:lnTo>
                  <a:lnTo>
                    <a:pt x="871" y="82"/>
                  </a:lnTo>
                  <a:lnTo>
                    <a:pt x="903" y="71"/>
                  </a:lnTo>
                  <a:close/>
                </a:path>
              </a:pathLst>
            </a:custGeom>
            <a:solidFill>
              <a:srgbClr val="996633"/>
            </a:solidFill>
            <a:ln w="0">
              <a:solidFill>
                <a:srgbClr val="9966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08" name="Freeform 407"/>
            <p:cNvSpPr>
              <a:spLocks/>
            </p:cNvSpPr>
            <p:nvPr/>
          </p:nvSpPr>
          <p:spPr bwMode="auto">
            <a:xfrm>
              <a:off x="1235" y="3362"/>
              <a:ext cx="130" cy="76"/>
            </a:xfrm>
            <a:custGeom>
              <a:avLst/>
              <a:gdLst>
                <a:gd name="T0" fmla="*/ 912 w 912"/>
                <a:gd name="T1" fmla="*/ 112 h 537"/>
                <a:gd name="T2" fmla="*/ 882 w 912"/>
                <a:gd name="T3" fmla="*/ 202 h 537"/>
                <a:gd name="T4" fmla="*/ 852 w 912"/>
                <a:gd name="T5" fmla="*/ 263 h 537"/>
                <a:gd name="T6" fmla="*/ 821 w 912"/>
                <a:gd name="T7" fmla="*/ 314 h 537"/>
                <a:gd name="T8" fmla="*/ 800 w 912"/>
                <a:gd name="T9" fmla="*/ 385 h 537"/>
                <a:gd name="T10" fmla="*/ 750 w 912"/>
                <a:gd name="T11" fmla="*/ 456 h 537"/>
                <a:gd name="T12" fmla="*/ 669 w 912"/>
                <a:gd name="T13" fmla="*/ 497 h 537"/>
                <a:gd name="T14" fmla="*/ 588 w 912"/>
                <a:gd name="T15" fmla="*/ 528 h 537"/>
                <a:gd name="T16" fmla="*/ 497 w 912"/>
                <a:gd name="T17" fmla="*/ 537 h 537"/>
                <a:gd name="T18" fmla="*/ 426 w 912"/>
                <a:gd name="T19" fmla="*/ 517 h 537"/>
                <a:gd name="T20" fmla="*/ 365 w 912"/>
                <a:gd name="T21" fmla="*/ 497 h 537"/>
                <a:gd name="T22" fmla="*/ 304 w 912"/>
                <a:gd name="T23" fmla="*/ 467 h 537"/>
                <a:gd name="T24" fmla="*/ 253 w 912"/>
                <a:gd name="T25" fmla="*/ 436 h 537"/>
                <a:gd name="T26" fmla="*/ 203 w 912"/>
                <a:gd name="T27" fmla="*/ 395 h 537"/>
                <a:gd name="T28" fmla="*/ 162 w 912"/>
                <a:gd name="T29" fmla="*/ 355 h 537"/>
                <a:gd name="T30" fmla="*/ 122 w 912"/>
                <a:gd name="T31" fmla="*/ 305 h 537"/>
                <a:gd name="T32" fmla="*/ 91 w 912"/>
                <a:gd name="T33" fmla="*/ 253 h 537"/>
                <a:gd name="T34" fmla="*/ 0 w 912"/>
                <a:gd name="T35" fmla="*/ 0 h 537"/>
                <a:gd name="T36" fmla="*/ 91 w 912"/>
                <a:gd name="T37" fmla="*/ 21 h 537"/>
                <a:gd name="T38" fmla="*/ 152 w 912"/>
                <a:gd name="T39" fmla="*/ 30 h 537"/>
                <a:gd name="T40" fmla="*/ 203 w 912"/>
                <a:gd name="T41" fmla="*/ 51 h 537"/>
                <a:gd name="T42" fmla="*/ 264 w 912"/>
                <a:gd name="T43" fmla="*/ 61 h 537"/>
                <a:gd name="T44" fmla="*/ 325 w 912"/>
                <a:gd name="T45" fmla="*/ 71 h 537"/>
                <a:gd name="T46" fmla="*/ 385 w 912"/>
                <a:gd name="T47" fmla="*/ 82 h 537"/>
                <a:gd name="T48" fmla="*/ 446 w 912"/>
                <a:gd name="T49" fmla="*/ 91 h 537"/>
                <a:gd name="T50" fmla="*/ 497 w 912"/>
                <a:gd name="T51" fmla="*/ 101 h 537"/>
                <a:gd name="T52" fmla="*/ 558 w 912"/>
                <a:gd name="T53" fmla="*/ 112 h 537"/>
                <a:gd name="T54" fmla="*/ 619 w 912"/>
                <a:gd name="T55" fmla="*/ 112 h 537"/>
                <a:gd name="T56" fmla="*/ 669 w 912"/>
                <a:gd name="T57" fmla="*/ 112 h 537"/>
                <a:gd name="T58" fmla="*/ 730 w 912"/>
                <a:gd name="T59" fmla="*/ 101 h 537"/>
                <a:gd name="T60" fmla="*/ 791 w 912"/>
                <a:gd name="T61" fmla="*/ 101 h 537"/>
                <a:gd name="T62" fmla="*/ 842 w 912"/>
                <a:gd name="T63" fmla="*/ 82 h 537"/>
                <a:gd name="T64" fmla="*/ 903 w 912"/>
                <a:gd name="T65" fmla="*/ 7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12"/>
                <a:gd name="T100" fmla="*/ 0 h 537"/>
                <a:gd name="T101" fmla="*/ 912 w 912"/>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12" h="537">
                  <a:moveTo>
                    <a:pt x="903" y="71"/>
                  </a:moveTo>
                  <a:lnTo>
                    <a:pt x="912" y="112"/>
                  </a:lnTo>
                  <a:lnTo>
                    <a:pt x="903" y="152"/>
                  </a:lnTo>
                  <a:lnTo>
                    <a:pt x="882" y="202"/>
                  </a:lnTo>
                  <a:lnTo>
                    <a:pt x="861" y="244"/>
                  </a:lnTo>
                  <a:lnTo>
                    <a:pt x="852" y="263"/>
                  </a:lnTo>
                  <a:lnTo>
                    <a:pt x="831" y="284"/>
                  </a:lnTo>
                  <a:lnTo>
                    <a:pt x="821" y="314"/>
                  </a:lnTo>
                  <a:lnTo>
                    <a:pt x="811" y="335"/>
                  </a:lnTo>
                  <a:lnTo>
                    <a:pt x="800" y="385"/>
                  </a:lnTo>
                  <a:lnTo>
                    <a:pt x="791" y="436"/>
                  </a:lnTo>
                  <a:lnTo>
                    <a:pt x="750" y="456"/>
                  </a:lnTo>
                  <a:lnTo>
                    <a:pt x="709" y="477"/>
                  </a:lnTo>
                  <a:lnTo>
                    <a:pt x="669" y="497"/>
                  </a:lnTo>
                  <a:lnTo>
                    <a:pt x="638" y="517"/>
                  </a:lnTo>
                  <a:lnTo>
                    <a:pt x="588" y="528"/>
                  </a:lnTo>
                  <a:lnTo>
                    <a:pt x="537" y="537"/>
                  </a:lnTo>
                  <a:lnTo>
                    <a:pt x="497" y="537"/>
                  </a:lnTo>
                  <a:lnTo>
                    <a:pt x="457" y="528"/>
                  </a:lnTo>
                  <a:lnTo>
                    <a:pt x="426" y="517"/>
                  </a:lnTo>
                  <a:lnTo>
                    <a:pt x="396" y="507"/>
                  </a:lnTo>
                  <a:lnTo>
                    <a:pt x="365" y="497"/>
                  </a:lnTo>
                  <a:lnTo>
                    <a:pt x="335" y="486"/>
                  </a:lnTo>
                  <a:lnTo>
                    <a:pt x="304" y="467"/>
                  </a:lnTo>
                  <a:lnTo>
                    <a:pt x="284" y="446"/>
                  </a:lnTo>
                  <a:lnTo>
                    <a:pt x="253" y="436"/>
                  </a:lnTo>
                  <a:lnTo>
                    <a:pt x="234" y="416"/>
                  </a:lnTo>
                  <a:lnTo>
                    <a:pt x="203" y="395"/>
                  </a:lnTo>
                  <a:lnTo>
                    <a:pt x="183" y="375"/>
                  </a:lnTo>
                  <a:lnTo>
                    <a:pt x="162" y="355"/>
                  </a:lnTo>
                  <a:lnTo>
                    <a:pt x="152" y="335"/>
                  </a:lnTo>
                  <a:lnTo>
                    <a:pt x="122" y="305"/>
                  </a:lnTo>
                  <a:lnTo>
                    <a:pt x="102" y="284"/>
                  </a:lnTo>
                  <a:lnTo>
                    <a:pt x="91" y="253"/>
                  </a:lnTo>
                  <a:lnTo>
                    <a:pt x="71" y="244"/>
                  </a:lnTo>
                  <a:lnTo>
                    <a:pt x="0" y="0"/>
                  </a:lnTo>
                  <a:lnTo>
                    <a:pt x="41" y="0"/>
                  </a:lnTo>
                  <a:lnTo>
                    <a:pt x="91" y="21"/>
                  </a:lnTo>
                  <a:lnTo>
                    <a:pt x="122" y="21"/>
                  </a:lnTo>
                  <a:lnTo>
                    <a:pt x="152" y="30"/>
                  </a:lnTo>
                  <a:lnTo>
                    <a:pt x="173" y="40"/>
                  </a:lnTo>
                  <a:lnTo>
                    <a:pt x="203" y="51"/>
                  </a:lnTo>
                  <a:lnTo>
                    <a:pt x="234" y="51"/>
                  </a:lnTo>
                  <a:lnTo>
                    <a:pt x="264" y="61"/>
                  </a:lnTo>
                  <a:lnTo>
                    <a:pt x="295" y="61"/>
                  </a:lnTo>
                  <a:lnTo>
                    <a:pt x="325" y="71"/>
                  </a:lnTo>
                  <a:lnTo>
                    <a:pt x="354" y="71"/>
                  </a:lnTo>
                  <a:lnTo>
                    <a:pt x="385" y="82"/>
                  </a:lnTo>
                  <a:lnTo>
                    <a:pt x="415" y="82"/>
                  </a:lnTo>
                  <a:lnTo>
                    <a:pt x="446" y="91"/>
                  </a:lnTo>
                  <a:lnTo>
                    <a:pt x="466" y="91"/>
                  </a:lnTo>
                  <a:lnTo>
                    <a:pt x="497" y="101"/>
                  </a:lnTo>
                  <a:lnTo>
                    <a:pt x="527" y="101"/>
                  </a:lnTo>
                  <a:lnTo>
                    <a:pt x="558" y="112"/>
                  </a:lnTo>
                  <a:lnTo>
                    <a:pt x="588" y="112"/>
                  </a:lnTo>
                  <a:lnTo>
                    <a:pt x="619" y="112"/>
                  </a:lnTo>
                  <a:lnTo>
                    <a:pt x="649" y="112"/>
                  </a:lnTo>
                  <a:lnTo>
                    <a:pt x="669" y="112"/>
                  </a:lnTo>
                  <a:lnTo>
                    <a:pt x="699" y="112"/>
                  </a:lnTo>
                  <a:lnTo>
                    <a:pt x="730" y="101"/>
                  </a:lnTo>
                  <a:lnTo>
                    <a:pt x="760" y="101"/>
                  </a:lnTo>
                  <a:lnTo>
                    <a:pt x="791" y="101"/>
                  </a:lnTo>
                  <a:lnTo>
                    <a:pt x="811" y="91"/>
                  </a:lnTo>
                  <a:lnTo>
                    <a:pt x="842" y="82"/>
                  </a:lnTo>
                  <a:lnTo>
                    <a:pt x="871" y="82"/>
                  </a:lnTo>
                  <a:lnTo>
                    <a:pt x="903" y="71"/>
                  </a:lnTo>
                </a:path>
              </a:pathLst>
            </a:custGeom>
            <a:noFill/>
            <a:ln w="0">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09" name="Freeform 408"/>
            <p:cNvSpPr>
              <a:spLocks/>
            </p:cNvSpPr>
            <p:nvPr/>
          </p:nvSpPr>
          <p:spPr bwMode="auto">
            <a:xfrm>
              <a:off x="1471" y="3401"/>
              <a:ext cx="175" cy="157"/>
            </a:xfrm>
            <a:custGeom>
              <a:avLst/>
              <a:gdLst>
                <a:gd name="T0" fmla="*/ 598 w 1226"/>
                <a:gd name="T1" fmla="*/ 315 h 1104"/>
                <a:gd name="T2" fmla="*/ 700 w 1226"/>
                <a:gd name="T3" fmla="*/ 304 h 1104"/>
                <a:gd name="T4" fmla="*/ 821 w 1226"/>
                <a:gd name="T5" fmla="*/ 294 h 1104"/>
                <a:gd name="T6" fmla="*/ 922 w 1226"/>
                <a:gd name="T7" fmla="*/ 254 h 1104"/>
                <a:gd name="T8" fmla="*/ 1024 w 1226"/>
                <a:gd name="T9" fmla="*/ 182 h 1104"/>
                <a:gd name="T10" fmla="*/ 1135 w 1226"/>
                <a:gd name="T11" fmla="*/ 20 h 1104"/>
                <a:gd name="T12" fmla="*/ 1206 w 1226"/>
                <a:gd name="T13" fmla="*/ 132 h 1104"/>
                <a:gd name="T14" fmla="*/ 1217 w 1226"/>
                <a:gd name="T15" fmla="*/ 263 h 1104"/>
                <a:gd name="T16" fmla="*/ 1145 w 1226"/>
                <a:gd name="T17" fmla="*/ 395 h 1104"/>
                <a:gd name="T18" fmla="*/ 1024 w 1226"/>
                <a:gd name="T19" fmla="*/ 446 h 1104"/>
                <a:gd name="T20" fmla="*/ 912 w 1226"/>
                <a:gd name="T21" fmla="*/ 486 h 1104"/>
                <a:gd name="T22" fmla="*/ 933 w 1226"/>
                <a:gd name="T23" fmla="*/ 557 h 1104"/>
                <a:gd name="T24" fmla="*/ 1003 w 1226"/>
                <a:gd name="T25" fmla="*/ 588 h 1104"/>
                <a:gd name="T26" fmla="*/ 983 w 1226"/>
                <a:gd name="T27" fmla="*/ 679 h 1104"/>
                <a:gd name="T28" fmla="*/ 912 w 1226"/>
                <a:gd name="T29" fmla="*/ 760 h 1104"/>
                <a:gd name="T30" fmla="*/ 973 w 1226"/>
                <a:gd name="T31" fmla="*/ 790 h 1104"/>
                <a:gd name="T32" fmla="*/ 983 w 1226"/>
                <a:gd name="T33" fmla="*/ 861 h 1104"/>
                <a:gd name="T34" fmla="*/ 912 w 1226"/>
                <a:gd name="T35" fmla="*/ 973 h 1104"/>
                <a:gd name="T36" fmla="*/ 801 w 1226"/>
                <a:gd name="T37" fmla="*/ 1064 h 1104"/>
                <a:gd name="T38" fmla="*/ 679 w 1226"/>
                <a:gd name="T39" fmla="*/ 1095 h 1104"/>
                <a:gd name="T40" fmla="*/ 557 w 1226"/>
                <a:gd name="T41" fmla="*/ 1104 h 1104"/>
                <a:gd name="T42" fmla="*/ 436 w 1226"/>
                <a:gd name="T43" fmla="*/ 1095 h 1104"/>
                <a:gd name="T44" fmla="*/ 315 w 1226"/>
                <a:gd name="T45" fmla="*/ 1074 h 1104"/>
                <a:gd name="T46" fmla="*/ 213 w 1226"/>
                <a:gd name="T47" fmla="*/ 1013 h 1104"/>
                <a:gd name="T48" fmla="*/ 142 w 1226"/>
                <a:gd name="T49" fmla="*/ 932 h 1104"/>
                <a:gd name="T50" fmla="*/ 101 w 1226"/>
                <a:gd name="T51" fmla="*/ 841 h 1104"/>
                <a:gd name="T52" fmla="*/ 92 w 1226"/>
                <a:gd name="T53" fmla="*/ 740 h 1104"/>
                <a:gd name="T54" fmla="*/ 92 w 1226"/>
                <a:gd name="T55" fmla="*/ 649 h 1104"/>
                <a:gd name="T56" fmla="*/ 111 w 1226"/>
                <a:gd name="T57" fmla="*/ 578 h 1104"/>
                <a:gd name="T58" fmla="*/ 233 w 1226"/>
                <a:gd name="T59" fmla="*/ 618 h 1104"/>
                <a:gd name="T60" fmla="*/ 376 w 1226"/>
                <a:gd name="T61" fmla="*/ 649 h 1104"/>
                <a:gd name="T62" fmla="*/ 507 w 1226"/>
                <a:gd name="T63" fmla="*/ 597 h 1104"/>
                <a:gd name="T64" fmla="*/ 405 w 1226"/>
                <a:gd name="T65" fmla="*/ 547 h 1104"/>
                <a:gd name="T66" fmla="*/ 294 w 1226"/>
                <a:gd name="T67" fmla="*/ 506 h 1104"/>
                <a:gd name="T68" fmla="*/ 193 w 1226"/>
                <a:gd name="T69" fmla="*/ 456 h 1104"/>
                <a:gd name="T70" fmla="*/ 101 w 1226"/>
                <a:gd name="T71" fmla="*/ 405 h 1104"/>
                <a:gd name="T72" fmla="*/ 31 w 1226"/>
                <a:gd name="T73" fmla="*/ 304 h 1104"/>
                <a:gd name="T74" fmla="*/ 10 w 1226"/>
                <a:gd name="T75" fmla="*/ 223 h 1104"/>
                <a:gd name="T76" fmla="*/ 0 w 1226"/>
                <a:gd name="T77" fmla="*/ 132 h 1104"/>
                <a:gd name="T78" fmla="*/ 41 w 1226"/>
                <a:gd name="T79" fmla="*/ 61 h 1104"/>
                <a:gd name="T80" fmla="*/ 122 w 1226"/>
                <a:gd name="T81" fmla="*/ 61 h 1104"/>
                <a:gd name="T82" fmla="*/ 172 w 1226"/>
                <a:gd name="T83" fmla="*/ 132 h 1104"/>
                <a:gd name="T84" fmla="*/ 264 w 1226"/>
                <a:gd name="T85" fmla="*/ 203 h 1104"/>
                <a:gd name="T86" fmla="*/ 365 w 1226"/>
                <a:gd name="T87" fmla="*/ 254 h 1104"/>
                <a:gd name="T88" fmla="*/ 466 w 1226"/>
                <a:gd name="T89" fmla="*/ 294 h 110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26"/>
                <a:gd name="T136" fmla="*/ 0 h 1104"/>
                <a:gd name="T137" fmla="*/ 1226 w 1226"/>
                <a:gd name="T138" fmla="*/ 1104 h 110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26" h="1104">
                  <a:moveTo>
                    <a:pt x="538" y="324"/>
                  </a:moveTo>
                  <a:lnTo>
                    <a:pt x="567" y="324"/>
                  </a:lnTo>
                  <a:lnTo>
                    <a:pt x="598" y="315"/>
                  </a:lnTo>
                  <a:lnTo>
                    <a:pt x="628" y="315"/>
                  </a:lnTo>
                  <a:lnTo>
                    <a:pt x="669" y="315"/>
                  </a:lnTo>
                  <a:lnTo>
                    <a:pt x="700" y="304"/>
                  </a:lnTo>
                  <a:lnTo>
                    <a:pt x="740" y="304"/>
                  </a:lnTo>
                  <a:lnTo>
                    <a:pt x="780" y="294"/>
                  </a:lnTo>
                  <a:lnTo>
                    <a:pt x="821" y="294"/>
                  </a:lnTo>
                  <a:lnTo>
                    <a:pt x="851" y="283"/>
                  </a:lnTo>
                  <a:lnTo>
                    <a:pt x="891" y="273"/>
                  </a:lnTo>
                  <a:lnTo>
                    <a:pt x="922" y="254"/>
                  </a:lnTo>
                  <a:lnTo>
                    <a:pt x="963" y="233"/>
                  </a:lnTo>
                  <a:lnTo>
                    <a:pt x="994" y="212"/>
                  </a:lnTo>
                  <a:lnTo>
                    <a:pt x="1024" y="182"/>
                  </a:lnTo>
                  <a:lnTo>
                    <a:pt x="1055" y="151"/>
                  </a:lnTo>
                  <a:lnTo>
                    <a:pt x="1085" y="121"/>
                  </a:lnTo>
                  <a:lnTo>
                    <a:pt x="1135" y="20"/>
                  </a:lnTo>
                  <a:lnTo>
                    <a:pt x="1166" y="50"/>
                  </a:lnTo>
                  <a:lnTo>
                    <a:pt x="1196" y="90"/>
                  </a:lnTo>
                  <a:lnTo>
                    <a:pt x="1206" y="132"/>
                  </a:lnTo>
                  <a:lnTo>
                    <a:pt x="1226" y="172"/>
                  </a:lnTo>
                  <a:lnTo>
                    <a:pt x="1226" y="223"/>
                  </a:lnTo>
                  <a:lnTo>
                    <a:pt x="1217" y="263"/>
                  </a:lnTo>
                  <a:lnTo>
                    <a:pt x="1206" y="304"/>
                  </a:lnTo>
                  <a:lnTo>
                    <a:pt x="1186" y="355"/>
                  </a:lnTo>
                  <a:lnTo>
                    <a:pt x="1145" y="395"/>
                  </a:lnTo>
                  <a:lnTo>
                    <a:pt x="1105" y="416"/>
                  </a:lnTo>
                  <a:lnTo>
                    <a:pt x="1064" y="435"/>
                  </a:lnTo>
                  <a:lnTo>
                    <a:pt x="1024" y="446"/>
                  </a:lnTo>
                  <a:lnTo>
                    <a:pt x="983" y="446"/>
                  </a:lnTo>
                  <a:lnTo>
                    <a:pt x="942" y="466"/>
                  </a:lnTo>
                  <a:lnTo>
                    <a:pt x="912" y="486"/>
                  </a:lnTo>
                  <a:lnTo>
                    <a:pt x="891" y="527"/>
                  </a:lnTo>
                  <a:lnTo>
                    <a:pt x="912" y="557"/>
                  </a:lnTo>
                  <a:lnTo>
                    <a:pt x="933" y="557"/>
                  </a:lnTo>
                  <a:lnTo>
                    <a:pt x="963" y="547"/>
                  </a:lnTo>
                  <a:lnTo>
                    <a:pt x="994" y="557"/>
                  </a:lnTo>
                  <a:lnTo>
                    <a:pt x="1003" y="588"/>
                  </a:lnTo>
                  <a:lnTo>
                    <a:pt x="1003" y="618"/>
                  </a:lnTo>
                  <a:lnTo>
                    <a:pt x="994" y="649"/>
                  </a:lnTo>
                  <a:lnTo>
                    <a:pt x="983" y="679"/>
                  </a:lnTo>
                  <a:lnTo>
                    <a:pt x="952" y="699"/>
                  </a:lnTo>
                  <a:lnTo>
                    <a:pt x="942" y="729"/>
                  </a:lnTo>
                  <a:lnTo>
                    <a:pt x="912" y="760"/>
                  </a:lnTo>
                  <a:lnTo>
                    <a:pt x="902" y="780"/>
                  </a:lnTo>
                  <a:lnTo>
                    <a:pt x="942" y="801"/>
                  </a:lnTo>
                  <a:lnTo>
                    <a:pt x="973" y="790"/>
                  </a:lnTo>
                  <a:lnTo>
                    <a:pt x="994" y="780"/>
                  </a:lnTo>
                  <a:lnTo>
                    <a:pt x="994" y="820"/>
                  </a:lnTo>
                  <a:lnTo>
                    <a:pt x="983" y="861"/>
                  </a:lnTo>
                  <a:lnTo>
                    <a:pt x="963" y="902"/>
                  </a:lnTo>
                  <a:lnTo>
                    <a:pt x="942" y="942"/>
                  </a:lnTo>
                  <a:lnTo>
                    <a:pt x="912" y="973"/>
                  </a:lnTo>
                  <a:lnTo>
                    <a:pt x="872" y="1013"/>
                  </a:lnTo>
                  <a:lnTo>
                    <a:pt x="831" y="1034"/>
                  </a:lnTo>
                  <a:lnTo>
                    <a:pt x="801" y="1064"/>
                  </a:lnTo>
                  <a:lnTo>
                    <a:pt x="771" y="1074"/>
                  </a:lnTo>
                  <a:lnTo>
                    <a:pt x="729" y="1084"/>
                  </a:lnTo>
                  <a:lnTo>
                    <a:pt x="679" y="1095"/>
                  </a:lnTo>
                  <a:lnTo>
                    <a:pt x="639" y="1095"/>
                  </a:lnTo>
                  <a:lnTo>
                    <a:pt x="598" y="1095"/>
                  </a:lnTo>
                  <a:lnTo>
                    <a:pt x="557" y="1104"/>
                  </a:lnTo>
                  <a:lnTo>
                    <a:pt x="517" y="1104"/>
                  </a:lnTo>
                  <a:lnTo>
                    <a:pt x="477" y="1104"/>
                  </a:lnTo>
                  <a:lnTo>
                    <a:pt x="436" y="1095"/>
                  </a:lnTo>
                  <a:lnTo>
                    <a:pt x="395" y="1095"/>
                  </a:lnTo>
                  <a:lnTo>
                    <a:pt x="355" y="1084"/>
                  </a:lnTo>
                  <a:lnTo>
                    <a:pt x="315" y="1074"/>
                  </a:lnTo>
                  <a:lnTo>
                    <a:pt x="273" y="1053"/>
                  </a:lnTo>
                  <a:lnTo>
                    <a:pt x="243" y="1034"/>
                  </a:lnTo>
                  <a:lnTo>
                    <a:pt x="213" y="1013"/>
                  </a:lnTo>
                  <a:lnTo>
                    <a:pt x="182" y="983"/>
                  </a:lnTo>
                  <a:lnTo>
                    <a:pt x="153" y="963"/>
                  </a:lnTo>
                  <a:lnTo>
                    <a:pt x="142" y="932"/>
                  </a:lnTo>
                  <a:lnTo>
                    <a:pt x="132" y="912"/>
                  </a:lnTo>
                  <a:lnTo>
                    <a:pt x="122" y="891"/>
                  </a:lnTo>
                  <a:lnTo>
                    <a:pt x="101" y="841"/>
                  </a:lnTo>
                  <a:lnTo>
                    <a:pt x="101" y="790"/>
                  </a:lnTo>
                  <a:lnTo>
                    <a:pt x="92" y="760"/>
                  </a:lnTo>
                  <a:lnTo>
                    <a:pt x="92" y="740"/>
                  </a:lnTo>
                  <a:lnTo>
                    <a:pt x="92" y="709"/>
                  </a:lnTo>
                  <a:lnTo>
                    <a:pt x="92" y="679"/>
                  </a:lnTo>
                  <a:lnTo>
                    <a:pt x="92" y="649"/>
                  </a:lnTo>
                  <a:lnTo>
                    <a:pt x="101" y="618"/>
                  </a:lnTo>
                  <a:lnTo>
                    <a:pt x="101" y="597"/>
                  </a:lnTo>
                  <a:lnTo>
                    <a:pt x="111" y="578"/>
                  </a:lnTo>
                  <a:lnTo>
                    <a:pt x="142" y="597"/>
                  </a:lnTo>
                  <a:lnTo>
                    <a:pt x="193" y="608"/>
                  </a:lnTo>
                  <a:lnTo>
                    <a:pt x="233" y="618"/>
                  </a:lnTo>
                  <a:lnTo>
                    <a:pt x="284" y="639"/>
                  </a:lnTo>
                  <a:lnTo>
                    <a:pt x="325" y="639"/>
                  </a:lnTo>
                  <a:lnTo>
                    <a:pt x="376" y="649"/>
                  </a:lnTo>
                  <a:lnTo>
                    <a:pt x="426" y="649"/>
                  </a:lnTo>
                  <a:lnTo>
                    <a:pt x="477" y="649"/>
                  </a:lnTo>
                  <a:lnTo>
                    <a:pt x="507" y="597"/>
                  </a:lnTo>
                  <a:lnTo>
                    <a:pt x="466" y="578"/>
                  </a:lnTo>
                  <a:lnTo>
                    <a:pt x="436" y="557"/>
                  </a:lnTo>
                  <a:lnTo>
                    <a:pt x="405" y="547"/>
                  </a:lnTo>
                  <a:lnTo>
                    <a:pt x="376" y="537"/>
                  </a:lnTo>
                  <a:lnTo>
                    <a:pt x="334" y="517"/>
                  </a:lnTo>
                  <a:lnTo>
                    <a:pt x="294" y="506"/>
                  </a:lnTo>
                  <a:lnTo>
                    <a:pt x="264" y="486"/>
                  </a:lnTo>
                  <a:lnTo>
                    <a:pt x="233" y="477"/>
                  </a:lnTo>
                  <a:lnTo>
                    <a:pt x="193" y="456"/>
                  </a:lnTo>
                  <a:lnTo>
                    <a:pt x="153" y="446"/>
                  </a:lnTo>
                  <a:lnTo>
                    <a:pt x="132" y="426"/>
                  </a:lnTo>
                  <a:lnTo>
                    <a:pt x="101" y="405"/>
                  </a:lnTo>
                  <a:lnTo>
                    <a:pt x="71" y="374"/>
                  </a:lnTo>
                  <a:lnTo>
                    <a:pt x="50" y="344"/>
                  </a:lnTo>
                  <a:lnTo>
                    <a:pt x="31" y="304"/>
                  </a:lnTo>
                  <a:lnTo>
                    <a:pt x="20" y="283"/>
                  </a:lnTo>
                  <a:lnTo>
                    <a:pt x="10" y="254"/>
                  </a:lnTo>
                  <a:lnTo>
                    <a:pt x="10" y="223"/>
                  </a:lnTo>
                  <a:lnTo>
                    <a:pt x="0" y="193"/>
                  </a:lnTo>
                  <a:lnTo>
                    <a:pt x="0" y="162"/>
                  </a:lnTo>
                  <a:lnTo>
                    <a:pt x="0" y="132"/>
                  </a:lnTo>
                  <a:lnTo>
                    <a:pt x="10" y="111"/>
                  </a:lnTo>
                  <a:lnTo>
                    <a:pt x="20" y="81"/>
                  </a:lnTo>
                  <a:lnTo>
                    <a:pt x="41" y="61"/>
                  </a:lnTo>
                  <a:lnTo>
                    <a:pt x="101" y="0"/>
                  </a:lnTo>
                  <a:lnTo>
                    <a:pt x="101" y="31"/>
                  </a:lnTo>
                  <a:lnTo>
                    <a:pt x="122" y="61"/>
                  </a:lnTo>
                  <a:lnTo>
                    <a:pt x="132" y="90"/>
                  </a:lnTo>
                  <a:lnTo>
                    <a:pt x="153" y="121"/>
                  </a:lnTo>
                  <a:lnTo>
                    <a:pt x="172" y="132"/>
                  </a:lnTo>
                  <a:lnTo>
                    <a:pt x="203" y="162"/>
                  </a:lnTo>
                  <a:lnTo>
                    <a:pt x="233" y="182"/>
                  </a:lnTo>
                  <a:lnTo>
                    <a:pt x="264" y="203"/>
                  </a:lnTo>
                  <a:lnTo>
                    <a:pt x="294" y="223"/>
                  </a:lnTo>
                  <a:lnTo>
                    <a:pt x="325" y="243"/>
                  </a:lnTo>
                  <a:lnTo>
                    <a:pt x="365" y="254"/>
                  </a:lnTo>
                  <a:lnTo>
                    <a:pt x="405" y="273"/>
                  </a:lnTo>
                  <a:lnTo>
                    <a:pt x="436" y="283"/>
                  </a:lnTo>
                  <a:lnTo>
                    <a:pt x="466" y="294"/>
                  </a:lnTo>
                  <a:lnTo>
                    <a:pt x="496" y="315"/>
                  </a:lnTo>
                  <a:lnTo>
                    <a:pt x="538" y="324"/>
                  </a:lnTo>
                  <a:close/>
                </a:path>
              </a:pathLst>
            </a:custGeom>
            <a:solidFill>
              <a:srgbClr val="669966"/>
            </a:solidFill>
            <a:ln w="0">
              <a:solidFill>
                <a:srgbClr val="669966"/>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10" name="Freeform 409"/>
            <p:cNvSpPr>
              <a:spLocks/>
            </p:cNvSpPr>
            <p:nvPr/>
          </p:nvSpPr>
          <p:spPr bwMode="auto">
            <a:xfrm>
              <a:off x="1471" y="3401"/>
              <a:ext cx="175" cy="157"/>
            </a:xfrm>
            <a:custGeom>
              <a:avLst/>
              <a:gdLst>
                <a:gd name="T0" fmla="*/ 598 w 1226"/>
                <a:gd name="T1" fmla="*/ 315 h 1104"/>
                <a:gd name="T2" fmla="*/ 700 w 1226"/>
                <a:gd name="T3" fmla="*/ 304 h 1104"/>
                <a:gd name="T4" fmla="*/ 821 w 1226"/>
                <a:gd name="T5" fmla="*/ 294 h 1104"/>
                <a:gd name="T6" fmla="*/ 922 w 1226"/>
                <a:gd name="T7" fmla="*/ 254 h 1104"/>
                <a:gd name="T8" fmla="*/ 1024 w 1226"/>
                <a:gd name="T9" fmla="*/ 182 h 1104"/>
                <a:gd name="T10" fmla="*/ 1135 w 1226"/>
                <a:gd name="T11" fmla="*/ 20 h 1104"/>
                <a:gd name="T12" fmla="*/ 1206 w 1226"/>
                <a:gd name="T13" fmla="*/ 132 h 1104"/>
                <a:gd name="T14" fmla="*/ 1217 w 1226"/>
                <a:gd name="T15" fmla="*/ 263 h 1104"/>
                <a:gd name="T16" fmla="*/ 1145 w 1226"/>
                <a:gd name="T17" fmla="*/ 395 h 1104"/>
                <a:gd name="T18" fmla="*/ 1024 w 1226"/>
                <a:gd name="T19" fmla="*/ 446 h 1104"/>
                <a:gd name="T20" fmla="*/ 912 w 1226"/>
                <a:gd name="T21" fmla="*/ 486 h 1104"/>
                <a:gd name="T22" fmla="*/ 933 w 1226"/>
                <a:gd name="T23" fmla="*/ 557 h 1104"/>
                <a:gd name="T24" fmla="*/ 1003 w 1226"/>
                <a:gd name="T25" fmla="*/ 588 h 1104"/>
                <a:gd name="T26" fmla="*/ 983 w 1226"/>
                <a:gd name="T27" fmla="*/ 679 h 1104"/>
                <a:gd name="T28" fmla="*/ 912 w 1226"/>
                <a:gd name="T29" fmla="*/ 760 h 1104"/>
                <a:gd name="T30" fmla="*/ 973 w 1226"/>
                <a:gd name="T31" fmla="*/ 790 h 1104"/>
                <a:gd name="T32" fmla="*/ 983 w 1226"/>
                <a:gd name="T33" fmla="*/ 861 h 1104"/>
                <a:gd name="T34" fmla="*/ 912 w 1226"/>
                <a:gd name="T35" fmla="*/ 973 h 1104"/>
                <a:gd name="T36" fmla="*/ 801 w 1226"/>
                <a:gd name="T37" fmla="*/ 1064 h 1104"/>
                <a:gd name="T38" fmla="*/ 679 w 1226"/>
                <a:gd name="T39" fmla="*/ 1095 h 1104"/>
                <a:gd name="T40" fmla="*/ 557 w 1226"/>
                <a:gd name="T41" fmla="*/ 1104 h 1104"/>
                <a:gd name="T42" fmla="*/ 436 w 1226"/>
                <a:gd name="T43" fmla="*/ 1095 h 1104"/>
                <a:gd name="T44" fmla="*/ 315 w 1226"/>
                <a:gd name="T45" fmla="*/ 1074 h 1104"/>
                <a:gd name="T46" fmla="*/ 213 w 1226"/>
                <a:gd name="T47" fmla="*/ 1013 h 1104"/>
                <a:gd name="T48" fmla="*/ 142 w 1226"/>
                <a:gd name="T49" fmla="*/ 932 h 1104"/>
                <a:gd name="T50" fmla="*/ 101 w 1226"/>
                <a:gd name="T51" fmla="*/ 841 h 1104"/>
                <a:gd name="T52" fmla="*/ 92 w 1226"/>
                <a:gd name="T53" fmla="*/ 740 h 1104"/>
                <a:gd name="T54" fmla="*/ 92 w 1226"/>
                <a:gd name="T55" fmla="*/ 649 h 1104"/>
                <a:gd name="T56" fmla="*/ 111 w 1226"/>
                <a:gd name="T57" fmla="*/ 578 h 1104"/>
                <a:gd name="T58" fmla="*/ 233 w 1226"/>
                <a:gd name="T59" fmla="*/ 618 h 1104"/>
                <a:gd name="T60" fmla="*/ 376 w 1226"/>
                <a:gd name="T61" fmla="*/ 649 h 1104"/>
                <a:gd name="T62" fmla="*/ 507 w 1226"/>
                <a:gd name="T63" fmla="*/ 597 h 1104"/>
                <a:gd name="T64" fmla="*/ 405 w 1226"/>
                <a:gd name="T65" fmla="*/ 547 h 1104"/>
                <a:gd name="T66" fmla="*/ 294 w 1226"/>
                <a:gd name="T67" fmla="*/ 506 h 1104"/>
                <a:gd name="T68" fmla="*/ 193 w 1226"/>
                <a:gd name="T69" fmla="*/ 456 h 1104"/>
                <a:gd name="T70" fmla="*/ 101 w 1226"/>
                <a:gd name="T71" fmla="*/ 405 h 1104"/>
                <a:gd name="T72" fmla="*/ 31 w 1226"/>
                <a:gd name="T73" fmla="*/ 304 h 1104"/>
                <a:gd name="T74" fmla="*/ 10 w 1226"/>
                <a:gd name="T75" fmla="*/ 223 h 1104"/>
                <a:gd name="T76" fmla="*/ 0 w 1226"/>
                <a:gd name="T77" fmla="*/ 132 h 1104"/>
                <a:gd name="T78" fmla="*/ 41 w 1226"/>
                <a:gd name="T79" fmla="*/ 61 h 1104"/>
                <a:gd name="T80" fmla="*/ 122 w 1226"/>
                <a:gd name="T81" fmla="*/ 61 h 1104"/>
                <a:gd name="T82" fmla="*/ 172 w 1226"/>
                <a:gd name="T83" fmla="*/ 132 h 1104"/>
                <a:gd name="T84" fmla="*/ 264 w 1226"/>
                <a:gd name="T85" fmla="*/ 203 h 1104"/>
                <a:gd name="T86" fmla="*/ 365 w 1226"/>
                <a:gd name="T87" fmla="*/ 254 h 1104"/>
                <a:gd name="T88" fmla="*/ 466 w 1226"/>
                <a:gd name="T89" fmla="*/ 294 h 110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26"/>
                <a:gd name="T136" fmla="*/ 0 h 1104"/>
                <a:gd name="T137" fmla="*/ 1226 w 1226"/>
                <a:gd name="T138" fmla="*/ 1104 h 110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26" h="1104">
                  <a:moveTo>
                    <a:pt x="538" y="324"/>
                  </a:moveTo>
                  <a:lnTo>
                    <a:pt x="567" y="324"/>
                  </a:lnTo>
                  <a:lnTo>
                    <a:pt x="598" y="315"/>
                  </a:lnTo>
                  <a:lnTo>
                    <a:pt x="628" y="315"/>
                  </a:lnTo>
                  <a:lnTo>
                    <a:pt x="669" y="315"/>
                  </a:lnTo>
                  <a:lnTo>
                    <a:pt x="700" y="304"/>
                  </a:lnTo>
                  <a:lnTo>
                    <a:pt x="740" y="304"/>
                  </a:lnTo>
                  <a:lnTo>
                    <a:pt x="780" y="294"/>
                  </a:lnTo>
                  <a:lnTo>
                    <a:pt x="821" y="294"/>
                  </a:lnTo>
                  <a:lnTo>
                    <a:pt x="851" y="283"/>
                  </a:lnTo>
                  <a:lnTo>
                    <a:pt x="891" y="273"/>
                  </a:lnTo>
                  <a:lnTo>
                    <a:pt x="922" y="254"/>
                  </a:lnTo>
                  <a:lnTo>
                    <a:pt x="963" y="233"/>
                  </a:lnTo>
                  <a:lnTo>
                    <a:pt x="994" y="212"/>
                  </a:lnTo>
                  <a:lnTo>
                    <a:pt x="1024" y="182"/>
                  </a:lnTo>
                  <a:lnTo>
                    <a:pt x="1055" y="151"/>
                  </a:lnTo>
                  <a:lnTo>
                    <a:pt x="1085" y="121"/>
                  </a:lnTo>
                  <a:lnTo>
                    <a:pt x="1135" y="20"/>
                  </a:lnTo>
                  <a:lnTo>
                    <a:pt x="1166" y="50"/>
                  </a:lnTo>
                  <a:lnTo>
                    <a:pt x="1196" y="90"/>
                  </a:lnTo>
                  <a:lnTo>
                    <a:pt x="1206" y="132"/>
                  </a:lnTo>
                  <a:lnTo>
                    <a:pt x="1226" y="172"/>
                  </a:lnTo>
                  <a:lnTo>
                    <a:pt x="1226" y="223"/>
                  </a:lnTo>
                  <a:lnTo>
                    <a:pt x="1217" y="263"/>
                  </a:lnTo>
                  <a:lnTo>
                    <a:pt x="1206" y="304"/>
                  </a:lnTo>
                  <a:lnTo>
                    <a:pt x="1186" y="355"/>
                  </a:lnTo>
                  <a:lnTo>
                    <a:pt x="1145" y="395"/>
                  </a:lnTo>
                  <a:lnTo>
                    <a:pt x="1105" y="416"/>
                  </a:lnTo>
                  <a:lnTo>
                    <a:pt x="1064" y="435"/>
                  </a:lnTo>
                  <a:lnTo>
                    <a:pt x="1024" y="446"/>
                  </a:lnTo>
                  <a:lnTo>
                    <a:pt x="983" y="446"/>
                  </a:lnTo>
                  <a:lnTo>
                    <a:pt x="942" y="466"/>
                  </a:lnTo>
                  <a:lnTo>
                    <a:pt x="912" y="486"/>
                  </a:lnTo>
                  <a:lnTo>
                    <a:pt x="891" y="527"/>
                  </a:lnTo>
                  <a:lnTo>
                    <a:pt x="912" y="557"/>
                  </a:lnTo>
                  <a:lnTo>
                    <a:pt x="933" y="557"/>
                  </a:lnTo>
                  <a:lnTo>
                    <a:pt x="963" y="547"/>
                  </a:lnTo>
                  <a:lnTo>
                    <a:pt x="994" y="557"/>
                  </a:lnTo>
                  <a:lnTo>
                    <a:pt x="1003" y="588"/>
                  </a:lnTo>
                  <a:lnTo>
                    <a:pt x="1003" y="618"/>
                  </a:lnTo>
                  <a:lnTo>
                    <a:pt x="994" y="649"/>
                  </a:lnTo>
                  <a:lnTo>
                    <a:pt x="983" y="679"/>
                  </a:lnTo>
                  <a:lnTo>
                    <a:pt x="952" y="699"/>
                  </a:lnTo>
                  <a:lnTo>
                    <a:pt x="942" y="729"/>
                  </a:lnTo>
                  <a:lnTo>
                    <a:pt x="912" y="760"/>
                  </a:lnTo>
                  <a:lnTo>
                    <a:pt x="902" y="780"/>
                  </a:lnTo>
                  <a:lnTo>
                    <a:pt x="942" y="801"/>
                  </a:lnTo>
                  <a:lnTo>
                    <a:pt x="973" y="790"/>
                  </a:lnTo>
                  <a:lnTo>
                    <a:pt x="994" y="780"/>
                  </a:lnTo>
                  <a:lnTo>
                    <a:pt x="994" y="820"/>
                  </a:lnTo>
                  <a:lnTo>
                    <a:pt x="983" y="861"/>
                  </a:lnTo>
                  <a:lnTo>
                    <a:pt x="963" y="902"/>
                  </a:lnTo>
                  <a:lnTo>
                    <a:pt x="942" y="942"/>
                  </a:lnTo>
                  <a:lnTo>
                    <a:pt x="912" y="973"/>
                  </a:lnTo>
                  <a:lnTo>
                    <a:pt x="872" y="1013"/>
                  </a:lnTo>
                  <a:lnTo>
                    <a:pt x="831" y="1034"/>
                  </a:lnTo>
                  <a:lnTo>
                    <a:pt x="801" y="1064"/>
                  </a:lnTo>
                  <a:lnTo>
                    <a:pt x="771" y="1074"/>
                  </a:lnTo>
                  <a:lnTo>
                    <a:pt x="729" y="1084"/>
                  </a:lnTo>
                  <a:lnTo>
                    <a:pt x="679" y="1095"/>
                  </a:lnTo>
                  <a:lnTo>
                    <a:pt x="639" y="1095"/>
                  </a:lnTo>
                  <a:lnTo>
                    <a:pt x="598" y="1095"/>
                  </a:lnTo>
                  <a:lnTo>
                    <a:pt x="557" y="1104"/>
                  </a:lnTo>
                  <a:lnTo>
                    <a:pt x="517" y="1104"/>
                  </a:lnTo>
                  <a:lnTo>
                    <a:pt x="477" y="1104"/>
                  </a:lnTo>
                  <a:lnTo>
                    <a:pt x="436" y="1095"/>
                  </a:lnTo>
                  <a:lnTo>
                    <a:pt x="395" y="1095"/>
                  </a:lnTo>
                  <a:lnTo>
                    <a:pt x="355" y="1084"/>
                  </a:lnTo>
                  <a:lnTo>
                    <a:pt x="315" y="1074"/>
                  </a:lnTo>
                  <a:lnTo>
                    <a:pt x="273" y="1053"/>
                  </a:lnTo>
                  <a:lnTo>
                    <a:pt x="243" y="1034"/>
                  </a:lnTo>
                  <a:lnTo>
                    <a:pt x="213" y="1013"/>
                  </a:lnTo>
                  <a:lnTo>
                    <a:pt x="182" y="983"/>
                  </a:lnTo>
                  <a:lnTo>
                    <a:pt x="153" y="963"/>
                  </a:lnTo>
                  <a:lnTo>
                    <a:pt x="142" y="932"/>
                  </a:lnTo>
                  <a:lnTo>
                    <a:pt x="132" y="912"/>
                  </a:lnTo>
                  <a:lnTo>
                    <a:pt x="122" y="891"/>
                  </a:lnTo>
                  <a:lnTo>
                    <a:pt x="101" y="841"/>
                  </a:lnTo>
                  <a:lnTo>
                    <a:pt x="101" y="790"/>
                  </a:lnTo>
                  <a:lnTo>
                    <a:pt x="92" y="760"/>
                  </a:lnTo>
                  <a:lnTo>
                    <a:pt x="92" y="740"/>
                  </a:lnTo>
                  <a:lnTo>
                    <a:pt x="92" y="709"/>
                  </a:lnTo>
                  <a:lnTo>
                    <a:pt x="92" y="679"/>
                  </a:lnTo>
                  <a:lnTo>
                    <a:pt x="92" y="649"/>
                  </a:lnTo>
                  <a:lnTo>
                    <a:pt x="101" y="618"/>
                  </a:lnTo>
                  <a:lnTo>
                    <a:pt x="101" y="597"/>
                  </a:lnTo>
                  <a:lnTo>
                    <a:pt x="111" y="578"/>
                  </a:lnTo>
                  <a:lnTo>
                    <a:pt x="142" y="597"/>
                  </a:lnTo>
                  <a:lnTo>
                    <a:pt x="193" y="608"/>
                  </a:lnTo>
                  <a:lnTo>
                    <a:pt x="233" y="618"/>
                  </a:lnTo>
                  <a:lnTo>
                    <a:pt x="284" y="639"/>
                  </a:lnTo>
                  <a:lnTo>
                    <a:pt x="325" y="639"/>
                  </a:lnTo>
                  <a:lnTo>
                    <a:pt x="376" y="649"/>
                  </a:lnTo>
                  <a:lnTo>
                    <a:pt x="426" y="649"/>
                  </a:lnTo>
                  <a:lnTo>
                    <a:pt x="477" y="649"/>
                  </a:lnTo>
                  <a:lnTo>
                    <a:pt x="507" y="597"/>
                  </a:lnTo>
                  <a:lnTo>
                    <a:pt x="466" y="578"/>
                  </a:lnTo>
                  <a:lnTo>
                    <a:pt x="436" y="557"/>
                  </a:lnTo>
                  <a:lnTo>
                    <a:pt x="405" y="547"/>
                  </a:lnTo>
                  <a:lnTo>
                    <a:pt x="376" y="537"/>
                  </a:lnTo>
                  <a:lnTo>
                    <a:pt x="334" y="517"/>
                  </a:lnTo>
                  <a:lnTo>
                    <a:pt x="294" y="506"/>
                  </a:lnTo>
                  <a:lnTo>
                    <a:pt x="264" y="486"/>
                  </a:lnTo>
                  <a:lnTo>
                    <a:pt x="233" y="477"/>
                  </a:lnTo>
                  <a:lnTo>
                    <a:pt x="193" y="456"/>
                  </a:lnTo>
                  <a:lnTo>
                    <a:pt x="153" y="446"/>
                  </a:lnTo>
                  <a:lnTo>
                    <a:pt x="132" y="426"/>
                  </a:lnTo>
                  <a:lnTo>
                    <a:pt x="101" y="405"/>
                  </a:lnTo>
                  <a:lnTo>
                    <a:pt x="71" y="374"/>
                  </a:lnTo>
                  <a:lnTo>
                    <a:pt x="50" y="344"/>
                  </a:lnTo>
                  <a:lnTo>
                    <a:pt x="31" y="304"/>
                  </a:lnTo>
                  <a:lnTo>
                    <a:pt x="20" y="283"/>
                  </a:lnTo>
                  <a:lnTo>
                    <a:pt x="10" y="254"/>
                  </a:lnTo>
                  <a:lnTo>
                    <a:pt x="10" y="223"/>
                  </a:lnTo>
                  <a:lnTo>
                    <a:pt x="0" y="193"/>
                  </a:lnTo>
                  <a:lnTo>
                    <a:pt x="0" y="162"/>
                  </a:lnTo>
                  <a:lnTo>
                    <a:pt x="0" y="132"/>
                  </a:lnTo>
                  <a:lnTo>
                    <a:pt x="10" y="111"/>
                  </a:lnTo>
                  <a:lnTo>
                    <a:pt x="20" y="81"/>
                  </a:lnTo>
                  <a:lnTo>
                    <a:pt x="41" y="61"/>
                  </a:lnTo>
                  <a:lnTo>
                    <a:pt x="101" y="0"/>
                  </a:lnTo>
                  <a:lnTo>
                    <a:pt x="101" y="31"/>
                  </a:lnTo>
                  <a:lnTo>
                    <a:pt x="122" y="61"/>
                  </a:lnTo>
                  <a:lnTo>
                    <a:pt x="132" y="90"/>
                  </a:lnTo>
                  <a:lnTo>
                    <a:pt x="153" y="121"/>
                  </a:lnTo>
                  <a:lnTo>
                    <a:pt x="172" y="132"/>
                  </a:lnTo>
                  <a:lnTo>
                    <a:pt x="203" y="162"/>
                  </a:lnTo>
                  <a:lnTo>
                    <a:pt x="233" y="182"/>
                  </a:lnTo>
                  <a:lnTo>
                    <a:pt x="264" y="203"/>
                  </a:lnTo>
                  <a:lnTo>
                    <a:pt x="294" y="223"/>
                  </a:lnTo>
                  <a:lnTo>
                    <a:pt x="325" y="243"/>
                  </a:lnTo>
                  <a:lnTo>
                    <a:pt x="365" y="254"/>
                  </a:lnTo>
                  <a:lnTo>
                    <a:pt x="405" y="273"/>
                  </a:lnTo>
                  <a:lnTo>
                    <a:pt x="436" y="283"/>
                  </a:lnTo>
                  <a:lnTo>
                    <a:pt x="466" y="294"/>
                  </a:lnTo>
                  <a:lnTo>
                    <a:pt x="496" y="315"/>
                  </a:lnTo>
                  <a:lnTo>
                    <a:pt x="538" y="324"/>
                  </a:lnTo>
                </a:path>
              </a:pathLst>
            </a:custGeom>
            <a:noFill/>
            <a:ln w="0">
              <a:solidFill>
                <a:srgbClr val="6699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11" name="Freeform 410"/>
            <p:cNvSpPr>
              <a:spLocks/>
            </p:cNvSpPr>
            <p:nvPr/>
          </p:nvSpPr>
          <p:spPr bwMode="auto">
            <a:xfrm>
              <a:off x="1239" y="3417"/>
              <a:ext cx="143" cy="156"/>
            </a:xfrm>
            <a:custGeom>
              <a:avLst/>
              <a:gdLst>
                <a:gd name="T0" fmla="*/ 984 w 1004"/>
                <a:gd name="T1" fmla="*/ 101 h 1095"/>
                <a:gd name="T2" fmla="*/ 963 w 1004"/>
                <a:gd name="T3" fmla="*/ 193 h 1095"/>
                <a:gd name="T4" fmla="*/ 943 w 1004"/>
                <a:gd name="T5" fmla="*/ 294 h 1095"/>
                <a:gd name="T6" fmla="*/ 892 w 1004"/>
                <a:gd name="T7" fmla="*/ 375 h 1095"/>
                <a:gd name="T8" fmla="*/ 822 w 1004"/>
                <a:gd name="T9" fmla="*/ 436 h 1095"/>
                <a:gd name="T10" fmla="*/ 770 w 1004"/>
                <a:gd name="T11" fmla="*/ 486 h 1095"/>
                <a:gd name="T12" fmla="*/ 730 w 1004"/>
                <a:gd name="T13" fmla="*/ 557 h 1095"/>
                <a:gd name="T14" fmla="*/ 710 w 1004"/>
                <a:gd name="T15" fmla="*/ 618 h 1095"/>
                <a:gd name="T16" fmla="*/ 791 w 1004"/>
                <a:gd name="T17" fmla="*/ 608 h 1095"/>
                <a:gd name="T18" fmla="*/ 882 w 1004"/>
                <a:gd name="T19" fmla="*/ 639 h 1095"/>
                <a:gd name="T20" fmla="*/ 963 w 1004"/>
                <a:gd name="T21" fmla="*/ 700 h 1095"/>
                <a:gd name="T22" fmla="*/ 963 w 1004"/>
                <a:gd name="T23" fmla="*/ 821 h 1095"/>
                <a:gd name="T24" fmla="*/ 943 w 1004"/>
                <a:gd name="T25" fmla="*/ 942 h 1095"/>
                <a:gd name="T26" fmla="*/ 873 w 1004"/>
                <a:gd name="T27" fmla="*/ 1045 h 1095"/>
                <a:gd name="T28" fmla="*/ 740 w 1004"/>
                <a:gd name="T29" fmla="*/ 1095 h 1095"/>
                <a:gd name="T30" fmla="*/ 599 w 1004"/>
                <a:gd name="T31" fmla="*/ 1085 h 1095"/>
                <a:gd name="T32" fmla="*/ 488 w 1004"/>
                <a:gd name="T33" fmla="*/ 1045 h 1095"/>
                <a:gd name="T34" fmla="*/ 396 w 1004"/>
                <a:gd name="T35" fmla="*/ 973 h 1095"/>
                <a:gd name="T36" fmla="*/ 315 w 1004"/>
                <a:gd name="T37" fmla="*/ 892 h 1095"/>
                <a:gd name="T38" fmla="*/ 254 w 1004"/>
                <a:gd name="T39" fmla="*/ 791 h 1095"/>
                <a:gd name="T40" fmla="*/ 213 w 1004"/>
                <a:gd name="T41" fmla="*/ 679 h 1095"/>
                <a:gd name="T42" fmla="*/ 244 w 1004"/>
                <a:gd name="T43" fmla="*/ 629 h 1095"/>
                <a:gd name="T44" fmla="*/ 345 w 1004"/>
                <a:gd name="T45" fmla="*/ 659 h 1095"/>
                <a:gd name="T46" fmla="*/ 436 w 1004"/>
                <a:gd name="T47" fmla="*/ 659 h 1095"/>
                <a:gd name="T48" fmla="*/ 507 w 1004"/>
                <a:gd name="T49" fmla="*/ 649 h 1095"/>
                <a:gd name="T50" fmla="*/ 608 w 1004"/>
                <a:gd name="T51" fmla="*/ 598 h 1095"/>
                <a:gd name="T52" fmla="*/ 517 w 1004"/>
                <a:gd name="T53" fmla="*/ 578 h 1095"/>
                <a:gd name="T54" fmla="*/ 436 w 1004"/>
                <a:gd name="T55" fmla="*/ 557 h 1095"/>
                <a:gd name="T56" fmla="*/ 324 w 1004"/>
                <a:gd name="T57" fmla="*/ 528 h 1095"/>
                <a:gd name="T58" fmla="*/ 204 w 1004"/>
                <a:gd name="T59" fmla="*/ 436 h 1095"/>
                <a:gd name="T60" fmla="*/ 112 w 1004"/>
                <a:gd name="T61" fmla="*/ 406 h 1095"/>
                <a:gd name="T62" fmla="*/ 51 w 1004"/>
                <a:gd name="T63" fmla="*/ 335 h 1095"/>
                <a:gd name="T64" fmla="*/ 0 w 1004"/>
                <a:gd name="T65" fmla="*/ 233 h 1095"/>
                <a:gd name="T66" fmla="*/ 0 w 1004"/>
                <a:gd name="T67" fmla="*/ 132 h 1095"/>
                <a:gd name="T68" fmla="*/ 31 w 1004"/>
                <a:gd name="T69" fmla="*/ 101 h 1095"/>
                <a:gd name="T70" fmla="*/ 132 w 1004"/>
                <a:gd name="T71" fmla="*/ 183 h 1095"/>
                <a:gd name="T72" fmla="*/ 254 w 1004"/>
                <a:gd name="T73" fmla="*/ 233 h 1095"/>
                <a:gd name="T74" fmla="*/ 385 w 1004"/>
                <a:gd name="T75" fmla="*/ 263 h 1095"/>
                <a:gd name="T76" fmla="*/ 507 w 1004"/>
                <a:gd name="T77" fmla="*/ 274 h 1095"/>
                <a:gd name="T78" fmla="*/ 639 w 1004"/>
                <a:gd name="T79" fmla="*/ 244 h 1095"/>
                <a:gd name="T80" fmla="*/ 781 w 1004"/>
                <a:gd name="T81" fmla="*/ 162 h 1095"/>
                <a:gd name="T82" fmla="*/ 892 w 1004"/>
                <a:gd name="T83" fmla="*/ 61 h 1095"/>
                <a:gd name="T84" fmla="*/ 1004 w 1004"/>
                <a:gd name="T85" fmla="*/ 40 h 109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04"/>
                <a:gd name="T130" fmla="*/ 0 h 1095"/>
                <a:gd name="T131" fmla="*/ 1004 w 1004"/>
                <a:gd name="T132" fmla="*/ 1095 h 109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04" h="1095">
                  <a:moveTo>
                    <a:pt x="1004" y="40"/>
                  </a:moveTo>
                  <a:lnTo>
                    <a:pt x="994" y="71"/>
                  </a:lnTo>
                  <a:lnTo>
                    <a:pt x="984" y="101"/>
                  </a:lnTo>
                  <a:lnTo>
                    <a:pt x="984" y="132"/>
                  </a:lnTo>
                  <a:lnTo>
                    <a:pt x="974" y="172"/>
                  </a:lnTo>
                  <a:lnTo>
                    <a:pt x="963" y="193"/>
                  </a:lnTo>
                  <a:lnTo>
                    <a:pt x="963" y="233"/>
                  </a:lnTo>
                  <a:lnTo>
                    <a:pt x="953" y="263"/>
                  </a:lnTo>
                  <a:lnTo>
                    <a:pt x="943" y="294"/>
                  </a:lnTo>
                  <a:lnTo>
                    <a:pt x="923" y="324"/>
                  </a:lnTo>
                  <a:lnTo>
                    <a:pt x="913" y="345"/>
                  </a:lnTo>
                  <a:lnTo>
                    <a:pt x="892" y="375"/>
                  </a:lnTo>
                  <a:lnTo>
                    <a:pt x="873" y="395"/>
                  </a:lnTo>
                  <a:lnTo>
                    <a:pt x="841" y="416"/>
                  </a:lnTo>
                  <a:lnTo>
                    <a:pt x="822" y="436"/>
                  </a:lnTo>
                  <a:lnTo>
                    <a:pt x="791" y="456"/>
                  </a:lnTo>
                  <a:lnTo>
                    <a:pt x="761" y="467"/>
                  </a:lnTo>
                  <a:lnTo>
                    <a:pt x="770" y="486"/>
                  </a:lnTo>
                  <a:lnTo>
                    <a:pt x="761" y="507"/>
                  </a:lnTo>
                  <a:lnTo>
                    <a:pt x="751" y="538"/>
                  </a:lnTo>
                  <a:lnTo>
                    <a:pt x="730" y="557"/>
                  </a:lnTo>
                  <a:lnTo>
                    <a:pt x="720" y="578"/>
                  </a:lnTo>
                  <a:lnTo>
                    <a:pt x="710" y="598"/>
                  </a:lnTo>
                  <a:lnTo>
                    <a:pt x="710" y="618"/>
                  </a:lnTo>
                  <a:lnTo>
                    <a:pt x="740" y="649"/>
                  </a:lnTo>
                  <a:lnTo>
                    <a:pt x="770" y="618"/>
                  </a:lnTo>
                  <a:lnTo>
                    <a:pt x="791" y="608"/>
                  </a:lnTo>
                  <a:lnTo>
                    <a:pt x="822" y="608"/>
                  </a:lnTo>
                  <a:lnTo>
                    <a:pt x="862" y="629"/>
                  </a:lnTo>
                  <a:lnTo>
                    <a:pt x="882" y="639"/>
                  </a:lnTo>
                  <a:lnTo>
                    <a:pt x="913" y="659"/>
                  </a:lnTo>
                  <a:lnTo>
                    <a:pt x="943" y="679"/>
                  </a:lnTo>
                  <a:lnTo>
                    <a:pt x="963" y="700"/>
                  </a:lnTo>
                  <a:lnTo>
                    <a:pt x="963" y="740"/>
                  </a:lnTo>
                  <a:lnTo>
                    <a:pt x="974" y="780"/>
                  </a:lnTo>
                  <a:lnTo>
                    <a:pt x="963" y="821"/>
                  </a:lnTo>
                  <a:lnTo>
                    <a:pt x="963" y="862"/>
                  </a:lnTo>
                  <a:lnTo>
                    <a:pt x="953" y="902"/>
                  </a:lnTo>
                  <a:lnTo>
                    <a:pt x="943" y="942"/>
                  </a:lnTo>
                  <a:lnTo>
                    <a:pt x="923" y="984"/>
                  </a:lnTo>
                  <a:lnTo>
                    <a:pt x="913" y="1014"/>
                  </a:lnTo>
                  <a:lnTo>
                    <a:pt x="873" y="1045"/>
                  </a:lnTo>
                  <a:lnTo>
                    <a:pt x="831" y="1064"/>
                  </a:lnTo>
                  <a:lnTo>
                    <a:pt x="781" y="1074"/>
                  </a:lnTo>
                  <a:lnTo>
                    <a:pt x="740" y="1095"/>
                  </a:lnTo>
                  <a:lnTo>
                    <a:pt x="690" y="1095"/>
                  </a:lnTo>
                  <a:lnTo>
                    <a:pt x="639" y="1095"/>
                  </a:lnTo>
                  <a:lnTo>
                    <a:pt x="599" y="1085"/>
                  </a:lnTo>
                  <a:lnTo>
                    <a:pt x="558" y="1085"/>
                  </a:lnTo>
                  <a:lnTo>
                    <a:pt x="517" y="1064"/>
                  </a:lnTo>
                  <a:lnTo>
                    <a:pt x="488" y="1045"/>
                  </a:lnTo>
                  <a:lnTo>
                    <a:pt x="457" y="1024"/>
                  </a:lnTo>
                  <a:lnTo>
                    <a:pt x="427" y="1003"/>
                  </a:lnTo>
                  <a:lnTo>
                    <a:pt x="396" y="973"/>
                  </a:lnTo>
                  <a:lnTo>
                    <a:pt x="366" y="953"/>
                  </a:lnTo>
                  <a:lnTo>
                    <a:pt x="345" y="923"/>
                  </a:lnTo>
                  <a:lnTo>
                    <a:pt x="315" y="892"/>
                  </a:lnTo>
                  <a:lnTo>
                    <a:pt x="295" y="862"/>
                  </a:lnTo>
                  <a:lnTo>
                    <a:pt x="274" y="821"/>
                  </a:lnTo>
                  <a:lnTo>
                    <a:pt x="254" y="791"/>
                  </a:lnTo>
                  <a:lnTo>
                    <a:pt x="244" y="761"/>
                  </a:lnTo>
                  <a:lnTo>
                    <a:pt x="223" y="719"/>
                  </a:lnTo>
                  <a:lnTo>
                    <a:pt x="213" y="679"/>
                  </a:lnTo>
                  <a:lnTo>
                    <a:pt x="204" y="649"/>
                  </a:lnTo>
                  <a:lnTo>
                    <a:pt x="204" y="618"/>
                  </a:lnTo>
                  <a:lnTo>
                    <a:pt x="244" y="629"/>
                  </a:lnTo>
                  <a:lnTo>
                    <a:pt x="295" y="649"/>
                  </a:lnTo>
                  <a:lnTo>
                    <a:pt x="324" y="649"/>
                  </a:lnTo>
                  <a:lnTo>
                    <a:pt x="345" y="659"/>
                  </a:lnTo>
                  <a:lnTo>
                    <a:pt x="376" y="659"/>
                  </a:lnTo>
                  <a:lnTo>
                    <a:pt x="406" y="659"/>
                  </a:lnTo>
                  <a:lnTo>
                    <a:pt x="436" y="659"/>
                  </a:lnTo>
                  <a:lnTo>
                    <a:pt x="457" y="659"/>
                  </a:lnTo>
                  <a:lnTo>
                    <a:pt x="477" y="649"/>
                  </a:lnTo>
                  <a:lnTo>
                    <a:pt x="507" y="649"/>
                  </a:lnTo>
                  <a:lnTo>
                    <a:pt x="558" y="639"/>
                  </a:lnTo>
                  <a:lnTo>
                    <a:pt x="608" y="629"/>
                  </a:lnTo>
                  <a:lnTo>
                    <a:pt x="608" y="598"/>
                  </a:lnTo>
                  <a:lnTo>
                    <a:pt x="578" y="588"/>
                  </a:lnTo>
                  <a:lnTo>
                    <a:pt x="547" y="578"/>
                  </a:lnTo>
                  <a:lnTo>
                    <a:pt x="517" y="578"/>
                  </a:lnTo>
                  <a:lnTo>
                    <a:pt x="488" y="568"/>
                  </a:lnTo>
                  <a:lnTo>
                    <a:pt x="457" y="557"/>
                  </a:lnTo>
                  <a:lnTo>
                    <a:pt x="436" y="557"/>
                  </a:lnTo>
                  <a:lnTo>
                    <a:pt x="406" y="547"/>
                  </a:lnTo>
                  <a:lnTo>
                    <a:pt x="376" y="547"/>
                  </a:lnTo>
                  <a:lnTo>
                    <a:pt x="324" y="528"/>
                  </a:lnTo>
                  <a:lnTo>
                    <a:pt x="284" y="507"/>
                  </a:lnTo>
                  <a:lnTo>
                    <a:pt x="234" y="477"/>
                  </a:lnTo>
                  <a:lnTo>
                    <a:pt x="204" y="436"/>
                  </a:lnTo>
                  <a:lnTo>
                    <a:pt x="173" y="436"/>
                  </a:lnTo>
                  <a:lnTo>
                    <a:pt x="143" y="426"/>
                  </a:lnTo>
                  <a:lnTo>
                    <a:pt x="112" y="406"/>
                  </a:lnTo>
                  <a:lnTo>
                    <a:pt x="92" y="385"/>
                  </a:lnTo>
                  <a:lnTo>
                    <a:pt x="72" y="355"/>
                  </a:lnTo>
                  <a:lnTo>
                    <a:pt x="51" y="335"/>
                  </a:lnTo>
                  <a:lnTo>
                    <a:pt x="31" y="305"/>
                  </a:lnTo>
                  <a:lnTo>
                    <a:pt x="11" y="284"/>
                  </a:lnTo>
                  <a:lnTo>
                    <a:pt x="0" y="233"/>
                  </a:lnTo>
                  <a:lnTo>
                    <a:pt x="0" y="183"/>
                  </a:lnTo>
                  <a:lnTo>
                    <a:pt x="0" y="162"/>
                  </a:lnTo>
                  <a:lnTo>
                    <a:pt x="0" y="132"/>
                  </a:lnTo>
                  <a:lnTo>
                    <a:pt x="0" y="101"/>
                  </a:lnTo>
                  <a:lnTo>
                    <a:pt x="0" y="82"/>
                  </a:lnTo>
                  <a:lnTo>
                    <a:pt x="31" y="101"/>
                  </a:lnTo>
                  <a:lnTo>
                    <a:pt x="61" y="132"/>
                  </a:lnTo>
                  <a:lnTo>
                    <a:pt x="101" y="162"/>
                  </a:lnTo>
                  <a:lnTo>
                    <a:pt x="132" y="183"/>
                  </a:lnTo>
                  <a:lnTo>
                    <a:pt x="173" y="204"/>
                  </a:lnTo>
                  <a:lnTo>
                    <a:pt x="213" y="223"/>
                  </a:lnTo>
                  <a:lnTo>
                    <a:pt x="254" y="233"/>
                  </a:lnTo>
                  <a:lnTo>
                    <a:pt x="295" y="254"/>
                  </a:lnTo>
                  <a:lnTo>
                    <a:pt x="335" y="254"/>
                  </a:lnTo>
                  <a:lnTo>
                    <a:pt x="385" y="263"/>
                  </a:lnTo>
                  <a:lnTo>
                    <a:pt x="427" y="274"/>
                  </a:lnTo>
                  <a:lnTo>
                    <a:pt x="467" y="274"/>
                  </a:lnTo>
                  <a:lnTo>
                    <a:pt x="507" y="274"/>
                  </a:lnTo>
                  <a:lnTo>
                    <a:pt x="558" y="263"/>
                  </a:lnTo>
                  <a:lnTo>
                    <a:pt x="599" y="254"/>
                  </a:lnTo>
                  <a:lnTo>
                    <a:pt x="639" y="244"/>
                  </a:lnTo>
                  <a:lnTo>
                    <a:pt x="690" y="223"/>
                  </a:lnTo>
                  <a:lnTo>
                    <a:pt x="740" y="193"/>
                  </a:lnTo>
                  <a:lnTo>
                    <a:pt x="781" y="162"/>
                  </a:lnTo>
                  <a:lnTo>
                    <a:pt x="822" y="132"/>
                  </a:lnTo>
                  <a:lnTo>
                    <a:pt x="852" y="92"/>
                  </a:lnTo>
                  <a:lnTo>
                    <a:pt x="892" y="61"/>
                  </a:lnTo>
                  <a:lnTo>
                    <a:pt x="933" y="21"/>
                  </a:lnTo>
                  <a:lnTo>
                    <a:pt x="963" y="0"/>
                  </a:lnTo>
                  <a:lnTo>
                    <a:pt x="1004" y="40"/>
                  </a:lnTo>
                  <a:close/>
                </a:path>
              </a:pathLst>
            </a:custGeom>
            <a:solidFill>
              <a:srgbClr val="669966"/>
            </a:solidFill>
            <a:ln w="0">
              <a:solidFill>
                <a:srgbClr val="669966"/>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12" name="Freeform 411"/>
            <p:cNvSpPr>
              <a:spLocks/>
            </p:cNvSpPr>
            <p:nvPr/>
          </p:nvSpPr>
          <p:spPr bwMode="auto">
            <a:xfrm>
              <a:off x="1239" y="3417"/>
              <a:ext cx="143" cy="156"/>
            </a:xfrm>
            <a:custGeom>
              <a:avLst/>
              <a:gdLst>
                <a:gd name="T0" fmla="*/ 984 w 1004"/>
                <a:gd name="T1" fmla="*/ 101 h 1095"/>
                <a:gd name="T2" fmla="*/ 963 w 1004"/>
                <a:gd name="T3" fmla="*/ 193 h 1095"/>
                <a:gd name="T4" fmla="*/ 943 w 1004"/>
                <a:gd name="T5" fmla="*/ 294 h 1095"/>
                <a:gd name="T6" fmla="*/ 892 w 1004"/>
                <a:gd name="T7" fmla="*/ 375 h 1095"/>
                <a:gd name="T8" fmla="*/ 822 w 1004"/>
                <a:gd name="T9" fmla="*/ 436 h 1095"/>
                <a:gd name="T10" fmla="*/ 770 w 1004"/>
                <a:gd name="T11" fmla="*/ 486 h 1095"/>
                <a:gd name="T12" fmla="*/ 730 w 1004"/>
                <a:gd name="T13" fmla="*/ 557 h 1095"/>
                <a:gd name="T14" fmla="*/ 710 w 1004"/>
                <a:gd name="T15" fmla="*/ 618 h 1095"/>
                <a:gd name="T16" fmla="*/ 791 w 1004"/>
                <a:gd name="T17" fmla="*/ 608 h 1095"/>
                <a:gd name="T18" fmla="*/ 882 w 1004"/>
                <a:gd name="T19" fmla="*/ 639 h 1095"/>
                <a:gd name="T20" fmla="*/ 963 w 1004"/>
                <a:gd name="T21" fmla="*/ 700 h 1095"/>
                <a:gd name="T22" fmla="*/ 963 w 1004"/>
                <a:gd name="T23" fmla="*/ 821 h 1095"/>
                <a:gd name="T24" fmla="*/ 943 w 1004"/>
                <a:gd name="T25" fmla="*/ 942 h 1095"/>
                <a:gd name="T26" fmla="*/ 873 w 1004"/>
                <a:gd name="T27" fmla="*/ 1045 h 1095"/>
                <a:gd name="T28" fmla="*/ 740 w 1004"/>
                <a:gd name="T29" fmla="*/ 1095 h 1095"/>
                <a:gd name="T30" fmla="*/ 599 w 1004"/>
                <a:gd name="T31" fmla="*/ 1085 h 1095"/>
                <a:gd name="T32" fmla="*/ 488 w 1004"/>
                <a:gd name="T33" fmla="*/ 1045 h 1095"/>
                <a:gd name="T34" fmla="*/ 396 w 1004"/>
                <a:gd name="T35" fmla="*/ 973 h 1095"/>
                <a:gd name="T36" fmla="*/ 315 w 1004"/>
                <a:gd name="T37" fmla="*/ 892 h 1095"/>
                <a:gd name="T38" fmla="*/ 254 w 1004"/>
                <a:gd name="T39" fmla="*/ 791 h 1095"/>
                <a:gd name="T40" fmla="*/ 213 w 1004"/>
                <a:gd name="T41" fmla="*/ 679 h 1095"/>
                <a:gd name="T42" fmla="*/ 244 w 1004"/>
                <a:gd name="T43" fmla="*/ 629 h 1095"/>
                <a:gd name="T44" fmla="*/ 345 w 1004"/>
                <a:gd name="T45" fmla="*/ 659 h 1095"/>
                <a:gd name="T46" fmla="*/ 436 w 1004"/>
                <a:gd name="T47" fmla="*/ 659 h 1095"/>
                <a:gd name="T48" fmla="*/ 507 w 1004"/>
                <a:gd name="T49" fmla="*/ 649 h 1095"/>
                <a:gd name="T50" fmla="*/ 608 w 1004"/>
                <a:gd name="T51" fmla="*/ 598 h 1095"/>
                <a:gd name="T52" fmla="*/ 517 w 1004"/>
                <a:gd name="T53" fmla="*/ 578 h 1095"/>
                <a:gd name="T54" fmla="*/ 436 w 1004"/>
                <a:gd name="T55" fmla="*/ 557 h 1095"/>
                <a:gd name="T56" fmla="*/ 324 w 1004"/>
                <a:gd name="T57" fmla="*/ 528 h 1095"/>
                <a:gd name="T58" fmla="*/ 204 w 1004"/>
                <a:gd name="T59" fmla="*/ 436 h 1095"/>
                <a:gd name="T60" fmla="*/ 112 w 1004"/>
                <a:gd name="T61" fmla="*/ 406 h 1095"/>
                <a:gd name="T62" fmla="*/ 51 w 1004"/>
                <a:gd name="T63" fmla="*/ 335 h 1095"/>
                <a:gd name="T64" fmla="*/ 0 w 1004"/>
                <a:gd name="T65" fmla="*/ 233 h 1095"/>
                <a:gd name="T66" fmla="*/ 0 w 1004"/>
                <a:gd name="T67" fmla="*/ 132 h 1095"/>
                <a:gd name="T68" fmla="*/ 31 w 1004"/>
                <a:gd name="T69" fmla="*/ 101 h 1095"/>
                <a:gd name="T70" fmla="*/ 132 w 1004"/>
                <a:gd name="T71" fmla="*/ 183 h 1095"/>
                <a:gd name="T72" fmla="*/ 254 w 1004"/>
                <a:gd name="T73" fmla="*/ 233 h 1095"/>
                <a:gd name="T74" fmla="*/ 385 w 1004"/>
                <a:gd name="T75" fmla="*/ 263 h 1095"/>
                <a:gd name="T76" fmla="*/ 507 w 1004"/>
                <a:gd name="T77" fmla="*/ 274 h 1095"/>
                <a:gd name="T78" fmla="*/ 639 w 1004"/>
                <a:gd name="T79" fmla="*/ 244 h 1095"/>
                <a:gd name="T80" fmla="*/ 781 w 1004"/>
                <a:gd name="T81" fmla="*/ 162 h 1095"/>
                <a:gd name="T82" fmla="*/ 892 w 1004"/>
                <a:gd name="T83" fmla="*/ 61 h 1095"/>
                <a:gd name="T84" fmla="*/ 1004 w 1004"/>
                <a:gd name="T85" fmla="*/ 40 h 109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04"/>
                <a:gd name="T130" fmla="*/ 0 h 1095"/>
                <a:gd name="T131" fmla="*/ 1004 w 1004"/>
                <a:gd name="T132" fmla="*/ 1095 h 109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04" h="1095">
                  <a:moveTo>
                    <a:pt x="1004" y="40"/>
                  </a:moveTo>
                  <a:lnTo>
                    <a:pt x="994" y="71"/>
                  </a:lnTo>
                  <a:lnTo>
                    <a:pt x="984" y="101"/>
                  </a:lnTo>
                  <a:lnTo>
                    <a:pt x="984" y="132"/>
                  </a:lnTo>
                  <a:lnTo>
                    <a:pt x="974" y="172"/>
                  </a:lnTo>
                  <a:lnTo>
                    <a:pt x="963" y="193"/>
                  </a:lnTo>
                  <a:lnTo>
                    <a:pt x="963" y="233"/>
                  </a:lnTo>
                  <a:lnTo>
                    <a:pt x="953" y="263"/>
                  </a:lnTo>
                  <a:lnTo>
                    <a:pt x="943" y="294"/>
                  </a:lnTo>
                  <a:lnTo>
                    <a:pt x="923" y="324"/>
                  </a:lnTo>
                  <a:lnTo>
                    <a:pt x="913" y="345"/>
                  </a:lnTo>
                  <a:lnTo>
                    <a:pt x="892" y="375"/>
                  </a:lnTo>
                  <a:lnTo>
                    <a:pt x="873" y="395"/>
                  </a:lnTo>
                  <a:lnTo>
                    <a:pt x="841" y="416"/>
                  </a:lnTo>
                  <a:lnTo>
                    <a:pt x="822" y="436"/>
                  </a:lnTo>
                  <a:lnTo>
                    <a:pt x="791" y="456"/>
                  </a:lnTo>
                  <a:lnTo>
                    <a:pt x="761" y="467"/>
                  </a:lnTo>
                  <a:lnTo>
                    <a:pt x="770" y="486"/>
                  </a:lnTo>
                  <a:lnTo>
                    <a:pt x="761" y="507"/>
                  </a:lnTo>
                  <a:lnTo>
                    <a:pt x="751" y="538"/>
                  </a:lnTo>
                  <a:lnTo>
                    <a:pt x="730" y="557"/>
                  </a:lnTo>
                  <a:lnTo>
                    <a:pt x="720" y="578"/>
                  </a:lnTo>
                  <a:lnTo>
                    <a:pt x="710" y="598"/>
                  </a:lnTo>
                  <a:lnTo>
                    <a:pt x="710" y="618"/>
                  </a:lnTo>
                  <a:lnTo>
                    <a:pt x="740" y="649"/>
                  </a:lnTo>
                  <a:lnTo>
                    <a:pt x="770" y="618"/>
                  </a:lnTo>
                  <a:lnTo>
                    <a:pt x="791" y="608"/>
                  </a:lnTo>
                  <a:lnTo>
                    <a:pt x="822" y="608"/>
                  </a:lnTo>
                  <a:lnTo>
                    <a:pt x="862" y="629"/>
                  </a:lnTo>
                  <a:lnTo>
                    <a:pt x="882" y="639"/>
                  </a:lnTo>
                  <a:lnTo>
                    <a:pt x="913" y="659"/>
                  </a:lnTo>
                  <a:lnTo>
                    <a:pt x="943" y="679"/>
                  </a:lnTo>
                  <a:lnTo>
                    <a:pt x="963" y="700"/>
                  </a:lnTo>
                  <a:lnTo>
                    <a:pt x="963" y="740"/>
                  </a:lnTo>
                  <a:lnTo>
                    <a:pt x="974" y="780"/>
                  </a:lnTo>
                  <a:lnTo>
                    <a:pt x="963" y="821"/>
                  </a:lnTo>
                  <a:lnTo>
                    <a:pt x="963" y="862"/>
                  </a:lnTo>
                  <a:lnTo>
                    <a:pt x="953" y="902"/>
                  </a:lnTo>
                  <a:lnTo>
                    <a:pt x="943" y="942"/>
                  </a:lnTo>
                  <a:lnTo>
                    <a:pt x="923" y="984"/>
                  </a:lnTo>
                  <a:lnTo>
                    <a:pt x="913" y="1014"/>
                  </a:lnTo>
                  <a:lnTo>
                    <a:pt x="873" y="1045"/>
                  </a:lnTo>
                  <a:lnTo>
                    <a:pt x="831" y="1064"/>
                  </a:lnTo>
                  <a:lnTo>
                    <a:pt x="781" y="1074"/>
                  </a:lnTo>
                  <a:lnTo>
                    <a:pt x="740" y="1095"/>
                  </a:lnTo>
                  <a:lnTo>
                    <a:pt x="690" y="1095"/>
                  </a:lnTo>
                  <a:lnTo>
                    <a:pt x="639" y="1095"/>
                  </a:lnTo>
                  <a:lnTo>
                    <a:pt x="599" y="1085"/>
                  </a:lnTo>
                  <a:lnTo>
                    <a:pt x="558" y="1085"/>
                  </a:lnTo>
                  <a:lnTo>
                    <a:pt x="517" y="1064"/>
                  </a:lnTo>
                  <a:lnTo>
                    <a:pt x="488" y="1045"/>
                  </a:lnTo>
                  <a:lnTo>
                    <a:pt x="457" y="1024"/>
                  </a:lnTo>
                  <a:lnTo>
                    <a:pt x="427" y="1003"/>
                  </a:lnTo>
                  <a:lnTo>
                    <a:pt x="396" y="973"/>
                  </a:lnTo>
                  <a:lnTo>
                    <a:pt x="366" y="953"/>
                  </a:lnTo>
                  <a:lnTo>
                    <a:pt x="345" y="923"/>
                  </a:lnTo>
                  <a:lnTo>
                    <a:pt x="315" y="892"/>
                  </a:lnTo>
                  <a:lnTo>
                    <a:pt x="295" y="862"/>
                  </a:lnTo>
                  <a:lnTo>
                    <a:pt x="274" y="821"/>
                  </a:lnTo>
                  <a:lnTo>
                    <a:pt x="254" y="791"/>
                  </a:lnTo>
                  <a:lnTo>
                    <a:pt x="244" y="761"/>
                  </a:lnTo>
                  <a:lnTo>
                    <a:pt x="223" y="719"/>
                  </a:lnTo>
                  <a:lnTo>
                    <a:pt x="213" y="679"/>
                  </a:lnTo>
                  <a:lnTo>
                    <a:pt x="204" y="649"/>
                  </a:lnTo>
                  <a:lnTo>
                    <a:pt x="204" y="618"/>
                  </a:lnTo>
                  <a:lnTo>
                    <a:pt x="244" y="629"/>
                  </a:lnTo>
                  <a:lnTo>
                    <a:pt x="295" y="649"/>
                  </a:lnTo>
                  <a:lnTo>
                    <a:pt x="324" y="649"/>
                  </a:lnTo>
                  <a:lnTo>
                    <a:pt x="345" y="659"/>
                  </a:lnTo>
                  <a:lnTo>
                    <a:pt x="376" y="659"/>
                  </a:lnTo>
                  <a:lnTo>
                    <a:pt x="406" y="659"/>
                  </a:lnTo>
                  <a:lnTo>
                    <a:pt x="436" y="659"/>
                  </a:lnTo>
                  <a:lnTo>
                    <a:pt x="457" y="659"/>
                  </a:lnTo>
                  <a:lnTo>
                    <a:pt x="477" y="649"/>
                  </a:lnTo>
                  <a:lnTo>
                    <a:pt x="507" y="649"/>
                  </a:lnTo>
                  <a:lnTo>
                    <a:pt x="558" y="639"/>
                  </a:lnTo>
                  <a:lnTo>
                    <a:pt x="608" y="629"/>
                  </a:lnTo>
                  <a:lnTo>
                    <a:pt x="608" y="598"/>
                  </a:lnTo>
                  <a:lnTo>
                    <a:pt x="578" y="588"/>
                  </a:lnTo>
                  <a:lnTo>
                    <a:pt x="547" y="578"/>
                  </a:lnTo>
                  <a:lnTo>
                    <a:pt x="517" y="578"/>
                  </a:lnTo>
                  <a:lnTo>
                    <a:pt x="488" y="568"/>
                  </a:lnTo>
                  <a:lnTo>
                    <a:pt x="457" y="557"/>
                  </a:lnTo>
                  <a:lnTo>
                    <a:pt x="436" y="557"/>
                  </a:lnTo>
                  <a:lnTo>
                    <a:pt x="406" y="547"/>
                  </a:lnTo>
                  <a:lnTo>
                    <a:pt x="376" y="547"/>
                  </a:lnTo>
                  <a:lnTo>
                    <a:pt x="324" y="528"/>
                  </a:lnTo>
                  <a:lnTo>
                    <a:pt x="284" y="507"/>
                  </a:lnTo>
                  <a:lnTo>
                    <a:pt x="234" y="477"/>
                  </a:lnTo>
                  <a:lnTo>
                    <a:pt x="204" y="436"/>
                  </a:lnTo>
                  <a:lnTo>
                    <a:pt x="173" y="436"/>
                  </a:lnTo>
                  <a:lnTo>
                    <a:pt x="143" y="426"/>
                  </a:lnTo>
                  <a:lnTo>
                    <a:pt x="112" y="406"/>
                  </a:lnTo>
                  <a:lnTo>
                    <a:pt x="92" y="385"/>
                  </a:lnTo>
                  <a:lnTo>
                    <a:pt x="72" y="355"/>
                  </a:lnTo>
                  <a:lnTo>
                    <a:pt x="51" y="335"/>
                  </a:lnTo>
                  <a:lnTo>
                    <a:pt x="31" y="305"/>
                  </a:lnTo>
                  <a:lnTo>
                    <a:pt x="11" y="284"/>
                  </a:lnTo>
                  <a:lnTo>
                    <a:pt x="0" y="233"/>
                  </a:lnTo>
                  <a:lnTo>
                    <a:pt x="0" y="183"/>
                  </a:lnTo>
                  <a:lnTo>
                    <a:pt x="0" y="162"/>
                  </a:lnTo>
                  <a:lnTo>
                    <a:pt x="0" y="132"/>
                  </a:lnTo>
                  <a:lnTo>
                    <a:pt x="0" y="101"/>
                  </a:lnTo>
                  <a:lnTo>
                    <a:pt x="0" y="82"/>
                  </a:lnTo>
                  <a:lnTo>
                    <a:pt x="31" y="101"/>
                  </a:lnTo>
                  <a:lnTo>
                    <a:pt x="61" y="132"/>
                  </a:lnTo>
                  <a:lnTo>
                    <a:pt x="101" y="162"/>
                  </a:lnTo>
                  <a:lnTo>
                    <a:pt x="132" y="183"/>
                  </a:lnTo>
                  <a:lnTo>
                    <a:pt x="173" y="204"/>
                  </a:lnTo>
                  <a:lnTo>
                    <a:pt x="213" y="223"/>
                  </a:lnTo>
                  <a:lnTo>
                    <a:pt x="254" y="233"/>
                  </a:lnTo>
                  <a:lnTo>
                    <a:pt x="295" y="254"/>
                  </a:lnTo>
                  <a:lnTo>
                    <a:pt x="335" y="254"/>
                  </a:lnTo>
                  <a:lnTo>
                    <a:pt x="385" y="263"/>
                  </a:lnTo>
                  <a:lnTo>
                    <a:pt x="427" y="274"/>
                  </a:lnTo>
                  <a:lnTo>
                    <a:pt x="467" y="274"/>
                  </a:lnTo>
                  <a:lnTo>
                    <a:pt x="507" y="274"/>
                  </a:lnTo>
                  <a:lnTo>
                    <a:pt x="558" y="263"/>
                  </a:lnTo>
                  <a:lnTo>
                    <a:pt x="599" y="254"/>
                  </a:lnTo>
                  <a:lnTo>
                    <a:pt x="639" y="244"/>
                  </a:lnTo>
                  <a:lnTo>
                    <a:pt x="690" y="223"/>
                  </a:lnTo>
                  <a:lnTo>
                    <a:pt x="740" y="193"/>
                  </a:lnTo>
                  <a:lnTo>
                    <a:pt x="781" y="162"/>
                  </a:lnTo>
                  <a:lnTo>
                    <a:pt x="822" y="132"/>
                  </a:lnTo>
                  <a:lnTo>
                    <a:pt x="852" y="92"/>
                  </a:lnTo>
                  <a:lnTo>
                    <a:pt x="892" y="61"/>
                  </a:lnTo>
                  <a:lnTo>
                    <a:pt x="933" y="21"/>
                  </a:lnTo>
                  <a:lnTo>
                    <a:pt x="963" y="0"/>
                  </a:lnTo>
                  <a:lnTo>
                    <a:pt x="1004" y="40"/>
                  </a:lnTo>
                </a:path>
              </a:pathLst>
            </a:custGeom>
            <a:noFill/>
            <a:ln w="0">
              <a:solidFill>
                <a:srgbClr val="6699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13" name="Freeform 412"/>
            <p:cNvSpPr>
              <a:spLocks/>
            </p:cNvSpPr>
            <p:nvPr/>
          </p:nvSpPr>
          <p:spPr bwMode="auto">
            <a:xfrm>
              <a:off x="1158" y="3451"/>
              <a:ext cx="20" cy="37"/>
            </a:xfrm>
            <a:custGeom>
              <a:avLst/>
              <a:gdLst>
                <a:gd name="T0" fmla="*/ 142 w 142"/>
                <a:gd name="T1" fmla="*/ 253 h 253"/>
                <a:gd name="T2" fmla="*/ 102 w 142"/>
                <a:gd name="T3" fmla="*/ 253 h 253"/>
                <a:gd name="T4" fmla="*/ 71 w 142"/>
                <a:gd name="T5" fmla="*/ 253 h 253"/>
                <a:gd name="T6" fmla="*/ 50 w 142"/>
                <a:gd name="T7" fmla="*/ 242 h 253"/>
                <a:gd name="T8" fmla="*/ 41 w 142"/>
                <a:gd name="T9" fmla="*/ 223 h 253"/>
                <a:gd name="T10" fmla="*/ 20 w 142"/>
                <a:gd name="T11" fmla="*/ 182 h 253"/>
                <a:gd name="T12" fmla="*/ 10 w 142"/>
                <a:gd name="T13" fmla="*/ 151 h 253"/>
                <a:gd name="T14" fmla="*/ 0 w 142"/>
                <a:gd name="T15" fmla="*/ 122 h 253"/>
                <a:gd name="T16" fmla="*/ 0 w 142"/>
                <a:gd name="T17" fmla="*/ 101 h 253"/>
                <a:gd name="T18" fmla="*/ 31 w 142"/>
                <a:gd name="T19" fmla="*/ 0 h 253"/>
                <a:gd name="T20" fmla="*/ 50 w 142"/>
                <a:gd name="T21" fmla="*/ 19 h 253"/>
                <a:gd name="T22" fmla="*/ 61 w 142"/>
                <a:gd name="T23" fmla="*/ 50 h 253"/>
                <a:gd name="T24" fmla="*/ 81 w 142"/>
                <a:gd name="T25" fmla="*/ 80 h 253"/>
                <a:gd name="T26" fmla="*/ 111 w 142"/>
                <a:gd name="T27" fmla="*/ 111 h 253"/>
                <a:gd name="T28" fmla="*/ 121 w 142"/>
                <a:gd name="T29" fmla="*/ 141 h 253"/>
                <a:gd name="T30" fmla="*/ 132 w 142"/>
                <a:gd name="T31" fmla="*/ 172 h 253"/>
                <a:gd name="T32" fmla="*/ 132 w 142"/>
                <a:gd name="T33" fmla="*/ 212 h 253"/>
                <a:gd name="T34" fmla="*/ 142 w 142"/>
                <a:gd name="T35" fmla="*/ 253 h 2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253"/>
                <a:gd name="T56" fmla="*/ 142 w 142"/>
                <a:gd name="T57" fmla="*/ 253 h 2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253">
                  <a:moveTo>
                    <a:pt x="142" y="253"/>
                  </a:moveTo>
                  <a:lnTo>
                    <a:pt x="102" y="253"/>
                  </a:lnTo>
                  <a:lnTo>
                    <a:pt x="71" y="253"/>
                  </a:lnTo>
                  <a:lnTo>
                    <a:pt x="50" y="242"/>
                  </a:lnTo>
                  <a:lnTo>
                    <a:pt x="41" y="223"/>
                  </a:lnTo>
                  <a:lnTo>
                    <a:pt x="20" y="182"/>
                  </a:lnTo>
                  <a:lnTo>
                    <a:pt x="10" y="151"/>
                  </a:lnTo>
                  <a:lnTo>
                    <a:pt x="0" y="122"/>
                  </a:lnTo>
                  <a:lnTo>
                    <a:pt x="0" y="101"/>
                  </a:lnTo>
                  <a:lnTo>
                    <a:pt x="31" y="0"/>
                  </a:lnTo>
                  <a:lnTo>
                    <a:pt x="50" y="19"/>
                  </a:lnTo>
                  <a:lnTo>
                    <a:pt x="61" y="50"/>
                  </a:lnTo>
                  <a:lnTo>
                    <a:pt x="81" y="80"/>
                  </a:lnTo>
                  <a:lnTo>
                    <a:pt x="111" y="111"/>
                  </a:lnTo>
                  <a:lnTo>
                    <a:pt x="121" y="141"/>
                  </a:lnTo>
                  <a:lnTo>
                    <a:pt x="132" y="172"/>
                  </a:lnTo>
                  <a:lnTo>
                    <a:pt x="132" y="212"/>
                  </a:lnTo>
                  <a:lnTo>
                    <a:pt x="142" y="253"/>
                  </a:lnTo>
                  <a:close/>
                </a:path>
              </a:pathLst>
            </a:custGeom>
            <a:solidFill>
              <a:srgbClr val="9F83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14" name="Freeform 413"/>
            <p:cNvSpPr>
              <a:spLocks/>
            </p:cNvSpPr>
            <p:nvPr/>
          </p:nvSpPr>
          <p:spPr bwMode="auto">
            <a:xfrm>
              <a:off x="1158" y="3451"/>
              <a:ext cx="20" cy="37"/>
            </a:xfrm>
            <a:custGeom>
              <a:avLst/>
              <a:gdLst>
                <a:gd name="T0" fmla="*/ 142 w 142"/>
                <a:gd name="T1" fmla="*/ 253 h 253"/>
                <a:gd name="T2" fmla="*/ 102 w 142"/>
                <a:gd name="T3" fmla="*/ 253 h 253"/>
                <a:gd name="T4" fmla="*/ 71 w 142"/>
                <a:gd name="T5" fmla="*/ 253 h 253"/>
                <a:gd name="T6" fmla="*/ 50 w 142"/>
                <a:gd name="T7" fmla="*/ 242 h 253"/>
                <a:gd name="T8" fmla="*/ 41 w 142"/>
                <a:gd name="T9" fmla="*/ 223 h 253"/>
                <a:gd name="T10" fmla="*/ 20 w 142"/>
                <a:gd name="T11" fmla="*/ 182 h 253"/>
                <a:gd name="T12" fmla="*/ 10 w 142"/>
                <a:gd name="T13" fmla="*/ 151 h 253"/>
                <a:gd name="T14" fmla="*/ 0 w 142"/>
                <a:gd name="T15" fmla="*/ 122 h 253"/>
                <a:gd name="T16" fmla="*/ 0 w 142"/>
                <a:gd name="T17" fmla="*/ 101 h 253"/>
                <a:gd name="T18" fmla="*/ 31 w 142"/>
                <a:gd name="T19" fmla="*/ 0 h 253"/>
                <a:gd name="T20" fmla="*/ 50 w 142"/>
                <a:gd name="T21" fmla="*/ 19 h 253"/>
                <a:gd name="T22" fmla="*/ 61 w 142"/>
                <a:gd name="T23" fmla="*/ 50 h 253"/>
                <a:gd name="T24" fmla="*/ 81 w 142"/>
                <a:gd name="T25" fmla="*/ 80 h 253"/>
                <a:gd name="T26" fmla="*/ 111 w 142"/>
                <a:gd name="T27" fmla="*/ 111 h 253"/>
                <a:gd name="T28" fmla="*/ 121 w 142"/>
                <a:gd name="T29" fmla="*/ 141 h 253"/>
                <a:gd name="T30" fmla="*/ 132 w 142"/>
                <a:gd name="T31" fmla="*/ 172 h 253"/>
                <a:gd name="T32" fmla="*/ 132 w 142"/>
                <a:gd name="T33" fmla="*/ 212 h 253"/>
                <a:gd name="T34" fmla="*/ 142 w 142"/>
                <a:gd name="T35" fmla="*/ 253 h 2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253"/>
                <a:gd name="T56" fmla="*/ 142 w 142"/>
                <a:gd name="T57" fmla="*/ 253 h 2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253">
                  <a:moveTo>
                    <a:pt x="142" y="253"/>
                  </a:moveTo>
                  <a:lnTo>
                    <a:pt x="102" y="253"/>
                  </a:lnTo>
                  <a:lnTo>
                    <a:pt x="71" y="253"/>
                  </a:lnTo>
                  <a:lnTo>
                    <a:pt x="50" y="242"/>
                  </a:lnTo>
                  <a:lnTo>
                    <a:pt x="41" y="223"/>
                  </a:lnTo>
                  <a:lnTo>
                    <a:pt x="20" y="182"/>
                  </a:lnTo>
                  <a:lnTo>
                    <a:pt x="10" y="151"/>
                  </a:lnTo>
                  <a:lnTo>
                    <a:pt x="0" y="122"/>
                  </a:lnTo>
                  <a:lnTo>
                    <a:pt x="0" y="101"/>
                  </a:lnTo>
                  <a:lnTo>
                    <a:pt x="31" y="0"/>
                  </a:lnTo>
                  <a:lnTo>
                    <a:pt x="50" y="19"/>
                  </a:lnTo>
                  <a:lnTo>
                    <a:pt x="61" y="50"/>
                  </a:lnTo>
                  <a:lnTo>
                    <a:pt x="81" y="80"/>
                  </a:lnTo>
                  <a:lnTo>
                    <a:pt x="111" y="111"/>
                  </a:lnTo>
                  <a:lnTo>
                    <a:pt x="121" y="141"/>
                  </a:lnTo>
                  <a:lnTo>
                    <a:pt x="132" y="172"/>
                  </a:lnTo>
                  <a:lnTo>
                    <a:pt x="132" y="212"/>
                  </a:lnTo>
                  <a:lnTo>
                    <a:pt x="142" y="253"/>
                  </a:lnTo>
                </a:path>
              </a:pathLst>
            </a:custGeom>
            <a:noFill/>
            <a:ln w="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15" name="Freeform 414"/>
            <p:cNvSpPr>
              <a:spLocks/>
            </p:cNvSpPr>
            <p:nvPr/>
          </p:nvSpPr>
          <p:spPr bwMode="auto">
            <a:xfrm>
              <a:off x="1650" y="3470"/>
              <a:ext cx="23" cy="18"/>
            </a:xfrm>
            <a:custGeom>
              <a:avLst/>
              <a:gdLst>
                <a:gd name="T0" fmla="*/ 162 w 162"/>
                <a:gd name="T1" fmla="*/ 0 h 122"/>
                <a:gd name="T2" fmla="*/ 162 w 162"/>
                <a:gd name="T3" fmla="*/ 31 h 122"/>
                <a:gd name="T4" fmla="*/ 152 w 162"/>
                <a:gd name="T5" fmla="*/ 71 h 122"/>
                <a:gd name="T6" fmla="*/ 132 w 162"/>
                <a:gd name="T7" fmla="*/ 92 h 122"/>
                <a:gd name="T8" fmla="*/ 122 w 162"/>
                <a:gd name="T9" fmla="*/ 111 h 122"/>
                <a:gd name="T10" fmla="*/ 91 w 162"/>
                <a:gd name="T11" fmla="*/ 111 h 122"/>
                <a:gd name="T12" fmla="*/ 71 w 162"/>
                <a:gd name="T13" fmla="*/ 122 h 122"/>
                <a:gd name="T14" fmla="*/ 40 w 162"/>
                <a:gd name="T15" fmla="*/ 122 h 122"/>
                <a:gd name="T16" fmla="*/ 10 w 162"/>
                <a:gd name="T17" fmla="*/ 122 h 122"/>
                <a:gd name="T18" fmla="*/ 0 w 162"/>
                <a:gd name="T19" fmla="*/ 111 h 122"/>
                <a:gd name="T20" fmla="*/ 30 w 162"/>
                <a:gd name="T21" fmla="*/ 71 h 122"/>
                <a:gd name="T22" fmla="*/ 80 w 162"/>
                <a:gd name="T23" fmla="*/ 41 h 122"/>
                <a:gd name="T24" fmla="*/ 122 w 162"/>
                <a:gd name="T25" fmla="*/ 10 h 122"/>
                <a:gd name="T26" fmla="*/ 162 w 162"/>
                <a:gd name="T27" fmla="*/ 0 h 1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2"/>
                <a:gd name="T43" fmla="*/ 0 h 122"/>
                <a:gd name="T44" fmla="*/ 162 w 162"/>
                <a:gd name="T45" fmla="*/ 122 h 1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2" h="122">
                  <a:moveTo>
                    <a:pt x="162" y="0"/>
                  </a:moveTo>
                  <a:lnTo>
                    <a:pt x="162" y="31"/>
                  </a:lnTo>
                  <a:lnTo>
                    <a:pt x="152" y="71"/>
                  </a:lnTo>
                  <a:lnTo>
                    <a:pt x="132" y="92"/>
                  </a:lnTo>
                  <a:lnTo>
                    <a:pt x="122" y="111"/>
                  </a:lnTo>
                  <a:lnTo>
                    <a:pt x="91" y="111"/>
                  </a:lnTo>
                  <a:lnTo>
                    <a:pt x="71" y="122"/>
                  </a:lnTo>
                  <a:lnTo>
                    <a:pt x="40" y="122"/>
                  </a:lnTo>
                  <a:lnTo>
                    <a:pt x="10" y="122"/>
                  </a:lnTo>
                  <a:lnTo>
                    <a:pt x="0" y="111"/>
                  </a:lnTo>
                  <a:lnTo>
                    <a:pt x="30" y="71"/>
                  </a:lnTo>
                  <a:lnTo>
                    <a:pt x="80" y="41"/>
                  </a:lnTo>
                  <a:lnTo>
                    <a:pt x="122" y="10"/>
                  </a:lnTo>
                  <a:lnTo>
                    <a:pt x="162" y="0"/>
                  </a:lnTo>
                  <a:close/>
                </a:path>
              </a:pathLst>
            </a:custGeom>
            <a:solidFill>
              <a:srgbClr val="FFFFFF"/>
            </a:solidFill>
            <a:ln w="0">
              <a:solidFill>
                <a:srgbClr val="FFFFFF"/>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16" name="Freeform 415"/>
            <p:cNvSpPr>
              <a:spLocks/>
            </p:cNvSpPr>
            <p:nvPr/>
          </p:nvSpPr>
          <p:spPr bwMode="auto">
            <a:xfrm>
              <a:off x="1650" y="3470"/>
              <a:ext cx="23" cy="18"/>
            </a:xfrm>
            <a:custGeom>
              <a:avLst/>
              <a:gdLst>
                <a:gd name="T0" fmla="*/ 162 w 162"/>
                <a:gd name="T1" fmla="*/ 0 h 122"/>
                <a:gd name="T2" fmla="*/ 162 w 162"/>
                <a:gd name="T3" fmla="*/ 31 h 122"/>
                <a:gd name="T4" fmla="*/ 152 w 162"/>
                <a:gd name="T5" fmla="*/ 71 h 122"/>
                <a:gd name="T6" fmla="*/ 132 w 162"/>
                <a:gd name="T7" fmla="*/ 92 h 122"/>
                <a:gd name="T8" fmla="*/ 122 w 162"/>
                <a:gd name="T9" fmla="*/ 111 h 122"/>
                <a:gd name="T10" fmla="*/ 91 w 162"/>
                <a:gd name="T11" fmla="*/ 111 h 122"/>
                <a:gd name="T12" fmla="*/ 71 w 162"/>
                <a:gd name="T13" fmla="*/ 122 h 122"/>
                <a:gd name="T14" fmla="*/ 40 w 162"/>
                <a:gd name="T15" fmla="*/ 122 h 122"/>
                <a:gd name="T16" fmla="*/ 10 w 162"/>
                <a:gd name="T17" fmla="*/ 122 h 122"/>
                <a:gd name="T18" fmla="*/ 0 w 162"/>
                <a:gd name="T19" fmla="*/ 111 h 122"/>
                <a:gd name="T20" fmla="*/ 30 w 162"/>
                <a:gd name="T21" fmla="*/ 71 h 122"/>
                <a:gd name="T22" fmla="*/ 80 w 162"/>
                <a:gd name="T23" fmla="*/ 41 h 122"/>
                <a:gd name="T24" fmla="*/ 122 w 162"/>
                <a:gd name="T25" fmla="*/ 10 h 122"/>
                <a:gd name="T26" fmla="*/ 162 w 162"/>
                <a:gd name="T27" fmla="*/ 0 h 1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2"/>
                <a:gd name="T43" fmla="*/ 0 h 122"/>
                <a:gd name="T44" fmla="*/ 162 w 162"/>
                <a:gd name="T45" fmla="*/ 122 h 1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2" h="122">
                  <a:moveTo>
                    <a:pt x="162" y="0"/>
                  </a:moveTo>
                  <a:lnTo>
                    <a:pt x="162" y="31"/>
                  </a:lnTo>
                  <a:lnTo>
                    <a:pt x="152" y="71"/>
                  </a:lnTo>
                  <a:lnTo>
                    <a:pt x="132" y="92"/>
                  </a:lnTo>
                  <a:lnTo>
                    <a:pt x="122" y="111"/>
                  </a:lnTo>
                  <a:lnTo>
                    <a:pt x="91" y="111"/>
                  </a:lnTo>
                  <a:lnTo>
                    <a:pt x="71" y="122"/>
                  </a:lnTo>
                  <a:lnTo>
                    <a:pt x="40" y="122"/>
                  </a:lnTo>
                  <a:lnTo>
                    <a:pt x="10" y="122"/>
                  </a:lnTo>
                  <a:lnTo>
                    <a:pt x="0" y="111"/>
                  </a:lnTo>
                  <a:lnTo>
                    <a:pt x="30" y="71"/>
                  </a:lnTo>
                  <a:lnTo>
                    <a:pt x="80" y="41"/>
                  </a:lnTo>
                  <a:lnTo>
                    <a:pt x="122" y="10"/>
                  </a:lnTo>
                  <a:lnTo>
                    <a:pt x="162" y="0"/>
                  </a:lnTo>
                  <a:close/>
                </a:path>
              </a:pathLst>
            </a:custGeom>
            <a:solidFill>
              <a:srgbClr val="9F83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17" name="Freeform 416"/>
            <p:cNvSpPr>
              <a:spLocks/>
            </p:cNvSpPr>
            <p:nvPr/>
          </p:nvSpPr>
          <p:spPr bwMode="auto">
            <a:xfrm>
              <a:off x="1650" y="3470"/>
              <a:ext cx="23" cy="18"/>
            </a:xfrm>
            <a:custGeom>
              <a:avLst/>
              <a:gdLst>
                <a:gd name="T0" fmla="*/ 162 w 162"/>
                <a:gd name="T1" fmla="*/ 0 h 122"/>
                <a:gd name="T2" fmla="*/ 162 w 162"/>
                <a:gd name="T3" fmla="*/ 31 h 122"/>
                <a:gd name="T4" fmla="*/ 152 w 162"/>
                <a:gd name="T5" fmla="*/ 71 h 122"/>
                <a:gd name="T6" fmla="*/ 132 w 162"/>
                <a:gd name="T7" fmla="*/ 92 h 122"/>
                <a:gd name="T8" fmla="*/ 122 w 162"/>
                <a:gd name="T9" fmla="*/ 111 h 122"/>
                <a:gd name="T10" fmla="*/ 91 w 162"/>
                <a:gd name="T11" fmla="*/ 111 h 122"/>
                <a:gd name="T12" fmla="*/ 71 w 162"/>
                <a:gd name="T13" fmla="*/ 122 h 122"/>
                <a:gd name="T14" fmla="*/ 40 w 162"/>
                <a:gd name="T15" fmla="*/ 122 h 122"/>
                <a:gd name="T16" fmla="*/ 10 w 162"/>
                <a:gd name="T17" fmla="*/ 122 h 122"/>
                <a:gd name="T18" fmla="*/ 0 w 162"/>
                <a:gd name="T19" fmla="*/ 111 h 122"/>
                <a:gd name="T20" fmla="*/ 30 w 162"/>
                <a:gd name="T21" fmla="*/ 71 h 122"/>
                <a:gd name="T22" fmla="*/ 80 w 162"/>
                <a:gd name="T23" fmla="*/ 41 h 122"/>
                <a:gd name="T24" fmla="*/ 122 w 162"/>
                <a:gd name="T25" fmla="*/ 10 h 122"/>
                <a:gd name="T26" fmla="*/ 162 w 162"/>
                <a:gd name="T27" fmla="*/ 0 h 1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2"/>
                <a:gd name="T43" fmla="*/ 0 h 122"/>
                <a:gd name="T44" fmla="*/ 162 w 162"/>
                <a:gd name="T45" fmla="*/ 122 h 1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2" h="122">
                  <a:moveTo>
                    <a:pt x="162" y="0"/>
                  </a:moveTo>
                  <a:lnTo>
                    <a:pt x="162" y="31"/>
                  </a:lnTo>
                  <a:lnTo>
                    <a:pt x="152" y="71"/>
                  </a:lnTo>
                  <a:lnTo>
                    <a:pt x="132" y="92"/>
                  </a:lnTo>
                  <a:lnTo>
                    <a:pt x="122" y="111"/>
                  </a:lnTo>
                  <a:lnTo>
                    <a:pt x="91" y="111"/>
                  </a:lnTo>
                  <a:lnTo>
                    <a:pt x="71" y="122"/>
                  </a:lnTo>
                  <a:lnTo>
                    <a:pt x="40" y="122"/>
                  </a:lnTo>
                  <a:lnTo>
                    <a:pt x="10" y="122"/>
                  </a:lnTo>
                  <a:lnTo>
                    <a:pt x="0" y="111"/>
                  </a:lnTo>
                  <a:lnTo>
                    <a:pt x="30" y="71"/>
                  </a:lnTo>
                  <a:lnTo>
                    <a:pt x="80" y="41"/>
                  </a:lnTo>
                  <a:lnTo>
                    <a:pt x="122" y="10"/>
                  </a:lnTo>
                  <a:lnTo>
                    <a:pt x="162"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18" name="Freeform 417"/>
            <p:cNvSpPr>
              <a:spLocks/>
            </p:cNvSpPr>
            <p:nvPr/>
          </p:nvSpPr>
          <p:spPr bwMode="auto">
            <a:xfrm>
              <a:off x="1081" y="3502"/>
              <a:ext cx="332" cy="200"/>
            </a:xfrm>
            <a:custGeom>
              <a:avLst/>
              <a:gdLst>
                <a:gd name="T0" fmla="*/ 1135 w 2321"/>
                <a:gd name="T1" fmla="*/ 71 h 1399"/>
                <a:gd name="T2" fmla="*/ 1165 w 2321"/>
                <a:gd name="T3" fmla="*/ 193 h 1399"/>
                <a:gd name="T4" fmla="*/ 1226 w 2321"/>
                <a:gd name="T5" fmla="*/ 304 h 1399"/>
                <a:gd name="T6" fmla="*/ 1308 w 2321"/>
                <a:gd name="T7" fmla="*/ 405 h 1399"/>
                <a:gd name="T8" fmla="*/ 1399 w 2321"/>
                <a:gd name="T9" fmla="*/ 497 h 1399"/>
                <a:gd name="T10" fmla="*/ 1510 w 2321"/>
                <a:gd name="T11" fmla="*/ 567 h 1399"/>
                <a:gd name="T12" fmla="*/ 1611 w 2321"/>
                <a:gd name="T13" fmla="*/ 609 h 1399"/>
                <a:gd name="T14" fmla="*/ 1723 w 2321"/>
                <a:gd name="T15" fmla="*/ 618 h 1399"/>
                <a:gd name="T16" fmla="*/ 1834 w 2321"/>
                <a:gd name="T17" fmla="*/ 628 h 1399"/>
                <a:gd name="T18" fmla="*/ 1935 w 2321"/>
                <a:gd name="T19" fmla="*/ 598 h 1399"/>
                <a:gd name="T20" fmla="*/ 2027 w 2321"/>
                <a:gd name="T21" fmla="*/ 558 h 1399"/>
                <a:gd name="T22" fmla="*/ 2118 w 2321"/>
                <a:gd name="T23" fmla="*/ 487 h 1399"/>
                <a:gd name="T24" fmla="*/ 2189 w 2321"/>
                <a:gd name="T25" fmla="*/ 395 h 1399"/>
                <a:gd name="T26" fmla="*/ 2260 w 2321"/>
                <a:gd name="T27" fmla="*/ 821 h 1399"/>
                <a:gd name="T28" fmla="*/ 2158 w 2321"/>
                <a:gd name="T29" fmla="*/ 892 h 1399"/>
                <a:gd name="T30" fmla="*/ 2057 w 2321"/>
                <a:gd name="T31" fmla="*/ 963 h 1399"/>
                <a:gd name="T32" fmla="*/ 1945 w 2321"/>
                <a:gd name="T33" fmla="*/ 1023 h 1399"/>
                <a:gd name="T34" fmla="*/ 1844 w 2321"/>
                <a:gd name="T35" fmla="*/ 1084 h 1399"/>
                <a:gd name="T36" fmla="*/ 1723 w 2321"/>
                <a:gd name="T37" fmla="*/ 1145 h 1399"/>
                <a:gd name="T38" fmla="*/ 1611 w 2321"/>
                <a:gd name="T39" fmla="*/ 1196 h 1399"/>
                <a:gd name="T40" fmla="*/ 1500 w 2321"/>
                <a:gd name="T41" fmla="*/ 1236 h 1399"/>
                <a:gd name="T42" fmla="*/ 1388 w 2321"/>
                <a:gd name="T43" fmla="*/ 1287 h 1399"/>
                <a:gd name="T44" fmla="*/ 1266 w 2321"/>
                <a:gd name="T45" fmla="*/ 1338 h 1399"/>
                <a:gd name="T46" fmla="*/ 1165 w 2321"/>
                <a:gd name="T47" fmla="*/ 1379 h 1399"/>
                <a:gd name="T48" fmla="*/ 1064 w 2321"/>
                <a:gd name="T49" fmla="*/ 1379 h 1399"/>
                <a:gd name="T50" fmla="*/ 963 w 2321"/>
                <a:gd name="T51" fmla="*/ 1389 h 1399"/>
                <a:gd name="T52" fmla="*/ 871 w 2321"/>
                <a:gd name="T53" fmla="*/ 1399 h 1399"/>
                <a:gd name="T54" fmla="*/ 770 w 2321"/>
                <a:gd name="T55" fmla="*/ 1399 h 1399"/>
                <a:gd name="T56" fmla="*/ 679 w 2321"/>
                <a:gd name="T57" fmla="*/ 1389 h 1399"/>
                <a:gd name="T58" fmla="*/ 618 w 2321"/>
                <a:gd name="T59" fmla="*/ 1297 h 1399"/>
                <a:gd name="T60" fmla="*/ 587 w 2321"/>
                <a:gd name="T61" fmla="*/ 1156 h 1399"/>
                <a:gd name="T62" fmla="*/ 557 w 2321"/>
                <a:gd name="T63" fmla="*/ 1023 h 1399"/>
                <a:gd name="T64" fmla="*/ 507 w 2321"/>
                <a:gd name="T65" fmla="*/ 872 h 1399"/>
                <a:gd name="T66" fmla="*/ 467 w 2321"/>
                <a:gd name="T67" fmla="*/ 740 h 1399"/>
                <a:gd name="T68" fmla="*/ 416 w 2321"/>
                <a:gd name="T69" fmla="*/ 618 h 1399"/>
                <a:gd name="T70" fmla="*/ 355 w 2321"/>
                <a:gd name="T71" fmla="*/ 487 h 1399"/>
                <a:gd name="T72" fmla="*/ 274 w 2321"/>
                <a:gd name="T73" fmla="*/ 365 h 1399"/>
                <a:gd name="T74" fmla="*/ 192 w 2321"/>
                <a:gd name="T75" fmla="*/ 254 h 1399"/>
                <a:gd name="T76" fmla="*/ 101 w 2321"/>
                <a:gd name="T77" fmla="*/ 142 h 1399"/>
                <a:gd name="T78" fmla="*/ 0 w 2321"/>
                <a:gd name="T79" fmla="*/ 51 h 1399"/>
                <a:gd name="T80" fmla="*/ 132 w 2321"/>
                <a:gd name="T81" fmla="*/ 31 h 1399"/>
                <a:gd name="T82" fmla="*/ 274 w 2321"/>
                <a:gd name="T83" fmla="*/ 10 h 1399"/>
                <a:gd name="T84" fmla="*/ 406 w 2321"/>
                <a:gd name="T85" fmla="*/ 0 h 1399"/>
                <a:gd name="T86" fmla="*/ 527 w 2321"/>
                <a:gd name="T87" fmla="*/ 31 h 1399"/>
                <a:gd name="T88" fmla="*/ 608 w 2321"/>
                <a:gd name="T89" fmla="*/ 92 h 1399"/>
                <a:gd name="T90" fmla="*/ 669 w 2321"/>
                <a:gd name="T91" fmla="*/ 152 h 1399"/>
                <a:gd name="T92" fmla="*/ 791 w 2321"/>
                <a:gd name="T93" fmla="*/ 121 h 13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321"/>
                <a:gd name="T142" fmla="*/ 0 h 1399"/>
                <a:gd name="T143" fmla="*/ 2321 w 2321"/>
                <a:gd name="T144" fmla="*/ 1399 h 139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321" h="1399">
                  <a:moveTo>
                    <a:pt x="831" y="81"/>
                  </a:moveTo>
                  <a:lnTo>
                    <a:pt x="801" y="20"/>
                  </a:lnTo>
                  <a:lnTo>
                    <a:pt x="1135" y="71"/>
                  </a:lnTo>
                  <a:lnTo>
                    <a:pt x="1135" y="111"/>
                  </a:lnTo>
                  <a:lnTo>
                    <a:pt x="1145" y="152"/>
                  </a:lnTo>
                  <a:lnTo>
                    <a:pt x="1165" y="193"/>
                  </a:lnTo>
                  <a:lnTo>
                    <a:pt x="1186" y="233"/>
                  </a:lnTo>
                  <a:lnTo>
                    <a:pt x="1196" y="264"/>
                  </a:lnTo>
                  <a:lnTo>
                    <a:pt x="1226" y="304"/>
                  </a:lnTo>
                  <a:lnTo>
                    <a:pt x="1247" y="344"/>
                  </a:lnTo>
                  <a:lnTo>
                    <a:pt x="1277" y="386"/>
                  </a:lnTo>
                  <a:lnTo>
                    <a:pt x="1308" y="405"/>
                  </a:lnTo>
                  <a:lnTo>
                    <a:pt x="1338" y="436"/>
                  </a:lnTo>
                  <a:lnTo>
                    <a:pt x="1369" y="466"/>
                  </a:lnTo>
                  <a:lnTo>
                    <a:pt x="1399" y="497"/>
                  </a:lnTo>
                  <a:lnTo>
                    <a:pt x="1439" y="517"/>
                  </a:lnTo>
                  <a:lnTo>
                    <a:pt x="1480" y="548"/>
                  </a:lnTo>
                  <a:lnTo>
                    <a:pt x="1510" y="567"/>
                  </a:lnTo>
                  <a:lnTo>
                    <a:pt x="1550" y="598"/>
                  </a:lnTo>
                  <a:lnTo>
                    <a:pt x="1581" y="598"/>
                  </a:lnTo>
                  <a:lnTo>
                    <a:pt x="1611" y="609"/>
                  </a:lnTo>
                  <a:lnTo>
                    <a:pt x="1642" y="609"/>
                  </a:lnTo>
                  <a:lnTo>
                    <a:pt x="1682" y="618"/>
                  </a:lnTo>
                  <a:lnTo>
                    <a:pt x="1723" y="618"/>
                  </a:lnTo>
                  <a:lnTo>
                    <a:pt x="1754" y="618"/>
                  </a:lnTo>
                  <a:lnTo>
                    <a:pt x="1794" y="618"/>
                  </a:lnTo>
                  <a:lnTo>
                    <a:pt x="1834" y="628"/>
                  </a:lnTo>
                  <a:lnTo>
                    <a:pt x="1865" y="618"/>
                  </a:lnTo>
                  <a:lnTo>
                    <a:pt x="1895" y="609"/>
                  </a:lnTo>
                  <a:lnTo>
                    <a:pt x="1935" y="598"/>
                  </a:lnTo>
                  <a:lnTo>
                    <a:pt x="1966" y="588"/>
                  </a:lnTo>
                  <a:lnTo>
                    <a:pt x="1996" y="567"/>
                  </a:lnTo>
                  <a:lnTo>
                    <a:pt x="2027" y="558"/>
                  </a:lnTo>
                  <a:lnTo>
                    <a:pt x="2057" y="537"/>
                  </a:lnTo>
                  <a:lnTo>
                    <a:pt x="2088" y="517"/>
                  </a:lnTo>
                  <a:lnTo>
                    <a:pt x="2118" y="487"/>
                  </a:lnTo>
                  <a:lnTo>
                    <a:pt x="2139" y="447"/>
                  </a:lnTo>
                  <a:lnTo>
                    <a:pt x="2149" y="405"/>
                  </a:lnTo>
                  <a:lnTo>
                    <a:pt x="2189" y="395"/>
                  </a:lnTo>
                  <a:lnTo>
                    <a:pt x="2321" y="760"/>
                  </a:lnTo>
                  <a:lnTo>
                    <a:pt x="2290" y="790"/>
                  </a:lnTo>
                  <a:lnTo>
                    <a:pt x="2260" y="821"/>
                  </a:lnTo>
                  <a:lnTo>
                    <a:pt x="2219" y="841"/>
                  </a:lnTo>
                  <a:lnTo>
                    <a:pt x="2199" y="872"/>
                  </a:lnTo>
                  <a:lnTo>
                    <a:pt x="2158" y="892"/>
                  </a:lnTo>
                  <a:lnTo>
                    <a:pt x="2128" y="912"/>
                  </a:lnTo>
                  <a:lnTo>
                    <a:pt x="2088" y="943"/>
                  </a:lnTo>
                  <a:lnTo>
                    <a:pt x="2057" y="963"/>
                  </a:lnTo>
                  <a:lnTo>
                    <a:pt x="2027" y="983"/>
                  </a:lnTo>
                  <a:lnTo>
                    <a:pt x="1986" y="1004"/>
                  </a:lnTo>
                  <a:lnTo>
                    <a:pt x="1945" y="1023"/>
                  </a:lnTo>
                  <a:lnTo>
                    <a:pt x="1916" y="1044"/>
                  </a:lnTo>
                  <a:lnTo>
                    <a:pt x="1874" y="1064"/>
                  </a:lnTo>
                  <a:lnTo>
                    <a:pt x="1844" y="1084"/>
                  </a:lnTo>
                  <a:lnTo>
                    <a:pt x="1804" y="1105"/>
                  </a:lnTo>
                  <a:lnTo>
                    <a:pt x="1773" y="1125"/>
                  </a:lnTo>
                  <a:lnTo>
                    <a:pt x="1723" y="1145"/>
                  </a:lnTo>
                  <a:lnTo>
                    <a:pt x="1693" y="1156"/>
                  </a:lnTo>
                  <a:lnTo>
                    <a:pt x="1651" y="1175"/>
                  </a:lnTo>
                  <a:lnTo>
                    <a:pt x="1611" y="1196"/>
                  </a:lnTo>
                  <a:lnTo>
                    <a:pt x="1571" y="1206"/>
                  </a:lnTo>
                  <a:lnTo>
                    <a:pt x="1540" y="1227"/>
                  </a:lnTo>
                  <a:lnTo>
                    <a:pt x="1500" y="1236"/>
                  </a:lnTo>
                  <a:lnTo>
                    <a:pt x="1459" y="1257"/>
                  </a:lnTo>
                  <a:lnTo>
                    <a:pt x="1419" y="1277"/>
                  </a:lnTo>
                  <a:lnTo>
                    <a:pt x="1388" y="1287"/>
                  </a:lnTo>
                  <a:lnTo>
                    <a:pt x="1348" y="1307"/>
                  </a:lnTo>
                  <a:lnTo>
                    <a:pt x="1308" y="1318"/>
                  </a:lnTo>
                  <a:lnTo>
                    <a:pt x="1266" y="1338"/>
                  </a:lnTo>
                  <a:lnTo>
                    <a:pt x="1236" y="1347"/>
                  </a:lnTo>
                  <a:lnTo>
                    <a:pt x="1196" y="1358"/>
                  </a:lnTo>
                  <a:lnTo>
                    <a:pt x="1165" y="1379"/>
                  </a:lnTo>
                  <a:lnTo>
                    <a:pt x="1125" y="1379"/>
                  </a:lnTo>
                  <a:lnTo>
                    <a:pt x="1094" y="1379"/>
                  </a:lnTo>
                  <a:lnTo>
                    <a:pt x="1064" y="1379"/>
                  </a:lnTo>
                  <a:lnTo>
                    <a:pt x="1033" y="1389"/>
                  </a:lnTo>
                  <a:lnTo>
                    <a:pt x="993" y="1389"/>
                  </a:lnTo>
                  <a:lnTo>
                    <a:pt x="963" y="1389"/>
                  </a:lnTo>
                  <a:lnTo>
                    <a:pt x="932" y="1399"/>
                  </a:lnTo>
                  <a:lnTo>
                    <a:pt x="902" y="1399"/>
                  </a:lnTo>
                  <a:lnTo>
                    <a:pt x="871" y="1399"/>
                  </a:lnTo>
                  <a:lnTo>
                    <a:pt x="841" y="1399"/>
                  </a:lnTo>
                  <a:lnTo>
                    <a:pt x="801" y="1399"/>
                  </a:lnTo>
                  <a:lnTo>
                    <a:pt x="770" y="1399"/>
                  </a:lnTo>
                  <a:lnTo>
                    <a:pt x="740" y="1399"/>
                  </a:lnTo>
                  <a:lnTo>
                    <a:pt x="709" y="1399"/>
                  </a:lnTo>
                  <a:lnTo>
                    <a:pt x="679" y="1389"/>
                  </a:lnTo>
                  <a:lnTo>
                    <a:pt x="648" y="1389"/>
                  </a:lnTo>
                  <a:lnTo>
                    <a:pt x="629" y="1347"/>
                  </a:lnTo>
                  <a:lnTo>
                    <a:pt x="618" y="1297"/>
                  </a:lnTo>
                  <a:lnTo>
                    <a:pt x="608" y="1246"/>
                  </a:lnTo>
                  <a:lnTo>
                    <a:pt x="598" y="1196"/>
                  </a:lnTo>
                  <a:lnTo>
                    <a:pt x="587" y="1156"/>
                  </a:lnTo>
                  <a:lnTo>
                    <a:pt x="578" y="1105"/>
                  </a:lnTo>
                  <a:lnTo>
                    <a:pt x="568" y="1064"/>
                  </a:lnTo>
                  <a:lnTo>
                    <a:pt x="557" y="1023"/>
                  </a:lnTo>
                  <a:lnTo>
                    <a:pt x="537" y="973"/>
                  </a:lnTo>
                  <a:lnTo>
                    <a:pt x="527" y="922"/>
                  </a:lnTo>
                  <a:lnTo>
                    <a:pt x="507" y="872"/>
                  </a:lnTo>
                  <a:lnTo>
                    <a:pt x="496" y="832"/>
                  </a:lnTo>
                  <a:lnTo>
                    <a:pt x="476" y="790"/>
                  </a:lnTo>
                  <a:lnTo>
                    <a:pt x="467" y="740"/>
                  </a:lnTo>
                  <a:lnTo>
                    <a:pt x="446" y="699"/>
                  </a:lnTo>
                  <a:lnTo>
                    <a:pt x="436" y="659"/>
                  </a:lnTo>
                  <a:lnTo>
                    <a:pt x="416" y="618"/>
                  </a:lnTo>
                  <a:lnTo>
                    <a:pt x="395" y="567"/>
                  </a:lnTo>
                  <a:lnTo>
                    <a:pt x="375" y="527"/>
                  </a:lnTo>
                  <a:lnTo>
                    <a:pt x="355" y="487"/>
                  </a:lnTo>
                  <a:lnTo>
                    <a:pt x="324" y="447"/>
                  </a:lnTo>
                  <a:lnTo>
                    <a:pt x="305" y="405"/>
                  </a:lnTo>
                  <a:lnTo>
                    <a:pt x="274" y="365"/>
                  </a:lnTo>
                  <a:lnTo>
                    <a:pt x="253" y="334"/>
                  </a:lnTo>
                  <a:lnTo>
                    <a:pt x="223" y="283"/>
                  </a:lnTo>
                  <a:lnTo>
                    <a:pt x="192" y="254"/>
                  </a:lnTo>
                  <a:lnTo>
                    <a:pt x="162" y="213"/>
                  </a:lnTo>
                  <a:lnTo>
                    <a:pt x="132" y="182"/>
                  </a:lnTo>
                  <a:lnTo>
                    <a:pt x="101" y="142"/>
                  </a:lnTo>
                  <a:lnTo>
                    <a:pt x="71" y="102"/>
                  </a:lnTo>
                  <a:lnTo>
                    <a:pt x="40" y="71"/>
                  </a:lnTo>
                  <a:lnTo>
                    <a:pt x="0" y="51"/>
                  </a:lnTo>
                  <a:lnTo>
                    <a:pt x="51" y="41"/>
                  </a:lnTo>
                  <a:lnTo>
                    <a:pt x="91" y="31"/>
                  </a:lnTo>
                  <a:lnTo>
                    <a:pt x="132" y="31"/>
                  </a:lnTo>
                  <a:lnTo>
                    <a:pt x="183" y="20"/>
                  </a:lnTo>
                  <a:lnTo>
                    <a:pt x="223" y="10"/>
                  </a:lnTo>
                  <a:lnTo>
                    <a:pt x="274" y="10"/>
                  </a:lnTo>
                  <a:lnTo>
                    <a:pt x="314" y="0"/>
                  </a:lnTo>
                  <a:lnTo>
                    <a:pt x="364" y="0"/>
                  </a:lnTo>
                  <a:lnTo>
                    <a:pt x="406" y="0"/>
                  </a:lnTo>
                  <a:lnTo>
                    <a:pt x="446" y="0"/>
                  </a:lnTo>
                  <a:lnTo>
                    <a:pt x="486" y="10"/>
                  </a:lnTo>
                  <a:lnTo>
                    <a:pt x="527" y="31"/>
                  </a:lnTo>
                  <a:lnTo>
                    <a:pt x="568" y="41"/>
                  </a:lnTo>
                  <a:lnTo>
                    <a:pt x="598" y="71"/>
                  </a:lnTo>
                  <a:lnTo>
                    <a:pt x="608" y="92"/>
                  </a:lnTo>
                  <a:lnTo>
                    <a:pt x="629" y="102"/>
                  </a:lnTo>
                  <a:lnTo>
                    <a:pt x="648" y="121"/>
                  </a:lnTo>
                  <a:lnTo>
                    <a:pt x="669" y="152"/>
                  </a:lnTo>
                  <a:lnTo>
                    <a:pt x="709" y="152"/>
                  </a:lnTo>
                  <a:lnTo>
                    <a:pt x="750" y="152"/>
                  </a:lnTo>
                  <a:lnTo>
                    <a:pt x="791" y="121"/>
                  </a:lnTo>
                  <a:lnTo>
                    <a:pt x="831" y="81"/>
                  </a:lnTo>
                  <a:close/>
                </a:path>
              </a:pathLst>
            </a:custGeom>
            <a:solidFill>
              <a:srgbClr val="666633"/>
            </a:solidFill>
            <a:ln w="0">
              <a:solidFill>
                <a:srgbClr val="6666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19" name="Freeform 418"/>
            <p:cNvSpPr>
              <a:spLocks/>
            </p:cNvSpPr>
            <p:nvPr/>
          </p:nvSpPr>
          <p:spPr bwMode="auto">
            <a:xfrm>
              <a:off x="1081" y="3502"/>
              <a:ext cx="332" cy="200"/>
            </a:xfrm>
            <a:custGeom>
              <a:avLst/>
              <a:gdLst>
                <a:gd name="T0" fmla="*/ 1135 w 2321"/>
                <a:gd name="T1" fmla="*/ 71 h 1399"/>
                <a:gd name="T2" fmla="*/ 1165 w 2321"/>
                <a:gd name="T3" fmla="*/ 193 h 1399"/>
                <a:gd name="T4" fmla="*/ 1226 w 2321"/>
                <a:gd name="T5" fmla="*/ 304 h 1399"/>
                <a:gd name="T6" fmla="*/ 1308 w 2321"/>
                <a:gd name="T7" fmla="*/ 405 h 1399"/>
                <a:gd name="T8" fmla="*/ 1399 w 2321"/>
                <a:gd name="T9" fmla="*/ 497 h 1399"/>
                <a:gd name="T10" fmla="*/ 1510 w 2321"/>
                <a:gd name="T11" fmla="*/ 567 h 1399"/>
                <a:gd name="T12" fmla="*/ 1611 w 2321"/>
                <a:gd name="T13" fmla="*/ 609 h 1399"/>
                <a:gd name="T14" fmla="*/ 1723 w 2321"/>
                <a:gd name="T15" fmla="*/ 618 h 1399"/>
                <a:gd name="T16" fmla="*/ 1834 w 2321"/>
                <a:gd name="T17" fmla="*/ 628 h 1399"/>
                <a:gd name="T18" fmla="*/ 1935 w 2321"/>
                <a:gd name="T19" fmla="*/ 598 h 1399"/>
                <a:gd name="T20" fmla="*/ 2027 w 2321"/>
                <a:gd name="T21" fmla="*/ 558 h 1399"/>
                <a:gd name="T22" fmla="*/ 2118 w 2321"/>
                <a:gd name="T23" fmla="*/ 487 h 1399"/>
                <a:gd name="T24" fmla="*/ 2189 w 2321"/>
                <a:gd name="T25" fmla="*/ 395 h 1399"/>
                <a:gd name="T26" fmla="*/ 2260 w 2321"/>
                <a:gd name="T27" fmla="*/ 821 h 1399"/>
                <a:gd name="T28" fmla="*/ 2158 w 2321"/>
                <a:gd name="T29" fmla="*/ 892 h 1399"/>
                <a:gd name="T30" fmla="*/ 2057 w 2321"/>
                <a:gd name="T31" fmla="*/ 963 h 1399"/>
                <a:gd name="T32" fmla="*/ 1945 w 2321"/>
                <a:gd name="T33" fmla="*/ 1023 h 1399"/>
                <a:gd name="T34" fmla="*/ 1844 w 2321"/>
                <a:gd name="T35" fmla="*/ 1084 h 1399"/>
                <a:gd name="T36" fmla="*/ 1723 w 2321"/>
                <a:gd name="T37" fmla="*/ 1145 h 1399"/>
                <a:gd name="T38" fmla="*/ 1611 w 2321"/>
                <a:gd name="T39" fmla="*/ 1196 h 1399"/>
                <a:gd name="T40" fmla="*/ 1500 w 2321"/>
                <a:gd name="T41" fmla="*/ 1236 h 1399"/>
                <a:gd name="T42" fmla="*/ 1388 w 2321"/>
                <a:gd name="T43" fmla="*/ 1287 h 1399"/>
                <a:gd name="T44" fmla="*/ 1266 w 2321"/>
                <a:gd name="T45" fmla="*/ 1338 h 1399"/>
                <a:gd name="T46" fmla="*/ 1165 w 2321"/>
                <a:gd name="T47" fmla="*/ 1379 h 1399"/>
                <a:gd name="T48" fmla="*/ 1064 w 2321"/>
                <a:gd name="T49" fmla="*/ 1379 h 1399"/>
                <a:gd name="T50" fmla="*/ 963 w 2321"/>
                <a:gd name="T51" fmla="*/ 1389 h 1399"/>
                <a:gd name="T52" fmla="*/ 871 w 2321"/>
                <a:gd name="T53" fmla="*/ 1399 h 1399"/>
                <a:gd name="T54" fmla="*/ 770 w 2321"/>
                <a:gd name="T55" fmla="*/ 1399 h 1399"/>
                <a:gd name="T56" fmla="*/ 679 w 2321"/>
                <a:gd name="T57" fmla="*/ 1389 h 1399"/>
                <a:gd name="T58" fmla="*/ 618 w 2321"/>
                <a:gd name="T59" fmla="*/ 1297 h 1399"/>
                <a:gd name="T60" fmla="*/ 587 w 2321"/>
                <a:gd name="T61" fmla="*/ 1156 h 1399"/>
                <a:gd name="T62" fmla="*/ 557 w 2321"/>
                <a:gd name="T63" fmla="*/ 1023 h 1399"/>
                <a:gd name="T64" fmla="*/ 507 w 2321"/>
                <a:gd name="T65" fmla="*/ 872 h 1399"/>
                <a:gd name="T66" fmla="*/ 467 w 2321"/>
                <a:gd name="T67" fmla="*/ 740 h 1399"/>
                <a:gd name="T68" fmla="*/ 416 w 2321"/>
                <a:gd name="T69" fmla="*/ 618 h 1399"/>
                <a:gd name="T70" fmla="*/ 355 w 2321"/>
                <a:gd name="T71" fmla="*/ 487 h 1399"/>
                <a:gd name="T72" fmla="*/ 274 w 2321"/>
                <a:gd name="T73" fmla="*/ 365 h 1399"/>
                <a:gd name="T74" fmla="*/ 192 w 2321"/>
                <a:gd name="T75" fmla="*/ 254 h 1399"/>
                <a:gd name="T76" fmla="*/ 101 w 2321"/>
                <a:gd name="T77" fmla="*/ 142 h 1399"/>
                <a:gd name="T78" fmla="*/ 0 w 2321"/>
                <a:gd name="T79" fmla="*/ 51 h 1399"/>
                <a:gd name="T80" fmla="*/ 132 w 2321"/>
                <a:gd name="T81" fmla="*/ 31 h 1399"/>
                <a:gd name="T82" fmla="*/ 274 w 2321"/>
                <a:gd name="T83" fmla="*/ 10 h 1399"/>
                <a:gd name="T84" fmla="*/ 406 w 2321"/>
                <a:gd name="T85" fmla="*/ 0 h 1399"/>
                <a:gd name="T86" fmla="*/ 527 w 2321"/>
                <a:gd name="T87" fmla="*/ 31 h 1399"/>
                <a:gd name="T88" fmla="*/ 608 w 2321"/>
                <a:gd name="T89" fmla="*/ 92 h 1399"/>
                <a:gd name="T90" fmla="*/ 669 w 2321"/>
                <a:gd name="T91" fmla="*/ 152 h 1399"/>
                <a:gd name="T92" fmla="*/ 791 w 2321"/>
                <a:gd name="T93" fmla="*/ 121 h 13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321"/>
                <a:gd name="T142" fmla="*/ 0 h 1399"/>
                <a:gd name="T143" fmla="*/ 2321 w 2321"/>
                <a:gd name="T144" fmla="*/ 1399 h 139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321" h="1399">
                  <a:moveTo>
                    <a:pt x="831" y="81"/>
                  </a:moveTo>
                  <a:lnTo>
                    <a:pt x="801" y="20"/>
                  </a:lnTo>
                  <a:lnTo>
                    <a:pt x="1135" y="71"/>
                  </a:lnTo>
                  <a:lnTo>
                    <a:pt x="1135" y="111"/>
                  </a:lnTo>
                  <a:lnTo>
                    <a:pt x="1145" y="152"/>
                  </a:lnTo>
                  <a:lnTo>
                    <a:pt x="1165" y="193"/>
                  </a:lnTo>
                  <a:lnTo>
                    <a:pt x="1186" y="233"/>
                  </a:lnTo>
                  <a:lnTo>
                    <a:pt x="1196" y="264"/>
                  </a:lnTo>
                  <a:lnTo>
                    <a:pt x="1226" y="304"/>
                  </a:lnTo>
                  <a:lnTo>
                    <a:pt x="1247" y="344"/>
                  </a:lnTo>
                  <a:lnTo>
                    <a:pt x="1277" y="386"/>
                  </a:lnTo>
                  <a:lnTo>
                    <a:pt x="1308" y="405"/>
                  </a:lnTo>
                  <a:lnTo>
                    <a:pt x="1338" y="436"/>
                  </a:lnTo>
                  <a:lnTo>
                    <a:pt x="1369" y="466"/>
                  </a:lnTo>
                  <a:lnTo>
                    <a:pt x="1399" y="497"/>
                  </a:lnTo>
                  <a:lnTo>
                    <a:pt x="1439" y="517"/>
                  </a:lnTo>
                  <a:lnTo>
                    <a:pt x="1480" y="548"/>
                  </a:lnTo>
                  <a:lnTo>
                    <a:pt x="1510" y="567"/>
                  </a:lnTo>
                  <a:lnTo>
                    <a:pt x="1550" y="598"/>
                  </a:lnTo>
                  <a:lnTo>
                    <a:pt x="1581" y="598"/>
                  </a:lnTo>
                  <a:lnTo>
                    <a:pt x="1611" y="609"/>
                  </a:lnTo>
                  <a:lnTo>
                    <a:pt x="1642" y="609"/>
                  </a:lnTo>
                  <a:lnTo>
                    <a:pt x="1682" y="618"/>
                  </a:lnTo>
                  <a:lnTo>
                    <a:pt x="1723" y="618"/>
                  </a:lnTo>
                  <a:lnTo>
                    <a:pt x="1754" y="618"/>
                  </a:lnTo>
                  <a:lnTo>
                    <a:pt x="1794" y="618"/>
                  </a:lnTo>
                  <a:lnTo>
                    <a:pt x="1834" y="628"/>
                  </a:lnTo>
                  <a:lnTo>
                    <a:pt x="1865" y="618"/>
                  </a:lnTo>
                  <a:lnTo>
                    <a:pt x="1895" y="609"/>
                  </a:lnTo>
                  <a:lnTo>
                    <a:pt x="1935" y="598"/>
                  </a:lnTo>
                  <a:lnTo>
                    <a:pt x="1966" y="588"/>
                  </a:lnTo>
                  <a:lnTo>
                    <a:pt x="1996" y="567"/>
                  </a:lnTo>
                  <a:lnTo>
                    <a:pt x="2027" y="558"/>
                  </a:lnTo>
                  <a:lnTo>
                    <a:pt x="2057" y="537"/>
                  </a:lnTo>
                  <a:lnTo>
                    <a:pt x="2088" y="517"/>
                  </a:lnTo>
                  <a:lnTo>
                    <a:pt x="2118" y="487"/>
                  </a:lnTo>
                  <a:lnTo>
                    <a:pt x="2139" y="447"/>
                  </a:lnTo>
                  <a:lnTo>
                    <a:pt x="2149" y="405"/>
                  </a:lnTo>
                  <a:lnTo>
                    <a:pt x="2189" y="395"/>
                  </a:lnTo>
                  <a:lnTo>
                    <a:pt x="2321" y="760"/>
                  </a:lnTo>
                  <a:lnTo>
                    <a:pt x="2290" y="790"/>
                  </a:lnTo>
                  <a:lnTo>
                    <a:pt x="2260" y="821"/>
                  </a:lnTo>
                  <a:lnTo>
                    <a:pt x="2219" y="841"/>
                  </a:lnTo>
                  <a:lnTo>
                    <a:pt x="2199" y="872"/>
                  </a:lnTo>
                  <a:lnTo>
                    <a:pt x="2158" y="892"/>
                  </a:lnTo>
                  <a:lnTo>
                    <a:pt x="2128" y="912"/>
                  </a:lnTo>
                  <a:lnTo>
                    <a:pt x="2088" y="943"/>
                  </a:lnTo>
                  <a:lnTo>
                    <a:pt x="2057" y="963"/>
                  </a:lnTo>
                  <a:lnTo>
                    <a:pt x="2027" y="983"/>
                  </a:lnTo>
                  <a:lnTo>
                    <a:pt x="1986" y="1004"/>
                  </a:lnTo>
                  <a:lnTo>
                    <a:pt x="1945" y="1023"/>
                  </a:lnTo>
                  <a:lnTo>
                    <a:pt x="1916" y="1044"/>
                  </a:lnTo>
                  <a:lnTo>
                    <a:pt x="1874" y="1064"/>
                  </a:lnTo>
                  <a:lnTo>
                    <a:pt x="1844" y="1084"/>
                  </a:lnTo>
                  <a:lnTo>
                    <a:pt x="1804" y="1105"/>
                  </a:lnTo>
                  <a:lnTo>
                    <a:pt x="1773" y="1125"/>
                  </a:lnTo>
                  <a:lnTo>
                    <a:pt x="1723" y="1145"/>
                  </a:lnTo>
                  <a:lnTo>
                    <a:pt x="1693" y="1156"/>
                  </a:lnTo>
                  <a:lnTo>
                    <a:pt x="1651" y="1175"/>
                  </a:lnTo>
                  <a:lnTo>
                    <a:pt x="1611" y="1196"/>
                  </a:lnTo>
                  <a:lnTo>
                    <a:pt x="1571" y="1206"/>
                  </a:lnTo>
                  <a:lnTo>
                    <a:pt x="1540" y="1227"/>
                  </a:lnTo>
                  <a:lnTo>
                    <a:pt x="1500" y="1236"/>
                  </a:lnTo>
                  <a:lnTo>
                    <a:pt x="1459" y="1257"/>
                  </a:lnTo>
                  <a:lnTo>
                    <a:pt x="1419" y="1277"/>
                  </a:lnTo>
                  <a:lnTo>
                    <a:pt x="1388" y="1287"/>
                  </a:lnTo>
                  <a:lnTo>
                    <a:pt x="1348" y="1307"/>
                  </a:lnTo>
                  <a:lnTo>
                    <a:pt x="1308" y="1318"/>
                  </a:lnTo>
                  <a:lnTo>
                    <a:pt x="1266" y="1338"/>
                  </a:lnTo>
                  <a:lnTo>
                    <a:pt x="1236" y="1347"/>
                  </a:lnTo>
                  <a:lnTo>
                    <a:pt x="1196" y="1358"/>
                  </a:lnTo>
                  <a:lnTo>
                    <a:pt x="1165" y="1379"/>
                  </a:lnTo>
                  <a:lnTo>
                    <a:pt x="1125" y="1379"/>
                  </a:lnTo>
                  <a:lnTo>
                    <a:pt x="1094" y="1379"/>
                  </a:lnTo>
                  <a:lnTo>
                    <a:pt x="1064" y="1379"/>
                  </a:lnTo>
                  <a:lnTo>
                    <a:pt x="1033" y="1389"/>
                  </a:lnTo>
                  <a:lnTo>
                    <a:pt x="993" y="1389"/>
                  </a:lnTo>
                  <a:lnTo>
                    <a:pt x="963" y="1389"/>
                  </a:lnTo>
                  <a:lnTo>
                    <a:pt x="932" y="1399"/>
                  </a:lnTo>
                  <a:lnTo>
                    <a:pt x="902" y="1399"/>
                  </a:lnTo>
                  <a:lnTo>
                    <a:pt x="871" y="1399"/>
                  </a:lnTo>
                  <a:lnTo>
                    <a:pt x="841" y="1399"/>
                  </a:lnTo>
                  <a:lnTo>
                    <a:pt x="801" y="1399"/>
                  </a:lnTo>
                  <a:lnTo>
                    <a:pt x="770" y="1399"/>
                  </a:lnTo>
                  <a:lnTo>
                    <a:pt x="740" y="1399"/>
                  </a:lnTo>
                  <a:lnTo>
                    <a:pt x="709" y="1399"/>
                  </a:lnTo>
                  <a:lnTo>
                    <a:pt x="679" y="1389"/>
                  </a:lnTo>
                  <a:lnTo>
                    <a:pt x="648" y="1389"/>
                  </a:lnTo>
                  <a:lnTo>
                    <a:pt x="629" y="1347"/>
                  </a:lnTo>
                  <a:lnTo>
                    <a:pt x="618" y="1297"/>
                  </a:lnTo>
                  <a:lnTo>
                    <a:pt x="608" y="1246"/>
                  </a:lnTo>
                  <a:lnTo>
                    <a:pt x="598" y="1196"/>
                  </a:lnTo>
                  <a:lnTo>
                    <a:pt x="587" y="1156"/>
                  </a:lnTo>
                  <a:lnTo>
                    <a:pt x="578" y="1105"/>
                  </a:lnTo>
                  <a:lnTo>
                    <a:pt x="568" y="1064"/>
                  </a:lnTo>
                  <a:lnTo>
                    <a:pt x="557" y="1023"/>
                  </a:lnTo>
                  <a:lnTo>
                    <a:pt x="537" y="973"/>
                  </a:lnTo>
                  <a:lnTo>
                    <a:pt x="527" y="922"/>
                  </a:lnTo>
                  <a:lnTo>
                    <a:pt x="507" y="872"/>
                  </a:lnTo>
                  <a:lnTo>
                    <a:pt x="496" y="832"/>
                  </a:lnTo>
                  <a:lnTo>
                    <a:pt x="476" y="790"/>
                  </a:lnTo>
                  <a:lnTo>
                    <a:pt x="467" y="740"/>
                  </a:lnTo>
                  <a:lnTo>
                    <a:pt x="446" y="699"/>
                  </a:lnTo>
                  <a:lnTo>
                    <a:pt x="436" y="659"/>
                  </a:lnTo>
                  <a:lnTo>
                    <a:pt x="416" y="618"/>
                  </a:lnTo>
                  <a:lnTo>
                    <a:pt x="395" y="567"/>
                  </a:lnTo>
                  <a:lnTo>
                    <a:pt x="375" y="527"/>
                  </a:lnTo>
                  <a:lnTo>
                    <a:pt x="355" y="487"/>
                  </a:lnTo>
                  <a:lnTo>
                    <a:pt x="324" y="447"/>
                  </a:lnTo>
                  <a:lnTo>
                    <a:pt x="305" y="405"/>
                  </a:lnTo>
                  <a:lnTo>
                    <a:pt x="274" y="365"/>
                  </a:lnTo>
                  <a:lnTo>
                    <a:pt x="253" y="334"/>
                  </a:lnTo>
                  <a:lnTo>
                    <a:pt x="223" y="283"/>
                  </a:lnTo>
                  <a:lnTo>
                    <a:pt x="192" y="254"/>
                  </a:lnTo>
                  <a:lnTo>
                    <a:pt x="162" y="213"/>
                  </a:lnTo>
                  <a:lnTo>
                    <a:pt x="132" y="182"/>
                  </a:lnTo>
                  <a:lnTo>
                    <a:pt x="101" y="142"/>
                  </a:lnTo>
                  <a:lnTo>
                    <a:pt x="71" y="102"/>
                  </a:lnTo>
                  <a:lnTo>
                    <a:pt x="40" y="71"/>
                  </a:lnTo>
                  <a:lnTo>
                    <a:pt x="0" y="51"/>
                  </a:lnTo>
                  <a:lnTo>
                    <a:pt x="51" y="41"/>
                  </a:lnTo>
                  <a:lnTo>
                    <a:pt x="91" y="31"/>
                  </a:lnTo>
                  <a:lnTo>
                    <a:pt x="132" y="31"/>
                  </a:lnTo>
                  <a:lnTo>
                    <a:pt x="183" y="20"/>
                  </a:lnTo>
                  <a:lnTo>
                    <a:pt x="223" y="10"/>
                  </a:lnTo>
                  <a:lnTo>
                    <a:pt x="274" y="10"/>
                  </a:lnTo>
                  <a:lnTo>
                    <a:pt x="314" y="0"/>
                  </a:lnTo>
                  <a:lnTo>
                    <a:pt x="364" y="0"/>
                  </a:lnTo>
                  <a:lnTo>
                    <a:pt x="406" y="0"/>
                  </a:lnTo>
                  <a:lnTo>
                    <a:pt x="446" y="0"/>
                  </a:lnTo>
                  <a:lnTo>
                    <a:pt x="486" y="10"/>
                  </a:lnTo>
                  <a:lnTo>
                    <a:pt x="527" y="31"/>
                  </a:lnTo>
                  <a:lnTo>
                    <a:pt x="568" y="41"/>
                  </a:lnTo>
                  <a:lnTo>
                    <a:pt x="598" y="71"/>
                  </a:lnTo>
                  <a:lnTo>
                    <a:pt x="608" y="92"/>
                  </a:lnTo>
                  <a:lnTo>
                    <a:pt x="629" y="102"/>
                  </a:lnTo>
                  <a:lnTo>
                    <a:pt x="648" y="121"/>
                  </a:lnTo>
                  <a:lnTo>
                    <a:pt x="669" y="152"/>
                  </a:lnTo>
                  <a:lnTo>
                    <a:pt x="709" y="152"/>
                  </a:lnTo>
                  <a:lnTo>
                    <a:pt x="750" y="152"/>
                  </a:lnTo>
                  <a:lnTo>
                    <a:pt x="791" y="121"/>
                  </a:lnTo>
                  <a:lnTo>
                    <a:pt x="831" y="81"/>
                  </a:lnTo>
                </a:path>
              </a:pathLst>
            </a:custGeom>
            <a:noFill/>
            <a:ln w="0">
              <a:solidFill>
                <a:srgbClr val="6666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20" name="Freeform 419"/>
            <p:cNvSpPr>
              <a:spLocks/>
            </p:cNvSpPr>
            <p:nvPr/>
          </p:nvSpPr>
          <p:spPr bwMode="auto">
            <a:xfrm>
              <a:off x="1453" y="3502"/>
              <a:ext cx="352" cy="224"/>
            </a:xfrm>
            <a:custGeom>
              <a:avLst/>
              <a:gdLst>
                <a:gd name="T0" fmla="*/ 1369 w 2464"/>
                <a:gd name="T1" fmla="*/ 142 h 1570"/>
                <a:gd name="T2" fmla="*/ 1308 w 2464"/>
                <a:gd name="T3" fmla="*/ 274 h 1570"/>
                <a:gd name="T4" fmla="*/ 1400 w 2464"/>
                <a:gd name="T5" fmla="*/ 264 h 1570"/>
                <a:gd name="T6" fmla="*/ 1511 w 2464"/>
                <a:gd name="T7" fmla="*/ 182 h 1570"/>
                <a:gd name="T8" fmla="*/ 1623 w 2464"/>
                <a:gd name="T9" fmla="*/ 102 h 1570"/>
                <a:gd name="T10" fmla="*/ 1734 w 2464"/>
                <a:gd name="T11" fmla="*/ 121 h 1570"/>
                <a:gd name="T12" fmla="*/ 1724 w 2464"/>
                <a:gd name="T13" fmla="*/ 203 h 1570"/>
                <a:gd name="T14" fmla="*/ 1623 w 2464"/>
                <a:gd name="T15" fmla="*/ 254 h 1570"/>
                <a:gd name="T16" fmla="*/ 1531 w 2464"/>
                <a:gd name="T17" fmla="*/ 325 h 1570"/>
                <a:gd name="T18" fmla="*/ 1632 w 2464"/>
                <a:gd name="T19" fmla="*/ 375 h 1570"/>
                <a:gd name="T20" fmla="*/ 1774 w 2464"/>
                <a:gd name="T21" fmla="*/ 283 h 1570"/>
                <a:gd name="T22" fmla="*/ 1916 w 2464"/>
                <a:gd name="T23" fmla="*/ 213 h 1570"/>
                <a:gd name="T24" fmla="*/ 2058 w 2464"/>
                <a:gd name="T25" fmla="*/ 274 h 1570"/>
                <a:gd name="T26" fmla="*/ 2210 w 2464"/>
                <a:gd name="T27" fmla="*/ 334 h 1570"/>
                <a:gd name="T28" fmla="*/ 2352 w 2464"/>
                <a:gd name="T29" fmla="*/ 405 h 1570"/>
                <a:gd name="T30" fmla="*/ 2412 w 2464"/>
                <a:gd name="T31" fmla="*/ 487 h 1570"/>
                <a:gd name="T32" fmla="*/ 2271 w 2464"/>
                <a:gd name="T33" fmla="*/ 567 h 1570"/>
                <a:gd name="T34" fmla="*/ 2138 w 2464"/>
                <a:gd name="T35" fmla="*/ 689 h 1570"/>
                <a:gd name="T36" fmla="*/ 2027 w 2464"/>
                <a:gd name="T37" fmla="*/ 811 h 1570"/>
                <a:gd name="T38" fmla="*/ 1926 w 2464"/>
                <a:gd name="T39" fmla="*/ 963 h 1570"/>
                <a:gd name="T40" fmla="*/ 1845 w 2464"/>
                <a:gd name="T41" fmla="*/ 1115 h 1570"/>
                <a:gd name="T42" fmla="*/ 1774 w 2464"/>
                <a:gd name="T43" fmla="*/ 1277 h 1570"/>
                <a:gd name="T44" fmla="*/ 1713 w 2464"/>
                <a:gd name="T45" fmla="*/ 1439 h 1570"/>
                <a:gd name="T46" fmla="*/ 1673 w 2464"/>
                <a:gd name="T47" fmla="*/ 1561 h 1570"/>
                <a:gd name="T48" fmla="*/ 1551 w 2464"/>
                <a:gd name="T49" fmla="*/ 1541 h 1570"/>
                <a:gd name="T50" fmla="*/ 1450 w 2464"/>
                <a:gd name="T51" fmla="*/ 1520 h 1570"/>
                <a:gd name="T52" fmla="*/ 1308 w 2464"/>
                <a:gd name="T53" fmla="*/ 1500 h 1570"/>
                <a:gd name="T54" fmla="*/ 1177 w 2464"/>
                <a:gd name="T55" fmla="*/ 1459 h 1570"/>
                <a:gd name="T56" fmla="*/ 994 w 2464"/>
                <a:gd name="T57" fmla="*/ 1399 h 1570"/>
                <a:gd name="T58" fmla="*/ 822 w 2464"/>
                <a:gd name="T59" fmla="*/ 1338 h 1570"/>
                <a:gd name="T60" fmla="*/ 700 w 2464"/>
                <a:gd name="T61" fmla="*/ 1277 h 1570"/>
                <a:gd name="T62" fmla="*/ 568 w 2464"/>
                <a:gd name="T63" fmla="*/ 1206 h 1570"/>
                <a:gd name="T64" fmla="*/ 426 w 2464"/>
                <a:gd name="T65" fmla="*/ 1135 h 1570"/>
                <a:gd name="T66" fmla="*/ 315 w 2464"/>
                <a:gd name="T67" fmla="*/ 1054 h 1570"/>
                <a:gd name="T68" fmla="*/ 142 w 2464"/>
                <a:gd name="T69" fmla="*/ 933 h 1570"/>
                <a:gd name="T70" fmla="*/ 0 w 2464"/>
                <a:gd name="T71" fmla="*/ 872 h 1570"/>
                <a:gd name="T72" fmla="*/ 31 w 2464"/>
                <a:gd name="T73" fmla="*/ 740 h 1570"/>
                <a:gd name="T74" fmla="*/ 71 w 2464"/>
                <a:gd name="T75" fmla="*/ 628 h 1570"/>
                <a:gd name="T76" fmla="*/ 122 w 2464"/>
                <a:gd name="T77" fmla="*/ 527 h 1570"/>
                <a:gd name="T78" fmla="*/ 193 w 2464"/>
                <a:gd name="T79" fmla="*/ 416 h 1570"/>
                <a:gd name="T80" fmla="*/ 386 w 2464"/>
                <a:gd name="T81" fmla="*/ 497 h 1570"/>
                <a:gd name="T82" fmla="*/ 538 w 2464"/>
                <a:gd name="T83" fmla="*/ 517 h 1570"/>
                <a:gd name="T84" fmla="*/ 649 w 2464"/>
                <a:gd name="T85" fmla="*/ 527 h 1570"/>
                <a:gd name="T86" fmla="*/ 750 w 2464"/>
                <a:gd name="T87" fmla="*/ 517 h 1570"/>
                <a:gd name="T88" fmla="*/ 912 w 2464"/>
                <a:gd name="T89" fmla="*/ 487 h 1570"/>
                <a:gd name="T90" fmla="*/ 1064 w 2464"/>
                <a:gd name="T91" fmla="*/ 386 h 1570"/>
                <a:gd name="T92" fmla="*/ 1146 w 2464"/>
                <a:gd name="T93" fmla="*/ 283 h 1570"/>
                <a:gd name="T94" fmla="*/ 1217 w 2464"/>
                <a:gd name="T95" fmla="*/ 172 h 1570"/>
                <a:gd name="T96" fmla="*/ 1278 w 2464"/>
                <a:gd name="T97" fmla="*/ 61 h 15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464"/>
                <a:gd name="T148" fmla="*/ 0 h 1570"/>
                <a:gd name="T149" fmla="*/ 2464 w 2464"/>
                <a:gd name="T150" fmla="*/ 1570 h 15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464" h="1570">
                  <a:moveTo>
                    <a:pt x="1419" y="51"/>
                  </a:moveTo>
                  <a:lnTo>
                    <a:pt x="1400" y="71"/>
                  </a:lnTo>
                  <a:lnTo>
                    <a:pt x="1389" y="102"/>
                  </a:lnTo>
                  <a:lnTo>
                    <a:pt x="1369" y="142"/>
                  </a:lnTo>
                  <a:lnTo>
                    <a:pt x="1339" y="172"/>
                  </a:lnTo>
                  <a:lnTo>
                    <a:pt x="1318" y="213"/>
                  </a:lnTo>
                  <a:lnTo>
                    <a:pt x="1308" y="243"/>
                  </a:lnTo>
                  <a:lnTo>
                    <a:pt x="1308" y="274"/>
                  </a:lnTo>
                  <a:lnTo>
                    <a:pt x="1328" y="304"/>
                  </a:lnTo>
                  <a:lnTo>
                    <a:pt x="1348" y="294"/>
                  </a:lnTo>
                  <a:lnTo>
                    <a:pt x="1379" y="283"/>
                  </a:lnTo>
                  <a:lnTo>
                    <a:pt x="1400" y="264"/>
                  </a:lnTo>
                  <a:lnTo>
                    <a:pt x="1429" y="254"/>
                  </a:lnTo>
                  <a:lnTo>
                    <a:pt x="1459" y="223"/>
                  </a:lnTo>
                  <a:lnTo>
                    <a:pt x="1480" y="203"/>
                  </a:lnTo>
                  <a:lnTo>
                    <a:pt x="1511" y="182"/>
                  </a:lnTo>
                  <a:lnTo>
                    <a:pt x="1541" y="163"/>
                  </a:lnTo>
                  <a:lnTo>
                    <a:pt x="1562" y="132"/>
                  </a:lnTo>
                  <a:lnTo>
                    <a:pt x="1591" y="121"/>
                  </a:lnTo>
                  <a:lnTo>
                    <a:pt x="1623" y="102"/>
                  </a:lnTo>
                  <a:lnTo>
                    <a:pt x="1652" y="102"/>
                  </a:lnTo>
                  <a:lnTo>
                    <a:pt x="1682" y="92"/>
                  </a:lnTo>
                  <a:lnTo>
                    <a:pt x="1703" y="102"/>
                  </a:lnTo>
                  <a:lnTo>
                    <a:pt x="1734" y="121"/>
                  </a:lnTo>
                  <a:lnTo>
                    <a:pt x="1774" y="152"/>
                  </a:lnTo>
                  <a:lnTo>
                    <a:pt x="1764" y="172"/>
                  </a:lnTo>
                  <a:lnTo>
                    <a:pt x="1754" y="193"/>
                  </a:lnTo>
                  <a:lnTo>
                    <a:pt x="1724" y="203"/>
                  </a:lnTo>
                  <a:lnTo>
                    <a:pt x="1703" y="223"/>
                  </a:lnTo>
                  <a:lnTo>
                    <a:pt x="1682" y="233"/>
                  </a:lnTo>
                  <a:lnTo>
                    <a:pt x="1652" y="243"/>
                  </a:lnTo>
                  <a:lnTo>
                    <a:pt x="1623" y="254"/>
                  </a:lnTo>
                  <a:lnTo>
                    <a:pt x="1602" y="264"/>
                  </a:lnTo>
                  <a:lnTo>
                    <a:pt x="1551" y="283"/>
                  </a:lnTo>
                  <a:lnTo>
                    <a:pt x="1531" y="314"/>
                  </a:lnTo>
                  <a:lnTo>
                    <a:pt x="1531" y="325"/>
                  </a:lnTo>
                  <a:lnTo>
                    <a:pt x="1541" y="344"/>
                  </a:lnTo>
                  <a:lnTo>
                    <a:pt x="1562" y="365"/>
                  </a:lnTo>
                  <a:lnTo>
                    <a:pt x="1591" y="395"/>
                  </a:lnTo>
                  <a:lnTo>
                    <a:pt x="1632" y="375"/>
                  </a:lnTo>
                  <a:lnTo>
                    <a:pt x="1673" y="365"/>
                  </a:lnTo>
                  <a:lnTo>
                    <a:pt x="1703" y="334"/>
                  </a:lnTo>
                  <a:lnTo>
                    <a:pt x="1743" y="314"/>
                  </a:lnTo>
                  <a:lnTo>
                    <a:pt x="1774" y="283"/>
                  </a:lnTo>
                  <a:lnTo>
                    <a:pt x="1814" y="254"/>
                  </a:lnTo>
                  <a:lnTo>
                    <a:pt x="1845" y="223"/>
                  </a:lnTo>
                  <a:lnTo>
                    <a:pt x="1886" y="203"/>
                  </a:lnTo>
                  <a:lnTo>
                    <a:pt x="1916" y="213"/>
                  </a:lnTo>
                  <a:lnTo>
                    <a:pt x="1957" y="223"/>
                  </a:lnTo>
                  <a:lnTo>
                    <a:pt x="1987" y="243"/>
                  </a:lnTo>
                  <a:lnTo>
                    <a:pt x="2027" y="254"/>
                  </a:lnTo>
                  <a:lnTo>
                    <a:pt x="2058" y="274"/>
                  </a:lnTo>
                  <a:lnTo>
                    <a:pt x="2098" y="283"/>
                  </a:lnTo>
                  <a:lnTo>
                    <a:pt x="2138" y="304"/>
                  </a:lnTo>
                  <a:lnTo>
                    <a:pt x="2180" y="325"/>
                  </a:lnTo>
                  <a:lnTo>
                    <a:pt x="2210" y="334"/>
                  </a:lnTo>
                  <a:lnTo>
                    <a:pt x="2241" y="355"/>
                  </a:lnTo>
                  <a:lnTo>
                    <a:pt x="2281" y="375"/>
                  </a:lnTo>
                  <a:lnTo>
                    <a:pt x="2321" y="395"/>
                  </a:lnTo>
                  <a:lnTo>
                    <a:pt x="2352" y="405"/>
                  </a:lnTo>
                  <a:lnTo>
                    <a:pt x="2382" y="426"/>
                  </a:lnTo>
                  <a:lnTo>
                    <a:pt x="2422" y="447"/>
                  </a:lnTo>
                  <a:lnTo>
                    <a:pt x="2464" y="476"/>
                  </a:lnTo>
                  <a:lnTo>
                    <a:pt x="2412" y="487"/>
                  </a:lnTo>
                  <a:lnTo>
                    <a:pt x="2382" y="506"/>
                  </a:lnTo>
                  <a:lnTo>
                    <a:pt x="2342" y="527"/>
                  </a:lnTo>
                  <a:lnTo>
                    <a:pt x="2311" y="548"/>
                  </a:lnTo>
                  <a:lnTo>
                    <a:pt x="2271" y="567"/>
                  </a:lnTo>
                  <a:lnTo>
                    <a:pt x="2230" y="598"/>
                  </a:lnTo>
                  <a:lnTo>
                    <a:pt x="2199" y="628"/>
                  </a:lnTo>
                  <a:lnTo>
                    <a:pt x="2180" y="659"/>
                  </a:lnTo>
                  <a:lnTo>
                    <a:pt x="2138" y="689"/>
                  </a:lnTo>
                  <a:lnTo>
                    <a:pt x="2109" y="710"/>
                  </a:lnTo>
                  <a:lnTo>
                    <a:pt x="2078" y="750"/>
                  </a:lnTo>
                  <a:lnTo>
                    <a:pt x="2058" y="781"/>
                  </a:lnTo>
                  <a:lnTo>
                    <a:pt x="2027" y="811"/>
                  </a:lnTo>
                  <a:lnTo>
                    <a:pt x="1997" y="851"/>
                  </a:lnTo>
                  <a:lnTo>
                    <a:pt x="1976" y="882"/>
                  </a:lnTo>
                  <a:lnTo>
                    <a:pt x="1957" y="922"/>
                  </a:lnTo>
                  <a:lnTo>
                    <a:pt x="1926" y="963"/>
                  </a:lnTo>
                  <a:lnTo>
                    <a:pt x="1905" y="1004"/>
                  </a:lnTo>
                  <a:lnTo>
                    <a:pt x="1875" y="1034"/>
                  </a:lnTo>
                  <a:lnTo>
                    <a:pt x="1865" y="1074"/>
                  </a:lnTo>
                  <a:lnTo>
                    <a:pt x="1845" y="1115"/>
                  </a:lnTo>
                  <a:lnTo>
                    <a:pt x="1825" y="1156"/>
                  </a:lnTo>
                  <a:lnTo>
                    <a:pt x="1804" y="1196"/>
                  </a:lnTo>
                  <a:lnTo>
                    <a:pt x="1794" y="1236"/>
                  </a:lnTo>
                  <a:lnTo>
                    <a:pt x="1774" y="1277"/>
                  </a:lnTo>
                  <a:lnTo>
                    <a:pt x="1754" y="1318"/>
                  </a:lnTo>
                  <a:lnTo>
                    <a:pt x="1743" y="1358"/>
                  </a:lnTo>
                  <a:lnTo>
                    <a:pt x="1734" y="1399"/>
                  </a:lnTo>
                  <a:lnTo>
                    <a:pt x="1713" y="1439"/>
                  </a:lnTo>
                  <a:lnTo>
                    <a:pt x="1713" y="1480"/>
                  </a:lnTo>
                  <a:lnTo>
                    <a:pt x="1703" y="1520"/>
                  </a:lnTo>
                  <a:lnTo>
                    <a:pt x="1703" y="1570"/>
                  </a:lnTo>
                  <a:lnTo>
                    <a:pt x="1673" y="1561"/>
                  </a:lnTo>
                  <a:lnTo>
                    <a:pt x="1642" y="1561"/>
                  </a:lnTo>
                  <a:lnTo>
                    <a:pt x="1612" y="1551"/>
                  </a:lnTo>
                  <a:lnTo>
                    <a:pt x="1581" y="1551"/>
                  </a:lnTo>
                  <a:lnTo>
                    <a:pt x="1551" y="1541"/>
                  </a:lnTo>
                  <a:lnTo>
                    <a:pt x="1531" y="1541"/>
                  </a:lnTo>
                  <a:lnTo>
                    <a:pt x="1501" y="1530"/>
                  </a:lnTo>
                  <a:lnTo>
                    <a:pt x="1480" y="1530"/>
                  </a:lnTo>
                  <a:lnTo>
                    <a:pt x="1450" y="1520"/>
                  </a:lnTo>
                  <a:lnTo>
                    <a:pt x="1419" y="1520"/>
                  </a:lnTo>
                  <a:lnTo>
                    <a:pt x="1389" y="1520"/>
                  </a:lnTo>
                  <a:lnTo>
                    <a:pt x="1369" y="1511"/>
                  </a:lnTo>
                  <a:lnTo>
                    <a:pt x="1308" y="1500"/>
                  </a:lnTo>
                  <a:lnTo>
                    <a:pt x="1257" y="1490"/>
                  </a:lnTo>
                  <a:lnTo>
                    <a:pt x="1227" y="1480"/>
                  </a:lnTo>
                  <a:lnTo>
                    <a:pt x="1207" y="1469"/>
                  </a:lnTo>
                  <a:lnTo>
                    <a:pt x="1177" y="1459"/>
                  </a:lnTo>
                  <a:lnTo>
                    <a:pt x="1156" y="1450"/>
                  </a:lnTo>
                  <a:lnTo>
                    <a:pt x="1095" y="1439"/>
                  </a:lnTo>
                  <a:lnTo>
                    <a:pt x="1055" y="1419"/>
                  </a:lnTo>
                  <a:lnTo>
                    <a:pt x="994" y="1399"/>
                  </a:lnTo>
                  <a:lnTo>
                    <a:pt x="943" y="1379"/>
                  </a:lnTo>
                  <a:lnTo>
                    <a:pt x="893" y="1358"/>
                  </a:lnTo>
                  <a:lnTo>
                    <a:pt x="851" y="1347"/>
                  </a:lnTo>
                  <a:lnTo>
                    <a:pt x="822" y="1338"/>
                  </a:lnTo>
                  <a:lnTo>
                    <a:pt x="791" y="1328"/>
                  </a:lnTo>
                  <a:lnTo>
                    <a:pt x="771" y="1307"/>
                  </a:lnTo>
                  <a:lnTo>
                    <a:pt x="740" y="1297"/>
                  </a:lnTo>
                  <a:lnTo>
                    <a:pt x="700" y="1277"/>
                  </a:lnTo>
                  <a:lnTo>
                    <a:pt x="649" y="1246"/>
                  </a:lnTo>
                  <a:lnTo>
                    <a:pt x="618" y="1236"/>
                  </a:lnTo>
                  <a:lnTo>
                    <a:pt x="599" y="1216"/>
                  </a:lnTo>
                  <a:lnTo>
                    <a:pt x="568" y="1206"/>
                  </a:lnTo>
                  <a:lnTo>
                    <a:pt x="548" y="1196"/>
                  </a:lnTo>
                  <a:lnTo>
                    <a:pt x="507" y="1175"/>
                  </a:lnTo>
                  <a:lnTo>
                    <a:pt x="456" y="1145"/>
                  </a:lnTo>
                  <a:lnTo>
                    <a:pt x="426" y="1135"/>
                  </a:lnTo>
                  <a:lnTo>
                    <a:pt x="416" y="1115"/>
                  </a:lnTo>
                  <a:lnTo>
                    <a:pt x="386" y="1105"/>
                  </a:lnTo>
                  <a:lnTo>
                    <a:pt x="365" y="1084"/>
                  </a:lnTo>
                  <a:lnTo>
                    <a:pt x="315" y="1054"/>
                  </a:lnTo>
                  <a:lnTo>
                    <a:pt x="275" y="1034"/>
                  </a:lnTo>
                  <a:lnTo>
                    <a:pt x="233" y="994"/>
                  </a:lnTo>
                  <a:lnTo>
                    <a:pt x="183" y="963"/>
                  </a:lnTo>
                  <a:lnTo>
                    <a:pt x="142" y="933"/>
                  </a:lnTo>
                  <a:lnTo>
                    <a:pt x="102" y="902"/>
                  </a:lnTo>
                  <a:lnTo>
                    <a:pt x="41" y="851"/>
                  </a:lnTo>
                  <a:lnTo>
                    <a:pt x="21" y="861"/>
                  </a:lnTo>
                  <a:lnTo>
                    <a:pt x="0" y="872"/>
                  </a:lnTo>
                  <a:lnTo>
                    <a:pt x="0" y="832"/>
                  </a:lnTo>
                  <a:lnTo>
                    <a:pt x="10" y="801"/>
                  </a:lnTo>
                  <a:lnTo>
                    <a:pt x="10" y="771"/>
                  </a:lnTo>
                  <a:lnTo>
                    <a:pt x="31" y="740"/>
                  </a:lnTo>
                  <a:lnTo>
                    <a:pt x="31" y="710"/>
                  </a:lnTo>
                  <a:lnTo>
                    <a:pt x="41" y="689"/>
                  </a:lnTo>
                  <a:lnTo>
                    <a:pt x="61" y="659"/>
                  </a:lnTo>
                  <a:lnTo>
                    <a:pt x="71" y="628"/>
                  </a:lnTo>
                  <a:lnTo>
                    <a:pt x="82" y="598"/>
                  </a:lnTo>
                  <a:lnTo>
                    <a:pt x="92" y="567"/>
                  </a:lnTo>
                  <a:lnTo>
                    <a:pt x="111" y="548"/>
                  </a:lnTo>
                  <a:lnTo>
                    <a:pt x="122" y="527"/>
                  </a:lnTo>
                  <a:lnTo>
                    <a:pt x="142" y="497"/>
                  </a:lnTo>
                  <a:lnTo>
                    <a:pt x="153" y="466"/>
                  </a:lnTo>
                  <a:lnTo>
                    <a:pt x="172" y="447"/>
                  </a:lnTo>
                  <a:lnTo>
                    <a:pt x="193" y="416"/>
                  </a:lnTo>
                  <a:lnTo>
                    <a:pt x="244" y="436"/>
                  </a:lnTo>
                  <a:lnTo>
                    <a:pt x="284" y="456"/>
                  </a:lnTo>
                  <a:lnTo>
                    <a:pt x="335" y="476"/>
                  </a:lnTo>
                  <a:lnTo>
                    <a:pt x="386" y="497"/>
                  </a:lnTo>
                  <a:lnTo>
                    <a:pt x="437" y="506"/>
                  </a:lnTo>
                  <a:lnTo>
                    <a:pt x="487" y="517"/>
                  </a:lnTo>
                  <a:lnTo>
                    <a:pt x="517" y="517"/>
                  </a:lnTo>
                  <a:lnTo>
                    <a:pt x="538" y="517"/>
                  </a:lnTo>
                  <a:lnTo>
                    <a:pt x="568" y="527"/>
                  </a:lnTo>
                  <a:lnTo>
                    <a:pt x="599" y="527"/>
                  </a:lnTo>
                  <a:lnTo>
                    <a:pt x="618" y="527"/>
                  </a:lnTo>
                  <a:lnTo>
                    <a:pt x="649" y="527"/>
                  </a:lnTo>
                  <a:lnTo>
                    <a:pt x="679" y="527"/>
                  </a:lnTo>
                  <a:lnTo>
                    <a:pt x="710" y="527"/>
                  </a:lnTo>
                  <a:lnTo>
                    <a:pt x="730" y="527"/>
                  </a:lnTo>
                  <a:lnTo>
                    <a:pt x="750" y="517"/>
                  </a:lnTo>
                  <a:lnTo>
                    <a:pt x="781" y="517"/>
                  </a:lnTo>
                  <a:lnTo>
                    <a:pt x="811" y="517"/>
                  </a:lnTo>
                  <a:lnTo>
                    <a:pt x="862" y="497"/>
                  </a:lnTo>
                  <a:lnTo>
                    <a:pt x="912" y="487"/>
                  </a:lnTo>
                  <a:lnTo>
                    <a:pt x="963" y="456"/>
                  </a:lnTo>
                  <a:lnTo>
                    <a:pt x="1013" y="436"/>
                  </a:lnTo>
                  <a:lnTo>
                    <a:pt x="1034" y="416"/>
                  </a:lnTo>
                  <a:lnTo>
                    <a:pt x="1064" y="386"/>
                  </a:lnTo>
                  <a:lnTo>
                    <a:pt x="1085" y="365"/>
                  </a:lnTo>
                  <a:lnTo>
                    <a:pt x="1105" y="344"/>
                  </a:lnTo>
                  <a:lnTo>
                    <a:pt x="1125" y="314"/>
                  </a:lnTo>
                  <a:lnTo>
                    <a:pt x="1146" y="283"/>
                  </a:lnTo>
                  <a:lnTo>
                    <a:pt x="1166" y="254"/>
                  </a:lnTo>
                  <a:lnTo>
                    <a:pt x="1186" y="233"/>
                  </a:lnTo>
                  <a:lnTo>
                    <a:pt x="1207" y="203"/>
                  </a:lnTo>
                  <a:lnTo>
                    <a:pt x="1217" y="172"/>
                  </a:lnTo>
                  <a:lnTo>
                    <a:pt x="1227" y="142"/>
                  </a:lnTo>
                  <a:lnTo>
                    <a:pt x="1247" y="111"/>
                  </a:lnTo>
                  <a:lnTo>
                    <a:pt x="1257" y="81"/>
                  </a:lnTo>
                  <a:lnTo>
                    <a:pt x="1278" y="61"/>
                  </a:lnTo>
                  <a:lnTo>
                    <a:pt x="1288" y="31"/>
                  </a:lnTo>
                  <a:lnTo>
                    <a:pt x="1308" y="0"/>
                  </a:lnTo>
                  <a:lnTo>
                    <a:pt x="1419" y="51"/>
                  </a:lnTo>
                  <a:close/>
                </a:path>
              </a:pathLst>
            </a:custGeom>
            <a:solidFill>
              <a:srgbClr val="666633"/>
            </a:solidFill>
            <a:ln w="0">
              <a:solidFill>
                <a:srgbClr val="666633"/>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21" name="Freeform 420"/>
            <p:cNvSpPr>
              <a:spLocks/>
            </p:cNvSpPr>
            <p:nvPr/>
          </p:nvSpPr>
          <p:spPr bwMode="auto">
            <a:xfrm>
              <a:off x="1453" y="3502"/>
              <a:ext cx="352" cy="224"/>
            </a:xfrm>
            <a:custGeom>
              <a:avLst/>
              <a:gdLst>
                <a:gd name="T0" fmla="*/ 1369 w 2464"/>
                <a:gd name="T1" fmla="*/ 142 h 1570"/>
                <a:gd name="T2" fmla="*/ 1308 w 2464"/>
                <a:gd name="T3" fmla="*/ 274 h 1570"/>
                <a:gd name="T4" fmla="*/ 1400 w 2464"/>
                <a:gd name="T5" fmla="*/ 264 h 1570"/>
                <a:gd name="T6" fmla="*/ 1511 w 2464"/>
                <a:gd name="T7" fmla="*/ 182 h 1570"/>
                <a:gd name="T8" fmla="*/ 1623 w 2464"/>
                <a:gd name="T9" fmla="*/ 102 h 1570"/>
                <a:gd name="T10" fmla="*/ 1734 w 2464"/>
                <a:gd name="T11" fmla="*/ 121 h 1570"/>
                <a:gd name="T12" fmla="*/ 1724 w 2464"/>
                <a:gd name="T13" fmla="*/ 203 h 1570"/>
                <a:gd name="T14" fmla="*/ 1623 w 2464"/>
                <a:gd name="T15" fmla="*/ 254 h 1570"/>
                <a:gd name="T16" fmla="*/ 1531 w 2464"/>
                <a:gd name="T17" fmla="*/ 325 h 1570"/>
                <a:gd name="T18" fmla="*/ 1632 w 2464"/>
                <a:gd name="T19" fmla="*/ 375 h 1570"/>
                <a:gd name="T20" fmla="*/ 1774 w 2464"/>
                <a:gd name="T21" fmla="*/ 283 h 1570"/>
                <a:gd name="T22" fmla="*/ 1916 w 2464"/>
                <a:gd name="T23" fmla="*/ 213 h 1570"/>
                <a:gd name="T24" fmla="*/ 2058 w 2464"/>
                <a:gd name="T25" fmla="*/ 274 h 1570"/>
                <a:gd name="T26" fmla="*/ 2210 w 2464"/>
                <a:gd name="T27" fmla="*/ 334 h 1570"/>
                <a:gd name="T28" fmla="*/ 2352 w 2464"/>
                <a:gd name="T29" fmla="*/ 405 h 1570"/>
                <a:gd name="T30" fmla="*/ 2412 w 2464"/>
                <a:gd name="T31" fmla="*/ 487 h 1570"/>
                <a:gd name="T32" fmla="*/ 2271 w 2464"/>
                <a:gd name="T33" fmla="*/ 567 h 1570"/>
                <a:gd name="T34" fmla="*/ 2138 w 2464"/>
                <a:gd name="T35" fmla="*/ 689 h 1570"/>
                <a:gd name="T36" fmla="*/ 2027 w 2464"/>
                <a:gd name="T37" fmla="*/ 811 h 1570"/>
                <a:gd name="T38" fmla="*/ 1926 w 2464"/>
                <a:gd name="T39" fmla="*/ 963 h 1570"/>
                <a:gd name="T40" fmla="*/ 1845 w 2464"/>
                <a:gd name="T41" fmla="*/ 1115 h 1570"/>
                <a:gd name="T42" fmla="*/ 1774 w 2464"/>
                <a:gd name="T43" fmla="*/ 1277 h 1570"/>
                <a:gd name="T44" fmla="*/ 1713 w 2464"/>
                <a:gd name="T45" fmla="*/ 1439 h 1570"/>
                <a:gd name="T46" fmla="*/ 1673 w 2464"/>
                <a:gd name="T47" fmla="*/ 1561 h 1570"/>
                <a:gd name="T48" fmla="*/ 1551 w 2464"/>
                <a:gd name="T49" fmla="*/ 1541 h 1570"/>
                <a:gd name="T50" fmla="*/ 1450 w 2464"/>
                <a:gd name="T51" fmla="*/ 1520 h 1570"/>
                <a:gd name="T52" fmla="*/ 1308 w 2464"/>
                <a:gd name="T53" fmla="*/ 1500 h 1570"/>
                <a:gd name="T54" fmla="*/ 1177 w 2464"/>
                <a:gd name="T55" fmla="*/ 1459 h 1570"/>
                <a:gd name="T56" fmla="*/ 994 w 2464"/>
                <a:gd name="T57" fmla="*/ 1399 h 1570"/>
                <a:gd name="T58" fmla="*/ 822 w 2464"/>
                <a:gd name="T59" fmla="*/ 1338 h 1570"/>
                <a:gd name="T60" fmla="*/ 700 w 2464"/>
                <a:gd name="T61" fmla="*/ 1277 h 1570"/>
                <a:gd name="T62" fmla="*/ 568 w 2464"/>
                <a:gd name="T63" fmla="*/ 1206 h 1570"/>
                <a:gd name="T64" fmla="*/ 426 w 2464"/>
                <a:gd name="T65" fmla="*/ 1135 h 1570"/>
                <a:gd name="T66" fmla="*/ 315 w 2464"/>
                <a:gd name="T67" fmla="*/ 1054 h 1570"/>
                <a:gd name="T68" fmla="*/ 142 w 2464"/>
                <a:gd name="T69" fmla="*/ 933 h 1570"/>
                <a:gd name="T70" fmla="*/ 0 w 2464"/>
                <a:gd name="T71" fmla="*/ 872 h 1570"/>
                <a:gd name="T72" fmla="*/ 31 w 2464"/>
                <a:gd name="T73" fmla="*/ 740 h 1570"/>
                <a:gd name="T74" fmla="*/ 71 w 2464"/>
                <a:gd name="T75" fmla="*/ 628 h 1570"/>
                <a:gd name="T76" fmla="*/ 122 w 2464"/>
                <a:gd name="T77" fmla="*/ 527 h 1570"/>
                <a:gd name="T78" fmla="*/ 193 w 2464"/>
                <a:gd name="T79" fmla="*/ 416 h 1570"/>
                <a:gd name="T80" fmla="*/ 386 w 2464"/>
                <a:gd name="T81" fmla="*/ 497 h 1570"/>
                <a:gd name="T82" fmla="*/ 538 w 2464"/>
                <a:gd name="T83" fmla="*/ 517 h 1570"/>
                <a:gd name="T84" fmla="*/ 649 w 2464"/>
                <a:gd name="T85" fmla="*/ 527 h 1570"/>
                <a:gd name="T86" fmla="*/ 750 w 2464"/>
                <a:gd name="T87" fmla="*/ 517 h 1570"/>
                <a:gd name="T88" fmla="*/ 912 w 2464"/>
                <a:gd name="T89" fmla="*/ 487 h 1570"/>
                <a:gd name="T90" fmla="*/ 1064 w 2464"/>
                <a:gd name="T91" fmla="*/ 386 h 1570"/>
                <a:gd name="T92" fmla="*/ 1146 w 2464"/>
                <a:gd name="T93" fmla="*/ 283 h 1570"/>
                <a:gd name="T94" fmla="*/ 1217 w 2464"/>
                <a:gd name="T95" fmla="*/ 172 h 1570"/>
                <a:gd name="T96" fmla="*/ 1278 w 2464"/>
                <a:gd name="T97" fmla="*/ 61 h 15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464"/>
                <a:gd name="T148" fmla="*/ 0 h 1570"/>
                <a:gd name="T149" fmla="*/ 2464 w 2464"/>
                <a:gd name="T150" fmla="*/ 1570 h 15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464" h="1570">
                  <a:moveTo>
                    <a:pt x="1419" y="51"/>
                  </a:moveTo>
                  <a:lnTo>
                    <a:pt x="1400" y="71"/>
                  </a:lnTo>
                  <a:lnTo>
                    <a:pt x="1389" y="102"/>
                  </a:lnTo>
                  <a:lnTo>
                    <a:pt x="1369" y="142"/>
                  </a:lnTo>
                  <a:lnTo>
                    <a:pt x="1339" y="172"/>
                  </a:lnTo>
                  <a:lnTo>
                    <a:pt x="1318" y="213"/>
                  </a:lnTo>
                  <a:lnTo>
                    <a:pt x="1308" y="243"/>
                  </a:lnTo>
                  <a:lnTo>
                    <a:pt x="1308" y="274"/>
                  </a:lnTo>
                  <a:lnTo>
                    <a:pt x="1328" y="304"/>
                  </a:lnTo>
                  <a:lnTo>
                    <a:pt x="1348" y="294"/>
                  </a:lnTo>
                  <a:lnTo>
                    <a:pt x="1379" y="283"/>
                  </a:lnTo>
                  <a:lnTo>
                    <a:pt x="1400" y="264"/>
                  </a:lnTo>
                  <a:lnTo>
                    <a:pt x="1429" y="254"/>
                  </a:lnTo>
                  <a:lnTo>
                    <a:pt x="1459" y="223"/>
                  </a:lnTo>
                  <a:lnTo>
                    <a:pt x="1480" y="203"/>
                  </a:lnTo>
                  <a:lnTo>
                    <a:pt x="1511" y="182"/>
                  </a:lnTo>
                  <a:lnTo>
                    <a:pt x="1541" y="163"/>
                  </a:lnTo>
                  <a:lnTo>
                    <a:pt x="1562" y="132"/>
                  </a:lnTo>
                  <a:lnTo>
                    <a:pt x="1591" y="121"/>
                  </a:lnTo>
                  <a:lnTo>
                    <a:pt x="1623" y="102"/>
                  </a:lnTo>
                  <a:lnTo>
                    <a:pt x="1652" y="102"/>
                  </a:lnTo>
                  <a:lnTo>
                    <a:pt x="1682" y="92"/>
                  </a:lnTo>
                  <a:lnTo>
                    <a:pt x="1703" y="102"/>
                  </a:lnTo>
                  <a:lnTo>
                    <a:pt x="1734" y="121"/>
                  </a:lnTo>
                  <a:lnTo>
                    <a:pt x="1774" y="152"/>
                  </a:lnTo>
                  <a:lnTo>
                    <a:pt x="1764" y="172"/>
                  </a:lnTo>
                  <a:lnTo>
                    <a:pt x="1754" y="193"/>
                  </a:lnTo>
                  <a:lnTo>
                    <a:pt x="1724" y="203"/>
                  </a:lnTo>
                  <a:lnTo>
                    <a:pt x="1703" y="223"/>
                  </a:lnTo>
                  <a:lnTo>
                    <a:pt x="1682" y="233"/>
                  </a:lnTo>
                  <a:lnTo>
                    <a:pt x="1652" y="243"/>
                  </a:lnTo>
                  <a:lnTo>
                    <a:pt x="1623" y="254"/>
                  </a:lnTo>
                  <a:lnTo>
                    <a:pt x="1602" y="264"/>
                  </a:lnTo>
                  <a:lnTo>
                    <a:pt x="1551" y="283"/>
                  </a:lnTo>
                  <a:lnTo>
                    <a:pt x="1531" y="314"/>
                  </a:lnTo>
                  <a:lnTo>
                    <a:pt x="1531" y="325"/>
                  </a:lnTo>
                  <a:lnTo>
                    <a:pt x="1541" y="344"/>
                  </a:lnTo>
                  <a:lnTo>
                    <a:pt x="1562" y="365"/>
                  </a:lnTo>
                  <a:lnTo>
                    <a:pt x="1591" y="395"/>
                  </a:lnTo>
                  <a:lnTo>
                    <a:pt x="1632" y="375"/>
                  </a:lnTo>
                  <a:lnTo>
                    <a:pt x="1673" y="365"/>
                  </a:lnTo>
                  <a:lnTo>
                    <a:pt x="1703" y="334"/>
                  </a:lnTo>
                  <a:lnTo>
                    <a:pt x="1743" y="314"/>
                  </a:lnTo>
                  <a:lnTo>
                    <a:pt x="1774" y="283"/>
                  </a:lnTo>
                  <a:lnTo>
                    <a:pt x="1814" y="254"/>
                  </a:lnTo>
                  <a:lnTo>
                    <a:pt x="1845" y="223"/>
                  </a:lnTo>
                  <a:lnTo>
                    <a:pt x="1886" y="203"/>
                  </a:lnTo>
                  <a:lnTo>
                    <a:pt x="1916" y="213"/>
                  </a:lnTo>
                  <a:lnTo>
                    <a:pt x="1957" y="223"/>
                  </a:lnTo>
                  <a:lnTo>
                    <a:pt x="1987" y="243"/>
                  </a:lnTo>
                  <a:lnTo>
                    <a:pt x="2027" y="254"/>
                  </a:lnTo>
                  <a:lnTo>
                    <a:pt x="2058" y="274"/>
                  </a:lnTo>
                  <a:lnTo>
                    <a:pt x="2098" y="283"/>
                  </a:lnTo>
                  <a:lnTo>
                    <a:pt x="2138" y="304"/>
                  </a:lnTo>
                  <a:lnTo>
                    <a:pt x="2180" y="325"/>
                  </a:lnTo>
                  <a:lnTo>
                    <a:pt x="2210" y="334"/>
                  </a:lnTo>
                  <a:lnTo>
                    <a:pt x="2241" y="355"/>
                  </a:lnTo>
                  <a:lnTo>
                    <a:pt x="2281" y="375"/>
                  </a:lnTo>
                  <a:lnTo>
                    <a:pt x="2321" y="395"/>
                  </a:lnTo>
                  <a:lnTo>
                    <a:pt x="2352" y="405"/>
                  </a:lnTo>
                  <a:lnTo>
                    <a:pt x="2382" y="426"/>
                  </a:lnTo>
                  <a:lnTo>
                    <a:pt x="2422" y="447"/>
                  </a:lnTo>
                  <a:lnTo>
                    <a:pt x="2464" y="476"/>
                  </a:lnTo>
                  <a:lnTo>
                    <a:pt x="2412" y="487"/>
                  </a:lnTo>
                  <a:lnTo>
                    <a:pt x="2382" y="506"/>
                  </a:lnTo>
                  <a:lnTo>
                    <a:pt x="2342" y="527"/>
                  </a:lnTo>
                  <a:lnTo>
                    <a:pt x="2311" y="548"/>
                  </a:lnTo>
                  <a:lnTo>
                    <a:pt x="2271" y="567"/>
                  </a:lnTo>
                  <a:lnTo>
                    <a:pt x="2230" y="598"/>
                  </a:lnTo>
                  <a:lnTo>
                    <a:pt x="2199" y="628"/>
                  </a:lnTo>
                  <a:lnTo>
                    <a:pt x="2180" y="659"/>
                  </a:lnTo>
                  <a:lnTo>
                    <a:pt x="2138" y="689"/>
                  </a:lnTo>
                  <a:lnTo>
                    <a:pt x="2109" y="710"/>
                  </a:lnTo>
                  <a:lnTo>
                    <a:pt x="2078" y="750"/>
                  </a:lnTo>
                  <a:lnTo>
                    <a:pt x="2058" y="781"/>
                  </a:lnTo>
                  <a:lnTo>
                    <a:pt x="2027" y="811"/>
                  </a:lnTo>
                  <a:lnTo>
                    <a:pt x="1997" y="851"/>
                  </a:lnTo>
                  <a:lnTo>
                    <a:pt x="1976" y="882"/>
                  </a:lnTo>
                  <a:lnTo>
                    <a:pt x="1957" y="922"/>
                  </a:lnTo>
                  <a:lnTo>
                    <a:pt x="1926" y="963"/>
                  </a:lnTo>
                  <a:lnTo>
                    <a:pt x="1905" y="1004"/>
                  </a:lnTo>
                  <a:lnTo>
                    <a:pt x="1875" y="1034"/>
                  </a:lnTo>
                  <a:lnTo>
                    <a:pt x="1865" y="1074"/>
                  </a:lnTo>
                  <a:lnTo>
                    <a:pt x="1845" y="1115"/>
                  </a:lnTo>
                  <a:lnTo>
                    <a:pt x="1825" y="1156"/>
                  </a:lnTo>
                  <a:lnTo>
                    <a:pt x="1804" y="1196"/>
                  </a:lnTo>
                  <a:lnTo>
                    <a:pt x="1794" y="1236"/>
                  </a:lnTo>
                  <a:lnTo>
                    <a:pt x="1774" y="1277"/>
                  </a:lnTo>
                  <a:lnTo>
                    <a:pt x="1754" y="1318"/>
                  </a:lnTo>
                  <a:lnTo>
                    <a:pt x="1743" y="1358"/>
                  </a:lnTo>
                  <a:lnTo>
                    <a:pt x="1734" y="1399"/>
                  </a:lnTo>
                  <a:lnTo>
                    <a:pt x="1713" y="1439"/>
                  </a:lnTo>
                  <a:lnTo>
                    <a:pt x="1713" y="1480"/>
                  </a:lnTo>
                  <a:lnTo>
                    <a:pt x="1703" y="1520"/>
                  </a:lnTo>
                  <a:lnTo>
                    <a:pt x="1703" y="1570"/>
                  </a:lnTo>
                  <a:lnTo>
                    <a:pt x="1673" y="1561"/>
                  </a:lnTo>
                  <a:lnTo>
                    <a:pt x="1642" y="1561"/>
                  </a:lnTo>
                  <a:lnTo>
                    <a:pt x="1612" y="1551"/>
                  </a:lnTo>
                  <a:lnTo>
                    <a:pt x="1581" y="1551"/>
                  </a:lnTo>
                  <a:lnTo>
                    <a:pt x="1551" y="1541"/>
                  </a:lnTo>
                  <a:lnTo>
                    <a:pt x="1531" y="1541"/>
                  </a:lnTo>
                  <a:lnTo>
                    <a:pt x="1501" y="1530"/>
                  </a:lnTo>
                  <a:lnTo>
                    <a:pt x="1480" y="1530"/>
                  </a:lnTo>
                  <a:lnTo>
                    <a:pt x="1450" y="1520"/>
                  </a:lnTo>
                  <a:lnTo>
                    <a:pt x="1419" y="1520"/>
                  </a:lnTo>
                  <a:lnTo>
                    <a:pt x="1389" y="1520"/>
                  </a:lnTo>
                  <a:lnTo>
                    <a:pt x="1369" y="1511"/>
                  </a:lnTo>
                  <a:lnTo>
                    <a:pt x="1308" y="1500"/>
                  </a:lnTo>
                  <a:lnTo>
                    <a:pt x="1257" y="1490"/>
                  </a:lnTo>
                  <a:lnTo>
                    <a:pt x="1227" y="1480"/>
                  </a:lnTo>
                  <a:lnTo>
                    <a:pt x="1207" y="1469"/>
                  </a:lnTo>
                  <a:lnTo>
                    <a:pt x="1177" y="1459"/>
                  </a:lnTo>
                  <a:lnTo>
                    <a:pt x="1156" y="1450"/>
                  </a:lnTo>
                  <a:lnTo>
                    <a:pt x="1095" y="1439"/>
                  </a:lnTo>
                  <a:lnTo>
                    <a:pt x="1055" y="1419"/>
                  </a:lnTo>
                  <a:lnTo>
                    <a:pt x="994" y="1399"/>
                  </a:lnTo>
                  <a:lnTo>
                    <a:pt x="943" y="1379"/>
                  </a:lnTo>
                  <a:lnTo>
                    <a:pt x="893" y="1358"/>
                  </a:lnTo>
                  <a:lnTo>
                    <a:pt x="851" y="1347"/>
                  </a:lnTo>
                  <a:lnTo>
                    <a:pt x="822" y="1338"/>
                  </a:lnTo>
                  <a:lnTo>
                    <a:pt x="791" y="1328"/>
                  </a:lnTo>
                  <a:lnTo>
                    <a:pt x="771" y="1307"/>
                  </a:lnTo>
                  <a:lnTo>
                    <a:pt x="740" y="1297"/>
                  </a:lnTo>
                  <a:lnTo>
                    <a:pt x="700" y="1277"/>
                  </a:lnTo>
                  <a:lnTo>
                    <a:pt x="649" y="1246"/>
                  </a:lnTo>
                  <a:lnTo>
                    <a:pt x="618" y="1236"/>
                  </a:lnTo>
                  <a:lnTo>
                    <a:pt x="599" y="1216"/>
                  </a:lnTo>
                  <a:lnTo>
                    <a:pt x="568" y="1206"/>
                  </a:lnTo>
                  <a:lnTo>
                    <a:pt x="548" y="1196"/>
                  </a:lnTo>
                  <a:lnTo>
                    <a:pt x="507" y="1175"/>
                  </a:lnTo>
                  <a:lnTo>
                    <a:pt x="456" y="1145"/>
                  </a:lnTo>
                  <a:lnTo>
                    <a:pt x="426" y="1135"/>
                  </a:lnTo>
                  <a:lnTo>
                    <a:pt x="416" y="1115"/>
                  </a:lnTo>
                  <a:lnTo>
                    <a:pt x="386" y="1105"/>
                  </a:lnTo>
                  <a:lnTo>
                    <a:pt x="365" y="1084"/>
                  </a:lnTo>
                  <a:lnTo>
                    <a:pt x="315" y="1054"/>
                  </a:lnTo>
                  <a:lnTo>
                    <a:pt x="275" y="1034"/>
                  </a:lnTo>
                  <a:lnTo>
                    <a:pt x="233" y="994"/>
                  </a:lnTo>
                  <a:lnTo>
                    <a:pt x="183" y="963"/>
                  </a:lnTo>
                  <a:lnTo>
                    <a:pt x="142" y="933"/>
                  </a:lnTo>
                  <a:lnTo>
                    <a:pt x="102" y="902"/>
                  </a:lnTo>
                  <a:lnTo>
                    <a:pt x="41" y="851"/>
                  </a:lnTo>
                  <a:lnTo>
                    <a:pt x="21" y="861"/>
                  </a:lnTo>
                  <a:lnTo>
                    <a:pt x="0" y="872"/>
                  </a:lnTo>
                  <a:lnTo>
                    <a:pt x="0" y="832"/>
                  </a:lnTo>
                  <a:lnTo>
                    <a:pt x="10" y="801"/>
                  </a:lnTo>
                  <a:lnTo>
                    <a:pt x="10" y="771"/>
                  </a:lnTo>
                  <a:lnTo>
                    <a:pt x="31" y="740"/>
                  </a:lnTo>
                  <a:lnTo>
                    <a:pt x="31" y="710"/>
                  </a:lnTo>
                  <a:lnTo>
                    <a:pt x="41" y="689"/>
                  </a:lnTo>
                  <a:lnTo>
                    <a:pt x="61" y="659"/>
                  </a:lnTo>
                  <a:lnTo>
                    <a:pt x="71" y="628"/>
                  </a:lnTo>
                  <a:lnTo>
                    <a:pt x="82" y="598"/>
                  </a:lnTo>
                  <a:lnTo>
                    <a:pt x="92" y="567"/>
                  </a:lnTo>
                  <a:lnTo>
                    <a:pt x="111" y="548"/>
                  </a:lnTo>
                  <a:lnTo>
                    <a:pt x="122" y="527"/>
                  </a:lnTo>
                  <a:lnTo>
                    <a:pt x="142" y="497"/>
                  </a:lnTo>
                  <a:lnTo>
                    <a:pt x="153" y="466"/>
                  </a:lnTo>
                  <a:lnTo>
                    <a:pt x="172" y="447"/>
                  </a:lnTo>
                  <a:lnTo>
                    <a:pt x="193" y="416"/>
                  </a:lnTo>
                  <a:lnTo>
                    <a:pt x="244" y="436"/>
                  </a:lnTo>
                  <a:lnTo>
                    <a:pt x="284" y="456"/>
                  </a:lnTo>
                  <a:lnTo>
                    <a:pt x="335" y="476"/>
                  </a:lnTo>
                  <a:lnTo>
                    <a:pt x="386" y="497"/>
                  </a:lnTo>
                  <a:lnTo>
                    <a:pt x="437" y="506"/>
                  </a:lnTo>
                  <a:lnTo>
                    <a:pt x="487" y="517"/>
                  </a:lnTo>
                  <a:lnTo>
                    <a:pt x="517" y="517"/>
                  </a:lnTo>
                  <a:lnTo>
                    <a:pt x="538" y="517"/>
                  </a:lnTo>
                  <a:lnTo>
                    <a:pt x="568" y="527"/>
                  </a:lnTo>
                  <a:lnTo>
                    <a:pt x="599" y="527"/>
                  </a:lnTo>
                  <a:lnTo>
                    <a:pt x="618" y="527"/>
                  </a:lnTo>
                  <a:lnTo>
                    <a:pt x="649" y="527"/>
                  </a:lnTo>
                  <a:lnTo>
                    <a:pt x="679" y="527"/>
                  </a:lnTo>
                  <a:lnTo>
                    <a:pt x="710" y="527"/>
                  </a:lnTo>
                  <a:lnTo>
                    <a:pt x="730" y="527"/>
                  </a:lnTo>
                  <a:lnTo>
                    <a:pt x="750" y="517"/>
                  </a:lnTo>
                  <a:lnTo>
                    <a:pt x="781" y="517"/>
                  </a:lnTo>
                  <a:lnTo>
                    <a:pt x="811" y="517"/>
                  </a:lnTo>
                  <a:lnTo>
                    <a:pt x="862" y="497"/>
                  </a:lnTo>
                  <a:lnTo>
                    <a:pt x="912" y="487"/>
                  </a:lnTo>
                  <a:lnTo>
                    <a:pt x="963" y="456"/>
                  </a:lnTo>
                  <a:lnTo>
                    <a:pt x="1013" y="436"/>
                  </a:lnTo>
                  <a:lnTo>
                    <a:pt x="1034" y="416"/>
                  </a:lnTo>
                  <a:lnTo>
                    <a:pt x="1064" y="386"/>
                  </a:lnTo>
                  <a:lnTo>
                    <a:pt x="1085" y="365"/>
                  </a:lnTo>
                  <a:lnTo>
                    <a:pt x="1105" y="344"/>
                  </a:lnTo>
                  <a:lnTo>
                    <a:pt x="1125" y="314"/>
                  </a:lnTo>
                  <a:lnTo>
                    <a:pt x="1146" y="283"/>
                  </a:lnTo>
                  <a:lnTo>
                    <a:pt x="1166" y="254"/>
                  </a:lnTo>
                  <a:lnTo>
                    <a:pt x="1186" y="233"/>
                  </a:lnTo>
                  <a:lnTo>
                    <a:pt x="1207" y="203"/>
                  </a:lnTo>
                  <a:lnTo>
                    <a:pt x="1217" y="172"/>
                  </a:lnTo>
                  <a:lnTo>
                    <a:pt x="1227" y="142"/>
                  </a:lnTo>
                  <a:lnTo>
                    <a:pt x="1247" y="111"/>
                  </a:lnTo>
                  <a:lnTo>
                    <a:pt x="1257" y="81"/>
                  </a:lnTo>
                  <a:lnTo>
                    <a:pt x="1278" y="61"/>
                  </a:lnTo>
                  <a:lnTo>
                    <a:pt x="1288" y="31"/>
                  </a:lnTo>
                  <a:lnTo>
                    <a:pt x="1308" y="0"/>
                  </a:lnTo>
                  <a:lnTo>
                    <a:pt x="1419" y="51"/>
                  </a:lnTo>
                </a:path>
              </a:pathLst>
            </a:custGeom>
            <a:noFill/>
            <a:ln w="0">
              <a:solidFill>
                <a:srgbClr val="6666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22" name="Freeform 421"/>
            <p:cNvSpPr>
              <a:spLocks/>
            </p:cNvSpPr>
            <p:nvPr/>
          </p:nvSpPr>
          <p:spPr bwMode="auto">
            <a:xfrm>
              <a:off x="1715" y="3502"/>
              <a:ext cx="10" cy="4"/>
            </a:xfrm>
            <a:custGeom>
              <a:avLst/>
              <a:gdLst>
                <a:gd name="T0" fmla="*/ 70 w 70"/>
                <a:gd name="T1" fmla="*/ 31 h 31"/>
                <a:gd name="T2" fmla="*/ 0 w 70"/>
                <a:gd name="T3" fmla="*/ 0 h 31"/>
                <a:gd name="T4" fmla="*/ 70 w 70"/>
                <a:gd name="T5" fmla="*/ 0 h 31"/>
                <a:gd name="T6" fmla="*/ 70 w 70"/>
                <a:gd name="T7" fmla="*/ 31 h 31"/>
                <a:gd name="T8" fmla="*/ 0 60000 65536"/>
                <a:gd name="T9" fmla="*/ 0 60000 65536"/>
                <a:gd name="T10" fmla="*/ 0 60000 65536"/>
                <a:gd name="T11" fmla="*/ 0 60000 65536"/>
                <a:gd name="T12" fmla="*/ 0 w 70"/>
                <a:gd name="T13" fmla="*/ 0 h 31"/>
                <a:gd name="T14" fmla="*/ 70 w 70"/>
                <a:gd name="T15" fmla="*/ 31 h 31"/>
              </a:gdLst>
              <a:ahLst/>
              <a:cxnLst>
                <a:cxn ang="T8">
                  <a:pos x="T0" y="T1"/>
                </a:cxn>
                <a:cxn ang="T9">
                  <a:pos x="T2" y="T3"/>
                </a:cxn>
                <a:cxn ang="T10">
                  <a:pos x="T4" y="T5"/>
                </a:cxn>
                <a:cxn ang="T11">
                  <a:pos x="T6" y="T7"/>
                </a:cxn>
              </a:cxnLst>
              <a:rect l="T12" t="T13" r="T14" b="T15"/>
              <a:pathLst>
                <a:path w="70" h="31">
                  <a:moveTo>
                    <a:pt x="70" y="31"/>
                  </a:moveTo>
                  <a:lnTo>
                    <a:pt x="0" y="0"/>
                  </a:lnTo>
                  <a:lnTo>
                    <a:pt x="70" y="0"/>
                  </a:lnTo>
                  <a:lnTo>
                    <a:pt x="70" y="31"/>
                  </a:lnTo>
                  <a:close/>
                </a:path>
              </a:pathLst>
            </a:custGeom>
            <a:solidFill>
              <a:srgbClr val="9F83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23" name="Freeform 422"/>
            <p:cNvSpPr>
              <a:spLocks/>
            </p:cNvSpPr>
            <p:nvPr/>
          </p:nvSpPr>
          <p:spPr bwMode="auto">
            <a:xfrm>
              <a:off x="1617" y="3506"/>
              <a:ext cx="6" cy="5"/>
            </a:xfrm>
            <a:custGeom>
              <a:avLst/>
              <a:gdLst>
                <a:gd name="T0" fmla="*/ 40 w 40"/>
                <a:gd name="T1" fmla="*/ 0 h 30"/>
                <a:gd name="T2" fmla="*/ 31 w 40"/>
                <a:gd name="T3" fmla="*/ 10 h 30"/>
                <a:gd name="T4" fmla="*/ 31 w 40"/>
                <a:gd name="T5" fmla="*/ 30 h 30"/>
                <a:gd name="T6" fmla="*/ 0 w 40"/>
                <a:gd name="T7" fmla="*/ 30 h 30"/>
                <a:gd name="T8" fmla="*/ 10 w 40"/>
                <a:gd name="T9" fmla="*/ 0 h 30"/>
                <a:gd name="T10" fmla="*/ 40 w 40"/>
                <a:gd name="T11" fmla="*/ 0 h 30"/>
                <a:gd name="T12" fmla="*/ 0 60000 65536"/>
                <a:gd name="T13" fmla="*/ 0 60000 65536"/>
                <a:gd name="T14" fmla="*/ 0 60000 65536"/>
                <a:gd name="T15" fmla="*/ 0 60000 65536"/>
                <a:gd name="T16" fmla="*/ 0 60000 65536"/>
                <a:gd name="T17" fmla="*/ 0 60000 65536"/>
                <a:gd name="T18" fmla="*/ 0 w 40"/>
                <a:gd name="T19" fmla="*/ 0 h 30"/>
                <a:gd name="T20" fmla="*/ 40 w 4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40" h="30">
                  <a:moveTo>
                    <a:pt x="40" y="0"/>
                  </a:moveTo>
                  <a:lnTo>
                    <a:pt x="31" y="10"/>
                  </a:lnTo>
                  <a:lnTo>
                    <a:pt x="31" y="30"/>
                  </a:lnTo>
                  <a:lnTo>
                    <a:pt x="0" y="30"/>
                  </a:lnTo>
                  <a:lnTo>
                    <a:pt x="10" y="0"/>
                  </a:lnTo>
                  <a:lnTo>
                    <a:pt x="40" y="0"/>
                  </a:lnTo>
                  <a:close/>
                </a:path>
              </a:pathLst>
            </a:custGeom>
            <a:solidFill>
              <a:srgbClr val="FFFFFF"/>
            </a:solidFill>
            <a:ln w="0">
              <a:solidFill>
                <a:srgbClr val="FFFFFF"/>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24" name="Freeform 423"/>
            <p:cNvSpPr>
              <a:spLocks/>
            </p:cNvSpPr>
            <p:nvPr/>
          </p:nvSpPr>
          <p:spPr bwMode="auto">
            <a:xfrm>
              <a:off x="1617" y="3506"/>
              <a:ext cx="6" cy="5"/>
            </a:xfrm>
            <a:custGeom>
              <a:avLst/>
              <a:gdLst>
                <a:gd name="T0" fmla="*/ 40 w 40"/>
                <a:gd name="T1" fmla="*/ 0 h 30"/>
                <a:gd name="T2" fmla="*/ 31 w 40"/>
                <a:gd name="T3" fmla="*/ 10 h 30"/>
                <a:gd name="T4" fmla="*/ 31 w 40"/>
                <a:gd name="T5" fmla="*/ 30 h 30"/>
                <a:gd name="T6" fmla="*/ 0 w 40"/>
                <a:gd name="T7" fmla="*/ 30 h 30"/>
                <a:gd name="T8" fmla="*/ 10 w 40"/>
                <a:gd name="T9" fmla="*/ 0 h 30"/>
                <a:gd name="T10" fmla="*/ 40 w 40"/>
                <a:gd name="T11" fmla="*/ 0 h 30"/>
                <a:gd name="T12" fmla="*/ 0 60000 65536"/>
                <a:gd name="T13" fmla="*/ 0 60000 65536"/>
                <a:gd name="T14" fmla="*/ 0 60000 65536"/>
                <a:gd name="T15" fmla="*/ 0 60000 65536"/>
                <a:gd name="T16" fmla="*/ 0 60000 65536"/>
                <a:gd name="T17" fmla="*/ 0 60000 65536"/>
                <a:gd name="T18" fmla="*/ 0 w 40"/>
                <a:gd name="T19" fmla="*/ 0 h 30"/>
                <a:gd name="T20" fmla="*/ 40 w 4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40" h="30">
                  <a:moveTo>
                    <a:pt x="40" y="0"/>
                  </a:moveTo>
                  <a:lnTo>
                    <a:pt x="31" y="10"/>
                  </a:lnTo>
                  <a:lnTo>
                    <a:pt x="31" y="30"/>
                  </a:lnTo>
                  <a:lnTo>
                    <a:pt x="0" y="30"/>
                  </a:lnTo>
                  <a:lnTo>
                    <a:pt x="10" y="0"/>
                  </a:lnTo>
                  <a:lnTo>
                    <a:pt x="40" y="0"/>
                  </a:lnTo>
                  <a:close/>
                </a:path>
              </a:pathLst>
            </a:custGeom>
            <a:solidFill>
              <a:srgbClr val="669966"/>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25" name="Freeform 424"/>
            <p:cNvSpPr>
              <a:spLocks/>
            </p:cNvSpPr>
            <p:nvPr/>
          </p:nvSpPr>
          <p:spPr bwMode="auto">
            <a:xfrm>
              <a:off x="1617" y="3506"/>
              <a:ext cx="6" cy="5"/>
            </a:xfrm>
            <a:custGeom>
              <a:avLst/>
              <a:gdLst>
                <a:gd name="T0" fmla="*/ 40 w 40"/>
                <a:gd name="T1" fmla="*/ 0 h 30"/>
                <a:gd name="T2" fmla="*/ 31 w 40"/>
                <a:gd name="T3" fmla="*/ 10 h 30"/>
                <a:gd name="T4" fmla="*/ 31 w 40"/>
                <a:gd name="T5" fmla="*/ 30 h 30"/>
                <a:gd name="T6" fmla="*/ 0 w 40"/>
                <a:gd name="T7" fmla="*/ 30 h 30"/>
                <a:gd name="T8" fmla="*/ 10 w 40"/>
                <a:gd name="T9" fmla="*/ 0 h 30"/>
                <a:gd name="T10" fmla="*/ 40 w 40"/>
                <a:gd name="T11" fmla="*/ 0 h 30"/>
                <a:gd name="T12" fmla="*/ 0 60000 65536"/>
                <a:gd name="T13" fmla="*/ 0 60000 65536"/>
                <a:gd name="T14" fmla="*/ 0 60000 65536"/>
                <a:gd name="T15" fmla="*/ 0 60000 65536"/>
                <a:gd name="T16" fmla="*/ 0 60000 65536"/>
                <a:gd name="T17" fmla="*/ 0 60000 65536"/>
                <a:gd name="T18" fmla="*/ 0 w 40"/>
                <a:gd name="T19" fmla="*/ 0 h 30"/>
                <a:gd name="T20" fmla="*/ 40 w 4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40" h="30">
                  <a:moveTo>
                    <a:pt x="40" y="0"/>
                  </a:moveTo>
                  <a:lnTo>
                    <a:pt x="31" y="10"/>
                  </a:lnTo>
                  <a:lnTo>
                    <a:pt x="31" y="30"/>
                  </a:lnTo>
                  <a:lnTo>
                    <a:pt x="0" y="30"/>
                  </a:lnTo>
                  <a:lnTo>
                    <a:pt x="10" y="0"/>
                  </a:lnTo>
                  <a:lnTo>
                    <a:pt x="40" y="0"/>
                  </a:lnTo>
                </a:path>
              </a:pathLst>
            </a:custGeom>
            <a:noFill/>
            <a:ln w="0">
              <a:solidFill>
                <a:srgbClr val="6699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26" name="Freeform 425"/>
            <p:cNvSpPr>
              <a:spLocks/>
            </p:cNvSpPr>
            <p:nvPr/>
          </p:nvSpPr>
          <p:spPr bwMode="auto">
            <a:xfrm>
              <a:off x="855" y="3514"/>
              <a:ext cx="290" cy="273"/>
            </a:xfrm>
            <a:custGeom>
              <a:avLst/>
              <a:gdLst>
                <a:gd name="T0" fmla="*/ 1642 w 2027"/>
                <a:gd name="T1" fmla="*/ 244 h 1916"/>
                <a:gd name="T2" fmla="*/ 1692 w 2027"/>
                <a:gd name="T3" fmla="*/ 305 h 1916"/>
                <a:gd name="T4" fmla="*/ 1764 w 2027"/>
                <a:gd name="T5" fmla="*/ 425 h 1916"/>
                <a:gd name="T6" fmla="*/ 1804 w 2027"/>
                <a:gd name="T7" fmla="*/ 497 h 1916"/>
                <a:gd name="T8" fmla="*/ 1855 w 2027"/>
                <a:gd name="T9" fmla="*/ 618 h 1916"/>
                <a:gd name="T10" fmla="*/ 1915 w 2027"/>
                <a:gd name="T11" fmla="*/ 770 h 1916"/>
                <a:gd name="T12" fmla="*/ 1956 w 2027"/>
                <a:gd name="T13" fmla="*/ 871 h 1916"/>
                <a:gd name="T14" fmla="*/ 1987 w 2027"/>
                <a:gd name="T15" fmla="*/ 983 h 1916"/>
                <a:gd name="T16" fmla="*/ 2006 w 2027"/>
                <a:gd name="T17" fmla="*/ 1094 h 1916"/>
                <a:gd name="T18" fmla="*/ 2017 w 2027"/>
                <a:gd name="T19" fmla="*/ 1165 h 1916"/>
                <a:gd name="T20" fmla="*/ 2017 w 2027"/>
                <a:gd name="T21" fmla="*/ 1257 h 1916"/>
                <a:gd name="T22" fmla="*/ 2027 w 2027"/>
                <a:gd name="T23" fmla="*/ 1338 h 1916"/>
                <a:gd name="T24" fmla="*/ 2027 w 2027"/>
                <a:gd name="T25" fmla="*/ 1419 h 1916"/>
                <a:gd name="T26" fmla="*/ 2017 w 2027"/>
                <a:gd name="T27" fmla="*/ 1500 h 1916"/>
                <a:gd name="T28" fmla="*/ 2017 w 2027"/>
                <a:gd name="T29" fmla="*/ 1592 h 1916"/>
                <a:gd name="T30" fmla="*/ 2006 w 2027"/>
                <a:gd name="T31" fmla="*/ 1662 h 1916"/>
                <a:gd name="T32" fmla="*/ 1997 w 2027"/>
                <a:gd name="T33" fmla="*/ 1754 h 1916"/>
                <a:gd name="T34" fmla="*/ 1987 w 2027"/>
                <a:gd name="T35" fmla="*/ 1834 h 1916"/>
                <a:gd name="T36" fmla="*/ 1997 w 2027"/>
                <a:gd name="T37" fmla="*/ 1916 h 1916"/>
                <a:gd name="T38" fmla="*/ 1886 w 2027"/>
                <a:gd name="T39" fmla="*/ 1905 h 1916"/>
                <a:gd name="T40" fmla="*/ 1783 w 2027"/>
                <a:gd name="T41" fmla="*/ 1895 h 1916"/>
                <a:gd name="T42" fmla="*/ 1682 w 2027"/>
                <a:gd name="T43" fmla="*/ 1885 h 1916"/>
                <a:gd name="T44" fmla="*/ 1571 w 2027"/>
                <a:gd name="T45" fmla="*/ 1865 h 1916"/>
                <a:gd name="T46" fmla="*/ 1470 w 2027"/>
                <a:gd name="T47" fmla="*/ 1855 h 1916"/>
                <a:gd name="T48" fmla="*/ 1368 w 2027"/>
                <a:gd name="T49" fmla="*/ 1834 h 1916"/>
                <a:gd name="T50" fmla="*/ 1267 w 2027"/>
                <a:gd name="T51" fmla="*/ 1815 h 1916"/>
                <a:gd name="T52" fmla="*/ 1165 w 2027"/>
                <a:gd name="T53" fmla="*/ 1804 h 1916"/>
                <a:gd name="T54" fmla="*/ 1064 w 2027"/>
                <a:gd name="T55" fmla="*/ 1773 h 1916"/>
                <a:gd name="T56" fmla="*/ 963 w 2027"/>
                <a:gd name="T57" fmla="*/ 1754 h 1916"/>
                <a:gd name="T58" fmla="*/ 872 w 2027"/>
                <a:gd name="T59" fmla="*/ 1723 h 1916"/>
                <a:gd name="T60" fmla="*/ 770 w 2027"/>
                <a:gd name="T61" fmla="*/ 1693 h 1916"/>
                <a:gd name="T62" fmla="*/ 679 w 2027"/>
                <a:gd name="T63" fmla="*/ 1653 h 1916"/>
                <a:gd name="T64" fmla="*/ 588 w 2027"/>
                <a:gd name="T65" fmla="*/ 1611 h 1916"/>
                <a:gd name="T66" fmla="*/ 496 w 2027"/>
                <a:gd name="T67" fmla="*/ 1561 h 1916"/>
                <a:gd name="T68" fmla="*/ 416 w 2027"/>
                <a:gd name="T69" fmla="*/ 1520 h 1916"/>
                <a:gd name="T70" fmla="*/ 334 w 2027"/>
                <a:gd name="T71" fmla="*/ 1449 h 1916"/>
                <a:gd name="T72" fmla="*/ 254 w 2027"/>
                <a:gd name="T73" fmla="*/ 1399 h 1916"/>
                <a:gd name="T74" fmla="*/ 183 w 2027"/>
                <a:gd name="T75" fmla="*/ 1327 h 1916"/>
                <a:gd name="T76" fmla="*/ 111 w 2027"/>
                <a:gd name="T77" fmla="*/ 1257 h 1916"/>
                <a:gd name="T78" fmla="*/ 50 w 2027"/>
                <a:gd name="T79" fmla="*/ 1176 h 1916"/>
                <a:gd name="T80" fmla="*/ 10 w 2027"/>
                <a:gd name="T81" fmla="*/ 1104 h 1916"/>
                <a:gd name="T82" fmla="*/ 0 w 2027"/>
                <a:gd name="T83" fmla="*/ 1014 h 1916"/>
                <a:gd name="T84" fmla="*/ 0 w 2027"/>
                <a:gd name="T85" fmla="*/ 942 h 1916"/>
                <a:gd name="T86" fmla="*/ 10 w 2027"/>
                <a:gd name="T87" fmla="*/ 852 h 1916"/>
                <a:gd name="T88" fmla="*/ 71 w 2027"/>
                <a:gd name="T89" fmla="*/ 740 h 1916"/>
                <a:gd name="T90" fmla="*/ 152 w 2027"/>
                <a:gd name="T91" fmla="*/ 618 h 1916"/>
                <a:gd name="T92" fmla="*/ 243 w 2027"/>
                <a:gd name="T93" fmla="*/ 517 h 1916"/>
                <a:gd name="T94" fmla="*/ 355 w 2027"/>
                <a:gd name="T95" fmla="*/ 425 h 1916"/>
                <a:gd name="T96" fmla="*/ 466 w 2027"/>
                <a:gd name="T97" fmla="*/ 335 h 1916"/>
                <a:gd name="T98" fmla="*/ 578 w 2027"/>
                <a:gd name="T99" fmla="*/ 263 h 1916"/>
                <a:gd name="T100" fmla="*/ 709 w 2027"/>
                <a:gd name="T101" fmla="*/ 193 h 1916"/>
                <a:gd name="T102" fmla="*/ 831 w 2027"/>
                <a:gd name="T103" fmla="*/ 142 h 1916"/>
                <a:gd name="T104" fmla="*/ 963 w 2027"/>
                <a:gd name="T105" fmla="*/ 91 h 1916"/>
                <a:gd name="T106" fmla="*/ 1095 w 2027"/>
                <a:gd name="T107" fmla="*/ 51 h 1916"/>
                <a:gd name="T108" fmla="*/ 1236 w 2027"/>
                <a:gd name="T109" fmla="*/ 21 h 1916"/>
                <a:gd name="T110" fmla="*/ 1581 w 2027"/>
                <a:gd name="T111" fmla="*/ 162 h 19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27"/>
                <a:gd name="T169" fmla="*/ 0 h 1916"/>
                <a:gd name="T170" fmla="*/ 2027 w 2027"/>
                <a:gd name="T171" fmla="*/ 1916 h 19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27" h="1916">
                  <a:moveTo>
                    <a:pt x="1581" y="162"/>
                  </a:moveTo>
                  <a:lnTo>
                    <a:pt x="1611" y="202"/>
                  </a:lnTo>
                  <a:lnTo>
                    <a:pt x="1642" y="244"/>
                  </a:lnTo>
                  <a:lnTo>
                    <a:pt x="1661" y="263"/>
                  </a:lnTo>
                  <a:lnTo>
                    <a:pt x="1672" y="294"/>
                  </a:lnTo>
                  <a:lnTo>
                    <a:pt x="1692" y="305"/>
                  </a:lnTo>
                  <a:lnTo>
                    <a:pt x="1703" y="335"/>
                  </a:lnTo>
                  <a:lnTo>
                    <a:pt x="1733" y="385"/>
                  </a:lnTo>
                  <a:lnTo>
                    <a:pt x="1764" y="425"/>
                  </a:lnTo>
                  <a:lnTo>
                    <a:pt x="1773" y="446"/>
                  </a:lnTo>
                  <a:lnTo>
                    <a:pt x="1783" y="477"/>
                  </a:lnTo>
                  <a:lnTo>
                    <a:pt x="1804" y="497"/>
                  </a:lnTo>
                  <a:lnTo>
                    <a:pt x="1814" y="528"/>
                  </a:lnTo>
                  <a:lnTo>
                    <a:pt x="1834" y="568"/>
                  </a:lnTo>
                  <a:lnTo>
                    <a:pt x="1855" y="618"/>
                  </a:lnTo>
                  <a:lnTo>
                    <a:pt x="1875" y="669"/>
                  </a:lnTo>
                  <a:lnTo>
                    <a:pt x="1895" y="720"/>
                  </a:lnTo>
                  <a:lnTo>
                    <a:pt x="1915" y="770"/>
                  </a:lnTo>
                  <a:lnTo>
                    <a:pt x="1936" y="821"/>
                  </a:lnTo>
                  <a:lnTo>
                    <a:pt x="1945" y="852"/>
                  </a:lnTo>
                  <a:lnTo>
                    <a:pt x="1956" y="871"/>
                  </a:lnTo>
                  <a:lnTo>
                    <a:pt x="1966" y="902"/>
                  </a:lnTo>
                  <a:lnTo>
                    <a:pt x="1976" y="932"/>
                  </a:lnTo>
                  <a:lnTo>
                    <a:pt x="1987" y="983"/>
                  </a:lnTo>
                  <a:lnTo>
                    <a:pt x="1997" y="1034"/>
                  </a:lnTo>
                  <a:lnTo>
                    <a:pt x="1997" y="1064"/>
                  </a:lnTo>
                  <a:lnTo>
                    <a:pt x="2006" y="1094"/>
                  </a:lnTo>
                  <a:lnTo>
                    <a:pt x="2006" y="1115"/>
                  </a:lnTo>
                  <a:lnTo>
                    <a:pt x="2017" y="1146"/>
                  </a:lnTo>
                  <a:lnTo>
                    <a:pt x="2017" y="1165"/>
                  </a:lnTo>
                  <a:lnTo>
                    <a:pt x="2017" y="1196"/>
                  </a:lnTo>
                  <a:lnTo>
                    <a:pt x="2017" y="1226"/>
                  </a:lnTo>
                  <a:lnTo>
                    <a:pt x="2017" y="1257"/>
                  </a:lnTo>
                  <a:lnTo>
                    <a:pt x="2017" y="1277"/>
                  </a:lnTo>
                  <a:lnTo>
                    <a:pt x="2027" y="1308"/>
                  </a:lnTo>
                  <a:lnTo>
                    <a:pt x="2027" y="1338"/>
                  </a:lnTo>
                  <a:lnTo>
                    <a:pt x="2027" y="1369"/>
                  </a:lnTo>
                  <a:lnTo>
                    <a:pt x="2027" y="1388"/>
                  </a:lnTo>
                  <a:lnTo>
                    <a:pt x="2027" y="1419"/>
                  </a:lnTo>
                  <a:lnTo>
                    <a:pt x="2027" y="1439"/>
                  </a:lnTo>
                  <a:lnTo>
                    <a:pt x="2027" y="1470"/>
                  </a:lnTo>
                  <a:lnTo>
                    <a:pt x="2017" y="1500"/>
                  </a:lnTo>
                  <a:lnTo>
                    <a:pt x="2017" y="1531"/>
                  </a:lnTo>
                  <a:lnTo>
                    <a:pt x="2017" y="1561"/>
                  </a:lnTo>
                  <a:lnTo>
                    <a:pt x="2017" y="1592"/>
                  </a:lnTo>
                  <a:lnTo>
                    <a:pt x="2017" y="1611"/>
                  </a:lnTo>
                  <a:lnTo>
                    <a:pt x="2006" y="1642"/>
                  </a:lnTo>
                  <a:lnTo>
                    <a:pt x="2006" y="1662"/>
                  </a:lnTo>
                  <a:lnTo>
                    <a:pt x="2006" y="1693"/>
                  </a:lnTo>
                  <a:lnTo>
                    <a:pt x="1997" y="1723"/>
                  </a:lnTo>
                  <a:lnTo>
                    <a:pt x="1997" y="1754"/>
                  </a:lnTo>
                  <a:lnTo>
                    <a:pt x="1987" y="1773"/>
                  </a:lnTo>
                  <a:lnTo>
                    <a:pt x="1987" y="1804"/>
                  </a:lnTo>
                  <a:lnTo>
                    <a:pt x="1987" y="1834"/>
                  </a:lnTo>
                  <a:lnTo>
                    <a:pt x="1987" y="1855"/>
                  </a:lnTo>
                  <a:lnTo>
                    <a:pt x="1987" y="1885"/>
                  </a:lnTo>
                  <a:lnTo>
                    <a:pt x="1997" y="1916"/>
                  </a:lnTo>
                  <a:lnTo>
                    <a:pt x="1956" y="1916"/>
                  </a:lnTo>
                  <a:lnTo>
                    <a:pt x="1915" y="1905"/>
                  </a:lnTo>
                  <a:lnTo>
                    <a:pt x="1886" y="1905"/>
                  </a:lnTo>
                  <a:lnTo>
                    <a:pt x="1855" y="1905"/>
                  </a:lnTo>
                  <a:lnTo>
                    <a:pt x="1814" y="1895"/>
                  </a:lnTo>
                  <a:lnTo>
                    <a:pt x="1783" y="1895"/>
                  </a:lnTo>
                  <a:lnTo>
                    <a:pt x="1743" y="1885"/>
                  </a:lnTo>
                  <a:lnTo>
                    <a:pt x="1713" y="1885"/>
                  </a:lnTo>
                  <a:lnTo>
                    <a:pt x="1682" y="1885"/>
                  </a:lnTo>
                  <a:lnTo>
                    <a:pt x="1642" y="1875"/>
                  </a:lnTo>
                  <a:lnTo>
                    <a:pt x="1611" y="1875"/>
                  </a:lnTo>
                  <a:lnTo>
                    <a:pt x="1571" y="1865"/>
                  </a:lnTo>
                  <a:lnTo>
                    <a:pt x="1541" y="1865"/>
                  </a:lnTo>
                  <a:lnTo>
                    <a:pt x="1510" y="1855"/>
                  </a:lnTo>
                  <a:lnTo>
                    <a:pt x="1470" y="1855"/>
                  </a:lnTo>
                  <a:lnTo>
                    <a:pt x="1439" y="1855"/>
                  </a:lnTo>
                  <a:lnTo>
                    <a:pt x="1398" y="1844"/>
                  </a:lnTo>
                  <a:lnTo>
                    <a:pt x="1368" y="1834"/>
                  </a:lnTo>
                  <a:lnTo>
                    <a:pt x="1337" y="1834"/>
                  </a:lnTo>
                  <a:lnTo>
                    <a:pt x="1308" y="1824"/>
                  </a:lnTo>
                  <a:lnTo>
                    <a:pt x="1267" y="1815"/>
                  </a:lnTo>
                  <a:lnTo>
                    <a:pt x="1226" y="1815"/>
                  </a:lnTo>
                  <a:lnTo>
                    <a:pt x="1196" y="1804"/>
                  </a:lnTo>
                  <a:lnTo>
                    <a:pt x="1165" y="1804"/>
                  </a:lnTo>
                  <a:lnTo>
                    <a:pt x="1135" y="1794"/>
                  </a:lnTo>
                  <a:lnTo>
                    <a:pt x="1095" y="1784"/>
                  </a:lnTo>
                  <a:lnTo>
                    <a:pt x="1064" y="1773"/>
                  </a:lnTo>
                  <a:lnTo>
                    <a:pt x="1034" y="1773"/>
                  </a:lnTo>
                  <a:lnTo>
                    <a:pt x="1003" y="1764"/>
                  </a:lnTo>
                  <a:lnTo>
                    <a:pt x="963" y="1754"/>
                  </a:lnTo>
                  <a:lnTo>
                    <a:pt x="932" y="1743"/>
                  </a:lnTo>
                  <a:lnTo>
                    <a:pt x="902" y="1743"/>
                  </a:lnTo>
                  <a:lnTo>
                    <a:pt x="872" y="1723"/>
                  </a:lnTo>
                  <a:lnTo>
                    <a:pt x="841" y="1712"/>
                  </a:lnTo>
                  <a:lnTo>
                    <a:pt x="801" y="1703"/>
                  </a:lnTo>
                  <a:lnTo>
                    <a:pt x="770" y="1693"/>
                  </a:lnTo>
                  <a:lnTo>
                    <a:pt x="740" y="1672"/>
                  </a:lnTo>
                  <a:lnTo>
                    <a:pt x="709" y="1662"/>
                  </a:lnTo>
                  <a:lnTo>
                    <a:pt x="679" y="1653"/>
                  </a:lnTo>
                  <a:lnTo>
                    <a:pt x="649" y="1642"/>
                  </a:lnTo>
                  <a:lnTo>
                    <a:pt x="618" y="1622"/>
                  </a:lnTo>
                  <a:lnTo>
                    <a:pt x="588" y="1611"/>
                  </a:lnTo>
                  <a:lnTo>
                    <a:pt x="557" y="1601"/>
                  </a:lnTo>
                  <a:lnTo>
                    <a:pt x="527" y="1581"/>
                  </a:lnTo>
                  <a:lnTo>
                    <a:pt x="496" y="1561"/>
                  </a:lnTo>
                  <a:lnTo>
                    <a:pt x="466" y="1550"/>
                  </a:lnTo>
                  <a:lnTo>
                    <a:pt x="435" y="1531"/>
                  </a:lnTo>
                  <a:lnTo>
                    <a:pt x="416" y="1520"/>
                  </a:lnTo>
                  <a:lnTo>
                    <a:pt x="385" y="1489"/>
                  </a:lnTo>
                  <a:lnTo>
                    <a:pt x="355" y="1480"/>
                  </a:lnTo>
                  <a:lnTo>
                    <a:pt x="334" y="1449"/>
                  </a:lnTo>
                  <a:lnTo>
                    <a:pt x="304" y="1439"/>
                  </a:lnTo>
                  <a:lnTo>
                    <a:pt x="273" y="1419"/>
                  </a:lnTo>
                  <a:lnTo>
                    <a:pt x="254" y="1399"/>
                  </a:lnTo>
                  <a:lnTo>
                    <a:pt x="233" y="1378"/>
                  </a:lnTo>
                  <a:lnTo>
                    <a:pt x="212" y="1358"/>
                  </a:lnTo>
                  <a:lnTo>
                    <a:pt x="183" y="1327"/>
                  </a:lnTo>
                  <a:lnTo>
                    <a:pt x="162" y="1308"/>
                  </a:lnTo>
                  <a:lnTo>
                    <a:pt x="132" y="1277"/>
                  </a:lnTo>
                  <a:lnTo>
                    <a:pt x="111" y="1257"/>
                  </a:lnTo>
                  <a:lnTo>
                    <a:pt x="91" y="1226"/>
                  </a:lnTo>
                  <a:lnTo>
                    <a:pt x="71" y="1206"/>
                  </a:lnTo>
                  <a:lnTo>
                    <a:pt x="50" y="1176"/>
                  </a:lnTo>
                  <a:lnTo>
                    <a:pt x="31" y="1155"/>
                  </a:lnTo>
                  <a:lnTo>
                    <a:pt x="20" y="1125"/>
                  </a:lnTo>
                  <a:lnTo>
                    <a:pt x="10" y="1104"/>
                  </a:lnTo>
                  <a:lnTo>
                    <a:pt x="0" y="1075"/>
                  </a:lnTo>
                  <a:lnTo>
                    <a:pt x="0" y="1044"/>
                  </a:lnTo>
                  <a:lnTo>
                    <a:pt x="0" y="1014"/>
                  </a:lnTo>
                  <a:lnTo>
                    <a:pt x="0" y="993"/>
                  </a:lnTo>
                  <a:lnTo>
                    <a:pt x="0" y="963"/>
                  </a:lnTo>
                  <a:lnTo>
                    <a:pt x="0" y="942"/>
                  </a:lnTo>
                  <a:lnTo>
                    <a:pt x="0" y="913"/>
                  </a:lnTo>
                  <a:lnTo>
                    <a:pt x="10" y="882"/>
                  </a:lnTo>
                  <a:lnTo>
                    <a:pt x="10" y="852"/>
                  </a:lnTo>
                  <a:lnTo>
                    <a:pt x="31" y="831"/>
                  </a:lnTo>
                  <a:lnTo>
                    <a:pt x="40" y="780"/>
                  </a:lnTo>
                  <a:lnTo>
                    <a:pt x="71" y="740"/>
                  </a:lnTo>
                  <a:lnTo>
                    <a:pt x="91" y="700"/>
                  </a:lnTo>
                  <a:lnTo>
                    <a:pt x="122" y="659"/>
                  </a:lnTo>
                  <a:lnTo>
                    <a:pt x="152" y="618"/>
                  </a:lnTo>
                  <a:lnTo>
                    <a:pt x="183" y="589"/>
                  </a:lnTo>
                  <a:lnTo>
                    <a:pt x="212" y="547"/>
                  </a:lnTo>
                  <a:lnTo>
                    <a:pt x="243" y="517"/>
                  </a:lnTo>
                  <a:lnTo>
                    <a:pt x="284" y="486"/>
                  </a:lnTo>
                  <a:lnTo>
                    <a:pt x="324" y="456"/>
                  </a:lnTo>
                  <a:lnTo>
                    <a:pt x="355" y="425"/>
                  </a:lnTo>
                  <a:lnTo>
                    <a:pt x="395" y="395"/>
                  </a:lnTo>
                  <a:lnTo>
                    <a:pt x="426" y="366"/>
                  </a:lnTo>
                  <a:lnTo>
                    <a:pt x="466" y="335"/>
                  </a:lnTo>
                  <a:lnTo>
                    <a:pt x="507" y="305"/>
                  </a:lnTo>
                  <a:lnTo>
                    <a:pt x="547" y="294"/>
                  </a:lnTo>
                  <a:lnTo>
                    <a:pt x="578" y="263"/>
                  </a:lnTo>
                  <a:lnTo>
                    <a:pt x="628" y="244"/>
                  </a:lnTo>
                  <a:lnTo>
                    <a:pt x="669" y="213"/>
                  </a:lnTo>
                  <a:lnTo>
                    <a:pt x="709" y="193"/>
                  </a:lnTo>
                  <a:lnTo>
                    <a:pt x="740" y="173"/>
                  </a:lnTo>
                  <a:lnTo>
                    <a:pt x="790" y="152"/>
                  </a:lnTo>
                  <a:lnTo>
                    <a:pt x="831" y="142"/>
                  </a:lnTo>
                  <a:lnTo>
                    <a:pt x="881" y="122"/>
                  </a:lnTo>
                  <a:lnTo>
                    <a:pt x="923" y="112"/>
                  </a:lnTo>
                  <a:lnTo>
                    <a:pt x="963" y="91"/>
                  </a:lnTo>
                  <a:lnTo>
                    <a:pt x="1013" y="82"/>
                  </a:lnTo>
                  <a:lnTo>
                    <a:pt x="1054" y="61"/>
                  </a:lnTo>
                  <a:lnTo>
                    <a:pt x="1095" y="51"/>
                  </a:lnTo>
                  <a:lnTo>
                    <a:pt x="1145" y="40"/>
                  </a:lnTo>
                  <a:lnTo>
                    <a:pt x="1196" y="21"/>
                  </a:lnTo>
                  <a:lnTo>
                    <a:pt x="1236" y="21"/>
                  </a:lnTo>
                  <a:lnTo>
                    <a:pt x="1287" y="11"/>
                  </a:lnTo>
                  <a:lnTo>
                    <a:pt x="1337" y="0"/>
                  </a:lnTo>
                  <a:lnTo>
                    <a:pt x="1581" y="162"/>
                  </a:lnTo>
                  <a:close/>
                </a:path>
              </a:pathLst>
            </a:custGeom>
            <a:solidFill>
              <a:srgbClr val="669999"/>
            </a:solidFill>
            <a:ln w="0">
              <a:solidFill>
                <a:srgbClr val="669999"/>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27" name="Freeform 426"/>
            <p:cNvSpPr>
              <a:spLocks/>
            </p:cNvSpPr>
            <p:nvPr/>
          </p:nvSpPr>
          <p:spPr bwMode="auto">
            <a:xfrm>
              <a:off x="855" y="3514"/>
              <a:ext cx="290" cy="273"/>
            </a:xfrm>
            <a:custGeom>
              <a:avLst/>
              <a:gdLst>
                <a:gd name="T0" fmla="*/ 1642 w 2027"/>
                <a:gd name="T1" fmla="*/ 244 h 1916"/>
                <a:gd name="T2" fmla="*/ 1692 w 2027"/>
                <a:gd name="T3" fmla="*/ 305 h 1916"/>
                <a:gd name="T4" fmla="*/ 1764 w 2027"/>
                <a:gd name="T5" fmla="*/ 425 h 1916"/>
                <a:gd name="T6" fmla="*/ 1804 w 2027"/>
                <a:gd name="T7" fmla="*/ 497 h 1916"/>
                <a:gd name="T8" fmla="*/ 1855 w 2027"/>
                <a:gd name="T9" fmla="*/ 618 h 1916"/>
                <a:gd name="T10" fmla="*/ 1915 w 2027"/>
                <a:gd name="T11" fmla="*/ 770 h 1916"/>
                <a:gd name="T12" fmla="*/ 1956 w 2027"/>
                <a:gd name="T13" fmla="*/ 871 h 1916"/>
                <a:gd name="T14" fmla="*/ 1987 w 2027"/>
                <a:gd name="T15" fmla="*/ 983 h 1916"/>
                <a:gd name="T16" fmla="*/ 2006 w 2027"/>
                <a:gd name="T17" fmla="*/ 1094 h 1916"/>
                <a:gd name="T18" fmla="*/ 2017 w 2027"/>
                <a:gd name="T19" fmla="*/ 1165 h 1916"/>
                <a:gd name="T20" fmla="*/ 2017 w 2027"/>
                <a:gd name="T21" fmla="*/ 1257 h 1916"/>
                <a:gd name="T22" fmla="*/ 2027 w 2027"/>
                <a:gd name="T23" fmla="*/ 1338 h 1916"/>
                <a:gd name="T24" fmla="*/ 2027 w 2027"/>
                <a:gd name="T25" fmla="*/ 1419 h 1916"/>
                <a:gd name="T26" fmla="*/ 2017 w 2027"/>
                <a:gd name="T27" fmla="*/ 1500 h 1916"/>
                <a:gd name="T28" fmla="*/ 2017 w 2027"/>
                <a:gd name="T29" fmla="*/ 1592 h 1916"/>
                <a:gd name="T30" fmla="*/ 2006 w 2027"/>
                <a:gd name="T31" fmla="*/ 1662 h 1916"/>
                <a:gd name="T32" fmla="*/ 1997 w 2027"/>
                <a:gd name="T33" fmla="*/ 1754 h 1916"/>
                <a:gd name="T34" fmla="*/ 1987 w 2027"/>
                <a:gd name="T35" fmla="*/ 1834 h 1916"/>
                <a:gd name="T36" fmla="*/ 1997 w 2027"/>
                <a:gd name="T37" fmla="*/ 1916 h 1916"/>
                <a:gd name="T38" fmla="*/ 1886 w 2027"/>
                <a:gd name="T39" fmla="*/ 1905 h 1916"/>
                <a:gd name="T40" fmla="*/ 1783 w 2027"/>
                <a:gd name="T41" fmla="*/ 1895 h 1916"/>
                <a:gd name="T42" fmla="*/ 1682 w 2027"/>
                <a:gd name="T43" fmla="*/ 1885 h 1916"/>
                <a:gd name="T44" fmla="*/ 1571 w 2027"/>
                <a:gd name="T45" fmla="*/ 1865 h 1916"/>
                <a:gd name="T46" fmla="*/ 1470 w 2027"/>
                <a:gd name="T47" fmla="*/ 1855 h 1916"/>
                <a:gd name="T48" fmla="*/ 1368 w 2027"/>
                <a:gd name="T49" fmla="*/ 1834 h 1916"/>
                <a:gd name="T50" fmla="*/ 1267 w 2027"/>
                <a:gd name="T51" fmla="*/ 1815 h 1916"/>
                <a:gd name="T52" fmla="*/ 1165 w 2027"/>
                <a:gd name="T53" fmla="*/ 1804 h 1916"/>
                <a:gd name="T54" fmla="*/ 1064 w 2027"/>
                <a:gd name="T55" fmla="*/ 1773 h 1916"/>
                <a:gd name="T56" fmla="*/ 963 w 2027"/>
                <a:gd name="T57" fmla="*/ 1754 h 1916"/>
                <a:gd name="T58" fmla="*/ 872 w 2027"/>
                <a:gd name="T59" fmla="*/ 1723 h 1916"/>
                <a:gd name="T60" fmla="*/ 770 w 2027"/>
                <a:gd name="T61" fmla="*/ 1693 h 1916"/>
                <a:gd name="T62" fmla="*/ 679 w 2027"/>
                <a:gd name="T63" fmla="*/ 1653 h 1916"/>
                <a:gd name="T64" fmla="*/ 588 w 2027"/>
                <a:gd name="T65" fmla="*/ 1611 h 1916"/>
                <a:gd name="T66" fmla="*/ 496 w 2027"/>
                <a:gd name="T67" fmla="*/ 1561 h 1916"/>
                <a:gd name="T68" fmla="*/ 416 w 2027"/>
                <a:gd name="T69" fmla="*/ 1520 h 1916"/>
                <a:gd name="T70" fmla="*/ 334 w 2027"/>
                <a:gd name="T71" fmla="*/ 1449 h 1916"/>
                <a:gd name="T72" fmla="*/ 254 w 2027"/>
                <a:gd name="T73" fmla="*/ 1399 h 1916"/>
                <a:gd name="T74" fmla="*/ 183 w 2027"/>
                <a:gd name="T75" fmla="*/ 1327 h 1916"/>
                <a:gd name="T76" fmla="*/ 111 w 2027"/>
                <a:gd name="T77" fmla="*/ 1257 h 1916"/>
                <a:gd name="T78" fmla="*/ 50 w 2027"/>
                <a:gd name="T79" fmla="*/ 1176 h 1916"/>
                <a:gd name="T80" fmla="*/ 10 w 2027"/>
                <a:gd name="T81" fmla="*/ 1104 h 1916"/>
                <a:gd name="T82" fmla="*/ 0 w 2027"/>
                <a:gd name="T83" fmla="*/ 1014 h 1916"/>
                <a:gd name="T84" fmla="*/ 0 w 2027"/>
                <a:gd name="T85" fmla="*/ 942 h 1916"/>
                <a:gd name="T86" fmla="*/ 10 w 2027"/>
                <a:gd name="T87" fmla="*/ 852 h 1916"/>
                <a:gd name="T88" fmla="*/ 71 w 2027"/>
                <a:gd name="T89" fmla="*/ 740 h 1916"/>
                <a:gd name="T90" fmla="*/ 152 w 2027"/>
                <a:gd name="T91" fmla="*/ 618 h 1916"/>
                <a:gd name="T92" fmla="*/ 243 w 2027"/>
                <a:gd name="T93" fmla="*/ 517 h 1916"/>
                <a:gd name="T94" fmla="*/ 355 w 2027"/>
                <a:gd name="T95" fmla="*/ 425 h 1916"/>
                <a:gd name="T96" fmla="*/ 466 w 2027"/>
                <a:gd name="T97" fmla="*/ 335 h 1916"/>
                <a:gd name="T98" fmla="*/ 578 w 2027"/>
                <a:gd name="T99" fmla="*/ 263 h 1916"/>
                <a:gd name="T100" fmla="*/ 709 w 2027"/>
                <a:gd name="T101" fmla="*/ 193 h 1916"/>
                <a:gd name="T102" fmla="*/ 831 w 2027"/>
                <a:gd name="T103" fmla="*/ 142 h 1916"/>
                <a:gd name="T104" fmla="*/ 963 w 2027"/>
                <a:gd name="T105" fmla="*/ 91 h 1916"/>
                <a:gd name="T106" fmla="*/ 1095 w 2027"/>
                <a:gd name="T107" fmla="*/ 51 h 1916"/>
                <a:gd name="T108" fmla="*/ 1236 w 2027"/>
                <a:gd name="T109" fmla="*/ 21 h 1916"/>
                <a:gd name="T110" fmla="*/ 1581 w 2027"/>
                <a:gd name="T111" fmla="*/ 162 h 19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27"/>
                <a:gd name="T169" fmla="*/ 0 h 1916"/>
                <a:gd name="T170" fmla="*/ 2027 w 2027"/>
                <a:gd name="T171" fmla="*/ 1916 h 19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27" h="1916">
                  <a:moveTo>
                    <a:pt x="1581" y="162"/>
                  </a:moveTo>
                  <a:lnTo>
                    <a:pt x="1611" y="202"/>
                  </a:lnTo>
                  <a:lnTo>
                    <a:pt x="1642" y="244"/>
                  </a:lnTo>
                  <a:lnTo>
                    <a:pt x="1661" y="263"/>
                  </a:lnTo>
                  <a:lnTo>
                    <a:pt x="1672" y="294"/>
                  </a:lnTo>
                  <a:lnTo>
                    <a:pt x="1692" y="305"/>
                  </a:lnTo>
                  <a:lnTo>
                    <a:pt x="1703" y="335"/>
                  </a:lnTo>
                  <a:lnTo>
                    <a:pt x="1733" y="385"/>
                  </a:lnTo>
                  <a:lnTo>
                    <a:pt x="1764" y="425"/>
                  </a:lnTo>
                  <a:lnTo>
                    <a:pt x="1773" y="446"/>
                  </a:lnTo>
                  <a:lnTo>
                    <a:pt x="1783" y="477"/>
                  </a:lnTo>
                  <a:lnTo>
                    <a:pt x="1804" y="497"/>
                  </a:lnTo>
                  <a:lnTo>
                    <a:pt x="1814" y="528"/>
                  </a:lnTo>
                  <a:lnTo>
                    <a:pt x="1834" y="568"/>
                  </a:lnTo>
                  <a:lnTo>
                    <a:pt x="1855" y="618"/>
                  </a:lnTo>
                  <a:lnTo>
                    <a:pt x="1875" y="669"/>
                  </a:lnTo>
                  <a:lnTo>
                    <a:pt x="1895" y="720"/>
                  </a:lnTo>
                  <a:lnTo>
                    <a:pt x="1915" y="770"/>
                  </a:lnTo>
                  <a:lnTo>
                    <a:pt x="1936" y="821"/>
                  </a:lnTo>
                  <a:lnTo>
                    <a:pt x="1945" y="852"/>
                  </a:lnTo>
                  <a:lnTo>
                    <a:pt x="1956" y="871"/>
                  </a:lnTo>
                  <a:lnTo>
                    <a:pt x="1966" y="902"/>
                  </a:lnTo>
                  <a:lnTo>
                    <a:pt x="1976" y="932"/>
                  </a:lnTo>
                  <a:lnTo>
                    <a:pt x="1987" y="983"/>
                  </a:lnTo>
                  <a:lnTo>
                    <a:pt x="1997" y="1034"/>
                  </a:lnTo>
                  <a:lnTo>
                    <a:pt x="1997" y="1064"/>
                  </a:lnTo>
                  <a:lnTo>
                    <a:pt x="2006" y="1094"/>
                  </a:lnTo>
                  <a:lnTo>
                    <a:pt x="2006" y="1115"/>
                  </a:lnTo>
                  <a:lnTo>
                    <a:pt x="2017" y="1146"/>
                  </a:lnTo>
                  <a:lnTo>
                    <a:pt x="2017" y="1165"/>
                  </a:lnTo>
                  <a:lnTo>
                    <a:pt x="2017" y="1196"/>
                  </a:lnTo>
                  <a:lnTo>
                    <a:pt x="2017" y="1226"/>
                  </a:lnTo>
                  <a:lnTo>
                    <a:pt x="2017" y="1257"/>
                  </a:lnTo>
                  <a:lnTo>
                    <a:pt x="2017" y="1277"/>
                  </a:lnTo>
                  <a:lnTo>
                    <a:pt x="2027" y="1308"/>
                  </a:lnTo>
                  <a:lnTo>
                    <a:pt x="2027" y="1338"/>
                  </a:lnTo>
                  <a:lnTo>
                    <a:pt x="2027" y="1369"/>
                  </a:lnTo>
                  <a:lnTo>
                    <a:pt x="2027" y="1388"/>
                  </a:lnTo>
                  <a:lnTo>
                    <a:pt x="2027" y="1419"/>
                  </a:lnTo>
                  <a:lnTo>
                    <a:pt x="2027" y="1439"/>
                  </a:lnTo>
                  <a:lnTo>
                    <a:pt x="2027" y="1470"/>
                  </a:lnTo>
                  <a:lnTo>
                    <a:pt x="2017" y="1500"/>
                  </a:lnTo>
                  <a:lnTo>
                    <a:pt x="2017" y="1531"/>
                  </a:lnTo>
                  <a:lnTo>
                    <a:pt x="2017" y="1561"/>
                  </a:lnTo>
                  <a:lnTo>
                    <a:pt x="2017" y="1592"/>
                  </a:lnTo>
                  <a:lnTo>
                    <a:pt x="2017" y="1611"/>
                  </a:lnTo>
                  <a:lnTo>
                    <a:pt x="2006" y="1642"/>
                  </a:lnTo>
                  <a:lnTo>
                    <a:pt x="2006" y="1662"/>
                  </a:lnTo>
                  <a:lnTo>
                    <a:pt x="2006" y="1693"/>
                  </a:lnTo>
                  <a:lnTo>
                    <a:pt x="1997" y="1723"/>
                  </a:lnTo>
                  <a:lnTo>
                    <a:pt x="1997" y="1754"/>
                  </a:lnTo>
                  <a:lnTo>
                    <a:pt x="1987" y="1773"/>
                  </a:lnTo>
                  <a:lnTo>
                    <a:pt x="1987" y="1804"/>
                  </a:lnTo>
                  <a:lnTo>
                    <a:pt x="1987" y="1834"/>
                  </a:lnTo>
                  <a:lnTo>
                    <a:pt x="1987" y="1855"/>
                  </a:lnTo>
                  <a:lnTo>
                    <a:pt x="1987" y="1885"/>
                  </a:lnTo>
                  <a:lnTo>
                    <a:pt x="1997" y="1916"/>
                  </a:lnTo>
                  <a:lnTo>
                    <a:pt x="1956" y="1916"/>
                  </a:lnTo>
                  <a:lnTo>
                    <a:pt x="1915" y="1905"/>
                  </a:lnTo>
                  <a:lnTo>
                    <a:pt x="1886" y="1905"/>
                  </a:lnTo>
                  <a:lnTo>
                    <a:pt x="1855" y="1905"/>
                  </a:lnTo>
                  <a:lnTo>
                    <a:pt x="1814" y="1895"/>
                  </a:lnTo>
                  <a:lnTo>
                    <a:pt x="1783" y="1895"/>
                  </a:lnTo>
                  <a:lnTo>
                    <a:pt x="1743" y="1885"/>
                  </a:lnTo>
                  <a:lnTo>
                    <a:pt x="1713" y="1885"/>
                  </a:lnTo>
                  <a:lnTo>
                    <a:pt x="1682" y="1885"/>
                  </a:lnTo>
                  <a:lnTo>
                    <a:pt x="1642" y="1875"/>
                  </a:lnTo>
                  <a:lnTo>
                    <a:pt x="1611" y="1875"/>
                  </a:lnTo>
                  <a:lnTo>
                    <a:pt x="1571" y="1865"/>
                  </a:lnTo>
                  <a:lnTo>
                    <a:pt x="1541" y="1865"/>
                  </a:lnTo>
                  <a:lnTo>
                    <a:pt x="1510" y="1855"/>
                  </a:lnTo>
                  <a:lnTo>
                    <a:pt x="1470" y="1855"/>
                  </a:lnTo>
                  <a:lnTo>
                    <a:pt x="1439" y="1855"/>
                  </a:lnTo>
                  <a:lnTo>
                    <a:pt x="1398" y="1844"/>
                  </a:lnTo>
                  <a:lnTo>
                    <a:pt x="1368" y="1834"/>
                  </a:lnTo>
                  <a:lnTo>
                    <a:pt x="1337" y="1834"/>
                  </a:lnTo>
                  <a:lnTo>
                    <a:pt x="1308" y="1824"/>
                  </a:lnTo>
                  <a:lnTo>
                    <a:pt x="1267" y="1815"/>
                  </a:lnTo>
                  <a:lnTo>
                    <a:pt x="1226" y="1815"/>
                  </a:lnTo>
                  <a:lnTo>
                    <a:pt x="1196" y="1804"/>
                  </a:lnTo>
                  <a:lnTo>
                    <a:pt x="1165" y="1804"/>
                  </a:lnTo>
                  <a:lnTo>
                    <a:pt x="1135" y="1794"/>
                  </a:lnTo>
                  <a:lnTo>
                    <a:pt x="1095" y="1784"/>
                  </a:lnTo>
                  <a:lnTo>
                    <a:pt x="1064" y="1773"/>
                  </a:lnTo>
                  <a:lnTo>
                    <a:pt x="1034" y="1773"/>
                  </a:lnTo>
                  <a:lnTo>
                    <a:pt x="1003" y="1764"/>
                  </a:lnTo>
                  <a:lnTo>
                    <a:pt x="963" y="1754"/>
                  </a:lnTo>
                  <a:lnTo>
                    <a:pt x="932" y="1743"/>
                  </a:lnTo>
                  <a:lnTo>
                    <a:pt x="902" y="1743"/>
                  </a:lnTo>
                  <a:lnTo>
                    <a:pt x="872" y="1723"/>
                  </a:lnTo>
                  <a:lnTo>
                    <a:pt x="841" y="1712"/>
                  </a:lnTo>
                  <a:lnTo>
                    <a:pt x="801" y="1703"/>
                  </a:lnTo>
                  <a:lnTo>
                    <a:pt x="770" y="1693"/>
                  </a:lnTo>
                  <a:lnTo>
                    <a:pt x="740" y="1672"/>
                  </a:lnTo>
                  <a:lnTo>
                    <a:pt x="709" y="1662"/>
                  </a:lnTo>
                  <a:lnTo>
                    <a:pt x="679" y="1653"/>
                  </a:lnTo>
                  <a:lnTo>
                    <a:pt x="649" y="1642"/>
                  </a:lnTo>
                  <a:lnTo>
                    <a:pt x="618" y="1622"/>
                  </a:lnTo>
                  <a:lnTo>
                    <a:pt x="588" y="1611"/>
                  </a:lnTo>
                  <a:lnTo>
                    <a:pt x="557" y="1601"/>
                  </a:lnTo>
                  <a:lnTo>
                    <a:pt x="527" y="1581"/>
                  </a:lnTo>
                  <a:lnTo>
                    <a:pt x="496" y="1561"/>
                  </a:lnTo>
                  <a:lnTo>
                    <a:pt x="466" y="1550"/>
                  </a:lnTo>
                  <a:lnTo>
                    <a:pt x="435" y="1531"/>
                  </a:lnTo>
                  <a:lnTo>
                    <a:pt x="416" y="1520"/>
                  </a:lnTo>
                  <a:lnTo>
                    <a:pt x="385" y="1489"/>
                  </a:lnTo>
                  <a:lnTo>
                    <a:pt x="355" y="1480"/>
                  </a:lnTo>
                  <a:lnTo>
                    <a:pt x="334" y="1449"/>
                  </a:lnTo>
                  <a:lnTo>
                    <a:pt x="304" y="1439"/>
                  </a:lnTo>
                  <a:lnTo>
                    <a:pt x="273" y="1419"/>
                  </a:lnTo>
                  <a:lnTo>
                    <a:pt x="254" y="1399"/>
                  </a:lnTo>
                  <a:lnTo>
                    <a:pt x="233" y="1378"/>
                  </a:lnTo>
                  <a:lnTo>
                    <a:pt x="212" y="1358"/>
                  </a:lnTo>
                  <a:lnTo>
                    <a:pt x="183" y="1327"/>
                  </a:lnTo>
                  <a:lnTo>
                    <a:pt x="162" y="1308"/>
                  </a:lnTo>
                  <a:lnTo>
                    <a:pt x="132" y="1277"/>
                  </a:lnTo>
                  <a:lnTo>
                    <a:pt x="111" y="1257"/>
                  </a:lnTo>
                  <a:lnTo>
                    <a:pt x="91" y="1226"/>
                  </a:lnTo>
                  <a:lnTo>
                    <a:pt x="71" y="1206"/>
                  </a:lnTo>
                  <a:lnTo>
                    <a:pt x="50" y="1176"/>
                  </a:lnTo>
                  <a:lnTo>
                    <a:pt x="31" y="1155"/>
                  </a:lnTo>
                  <a:lnTo>
                    <a:pt x="20" y="1125"/>
                  </a:lnTo>
                  <a:lnTo>
                    <a:pt x="10" y="1104"/>
                  </a:lnTo>
                  <a:lnTo>
                    <a:pt x="0" y="1075"/>
                  </a:lnTo>
                  <a:lnTo>
                    <a:pt x="0" y="1044"/>
                  </a:lnTo>
                  <a:lnTo>
                    <a:pt x="0" y="1014"/>
                  </a:lnTo>
                  <a:lnTo>
                    <a:pt x="0" y="993"/>
                  </a:lnTo>
                  <a:lnTo>
                    <a:pt x="0" y="963"/>
                  </a:lnTo>
                  <a:lnTo>
                    <a:pt x="0" y="942"/>
                  </a:lnTo>
                  <a:lnTo>
                    <a:pt x="0" y="913"/>
                  </a:lnTo>
                  <a:lnTo>
                    <a:pt x="10" y="882"/>
                  </a:lnTo>
                  <a:lnTo>
                    <a:pt x="10" y="852"/>
                  </a:lnTo>
                  <a:lnTo>
                    <a:pt x="31" y="831"/>
                  </a:lnTo>
                  <a:lnTo>
                    <a:pt x="40" y="780"/>
                  </a:lnTo>
                  <a:lnTo>
                    <a:pt x="71" y="740"/>
                  </a:lnTo>
                  <a:lnTo>
                    <a:pt x="91" y="700"/>
                  </a:lnTo>
                  <a:lnTo>
                    <a:pt x="122" y="659"/>
                  </a:lnTo>
                  <a:lnTo>
                    <a:pt x="152" y="618"/>
                  </a:lnTo>
                  <a:lnTo>
                    <a:pt x="183" y="589"/>
                  </a:lnTo>
                  <a:lnTo>
                    <a:pt x="212" y="547"/>
                  </a:lnTo>
                  <a:lnTo>
                    <a:pt x="243" y="517"/>
                  </a:lnTo>
                  <a:lnTo>
                    <a:pt x="284" y="486"/>
                  </a:lnTo>
                  <a:lnTo>
                    <a:pt x="324" y="456"/>
                  </a:lnTo>
                  <a:lnTo>
                    <a:pt x="355" y="425"/>
                  </a:lnTo>
                  <a:lnTo>
                    <a:pt x="395" y="395"/>
                  </a:lnTo>
                  <a:lnTo>
                    <a:pt x="426" y="366"/>
                  </a:lnTo>
                  <a:lnTo>
                    <a:pt x="466" y="335"/>
                  </a:lnTo>
                  <a:lnTo>
                    <a:pt x="507" y="305"/>
                  </a:lnTo>
                  <a:lnTo>
                    <a:pt x="547" y="294"/>
                  </a:lnTo>
                  <a:lnTo>
                    <a:pt x="578" y="263"/>
                  </a:lnTo>
                  <a:lnTo>
                    <a:pt x="628" y="244"/>
                  </a:lnTo>
                  <a:lnTo>
                    <a:pt x="669" y="213"/>
                  </a:lnTo>
                  <a:lnTo>
                    <a:pt x="709" y="193"/>
                  </a:lnTo>
                  <a:lnTo>
                    <a:pt x="740" y="173"/>
                  </a:lnTo>
                  <a:lnTo>
                    <a:pt x="790" y="152"/>
                  </a:lnTo>
                  <a:lnTo>
                    <a:pt x="831" y="142"/>
                  </a:lnTo>
                  <a:lnTo>
                    <a:pt x="881" y="122"/>
                  </a:lnTo>
                  <a:lnTo>
                    <a:pt x="923" y="112"/>
                  </a:lnTo>
                  <a:lnTo>
                    <a:pt x="963" y="91"/>
                  </a:lnTo>
                  <a:lnTo>
                    <a:pt x="1013" y="82"/>
                  </a:lnTo>
                  <a:lnTo>
                    <a:pt x="1054" y="61"/>
                  </a:lnTo>
                  <a:lnTo>
                    <a:pt x="1095" y="51"/>
                  </a:lnTo>
                  <a:lnTo>
                    <a:pt x="1145" y="40"/>
                  </a:lnTo>
                  <a:lnTo>
                    <a:pt x="1196" y="21"/>
                  </a:lnTo>
                  <a:lnTo>
                    <a:pt x="1236" y="21"/>
                  </a:lnTo>
                  <a:lnTo>
                    <a:pt x="1287" y="11"/>
                  </a:lnTo>
                  <a:lnTo>
                    <a:pt x="1337" y="0"/>
                  </a:lnTo>
                  <a:lnTo>
                    <a:pt x="1581" y="162"/>
                  </a:lnTo>
                </a:path>
              </a:pathLst>
            </a:custGeom>
            <a:noFill/>
            <a:ln w="0">
              <a:solidFill>
                <a:srgbClr val="669999"/>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28" name="Freeform 427"/>
            <p:cNvSpPr>
              <a:spLocks/>
            </p:cNvSpPr>
            <p:nvPr/>
          </p:nvSpPr>
          <p:spPr bwMode="auto">
            <a:xfrm>
              <a:off x="1717" y="3583"/>
              <a:ext cx="198" cy="256"/>
            </a:xfrm>
            <a:custGeom>
              <a:avLst/>
              <a:gdLst>
                <a:gd name="T0" fmla="*/ 1358 w 1389"/>
                <a:gd name="T1" fmla="*/ 1419 h 1794"/>
                <a:gd name="T2" fmla="*/ 1317 w 1389"/>
                <a:gd name="T3" fmla="*/ 1491 h 1794"/>
                <a:gd name="T4" fmla="*/ 1267 w 1389"/>
                <a:gd name="T5" fmla="*/ 1571 h 1794"/>
                <a:gd name="T6" fmla="*/ 1216 w 1389"/>
                <a:gd name="T7" fmla="*/ 1632 h 1794"/>
                <a:gd name="T8" fmla="*/ 1155 w 1389"/>
                <a:gd name="T9" fmla="*/ 1693 h 1794"/>
                <a:gd name="T10" fmla="*/ 1094 w 1389"/>
                <a:gd name="T11" fmla="*/ 1733 h 1794"/>
                <a:gd name="T12" fmla="*/ 1014 w 1389"/>
                <a:gd name="T13" fmla="*/ 1764 h 1794"/>
                <a:gd name="T14" fmla="*/ 932 w 1389"/>
                <a:gd name="T15" fmla="*/ 1785 h 1794"/>
                <a:gd name="T16" fmla="*/ 861 w 1389"/>
                <a:gd name="T17" fmla="*/ 1785 h 1794"/>
                <a:gd name="T18" fmla="*/ 811 w 1389"/>
                <a:gd name="T19" fmla="*/ 1785 h 1794"/>
                <a:gd name="T20" fmla="*/ 750 w 1389"/>
                <a:gd name="T21" fmla="*/ 1785 h 1794"/>
                <a:gd name="T22" fmla="*/ 699 w 1389"/>
                <a:gd name="T23" fmla="*/ 1785 h 1794"/>
                <a:gd name="T24" fmla="*/ 619 w 1389"/>
                <a:gd name="T25" fmla="*/ 1774 h 1794"/>
                <a:gd name="T26" fmla="*/ 516 w 1389"/>
                <a:gd name="T27" fmla="*/ 1764 h 1794"/>
                <a:gd name="T28" fmla="*/ 415 w 1389"/>
                <a:gd name="T29" fmla="*/ 1754 h 1794"/>
                <a:gd name="T30" fmla="*/ 314 w 1389"/>
                <a:gd name="T31" fmla="*/ 1743 h 1794"/>
                <a:gd name="T32" fmla="*/ 223 w 1389"/>
                <a:gd name="T33" fmla="*/ 1724 h 1794"/>
                <a:gd name="T34" fmla="*/ 131 w 1389"/>
                <a:gd name="T35" fmla="*/ 1714 h 1794"/>
                <a:gd name="T36" fmla="*/ 102 w 1389"/>
                <a:gd name="T37" fmla="*/ 1663 h 1794"/>
                <a:gd name="T38" fmla="*/ 71 w 1389"/>
                <a:gd name="T39" fmla="*/ 1592 h 1794"/>
                <a:gd name="T40" fmla="*/ 0 w 1389"/>
                <a:gd name="T41" fmla="*/ 1106 h 1794"/>
                <a:gd name="T42" fmla="*/ 30 w 1389"/>
                <a:gd name="T43" fmla="*/ 1075 h 1794"/>
                <a:gd name="T44" fmla="*/ 51 w 1389"/>
                <a:gd name="T45" fmla="*/ 1034 h 1794"/>
                <a:gd name="T46" fmla="*/ 30 w 1389"/>
                <a:gd name="T47" fmla="*/ 953 h 1794"/>
                <a:gd name="T48" fmla="*/ 30 w 1389"/>
                <a:gd name="T49" fmla="*/ 883 h 1794"/>
                <a:gd name="T50" fmla="*/ 51 w 1389"/>
                <a:gd name="T51" fmla="*/ 801 h 1794"/>
                <a:gd name="T52" fmla="*/ 71 w 1389"/>
                <a:gd name="T53" fmla="*/ 720 h 1794"/>
                <a:gd name="T54" fmla="*/ 102 w 1389"/>
                <a:gd name="T55" fmla="*/ 649 h 1794"/>
                <a:gd name="T56" fmla="*/ 131 w 1389"/>
                <a:gd name="T57" fmla="*/ 578 h 1794"/>
                <a:gd name="T58" fmla="*/ 173 w 1389"/>
                <a:gd name="T59" fmla="*/ 497 h 1794"/>
                <a:gd name="T60" fmla="*/ 203 w 1389"/>
                <a:gd name="T61" fmla="*/ 437 h 1794"/>
                <a:gd name="T62" fmla="*/ 253 w 1389"/>
                <a:gd name="T63" fmla="*/ 376 h 1794"/>
                <a:gd name="T64" fmla="*/ 304 w 1389"/>
                <a:gd name="T65" fmla="*/ 305 h 1794"/>
                <a:gd name="T66" fmla="*/ 354 w 1389"/>
                <a:gd name="T67" fmla="*/ 254 h 1794"/>
                <a:gd name="T68" fmla="*/ 415 w 1389"/>
                <a:gd name="T69" fmla="*/ 193 h 1794"/>
                <a:gd name="T70" fmla="*/ 476 w 1389"/>
                <a:gd name="T71" fmla="*/ 143 h 1794"/>
                <a:gd name="T72" fmla="*/ 527 w 1389"/>
                <a:gd name="T73" fmla="*/ 103 h 1794"/>
                <a:gd name="T74" fmla="*/ 598 w 1389"/>
                <a:gd name="T75" fmla="*/ 61 h 1794"/>
                <a:gd name="T76" fmla="*/ 669 w 1389"/>
                <a:gd name="T77" fmla="*/ 21 h 1794"/>
                <a:gd name="T78" fmla="*/ 739 w 1389"/>
                <a:gd name="T79" fmla="*/ 0 h 1794"/>
                <a:gd name="T80" fmla="*/ 811 w 1389"/>
                <a:gd name="T81" fmla="*/ 61 h 1794"/>
                <a:gd name="T82" fmla="*/ 882 w 1389"/>
                <a:gd name="T83" fmla="*/ 132 h 1794"/>
                <a:gd name="T84" fmla="*/ 953 w 1389"/>
                <a:gd name="T85" fmla="*/ 204 h 1794"/>
                <a:gd name="T86" fmla="*/ 1023 w 1389"/>
                <a:gd name="T87" fmla="*/ 284 h 1794"/>
                <a:gd name="T88" fmla="*/ 1074 w 1389"/>
                <a:gd name="T89" fmla="*/ 355 h 1794"/>
                <a:gd name="T90" fmla="*/ 1135 w 1389"/>
                <a:gd name="T91" fmla="*/ 437 h 1794"/>
                <a:gd name="T92" fmla="*/ 1185 w 1389"/>
                <a:gd name="T93" fmla="*/ 528 h 1794"/>
                <a:gd name="T94" fmla="*/ 1237 w 1389"/>
                <a:gd name="T95" fmla="*/ 618 h 1794"/>
                <a:gd name="T96" fmla="*/ 1277 w 1389"/>
                <a:gd name="T97" fmla="*/ 700 h 1794"/>
                <a:gd name="T98" fmla="*/ 1317 w 1389"/>
                <a:gd name="T99" fmla="*/ 791 h 1794"/>
                <a:gd name="T100" fmla="*/ 1338 w 1389"/>
                <a:gd name="T101" fmla="*/ 883 h 1794"/>
                <a:gd name="T102" fmla="*/ 1358 w 1389"/>
                <a:gd name="T103" fmla="*/ 984 h 1794"/>
                <a:gd name="T104" fmla="*/ 1368 w 1389"/>
                <a:gd name="T105" fmla="*/ 1075 h 1794"/>
                <a:gd name="T106" fmla="*/ 1389 w 1389"/>
                <a:gd name="T107" fmla="*/ 1176 h 1794"/>
                <a:gd name="T108" fmla="*/ 1378 w 1389"/>
                <a:gd name="T109" fmla="*/ 1278 h 1794"/>
                <a:gd name="T110" fmla="*/ 1378 w 1389"/>
                <a:gd name="T111" fmla="*/ 1379 h 179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389"/>
                <a:gd name="T169" fmla="*/ 0 h 1794"/>
                <a:gd name="T170" fmla="*/ 1389 w 1389"/>
                <a:gd name="T171" fmla="*/ 1794 h 179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389" h="1794">
                  <a:moveTo>
                    <a:pt x="1378" y="1379"/>
                  </a:moveTo>
                  <a:lnTo>
                    <a:pt x="1358" y="1419"/>
                  </a:lnTo>
                  <a:lnTo>
                    <a:pt x="1338" y="1449"/>
                  </a:lnTo>
                  <a:lnTo>
                    <a:pt x="1317" y="1491"/>
                  </a:lnTo>
                  <a:lnTo>
                    <a:pt x="1297" y="1531"/>
                  </a:lnTo>
                  <a:lnTo>
                    <a:pt x="1267" y="1571"/>
                  </a:lnTo>
                  <a:lnTo>
                    <a:pt x="1246" y="1602"/>
                  </a:lnTo>
                  <a:lnTo>
                    <a:pt x="1216" y="1632"/>
                  </a:lnTo>
                  <a:lnTo>
                    <a:pt x="1185" y="1663"/>
                  </a:lnTo>
                  <a:lnTo>
                    <a:pt x="1155" y="1693"/>
                  </a:lnTo>
                  <a:lnTo>
                    <a:pt x="1125" y="1714"/>
                  </a:lnTo>
                  <a:lnTo>
                    <a:pt x="1094" y="1733"/>
                  </a:lnTo>
                  <a:lnTo>
                    <a:pt x="1054" y="1754"/>
                  </a:lnTo>
                  <a:lnTo>
                    <a:pt x="1014" y="1764"/>
                  </a:lnTo>
                  <a:lnTo>
                    <a:pt x="983" y="1785"/>
                  </a:lnTo>
                  <a:lnTo>
                    <a:pt x="932" y="1785"/>
                  </a:lnTo>
                  <a:lnTo>
                    <a:pt x="892" y="1794"/>
                  </a:lnTo>
                  <a:lnTo>
                    <a:pt x="861" y="1785"/>
                  </a:lnTo>
                  <a:lnTo>
                    <a:pt x="831" y="1785"/>
                  </a:lnTo>
                  <a:lnTo>
                    <a:pt x="811" y="1785"/>
                  </a:lnTo>
                  <a:lnTo>
                    <a:pt x="781" y="1785"/>
                  </a:lnTo>
                  <a:lnTo>
                    <a:pt x="750" y="1785"/>
                  </a:lnTo>
                  <a:lnTo>
                    <a:pt x="730" y="1785"/>
                  </a:lnTo>
                  <a:lnTo>
                    <a:pt x="699" y="1785"/>
                  </a:lnTo>
                  <a:lnTo>
                    <a:pt x="669" y="1785"/>
                  </a:lnTo>
                  <a:lnTo>
                    <a:pt x="619" y="1774"/>
                  </a:lnTo>
                  <a:lnTo>
                    <a:pt x="567" y="1774"/>
                  </a:lnTo>
                  <a:lnTo>
                    <a:pt x="516" y="1764"/>
                  </a:lnTo>
                  <a:lnTo>
                    <a:pt x="466" y="1764"/>
                  </a:lnTo>
                  <a:lnTo>
                    <a:pt x="415" y="1754"/>
                  </a:lnTo>
                  <a:lnTo>
                    <a:pt x="365" y="1754"/>
                  </a:lnTo>
                  <a:lnTo>
                    <a:pt x="314" y="1743"/>
                  </a:lnTo>
                  <a:lnTo>
                    <a:pt x="274" y="1733"/>
                  </a:lnTo>
                  <a:lnTo>
                    <a:pt x="223" y="1724"/>
                  </a:lnTo>
                  <a:lnTo>
                    <a:pt x="182" y="1724"/>
                  </a:lnTo>
                  <a:lnTo>
                    <a:pt x="131" y="1714"/>
                  </a:lnTo>
                  <a:lnTo>
                    <a:pt x="91" y="1714"/>
                  </a:lnTo>
                  <a:lnTo>
                    <a:pt x="102" y="1663"/>
                  </a:lnTo>
                  <a:lnTo>
                    <a:pt x="102" y="1622"/>
                  </a:lnTo>
                  <a:lnTo>
                    <a:pt x="71" y="1592"/>
                  </a:lnTo>
                  <a:lnTo>
                    <a:pt x="60" y="1551"/>
                  </a:lnTo>
                  <a:lnTo>
                    <a:pt x="0" y="1106"/>
                  </a:lnTo>
                  <a:lnTo>
                    <a:pt x="20" y="1085"/>
                  </a:lnTo>
                  <a:lnTo>
                    <a:pt x="30" y="1075"/>
                  </a:lnTo>
                  <a:lnTo>
                    <a:pt x="41" y="1055"/>
                  </a:lnTo>
                  <a:lnTo>
                    <a:pt x="51" y="1034"/>
                  </a:lnTo>
                  <a:lnTo>
                    <a:pt x="41" y="994"/>
                  </a:lnTo>
                  <a:lnTo>
                    <a:pt x="30" y="953"/>
                  </a:lnTo>
                  <a:lnTo>
                    <a:pt x="30" y="913"/>
                  </a:lnTo>
                  <a:lnTo>
                    <a:pt x="30" y="883"/>
                  </a:lnTo>
                  <a:lnTo>
                    <a:pt x="41" y="832"/>
                  </a:lnTo>
                  <a:lnTo>
                    <a:pt x="51" y="801"/>
                  </a:lnTo>
                  <a:lnTo>
                    <a:pt x="51" y="761"/>
                  </a:lnTo>
                  <a:lnTo>
                    <a:pt x="71" y="720"/>
                  </a:lnTo>
                  <a:lnTo>
                    <a:pt x="81" y="679"/>
                  </a:lnTo>
                  <a:lnTo>
                    <a:pt x="102" y="649"/>
                  </a:lnTo>
                  <a:lnTo>
                    <a:pt x="112" y="608"/>
                  </a:lnTo>
                  <a:lnTo>
                    <a:pt x="131" y="578"/>
                  </a:lnTo>
                  <a:lnTo>
                    <a:pt x="142" y="538"/>
                  </a:lnTo>
                  <a:lnTo>
                    <a:pt x="173" y="497"/>
                  </a:lnTo>
                  <a:lnTo>
                    <a:pt x="182" y="467"/>
                  </a:lnTo>
                  <a:lnTo>
                    <a:pt x="203" y="437"/>
                  </a:lnTo>
                  <a:lnTo>
                    <a:pt x="223" y="406"/>
                  </a:lnTo>
                  <a:lnTo>
                    <a:pt x="253" y="376"/>
                  </a:lnTo>
                  <a:lnTo>
                    <a:pt x="274" y="335"/>
                  </a:lnTo>
                  <a:lnTo>
                    <a:pt x="304" y="305"/>
                  </a:lnTo>
                  <a:lnTo>
                    <a:pt x="324" y="284"/>
                  </a:lnTo>
                  <a:lnTo>
                    <a:pt x="354" y="254"/>
                  </a:lnTo>
                  <a:lnTo>
                    <a:pt x="385" y="223"/>
                  </a:lnTo>
                  <a:lnTo>
                    <a:pt x="415" y="193"/>
                  </a:lnTo>
                  <a:lnTo>
                    <a:pt x="446" y="162"/>
                  </a:lnTo>
                  <a:lnTo>
                    <a:pt x="476" y="143"/>
                  </a:lnTo>
                  <a:lnTo>
                    <a:pt x="507" y="122"/>
                  </a:lnTo>
                  <a:lnTo>
                    <a:pt x="527" y="103"/>
                  </a:lnTo>
                  <a:lnTo>
                    <a:pt x="567" y="72"/>
                  </a:lnTo>
                  <a:lnTo>
                    <a:pt x="598" y="61"/>
                  </a:lnTo>
                  <a:lnTo>
                    <a:pt x="628" y="42"/>
                  </a:lnTo>
                  <a:lnTo>
                    <a:pt x="669" y="21"/>
                  </a:lnTo>
                  <a:lnTo>
                    <a:pt x="699" y="11"/>
                  </a:lnTo>
                  <a:lnTo>
                    <a:pt x="739" y="0"/>
                  </a:lnTo>
                  <a:lnTo>
                    <a:pt x="770" y="31"/>
                  </a:lnTo>
                  <a:lnTo>
                    <a:pt x="811" y="61"/>
                  </a:lnTo>
                  <a:lnTo>
                    <a:pt x="842" y="92"/>
                  </a:lnTo>
                  <a:lnTo>
                    <a:pt x="882" y="132"/>
                  </a:lnTo>
                  <a:lnTo>
                    <a:pt x="922" y="162"/>
                  </a:lnTo>
                  <a:lnTo>
                    <a:pt x="953" y="204"/>
                  </a:lnTo>
                  <a:lnTo>
                    <a:pt x="993" y="234"/>
                  </a:lnTo>
                  <a:lnTo>
                    <a:pt x="1023" y="284"/>
                  </a:lnTo>
                  <a:lnTo>
                    <a:pt x="1044" y="315"/>
                  </a:lnTo>
                  <a:lnTo>
                    <a:pt x="1074" y="355"/>
                  </a:lnTo>
                  <a:lnTo>
                    <a:pt x="1105" y="396"/>
                  </a:lnTo>
                  <a:lnTo>
                    <a:pt x="1135" y="437"/>
                  </a:lnTo>
                  <a:lnTo>
                    <a:pt x="1155" y="477"/>
                  </a:lnTo>
                  <a:lnTo>
                    <a:pt x="1185" y="528"/>
                  </a:lnTo>
                  <a:lnTo>
                    <a:pt x="1216" y="568"/>
                  </a:lnTo>
                  <a:lnTo>
                    <a:pt x="1237" y="618"/>
                  </a:lnTo>
                  <a:lnTo>
                    <a:pt x="1256" y="660"/>
                  </a:lnTo>
                  <a:lnTo>
                    <a:pt x="1277" y="700"/>
                  </a:lnTo>
                  <a:lnTo>
                    <a:pt x="1297" y="751"/>
                  </a:lnTo>
                  <a:lnTo>
                    <a:pt x="1317" y="791"/>
                  </a:lnTo>
                  <a:lnTo>
                    <a:pt x="1317" y="832"/>
                  </a:lnTo>
                  <a:lnTo>
                    <a:pt x="1338" y="883"/>
                  </a:lnTo>
                  <a:lnTo>
                    <a:pt x="1348" y="933"/>
                  </a:lnTo>
                  <a:lnTo>
                    <a:pt x="1358" y="984"/>
                  </a:lnTo>
                  <a:lnTo>
                    <a:pt x="1368" y="1024"/>
                  </a:lnTo>
                  <a:lnTo>
                    <a:pt x="1368" y="1075"/>
                  </a:lnTo>
                  <a:lnTo>
                    <a:pt x="1378" y="1125"/>
                  </a:lnTo>
                  <a:lnTo>
                    <a:pt x="1389" y="1176"/>
                  </a:lnTo>
                  <a:lnTo>
                    <a:pt x="1378" y="1226"/>
                  </a:lnTo>
                  <a:lnTo>
                    <a:pt x="1378" y="1278"/>
                  </a:lnTo>
                  <a:lnTo>
                    <a:pt x="1378" y="1329"/>
                  </a:lnTo>
                  <a:lnTo>
                    <a:pt x="1378" y="1379"/>
                  </a:lnTo>
                  <a:close/>
                </a:path>
              </a:pathLst>
            </a:custGeom>
            <a:solidFill>
              <a:srgbClr val="669999"/>
            </a:solidFill>
            <a:ln w="0">
              <a:solidFill>
                <a:srgbClr val="669999"/>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29" name="Freeform 428"/>
            <p:cNvSpPr>
              <a:spLocks/>
            </p:cNvSpPr>
            <p:nvPr/>
          </p:nvSpPr>
          <p:spPr bwMode="auto">
            <a:xfrm>
              <a:off x="1717" y="3583"/>
              <a:ext cx="198" cy="256"/>
            </a:xfrm>
            <a:custGeom>
              <a:avLst/>
              <a:gdLst>
                <a:gd name="T0" fmla="*/ 1358 w 1389"/>
                <a:gd name="T1" fmla="*/ 1419 h 1794"/>
                <a:gd name="T2" fmla="*/ 1317 w 1389"/>
                <a:gd name="T3" fmla="*/ 1491 h 1794"/>
                <a:gd name="T4" fmla="*/ 1267 w 1389"/>
                <a:gd name="T5" fmla="*/ 1571 h 1794"/>
                <a:gd name="T6" fmla="*/ 1216 w 1389"/>
                <a:gd name="T7" fmla="*/ 1632 h 1794"/>
                <a:gd name="T8" fmla="*/ 1155 w 1389"/>
                <a:gd name="T9" fmla="*/ 1693 h 1794"/>
                <a:gd name="T10" fmla="*/ 1094 w 1389"/>
                <a:gd name="T11" fmla="*/ 1733 h 1794"/>
                <a:gd name="T12" fmla="*/ 1014 w 1389"/>
                <a:gd name="T13" fmla="*/ 1764 h 1794"/>
                <a:gd name="T14" fmla="*/ 932 w 1389"/>
                <a:gd name="T15" fmla="*/ 1785 h 1794"/>
                <a:gd name="T16" fmla="*/ 861 w 1389"/>
                <a:gd name="T17" fmla="*/ 1785 h 1794"/>
                <a:gd name="T18" fmla="*/ 811 w 1389"/>
                <a:gd name="T19" fmla="*/ 1785 h 1794"/>
                <a:gd name="T20" fmla="*/ 750 w 1389"/>
                <a:gd name="T21" fmla="*/ 1785 h 1794"/>
                <a:gd name="T22" fmla="*/ 699 w 1389"/>
                <a:gd name="T23" fmla="*/ 1785 h 1794"/>
                <a:gd name="T24" fmla="*/ 619 w 1389"/>
                <a:gd name="T25" fmla="*/ 1774 h 1794"/>
                <a:gd name="T26" fmla="*/ 516 w 1389"/>
                <a:gd name="T27" fmla="*/ 1764 h 1794"/>
                <a:gd name="T28" fmla="*/ 415 w 1389"/>
                <a:gd name="T29" fmla="*/ 1754 h 1794"/>
                <a:gd name="T30" fmla="*/ 314 w 1389"/>
                <a:gd name="T31" fmla="*/ 1743 h 1794"/>
                <a:gd name="T32" fmla="*/ 223 w 1389"/>
                <a:gd name="T33" fmla="*/ 1724 h 1794"/>
                <a:gd name="T34" fmla="*/ 131 w 1389"/>
                <a:gd name="T35" fmla="*/ 1714 h 1794"/>
                <a:gd name="T36" fmla="*/ 102 w 1389"/>
                <a:gd name="T37" fmla="*/ 1663 h 1794"/>
                <a:gd name="T38" fmla="*/ 71 w 1389"/>
                <a:gd name="T39" fmla="*/ 1592 h 1794"/>
                <a:gd name="T40" fmla="*/ 0 w 1389"/>
                <a:gd name="T41" fmla="*/ 1106 h 1794"/>
                <a:gd name="T42" fmla="*/ 30 w 1389"/>
                <a:gd name="T43" fmla="*/ 1075 h 1794"/>
                <a:gd name="T44" fmla="*/ 51 w 1389"/>
                <a:gd name="T45" fmla="*/ 1034 h 1794"/>
                <a:gd name="T46" fmla="*/ 30 w 1389"/>
                <a:gd name="T47" fmla="*/ 953 h 1794"/>
                <a:gd name="T48" fmla="*/ 30 w 1389"/>
                <a:gd name="T49" fmla="*/ 883 h 1794"/>
                <a:gd name="T50" fmla="*/ 51 w 1389"/>
                <a:gd name="T51" fmla="*/ 801 h 1794"/>
                <a:gd name="T52" fmla="*/ 71 w 1389"/>
                <a:gd name="T53" fmla="*/ 720 h 1794"/>
                <a:gd name="T54" fmla="*/ 102 w 1389"/>
                <a:gd name="T55" fmla="*/ 649 h 1794"/>
                <a:gd name="T56" fmla="*/ 131 w 1389"/>
                <a:gd name="T57" fmla="*/ 578 h 1794"/>
                <a:gd name="T58" fmla="*/ 173 w 1389"/>
                <a:gd name="T59" fmla="*/ 497 h 1794"/>
                <a:gd name="T60" fmla="*/ 203 w 1389"/>
                <a:gd name="T61" fmla="*/ 437 h 1794"/>
                <a:gd name="T62" fmla="*/ 253 w 1389"/>
                <a:gd name="T63" fmla="*/ 376 h 1794"/>
                <a:gd name="T64" fmla="*/ 304 w 1389"/>
                <a:gd name="T65" fmla="*/ 305 h 1794"/>
                <a:gd name="T66" fmla="*/ 354 w 1389"/>
                <a:gd name="T67" fmla="*/ 254 h 1794"/>
                <a:gd name="T68" fmla="*/ 415 w 1389"/>
                <a:gd name="T69" fmla="*/ 193 h 1794"/>
                <a:gd name="T70" fmla="*/ 476 w 1389"/>
                <a:gd name="T71" fmla="*/ 143 h 1794"/>
                <a:gd name="T72" fmla="*/ 527 w 1389"/>
                <a:gd name="T73" fmla="*/ 103 h 1794"/>
                <a:gd name="T74" fmla="*/ 598 w 1389"/>
                <a:gd name="T75" fmla="*/ 61 h 1794"/>
                <a:gd name="T76" fmla="*/ 669 w 1389"/>
                <a:gd name="T77" fmla="*/ 21 h 1794"/>
                <a:gd name="T78" fmla="*/ 739 w 1389"/>
                <a:gd name="T79" fmla="*/ 0 h 1794"/>
                <a:gd name="T80" fmla="*/ 811 w 1389"/>
                <a:gd name="T81" fmla="*/ 61 h 1794"/>
                <a:gd name="T82" fmla="*/ 882 w 1389"/>
                <a:gd name="T83" fmla="*/ 132 h 1794"/>
                <a:gd name="T84" fmla="*/ 953 w 1389"/>
                <a:gd name="T85" fmla="*/ 204 h 1794"/>
                <a:gd name="T86" fmla="*/ 1023 w 1389"/>
                <a:gd name="T87" fmla="*/ 284 h 1794"/>
                <a:gd name="T88" fmla="*/ 1074 w 1389"/>
                <a:gd name="T89" fmla="*/ 355 h 1794"/>
                <a:gd name="T90" fmla="*/ 1135 w 1389"/>
                <a:gd name="T91" fmla="*/ 437 h 1794"/>
                <a:gd name="T92" fmla="*/ 1185 w 1389"/>
                <a:gd name="T93" fmla="*/ 528 h 1794"/>
                <a:gd name="T94" fmla="*/ 1237 w 1389"/>
                <a:gd name="T95" fmla="*/ 618 h 1794"/>
                <a:gd name="T96" fmla="*/ 1277 w 1389"/>
                <a:gd name="T97" fmla="*/ 700 h 1794"/>
                <a:gd name="T98" fmla="*/ 1317 w 1389"/>
                <a:gd name="T99" fmla="*/ 791 h 1794"/>
                <a:gd name="T100" fmla="*/ 1338 w 1389"/>
                <a:gd name="T101" fmla="*/ 883 h 1794"/>
                <a:gd name="T102" fmla="*/ 1358 w 1389"/>
                <a:gd name="T103" fmla="*/ 984 h 1794"/>
                <a:gd name="T104" fmla="*/ 1368 w 1389"/>
                <a:gd name="T105" fmla="*/ 1075 h 1794"/>
                <a:gd name="T106" fmla="*/ 1389 w 1389"/>
                <a:gd name="T107" fmla="*/ 1176 h 1794"/>
                <a:gd name="T108" fmla="*/ 1378 w 1389"/>
                <a:gd name="T109" fmla="*/ 1278 h 1794"/>
                <a:gd name="T110" fmla="*/ 1378 w 1389"/>
                <a:gd name="T111" fmla="*/ 1379 h 179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389"/>
                <a:gd name="T169" fmla="*/ 0 h 1794"/>
                <a:gd name="T170" fmla="*/ 1389 w 1389"/>
                <a:gd name="T171" fmla="*/ 1794 h 179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389" h="1794">
                  <a:moveTo>
                    <a:pt x="1378" y="1379"/>
                  </a:moveTo>
                  <a:lnTo>
                    <a:pt x="1358" y="1419"/>
                  </a:lnTo>
                  <a:lnTo>
                    <a:pt x="1338" y="1449"/>
                  </a:lnTo>
                  <a:lnTo>
                    <a:pt x="1317" y="1491"/>
                  </a:lnTo>
                  <a:lnTo>
                    <a:pt x="1297" y="1531"/>
                  </a:lnTo>
                  <a:lnTo>
                    <a:pt x="1267" y="1571"/>
                  </a:lnTo>
                  <a:lnTo>
                    <a:pt x="1246" y="1602"/>
                  </a:lnTo>
                  <a:lnTo>
                    <a:pt x="1216" y="1632"/>
                  </a:lnTo>
                  <a:lnTo>
                    <a:pt x="1185" y="1663"/>
                  </a:lnTo>
                  <a:lnTo>
                    <a:pt x="1155" y="1693"/>
                  </a:lnTo>
                  <a:lnTo>
                    <a:pt x="1125" y="1714"/>
                  </a:lnTo>
                  <a:lnTo>
                    <a:pt x="1094" y="1733"/>
                  </a:lnTo>
                  <a:lnTo>
                    <a:pt x="1054" y="1754"/>
                  </a:lnTo>
                  <a:lnTo>
                    <a:pt x="1014" y="1764"/>
                  </a:lnTo>
                  <a:lnTo>
                    <a:pt x="983" y="1785"/>
                  </a:lnTo>
                  <a:lnTo>
                    <a:pt x="932" y="1785"/>
                  </a:lnTo>
                  <a:lnTo>
                    <a:pt x="892" y="1794"/>
                  </a:lnTo>
                  <a:lnTo>
                    <a:pt x="861" y="1785"/>
                  </a:lnTo>
                  <a:lnTo>
                    <a:pt x="831" y="1785"/>
                  </a:lnTo>
                  <a:lnTo>
                    <a:pt x="811" y="1785"/>
                  </a:lnTo>
                  <a:lnTo>
                    <a:pt x="781" y="1785"/>
                  </a:lnTo>
                  <a:lnTo>
                    <a:pt x="750" y="1785"/>
                  </a:lnTo>
                  <a:lnTo>
                    <a:pt x="730" y="1785"/>
                  </a:lnTo>
                  <a:lnTo>
                    <a:pt x="699" y="1785"/>
                  </a:lnTo>
                  <a:lnTo>
                    <a:pt x="669" y="1785"/>
                  </a:lnTo>
                  <a:lnTo>
                    <a:pt x="619" y="1774"/>
                  </a:lnTo>
                  <a:lnTo>
                    <a:pt x="567" y="1774"/>
                  </a:lnTo>
                  <a:lnTo>
                    <a:pt x="516" y="1764"/>
                  </a:lnTo>
                  <a:lnTo>
                    <a:pt x="466" y="1764"/>
                  </a:lnTo>
                  <a:lnTo>
                    <a:pt x="415" y="1754"/>
                  </a:lnTo>
                  <a:lnTo>
                    <a:pt x="365" y="1754"/>
                  </a:lnTo>
                  <a:lnTo>
                    <a:pt x="314" y="1743"/>
                  </a:lnTo>
                  <a:lnTo>
                    <a:pt x="274" y="1733"/>
                  </a:lnTo>
                  <a:lnTo>
                    <a:pt x="223" y="1724"/>
                  </a:lnTo>
                  <a:lnTo>
                    <a:pt x="182" y="1724"/>
                  </a:lnTo>
                  <a:lnTo>
                    <a:pt x="131" y="1714"/>
                  </a:lnTo>
                  <a:lnTo>
                    <a:pt x="91" y="1714"/>
                  </a:lnTo>
                  <a:lnTo>
                    <a:pt x="102" y="1663"/>
                  </a:lnTo>
                  <a:lnTo>
                    <a:pt x="102" y="1622"/>
                  </a:lnTo>
                  <a:lnTo>
                    <a:pt x="71" y="1592"/>
                  </a:lnTo>
                  <a:lnTo>
                    <a:pt x="60" y="1551"/>
                  </a:lnTo>
                  <a:lnTo>
                    <a:pt x="0" y="1106"/>
                  </a:lnTo>
                  <a:lnTo>
                    <a:pt x="20" y="1085"/>
                  </a:lnTo>
                  <a:lnTo>
                    <a:pt x="30" y="1075"/>
                  </a:lnTo>
                  <a:lnTo>
                    <a:pt x="41" y="1055"/>
                  </a:lnTo>
                  <a:lnTo>
                    <a:pt x="51" y="1034"/>
                  </a:lnTo>
                  <a:lnTo>
                    <a:pt x="41" y="994"/>
                  </a:lnTo>
                  <a:lnTo>
                    <a:pt x="30" y="953"/>
                  </a:lnTo>
                  <a:lnTo>
                    <a:pt x="30" y="913"/>
                  </a:lnTo>
                  <a:lnTo>
                    <a:pt x="30" y="883"/>
                  </a:lnTo>
                  <a:lnTo>
                    <a:pt x="41" y="832"/>
                  </a:lnTo>
                  <a:lnTo>
                    <a:pt x="51" y="801"/>
                  </a:lnTo>
                  <a:lnTo>
                    <a:pt x="51" y="761"/>
                  </a:lnTo>
                  <a:lnTo>
                    <a:pt x="71" y="720"/>
                  </a:lnTo>
                  <a:lnTo>
                    <a:pt x="81" y="679"/>
                  </a:lnTo>
                  <a:lnTo>
                    <a:pt x="102" y="649"/>
                  </a:lnTo>
                  <a:lnTo>
                    <a:pt x="112" y="608"/>
                  </a:lnTo>
                  <a:lnTo>
                    <a:pt x="131" y="578"/>
                  </a:lnTo>
                  <a:lnTo>
                    <a:pt x="142" y="538"/>
                  </a:lnTo>
                  <a:lnTo>
                    <a:pt x="173" y="497"/>
                  </a:lnTo>
                  <a:lnTo>
                    <a:pt x="182" y="467"/>
                  </a:lnTo>
                  <a:lnTo>
                    <a:pt x="203" y="437"/>
                  </a:lnTo>
                  <a:lnTo>
                    <a:pt x="223" y="406"/>
                  </a:lnTo>
                  <a:lnTo>
                    <a:pt x="253" y="376"/>
                  </a:lnTo>
                  <a:lnTo>
                    <a:pt x="274" y="335"/>
                  </a:lnTo>
                  <a:lnTo>
                    <a:pt x="304" y="305"/>
                  </a:lnTo>
                  <a:lnTo>
                    <a:pt x="324" y="284"/>
                  </a:lnTo>
                  <a:lnTo>
                    <a:pt x="354" y="254"/>
                  </a:lnTo>
                  <a:lnTo>
                    <a:pt x="385" y="223"/>
                  </a:lnTo>
                  <a:lnTo>
                    <a:pt x="415" y="193"/>
                  </a:lnTo>
                  <a:lnTo>
                    <a:pt x="446" y="162"/>
                  </a:lnTo>
                  <a:lnTo>
                    <a:pt x="476" y="143"/>
                  </a:lnTo>
                  <a:lnTo>
                    <a:pt x="507" y="122"/>
                  </a:lnTo>
                  <a:lnTo>
                    <a:pt x="527" y="103"/>
                  </a:lnTo>
                  <a:lnTo>
                    <a:pt x="567" y="72"/>
                  </a:lnTo>
                  <a:lnTo>
                    <a:pt x="598" y="61"/>
                  </a:lnTo>
                  <a:lnTo>
                    <a:pt x="628" y="42"/>
                  </a:lnTo>
                  <a:lnTo>
                    <a:pt x="669" y="21"/>
                  </a:lnTo>
                  <a:lnTo>
                    <a:pt x="699" y="11"/>
                  </a:lnTo>
                  <a:lnTo>
                    <a:pt x="739" y="0"/>
                  </a:lnTo>
                  <a:lnTo>
                    <a:pt x="770" y="31"/>
                  </a:lnTo>
                  <a:lnTo>
                    <a:pt x="811" y="61"/>
                  </a:lnTo>
                  <a:lnTo>
                    <a:pt x="842" y="92"/>
                  </a:lnTo>
                  <a:lnTo>
                    <a:pt x="882" y="132"/>
                  </a:lnTo>
                  <a:lnTo>
                    <a:pt x="922" y="162"/>
                  </a:lnTo>
                  <a:lnTo>
                    <a:pt x="953" y="204"/>
                  </a:lnTo>
                  <a:lnTo>
                    <a:pt x="993" y="234"/>
                  </a:lnTo>
                  <a:lnTo>
                    <a:pt x="1023" y="284"/>
                  </a:lnTo>
                  <a:lnTo>
                    <a:pt x="1044" y="315"/>
                  </a:lnTo>
                  <a:lnTo>
                    <a:pt x="1074" y="355"/>
                  </a:lnTo>
                  <a:lnTo>
                    <a:pt x="1105" y="396"/>
                  </a:lnTo>
                  <a:lnTo>
                    <a:pt x="1135" y="437"/>
                  </a:lnTo>
                  <a:lnTo>
                    <a:pt x="1155" y="477"/>
                  </a:lnTo>
                  <a:lnTo>
                    <a:pt x="1185" y="528"/>
                  </a:lnTo>
                  <a:lnTo>
                    <a:pt x="1216" y="568"/>
                  </a:lnTo>
                  <a:lnTo>
                    <a:pt x="1237" y="618"/>
                  </a:lnTo>
                  <a:lnTo>
                    <a:pt x="1256" y="660"/>
                  </a:lnTo>
                  <a:lnTo>
                    <a:pt x="1277" y="700"/>
                  </a:lnTo>
                  <a:lnTo>
                    <a:pt x="1297" y="751"/>
                  </a:lnTo>
                  <a:lnTo>
                    <a:pt x="1317" y="791"/>
                  </a:lnTo>
                  <a:lnTo>
                    <a:pt x="1317" y="832"/>
                  </a:lnTo>
                  <a:lnTo>
                    <a:pt x="1338" y="883"/>
                  </a:lnTo>
                  <a:lnTo>
                    <a:pt x="1348" y="933"/>
                  </a:lnTo>
                  <a:lnTo>
                    <a:pt x="1358" y="984"/>
                  </a:lnTo>
                  <a:lnTo>
                    <a:pt x="1368" y="1024"/>
                  </a:lnTo>
                  <a:lnTo>
                    <a:pt x="1368" y="1075"/>
                  </a:lnTo>
                  <a:lnTo>
                    <a:pt x="1378" y="1125"/>
                  </a:lnTo>
                  <a:lnTo>
                    <a:pt x="1389" y="1176"/>
                  </a:lnTo>
                  <a:lnTo>
                    <a:pt x="1378" y="1226"/>
                  </a:lnTo>
                  <a:lnTo>
                    <a:pt x="1378" y="1278"/>
                  </a:lnTo>
                  <a:lnTo>
                    <a:pt x="1378" y="1329"/>
                  </a:lnTo>
                  <a:lnTo>
                    <a:pt x="1378" y="1379"/>
                  </a:lnTo>
                </a:path>
              </a:pathLst>
            </a:custGeom>
            <a:noFill/>
            <a:ln w="0">
              <a:solidFill>
                <a:srgbClr val="669999"/>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30" name="Freeform 429"/>
            <p:cNvSpPr>
              <a:spLocks/>
            </p:cNvSpPr>
            <p:nvPr/>
          </p:nvSpPr>
          <p:spPr bwMode="auto">
            <a:xfrm>
              <a:off x="1158" y="3638"/>
              <a:ext cx="259" cy="148"/>
            </a:xfrm>
            <a:custGeom>
              <a:avLst/>
              <a:gdLst>
                <a:gd name="T0" fmla="*/ 1673 w 1814"/>
                <a:gd name="T1" fmla="*/ 528 h 1034"/>
                <a:gd name="T2" fmla="*/ 1591 w 1814"/>
                <a:gd name="T3" fmla="*/ 578 h 1034"/>
                <a:gd name="T4" fmla="*/ 1510 w 1814"/>
                <a:gd name="T5" fmla="*/ 649 h 1034"/>
                <a:gd name="T6" fmla="*/ 1408 w 1814"/>
                <a:gd name="T7" fmla="*/ 700 h 1034"/>
                <a:gd name="T8" fmla="*/ 1318 w 1814"/>
                <a:gd name="T9" fmla="*/ 740 h 1034"/>
                <a:gd name="T10" fmla="*/ 1236 w 1814"/>
                <a:gd name="T11" fmla="*/ 791 h 1034"/>
                <a:gd name="T12" fmla="*/ 1125 w 1814"/>
                <a:gd name="T13" fmla="*/ 852 h 1034"/>
                <a:gd name="T14" fmla="*/ 994 w 1814"/>
                <a:gd name="T15" fmla="*/ 883 h 1034"/>
                <a:gd name="T16" fmla="*/ 902 w 1814"/>
                <a:gd name="T17" fmla="*/ 902 h 1034"/>
                <a:gd name="T18" fmla="*/ 821 w 1814"/>
                <a:gd name="T19" fmla="*/ 923 h 1034"/>
                <a:gd name="T20" fmla="*/ 740 w 1814"/>
                <a:gd name="T21" fmla="*/ 944 h 1034"/>
                <a:gd name="T22" fmla="*/ 659 w 1814"/>
                <a:gd name="T23" fmla="*/ 963 h 1034"/>
                <a:gd name="T24" fmla="*/ 567 w 1814"/>
                <a:gd name="T25" fmla="*/ 984 h 1034"/>
                <a:gd name="T26" fmla="*/ 487 w 1814"/>
                <a:gd name="T27" fmla="*/ 1004 h 1034"/>
                <a:gd name="T28" fmla="*/ 395 w 1814"/>
                <a:gd name="T29" fmla="*/ 1014 h 1034"/>
                <a:gd name="T30" fmla="*/ 315 w 1814"/>
                <a:gd name="T31" fmla="*/ 1024 h 1034"/>
                <a:gd name="T32" fmla="*/ 223 w 1814"/>
                <a:gd name="T33" fmla="*/ 1034 h 1034"/>
                <a:gd name="T34" fmla="*/ 132 w 1814"/>
                <a:gd name="T35" fmla="*/ 1034 h 1034"/>
                <a:gd name="T36" fmla="*/ 50 w 1814"/>
                <a:gd name="T37" fmla="*/ 1034 h 1034"/>
                <a:gd name="T38" fmla="*/ 10 w 1814"/>
                <a:gd name="T39" fmla="*/ 1004 h 1034"/>
                <a:gd name="T40" fmla="*/ 41 w 1814"/>
                <a:gd name="T41" fmla="*/ 923 h 1034"/>
                <a:gd name="T42" fmla="*/ 61 w 1814"/>
                <a:gd name="T43" fmla="*/ 841 h 1034"/>
                <a:gd name="T44" fmla="*/ 71 w 1814"/>
                <a:gd name="T45" fmla="*/ 751 h 1034"/>
                <a:gd name="T46" fmla="*/ 81 w 1814"/>
                <a:gd name="T47" fmla="*/ 670 h 1034"/>
                <a:gd name="T48" fmla="*/ 111 w 1814"/>
                <a:gd name="T49" fmla="*/ 589 h 1034"/>
                <a:gd name="T50" fmla="*/ 193 w 1814"/>
                <a:gd name="T51" fmla="*/ 589 h 1034"/>
                <a:gd name="T52" fmla="*/ 273 w 1814"/>
                <a:gd name="T53" fmla="*/ 578 h 1034"/>
                <a:gd name="T54" fmla="*/ 355 w 1814"/>
                <a:gd name="T55" fmla="*/ 578 h 1034"/>
                <a:gd name="T56" fmla="*/ 436 w 1814"/>
                <a:gd name="T57" fmla="*/ 568 h 1034"/>
                <a:gd name="T58" fmla="*/ 527 w 1814"/>
                <a:gd name="T59" fmla="*/ 559 h 1034"/>
                <a:gd name="T60" fmla="*/ 598 w 1814"/>
                <a:gd name="T61" fmla="*/ 538 h 1034"/>
                <a:gd name="T62" fmla="*/ 689 w 1814"/>
                <a:gd name="T63" fmla="*/ 517 h 1034"/>
                <a:gd name="T64" fmla="*/ 771 w 1814"/>
                <a:gd name="T65" fmla="*/ 498 h 1034"/>
                <a:gd name="T66" fmla="*/ 851 w 1814"/>
                <a:gd name="T67" fmla="*/ 467 h 1034"/>
                <a:gd name="T68" fmla="*/ 922 w 1814"/>
                <a:gd name="T69" fmla="*/ 437 h 1034"/>
                <a:gd name="T70" fmla="*/ 1013 w 1814"/>
                <a:gd name="T71" fmla="*/ 406 h 1034"/>
                <a:gd name="T72" fmla="*/ 1084 w 1814"/>
                <a:gd name="T73" fmla="*/ 376 h 1034"/>
                <a:gd name="T74" fmla="*/ 1166 w 1814"/>
                <a:gd name="T75" fmla="*/ 335 h 1034"/>
                <a:gd name="T76" fmla="*/ 1236 w 1814"/>
                <a:gd name="T77" fmla="*/ 294 h 1034"/>
                <a:gd name="T78" fmla="*/ 1318 w 1814"/>
                <a:gd name="T79" fmla="*/ 254 h 1034"/>
                <a:gd name="T80" fmla="*/ 1398 w 1814"/>
                <a:gd name="T81" fmla="*/ 223 h 1034"/>
                <a:gd name="T82" fmla="*/ 1469 w 1814"/>
                <a:gd name="T83" fmla="*/ 173 h 1034"/>
                <a:gd name="T84" fmla="*/ 1541 w 1814"/>
                <a:gd name="T85" fmla="*/ 132 h 1034"/>
                <a:gd name="T86" fmla="*/ 1621 w 1814"/>
                <a:gd name="T87" fmla="*/ 92 h 1034"/>
                <a:gd name="T88" fmla="*/ 1703 w 1814"/>
                <a:gd name="T89" fmla="*/ 52 h 1034"/>
                <a:gd name="T90" fmla="*/ 1774 w 1814"/>
                <a:gd name="T91" fmla="*/ 11 h 1034"/>
                <a:gd name="T92" fmla="*/ 1814 w 1814"/>
                <a:gd name="T93" fmla="*/ 61 h 1034"/>
                <a:gd name="T94" fmla="*/ 1814 w 1814"/>
                <a:gd name="T95" fmla="*/ 163 h 1034"/>
                <a:gd name="T96" fmla="*/ 1804 w 1814"/>
                <a:gd name="T97" fmla="*/ 264 h 1034"/>
                <a:gd name="T98" fmla="*/ 1774 w 1814"/>
                <a:gd name="T99" fmla="*/ 355 h 1034"/>
                <a:gd name="T100" fmla="*/ 1743 w 1814"/>
                <a:gd name="T101" fmla="*/ 437 h 10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14"/>
                <a:gd name="T154" fmla="*/ 0 h 1034"/>
                <a:gd name="T155" fmla="*/ 1814 w 1814"/>
                <a:gd name="T156" fmla="*/ 1034 h 10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14" h="1034">
                  <a:moveTo>
                    <a:pt x="1713" y="498"/>
                  </a:moveTo>
                  <a:lnTo>
                    <a:pt x="1692" y="507"/>
                  </a:lnTo>
                  <a:lnTo>
                    <a:pt x="1673" y="528"/>
                  </a:lnTo>
                  <a:lnTo>
                    <a:pt x="1642" y="548"/>
                  </a:lnTo>
                  <a:lnTo>
                    <a:pt x="1621" y="568"/>
                  </a:lnTo>
                  <a:lnTo>
                    <a:pt x="1591" y="578"/>
                  </a:lnTo>
                  <a:lnTo>
                    <a:pt x="1561" y="609"/>
                  </a:lnTo>
                  <a:lnTo>
                    <a:pt x="1530" y="629"/>
                  </a:lnTo>
                  <a:lnTo>
                    <a:pt x="1510" y="649"/>
                  </a:lnTo>
                  <a:lnTo>
                    <a:pt x="1469" y="670"/>
                  </a:lnTo>
                  <a:lnTo>
                    <a:pt x="1440" y="690"/>
                  </a:lnTo>
                  <a:lnTo>
                    <a:pt x="1408" y="700"/>
                  </a:lnTo>
                  <a:lnTo>
                    <a:pt x="1379" y="721"/>
                  </a:lnTo>
                  <a:lnTo>
                    <a:pt x="1348" y="730"/>
                  </a:lnTo>
                  <a:lnTo>
                    <a:pt x="1318" y="740"/>
                  </a:lnTo>
                  <a:lnTo>
                    <a:pt x="1287" y="740"/>
                  </a:lnTo>
                  <a:lnTo>
                    <a:pt x="1257" y="751"/>
                  </a:lnTo>
                  <a:lnTo>
                    <a:pt x="1236" y="791"/>
                  </a:lnTo>
                  <a:lnTo>
                    <a:pt x="1206" y="822"/>
                  </a:lnTo>
                  <a:lnTo>
                    <a:pt x="1166" y="841"/>
                  </a:lnTo>
                  <a:lnTo>
                    <a:pt x="1125" y="852"/>
                  </a:lnTo>
                  <a:lnTo>
                    <a:pt x="1074" y="862"/>
                  </a:lnTo>
                  <a:lnTo>
                    <a:pt x="1034" y="872"/>
                  </a:lnTo>
                  <a:lnTo>
                    <a:pt x="994" y="883"/>
                  </a:lnTo>
                  <a:lnTo>
                    <a:pt x="963" y="902"/>
                  </a:lnTo>
                  <a:lnTo>
                    <a:pt x="933" y="893"/>
                  </a:lnTo>
                  <a:lnTo>
                    <a:pt x="902" y="902"/>
                  </a:lnTo>
                  <a:lnTo>
                    <a:pt x="872" y="913"/>
                  </a:lnTo>
                  <a:lnTo>
                    <a:pt x="851" y="913"/>
                  </a:lnTo>
                  <a:lnTo>
                    <a:pt x="821" y="923"/>
                  </a:lnTo>
                  <a:lnTo>
                    <a:pt x="801" y="933"/>
                  </a:lnTo>
                  <a:lnTo>
                    <a:pt x="771" y="933"/>
                  </a:lnTo>
                  <a:lnTo>
                    <a:pt x="740" y="944"/>
                  </a:lnTo>
                  <a:lnTo>
                    <a:pt x="710" y="953"/>
                  </a:lnTo>
                  <a:lnTo>
                    <a:pt x="689" y="963"/>
                  </a:lnTo>
                  <a:lnTo>
                    <a:pt x="659" y="963"/>
                  </a:lnTo>
                  <a:lnTo>
                    <a:pt x="628" y="973"/>
                  </a:lnTo>
                  <a:lnTo>
                    <a:pt x="598" y="973"/>
                  </a:lnTo>
                  <a:lnTo>
                    <a:pt x="567" y="984"/>
                  </a:lnTo>
                  <a:lnTo>
                    <a:pt x="537" y="994"/>
                  </a:lnTo>
                  <a:lnTo>
                    <a:pt x="517" y="994"/>
                  </a:lnTo>
                  <a:lnTo>
                    <a:pt x="487" y="1004"/>
                  </a:lnTo>
                  <a:lnTo>
                    <a:pt x="456" y="1014"/>
                  </a:lnTo>
                  <a:lnTo>
                    <a:pt x="426" y="1014"/>
                  </a:lnTo>
                  <a:lnTo>
                    <a:pt x="395" y="1014"/>
                  </a:lnTo>
                  <a:lnTo>
                    <a:pt x="375" y="1014"/>
                  </a:lnTo>
                  <a:lnTo>
                    <a:pt x="344" y="1024"/>
                  </a:lnTo>
                  <a:lnTo>
                    <a:pt x="315" y="1024"/>
                  </a:lnTo>
                  <a:lnTo>
                    <a:pt x="283" y="1024"/>
                  </a:lnTo>
                  <a:lnTo>
                    <a:pt x="254" y="1034"/>
                  </a:lnTo>
                  <a:lnTo>
                    <a:pt x="223" y="1034"/>
                  </a:lnTo>
                  <a:lnTo>
                    <a:pt x="193" y="1034"/>
                  </a:lnTo>
                  <a:lnTo>
                    <a:pt x="162" y="1034"/>
                  </a:lnTo>
                  <a:lnTo>
                    <a:pt x="132" y="1034"/>
                  </a:lnTo>
                  <a:lnTo>
                    <a:pt x="102" y="1034"/>
                  </a:lnTo>
                  <a:lnTo>
                    <a:pt x="71" y="1034"/>
                  </a:lnTo>
                  <a:lnTo>
                    <a:pt x="50" y="1034"/>
                  </a:lnTo>
                  <a:lnTo>
                    <a:pt x="20" y="1034"/>
                  </a:lnTo>
                  <a:lnTo>
                    <a:pt x="0" y="1034"/>
                  </a:lnTo>
                  <a:lnTo>
                    <a:pt x="10" y="1004"/>
                  </a:lnTo>
                  <a:lnTo>
                    <a:pt x="20" y="973"/>
                  </a:lnTo>
                  <a:lnTo>
                    <a:pt x="31" y="953"/>
                  </a:lnTo>
                  <a:lnTo>
                    <a:pt x="41" y="923"/>
                  </a:lnTo>
                  <a:lnTo>
                    <a:pt x="50" y="893"/>
                  </a:lnTo>
                  <a:lnTo>
                    <a:pt x="50" y="872"/>
                  </a:lnTo>
                  <a:lnTo>
                    <a:pt x="61" y="841"/>
                  </a:lnTo>
                  <a:lnTo>
                    <a:pt x="61" y="811"/>
                  </a:lnTo>
                  <a:lnTo>
                    <a:pt x="61" y="782"/>
                  </a:lnTo>
                  <a:lnTo>
                    <a:pt x="71" y="751"/>
                  </a:lnTo>
                  <a:lnTo>
                    <a:pt x="71" y="730"/>
                  </a:lnTo>
                  <a:lnTo>
                    <a:pt x="81" y="700"/>
                  </a:lnTo>
                  <a:lnTo>
                    <a:pt x="81" y="670"/>
                  </a:lnTo>
                  <a:lnTo>
                    <a:pt x="92" y="639"/>
                  </a:lnTo>
                  <a:lnTo>
                    <a:pt x="102" y="609"/>
                  </a:lnTo>
                  <a:lnTo>
                    <a:pt x="111" y="589"/>
                  </a:lnTo>
                  <a:lnTo>
                    <a:pt x="132" y="589"/>
                  </a:lnTo>
                  <a:lnTo>
                    <a:pt x="162" y="589"/>
                  </a:lnTo>
                  <a:lnTo>
                    <a:pt x="193" y="589"/>
                  </a:lnTo>
                  <a:lnTo>
                    <a:pt x="213" y="589"/>
                  </a:lnTo>
                  <a:lnTo>
                    <a:pt x="243" y="578"/>
                  </a:lnTo>
                  <a:lnTo>
                    <a:pt x="273" y="578"/>
                  </a:lnTo>
                  <a:lnTo>
                    <a:pt x="304" y="578"/>
                  </a:lnTo>
                  <a:lnTo>
                    <a:pt x="334" y="578"/>
                  </a:lnTo>
                  <a:lnTo>
                    <a:pt x="355" y="578"/>
                  </a:lnTo>
                  <a:lnTo>
                    <a:pt x="385" y="568"/>
                  </a:lnTo>
                  <a:lnTo>
                    <a:pt x="405" y="568"/>
                  </a:lnTo>
                  <a:lnTo>
                    <a:pt x="436" y="568"/>
                  </a:lnTo>
                  <a:lnTo>
                    <a:pt x="466" y="568"/>
                  </a:lnTo>
                  <a:lnTo>
                    <a:pt x="496" y="559"/>
                  </a:lnTo>
                  <a:lnTo>
                    <a:pt x="527" y="559"/>
                  </a:lnTo>
                  <a:lnTo>
                    <a:pt x="548" y="559"/>
                  </a:lnTo>
                  <a:lnTo>
                    <a:pt x="578" y="548"/>
                  </a:lnTo>
                  <a:lnTo>
                    <a:pt x="598" y="538"/>
                  </a:lnTo>
                  <a:lnTo>
                    <a:pt x="628" y="528"/>
                  </a:lnTo>
                  <a:lnTo>
                    <a:pt x="659" y="528"/>
                  </a:lnTo>
                  <a:lnTo>
                    <a:pt x="689" y="517"/>
                  </a:lnTo>
                  <a:lnTo>
                    <a:pt x="710" y="507"/>
                  </a:lnTo>
                  <a:lnTo>
                    <a:pt x="740" y="498"/>
                  </a:lnTo>
                  <a:lnTo>
                    <a:pt x="771" y="498"/>
                  </a:lnTo>
                  <a:lnTo>
                    <a:pt x="790" y="487"/>
                  </a:lnTo>
                  <a:lnTo>
                    <a:pt x="821" y="477"/>
                  </a:lnTo>
                  <a:lnTo>
                    <a:pt x="851" y="467"/>
                  </a:lnTo>
                  <a:lnTo>
                    <a:pt x="872" y="456"/>
                  </a:lnTo>
                  <a:lnTo>
                    <a:pt x="902" y="447"/>
                  </a:lnTo>
                  <a:lnTo>
                    <a:pt x="922" y="437"/>
                  </a:lnTo>
                  <a:lnTo>
                    <a:pt x="952" y="427"/>
                  </a:lnTo>
                  <a:lnTo>
                    <a:pt x="983" y="416"/>
                  </a:lnTo>
                  <a:lnTo>
                    <a:pt x="1013" y="406"/>
                  </a:lnTo>
                  <a:lnTo>
                    <a:pt x="1034" y="395"/>
                  </a:lnTo>
                  <a:lnTo>
                    <a:pt x="1055" y="386"/>
                  </a:lnTo>
                  <a:lnTo>
                    <a:pt x="1084" y="376"/>
                  </a:lnTo>
                  <a:lnTo>
                    <a:pt x="1114" y="355"/>
                  </a:lnTo>
                  <a:lnTo>
                    <a:pt x="1135" y="345"/>
                  </a:lnTo>
                  <a:lnTo>
                    <a:pt x="1166" y="335"/>
                  </a:lnTo>
                  <a:lnTo>
                    <a:pt x="1186" y="325"/>
                  </a:lnTo>
                  <a:lnTo>
                    <a:pt x="1217" y="305"/>
                  </a:lnTo>
                  <a:lnTo>
                    <a:pt x="1236" y="294"/>
                  </a:lnTo>
                  <a:lnTo>
                    <a:pt x="1267" y="275"/>
                  </a:lnTo>
                  <a:lnTo>
                    <a:pt x="1297" y="264"/>
                  </a:lnTo>
                  <a:lnTo>
                    <a:pt x="1318" y="254"/>
                  </a:lnTo>
                  <a:lnTo>
                    <a:pt x="1348" y="244"/>
                  </a:lnTo>
                  <a:lnTo>
                    <a:pt x="1368" y="233"/>
                  </a:lnTo>
                  <a:lnTo>
                    <a:pt x="1398" y="223"/>
                  </a:lnTo>
                  <a:lnTo>
                    <a:pt x="1419" y="204"/>
                  </a:lnTo>
                  <a:lnTo>
                    <a:pt x="1449" y="193"/>
                  </a:lnTo>
                  <a:lnTo>
                    <a:pt x="1469" y="173"/>
                  </a:lnTo>
                  <a:lnTo>
                    <a:pt x="1500" y="163"/>
                  </a:lnTo>
                  <a:lnTo>
                    <a:pt x="1520" y="143"/>
                  </a:lnTo>
                  <a:lnTo>
                    <a:pt x="1541" y="132"/>
                  </a:lnTo>
                  <a:lnTo>
                    <a:pt x="1571" y="112"/>
                  </a:lnTo>
                  <a:lnTo>
                    <a:pt x="1602" y="102"/>
                  </a:lnTo>
                  <a:lnTo>
                    <a:pt x="1621" y="92"/>
                  </a:lnTo>
                  <a:lnTo>
                    <a:pt x="1652" y="82"/>
                  </a:lnTo>
                  <a:lnTo>
                    <a:pt x="1673" y="61"/>
                  </a:lnTo>
                  <a:lnTo>
                    <a:pt x="1703" y="52"/>
                  </a:lnTo>
                  <a:lnTo>
                    <a:pt x="1723" y="42"/>
                  </a:lnTo>
                  <a:lnTo>
                    <a:pt x="1753" y="31"/>
                  </a:lnTo>
                  <a:lnTo>
                    <a:pt x="1774" y="11"/>
                  </a:lnTo>
                  <a:lnTo>
                    <a:pt x="1804" y="0"/>
                  </a:lnTo>
                  <a:lnTo>
                    <a:pt x="1804" y="31"/>
                  </a:lnTo>
                  <a:lnTo>
                    <a:pt x="1814" y="61"/>
                  </a:lnTo>
                  <a:lnTo>
                    <a:pt x="1814" y="92"/>
                  </a:lnTo>
                  <a:lnTo>
                    <a:pt x="1814" y="132"/>
                  </a:lnTo>
                  <a:lnTo>
                    <a:pt x="1814" y="163"/>
                  </a:lnTo>
                  <a:lnTo>
                    <a:pt x="1814" y="193"/>
                  </a:lnTo>
                  <a:lnTo>
                    <a:pt x="1804" y="233"/>
                  </a:lnTo>
                  <a:lnTo>
                    <a:pt x="1804" y="264"/>
                  </a:lnTo>
                  <a:lnTo>
                    <a:pt x="1793" y="294"/>
                  </a:lnTo>
                  <a:lnTo>
                    <a:pt x="1784" y="325"/>
                  </a:lnTo>
                  <a:lnTo>
                    <a:pt x="1774" y="355"/>
                  </a:lnTo>
                  <a:lnTo>
                    <a:pt x="1774" y="386"/>
                  </a:lnTo>
                  <a:lnTo>
                    <a:pt x="1753" y="406"/>
                  </a:lnTo>
                  <a:lnTo>
                    <a:pt x="1743" y="437"/>
                  </a:lnTo>
                  <a:lnTo>
                    <a:pt x="1723" y="467"/>
                  </a:lnTo>
                  <a:lnTo>
                    <a:pt x="1713" y="498"/>
                  </a:lnTo>
                  <a:close/>
                </a:path>
              </a:pathLst>
            </a:custGeom>
            <a:solidFill>
              <a:srgbClr val="669999"/>
            </a:solidFill>
            <a:ln w="0">
              <a:solidFill>
                <a:srgbClr val="669999"/>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31" name="Freeform 430"/>
            <p:cNvSpPr>
              <a:spLocks/>
            </p:cNvSpPr>
            <p:nvPr/>
          </p:nvSpPr>
          <p:spPr bwMode="auto">
            <a:xfrm>
              <a:off x="1158" y="3638"/>
              <a:ext cx="259" cy="148"/>
            </a:xfrm>
            <a:custGeom>
              <a:avLst/>
              <a:gdLst>
                <a:gd name="T0" fmla="*/ 1673 w 1814"/>
                <a:gd name="T1" fmla="*/ 528 h 1034"/>
                <a:gd name="T2" fmla="*/ 1591 w 1814"/>
                <a:gd name="T3" fmla="*/ 578 h 1034"/>
                <a:gd name="T4" fmla="*/ 1510 w 1814"/>
                <a:gd name="T5" fmla="*/ 649 h 1034"/>
                <a:gd name="T6" fmla="*/ 1408 w 1814"/>
                <a:gd name="T7" fmla="*/ 700 h 1034"/>
                <a:gd name="T8" fmla="*/ 1318 w 1814"/>
                <a:gd name="T9" fmla="*/ 740 h 1034"/>
                <a:gd name="T10" fmla="*/ 1236 w 1814"/>
                <a:gd name="T11" fmla="*/ 791 h 1034"/>
                <a:gd name="T12" fmla="*/ 1125 w 1814"/>
                <a:gd name="T13" fmla="*/ 852 h 1034"/>
                <a:gd name="T14" fmla="*/ 994 w 1814"/>
                <a:gd name="T15" fmla="*/ 883 h 1034"/>
                <a:gd name="T16" fmla="*/ 902 w 1814"/>
                <a:gd name="T17" fmla="*/ 902 h 1034"/>
                <a:gd name="T18" fmla="*/ 821 w 1814"/>
                <a:gd name="T19" fmla="*/ 923 h 1034"/>
                <a:gd name="T20" fmla="*/ 740 w 1814"/>
                <a:gd name="T21" fmla="*/ 944 h 1034"/>
                <a:gd name="T22" fmla="*/ 659 w 1814"/>
                <a:gd name="T23" fmla="*/ 963 h 1034"/>
                <a:gd name="T24" fmla="*/ 567 w 1814"/>
                <a:gd name="T25" fmla="*/ 984 h 1034"/>
                <a:gd name="T26" fmla="*/ 487 w 1814"/>
                <a:gd name="T27" fmla="*/ 1004 h 1034"/>
                <a:gd name="T28" fmla="*/ 395 w 1814"/>
                <a:gd name="T29" fmla="*/ 1014 h 1034"/>
                <a:gd name="T30" fmla="*/ 315 w 1814"/>
                <a:gd name="T31" fmla="*/ 1024 h 1034"/>
                <a:gd name="T32" fmla="*/ 223 w 1814"/>
                <a:gd name="T33" fmla="*/ 1034 h 1034"/>
                <a:gd name="T34" fmla="*/ 132 w 1814"/>
                <a:gd name="T35" fmla="*/ 1034 h 1034"/>
                <a:gd name="T36" fmla="*/ 50 w 1814"/>
                <a:gd name="T37" fmla="*/ 1034 h 1034"/>
                <a:gd name="T38" fmla="*/ 10 w 1814"/>
                <a:gd name="T39" fmla="*/ 1004 h 1034"/>
                <a:gd name="T40" fmla="*/ 41 w 1814"/>
                <a:gd name="T41" fmla="*/ 923 h 1034"/>
                <a:gd name="T42" fmla="*/ 61 w 1814"/>
                <a:gd name="T43" fmla="*/ 841 h 1034"/>
                <a:gd name="T44" fmla="*/ 71 w 1814"/>
                <a:gd name="T45" fmla="*/ 751 h 1034"/>
                <a:gd name="T46" fmla="*/ 81 w 1814"/>
                <a:gd name="T47" fmla="*/ 670 h 1034"/>
                <a:gd name="T48" fmla="*/ 111 w 1814"/>
                <a:gd name="T49" fmla="*/ 589 h 1034"/>
                <a:gd name="T50" fmla="*/ 193 w 1814"/>
                <a:gd name="T51" fmla="*/ 589 h 1034"/>
                <a:gd name="T52" fmla="*/ 273 w 1814"/>
                <a:gd name="T53" fmla="*/ 578 h 1034"/>
                <a:gd name="T54" fmla="*/ 355 w 1814"/>
                <a:gd name="T55" fmla="*/ 578 h 1034"/>
                <a:gd name="T56" fmla="*/ 436 w 1814"/>
                <a:gd name="T57" fmla="*/ 568 h 1034"/>
                <a:gd name="T58" fmla="*/ 527 w 1814"/>
                <a:gd name="T59" fmla="*/ 559 h 1034"/>
                <a:gd name="T60" fmla="*/ 598 w 1814"/>
                <a:gd name="T61" fmla="*/ 538 h 1034"/>
                <a:gd name="T62" fmla="*/ 689 w 1814"/>
                <a:gd name="T63" fmla="*/ 517 h 1034"/>
                <a:gd name="T64" fmla="*/ 771 w 1814"/>
                <a:gd name="T65" fmla="*/ 498 h 1034"/>
                <a:gd name="T66" fmla="*/ 851 w 1814"/>
                <a:gd name="T67" fmla="*/ 467 h 1034"/>
                <a:gd name="T68" fmla="*/ 922 w 1814"/>
                <a:gd name="T69" fmla="*/ 437 h 1034"/>
                <a:gd name="T70" fmla="*/ 1013 w 1814"/>
                <a:gd name="T71" fmla="*/ 406 h 1034"/>
                <a:gd name="T72" fmla="*/ 1084 w 1814"/>
                <a:gd name="T73" fmla="*/ 376 h 1034"/>
                <a:gd name="T74" fmla="*/ 1166 w 1814"/>
                <a:gd name="T75" fmla="*/ 335 h 1034"/>
                <a:gd name="T76" fmla="*/ 1236 w 1814"/>
                <a:gd name="T77" fmla="*/ 294 h 1034"/>
                <a:gd name="T78" fmla="*/ 1318 w 1814"/>
                <a:gd name="T79" fmla="*/ 254 h 1034"/>
                <a:gd name="T80" fmla="*/ 1398 w 1814"/>
                <a:gd name="T81" fmla="*/ 223 h 1034"/>
                <a:gd name="T82" fmla="*/ 1469 w 1814"/>
                <a:gd name="T83" fmla="*/ 173 h 1034"/>
                <a:gd name="T84" fmla="*/ 1541 w 1814"/>
                <a:gd name="T85" fmla="*/ 132 h 1034"/>
                <a:gd name="T86" fmla="*/ 1621 w 1814"/>
                <a:gd name="T87" fmla="*/ 92 h 1034"/>
                <a:gd name="T88" fmla="*/ 1703 w 1814"/>
                <a:gd name="T89" fmla="*/ 52 h 1034"/>
                <a:gd name="T90" fmla="*/ 1774 w 1814"/>
                <a:gd name="T91" fmla="*/ 11 h 1034"/>
                <a:gd name="T92" fmla="*/ 1814 w 1814"/>
                <a:gd name="T93" fmla="*/ 61 h 1034"/>
                <a:gd name="T94" fmla="*/ 1814 w 1814"/>
                <a:gd name="T95" fmla="*/ 163 h 1034"/>
                <a:gd name="T96" fmla="*/ 1804 w 1814"/>
                <a:gd name="T97" fmla="*/ 264 h 1034"/>
                <a:gd name="T98" fmla="*/ 1774 w 1814"/>
                <a:gd name="T99" fmla="*/ 355 h 1034"/>
                <a:gd name="T100" fmla="*/ 1743 w 1814"/>
                <a:gd name="T101" fmla="*/ 437 h 10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14"/>
                <a:gd name="T154" fmla="*/ 0 h 1034"/>
                <a:gd name="T155" fmla="*/ 1814 w 1814"/>
                <a:gd name="T156" fmla="*/ 1034 h 10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14" h="1034">
                  <a:moveTo>
                    <a:pt x="1713" y="498"/>
                  </a:moveTo>
                  <a:lnTo>
                    <a:pt x="1692" y="507"/>
                  </a:lnTo>
                  <a:lnTo>
                    <a:pt x="1673" y="528"/>
                  </a:lnTo>
                  <a:lnTo>
                    <a:pt x="1642" y="548"/>
                  </a:lnTo>
                  <a:lnTo>
                    <a:pt x="1621" y="568"/>
                  </a:lnTo>
                  <a:lnTo>
                    <a:pt x="1591" y="578"/>
                  </a:lnTo>
                  <a:lnTo>
                    <a:pt x="1561" y="609"/>
                  </a:lnTo>
                  <a:lnTo>
                    <a:pt x="1530" y="629"/>
                  </a:lnTo>
                  <a:lnTo>
                    <a:pt x="1510" y="649"/>
                  </a:lnTo>
                  <a:lnTo>
                    <a:pt x="1469" y="670"/>
                  </a:lnTo>
                  <a:lnTo>
                    <a:pt x="1440" y="690"/>
                  </a:lnTo>
                  <a:lnTo>
                    <a:pt x="1408" y="700"/>
                  </a:lnTo>
                  <a:lnTo>
                    <a:pt x="1379" y="721"/>
                  </a:lnTo>
                  <a:lnTo>
                    <a:pt x="1348" y="730"/>
                  </a:lnTo>
                  <a:lnTo>
                    <a:pt x="1318" y="740"/>
                  </a:lnTo>
                  <a:lnTo>
                    <a:pt x="1287" y="740"/>
                  </a:lnTo>
                  <a:lnTo>
                    <a:pt x="1257" y="751"/>
                  </a:lnTo>
                  <a:lnTo>
                    <a:pt x="1236" y="791"/>
                  </a:lnTo>
                  <a:lnTo>
                    <a:pt x="1206" y="822"/>
                  </a:lnTo>
                  <a:lnTo>
                    <a:pt x="1166" y="841"/>
                  </a:lnTo>
                  <a:lnTo>
                    <a:pt x="1125" y="852"/>
                  </a:lnTo>
                  <a:lnTo>
                    <a:pt x="1074" y="862"/>
                  </a:lnTo>
                  <a:lnTo>
                    <a:pt x="1034" y="872"/>
                  </a:lnTo>
                  <a:lnTo>
                    <a:pt x="994" y="883"/>
                  </a:lnTo>
                  <a:lnTo>
                    <a:pt x="963" y="902"/>
                  </a:lnTo>
                  <a:lnTo>
                    <a:pt x="933" y="893"/>
                  </a:lnTo>
                  <a:lnTo>
                    <a:pt x="902" y="902"/>
                  </a:lnTo>
                  <a:lnTo>
                    <a:pt x="872" y="913"/>
                  </a:lnTo>
                  <a:lnTo>
                    <a:pt x="851" y="913"/>
                  </a:lnTo>
                  <a:lnTo>
                    <a:pt x="821" y="923"/>
                  </a:lnTo>
                  <a:lnTo>
                    <a:pt x="801" y="933"/>
                  </a:lnTo>
                  <a:lnTo>
                    <a:pt x="771" y="933"/>
                  </a:lnTo>
                  <a:lnTo>
                    <a:pt x="740" y="944"/>
                  </a:lnTo>
                  <a:lnTo>
                    <a:pt x="710" y="953"/>
                  </a:lnTo>
                  <a:lnTo>
                    <a:pt x="689" y="963"/>
                  </a:lnTo>
                  <a:lnTo>
                    <a:pt x="659" y="963"/>
                  </a:lnTo>
                  <a:lnTo>
                    <a:pt x="628" y="973"/>
                  </a:lnTo>
                  <a:lnTo>
                    <a:pt x="598" y="973"/>
                  </a:lnTo>
                  <a:lnTo>
                    <a:pt x="567" y="984"/>
                  </a:lnTo>
                  <a:lnTo>
                    <a:pt x="537" y="994"/>
                  </a:lnTo>
                  <a:lnTo>
                    <a:pt x="517" y="994"/>
                  </a:lnTo>
                  <a:lnTo>
                    <a:pt x="487" y="1004"/>
                  </a:lnTo>
                  <a:lnTo>
                    <a:pt x="456" y="1014"/>
                  </a:lnTo>
                  <a:lnTo>
                    <a:pt x="426" y="1014"/>
                  </a:lnTo>
                  <a:lnTo>
                    <a:pt x="395" y="1014"/>
                  </a:lnTo>
                  <a:lnTo>
                    <a:pt x="375" y="1014"/>
                  </a:lnTo>
                  <a:lnTo>
                    <a:pt x="344" y="1024"/>
                  </a:lnTo>
                  <a:lnTo>
                    <a:pt x="315" y="1024"/>
                  </a:lnTo>
                  <a:lnTo>
                    <a:pt x="283" y="1024"/>
                  </a:lnTo>
                  <a:lnTo>
                    <a:pt x="254" y="1034"/>
                  </a:lnTo>
                  <a:lnTo>
                    <a:pt x="223" y="1034"/>
                  </a:lnTo>
                  <a:lnTo>
                    <a:pt x="193" y="1034"/>
                  </a:lnTo>
                  <a:lnTo>
                    <a:pt x="162" y="1034"/>
                  </a:lnTo>
                  <a:lnTo>
                    <a:pt x="132" y="1034"/>
                  </a:lnTo>
                  <a:lnTo>
                    <a:pt x="102" y="1034"/>
                  </a:lnTo>
                  <a:lnTo>
                    <a:pt x="71" y="1034"/>
                  </a:lnTo>
                  <a:lnTo>
                    <a:pt x="50" y="1034"/>
                  </a:lnTo>
                  <a:lnTo>
                    <a:pt x="20" y="1034"/>
                  </a:lnTo>
                  <a:lnTo>
                    <a:pt x="0" y="1034"/>
                  </a:lnTo>
                  <a:lnTo>
                    <a:pt x="10" y="1004"/>
                  </a:lnTo>
                  <a:lnTo>
                    <a:pt x="20" y="973"/>
                  </a:lnTo>
                  <a:lnTo>
                    <a:pt x="31" y="953"/>
                  </a:lnTo>
                  <a:lnTo>
                    <a:pt x="41" y="923"/>
                  </a:lnTo>
                  <a:lnTo>
                    <a:pt x="50" y="893"/>
                  </a:lnTo>
                  <a:lnTo>
                    <a:pt x="50" y="872"/>
                  </a:lnTo>
                  <a:lnTo>
                    <a:pt x="61" y="841"/>
                  </a:lnTo>
                  <a:lnTo>
                    <a:pt x="61" y="811"/>
                  </a:lnTo>
                  <a:lnTo>
                    <a:pt x="61" y="782"/>
                  </a:lnTo>
                  <a:lnTo>
                    <a:pt x="71" y="751"/>
                  </a:lnTo>
                  <a:lnTo>
                    <a:pt x="71" y="730"/>
                  </a:lnTo>
                  <a:lnTo>
                    <a:pt x="81" y="700"/>
                  </a:lnTo>
                  <a:lnTo>
                    <a:pt x="81" y="670"/>
                  </a:lnTo>
                  <a:lnTo>
                    <a:pt x="92" y="639"/>
                  </a:lnTo>
                  <a:lnTo>
                    <a:pt x="102" y="609"/>
                  </a:lnTo>
                  <a:lnTo>
                    <a:pt x="111" y="589"/>
                  </a:lnTo>
                  <a:lnTo>
                    <a:pt x="132" y="589"/>
                  </a:lnTo>
                  <a:lnTo>
                    <a:pt x="162" y="589"/>
                  </a:lnTo>
                  <a:lnTo>
                    <a:pt x="193" y="589"/>
                  </a:lnTo>
                  <a:lnTo>
                    <a:pt x="213" y="589"/>
                  </a:lnTo>
                  <a:lnTo>
                    <a:pt x="243" y="578"/>
                  </a:lnTo>
                  <a:lnTo>
                    <a:pt x="273" y="578"/>
                  </a:lnTo>
                  <a:lnTo>
                    <a:pt x="304" y="578"/>
                  </a:lnTo>
                  <a:lnTo>
                    <a:pt x="334" y="578"/>
                  </a:lnTo>
                  <a:lnTo>
                    <a:pt x="355" y="578"/>
                  </a:lnTo>
                  <a:lnTo>
                    <a:pt x="385" y="568"/>
                  </a:lnTo>
                  <a:lnTo>
                    <a:pt x="405" y="568"/>
                  </a:lnTo>
                  <a:lnTo>
                    <a:pt x="436" y="568"/>
                  </a:lnTo>
                  <a:lnTo>
                    <a:pt x="466" y="568"/>
                  </a:lnTo>
                  <a:lnTo>
                    <a:pt x="496" y="559"/>
                  </a:lnTo>
                  <a:lnTo>
                    <a:pt x="527" y="559"/>
                  </a:lnTo>
                  <a:lnTo>
                    <a:pt x="548" y="559"/>
                  </a:lnTo>
                  <a:lnTo>
                    <a:pt x="578" y="548"/>
                  </a:lnTo>
                  <a:lnTo>
                    <a:pt x="598" y="538"/>
                  </a:lnTo>
                  <a:lnTo>
                    <a:pt x="628" y="528"/>
                  </a:lnTo>
                  <a:lnTo>
                    <a:pt x="659" y="528"/>
                  </a:lnTo>
                  <a:lnTo>
                    <a:pt x="689" y="517"/>
                  </a:lnTo>
                  <a:lnTo>
                    <a:pt x="710" y="507"/>
                  </a:lnTo>
                  <a:lnTo>
                    <a:pt x="740" y="498"/>
                  </a:lnTo>
                  <a:lnTo>
                    <a:pt x="771" y="498"/>
                  </a:lnTo>
                  <a:lnTo>
                    <a:pt x="790" y="487"/>
                  </a:lnTo>
                  <a:lnTo>
                    <a:pt x="821" y="477"/>
                  </a:lnTo>
                  <a:lnTo>
                    <a:pt x="851" y="467"/>
                  </a:lnTo>
                  <a:lnTo>
                    <a:pt x="872" y="456"/>
                  </a:lnTo>
                  <a:lnTo>
                    <a:pt x="902" y="447"/>
                  </a:lnTo>
                  <a:lnTo>
                    <a:pt x="922" y="437"/>
                  </a:lnTo>
                  <a:lnTo>
                    <a:pt x="952" y="427"/>
                  </a:lnTo>
                  <a:lnTo>
                    <a:pt x="983" y="416"/>
                  </a:lnTo>
                  <a:lnTo>
                    <a:pt x="1013" y="406"/>
                  </a:lnTo>
                  <a:lnTo>
                    <a:pt x="1034" y="395"/>
                  </a:lnTo>
                  <a:lnTo>
                    <a:pt x="1055" y="386"/>
                  </a:lnTo>
                  <a:lnTo>
                    <a:pt x="1084" y="376"/>
                  </a:lnTo>
                  <a:lnTo>
                    <a:pt x="1114" y="355"/>
                  </a:lnTo>
                  <a:lnTo>
                    <a:pt x="1135" y="345"/>
                  </a:lnTo>
                  <a:lnTo>
                    <a:pt x="1166" y="335"/>
                  </a:lnTo>
                  <a:lnTo>
                    <a:pt x="1186" y="325"/>
                  </a:lnTo>
                  <a:lnTo>
                    <a:pt x="1217" y="305"/>
                  </a:lnTo>
                  <a:lnTo>
                    <a:pt x="1236" y="294"/>
                  </a:lnTo>
                  <a:lnTo>
                    <a:pt x="1267" y="275"/>
                  </a:lnTo>
                  <a:lnTo>
                    <a:pt x="1297" y="264"/>
                  </a:lnTo>
                  <a:lnTo>
                    <a:pt x="1318" y="254"/>
                  </a:lnTo>
                  <a:lnTo>
                    <a:pt x="1348" y="244"/>
                  </a:lnTo>
                  <a:lnTo>
                    <a:pt x="1368" y="233"/>
                  </a:lnTo>
                  <a:lnTo>
                    <a:pt x="1398" y="223"/>
                  </a:lnTo>
                  <a:lnTo>
                    <a:pt x="1419" y="204"/>
                  </a:lnTo>
                  <a:lnTo>
                    <a:pt x="1449" y="193"/>
                  </a:lnTo>
                  <a:lnTo>
                    <a:pt x="1469" y="173"/>
                  </a:lnTo>
                  <a:lnTo>
                    <a:pt x="1500" y="163"/>
                  </a:lnTo>
                  <a:lnTo>
                    <a:pt x="1520" y="143"/>
                  </a:lnTo>
                  <a:lnTo>
                    <a:pt x="1541" y="132"/>
                  </a:lnTo>
                  <a:lnTo>
                    <a:pt x="1571" y="112"/>
                  </a:lnTo>
                  <a:lnTo>
                    <a:pt x="1602" y="102"/>
                  </a:lnTo>
                  <a:lnTo>
                    <a:pt x="1621" y="92"/>
                  </a:lnTo>
                  <a:lnTo>
                    <a:pt x="1652" y="82"/>
                  </a:lnTo>
                  <a:lnTo>
                    <a:pt x="1673" y="61"/>
                  </a:lnTo>
                  <a:lnTo>
                    <a:pt x="1703" y="52"/>
                  </a:lnTo>
                  <a:lnTo>
                    <a:pt x="1723" y="42"/>
                  </a:lnTo>
                  <a:lnTo>
                    <a:pt x="1753" y="31"/>
                  </a:lnTo>
                  <a:lnTo>
                    <a:pt x="1774" y="11"/>
                  </a:lnTo>
                  <a:lnTo>
                    <a:pt x="1804" y="0"/>
                  </a:lnTo>
                  <a:lnTo>
                    <a:pt x="1804" y="31"/>
                  </a:lnTo>
                  <a:lnTo>
                    <a:pt x="1814" y="61"/>
                  </a:lnTo>
                  <a:lnTo>
                    <a:pt x="1814" y="92"/>
                  </a:lnTo>
                  <a:lnTo>
                    <a:pt x="1814" y="132"/>
                  </a:lnTo>
                  <a:lnTo>
                    <a:pt x="1814" y="163"/>
                  </a:lnTo>
                  <a:lnTo>
                    <a:pt x="1814" y="193"/>
                  </a:lnTo>
                  <a:lnTo>
                    <a:pt x="1804" y="233"/>
                  </a:lnTo>
                  <a:lnTo>
                    <a:pt x="1804" y="264"/>
                  </a:lnTo>
                  <a:lnTo>
                    <a:pt x="1793" y="294"/>
                  </a:lnTo>
                  <a:lnTo>
                    <a:pt x="1784" y="325"/>
                  </a:lnTo>
                  <a:lnTo>
                    <a:pt x="1774" y="355"/>
                  </a:lnTo>
                  <a:lnTo>
                    <a:pt x="1774" y="386"/>
                  </a:lnTo>
                  <a:lnTo>
                    <a:pt x="1753" y="406"/>
                  </a:lnTo>
                  <a:lnTo>
                    <a:pt x="1743" y="437"/>
                  </a:lnTo>
                  <a:lnTo>
                    <a:pt x="1723" y="467"/>
                  </a:lnTo>
                  <a:lnTo>
                    <a:pt x="1713" y="498"/>
                  </a:lnTo>
                </a:path>
              </a:pathLst>
            </a:custGeom>
            <a:noFill/>
            <a:ln w="0">
              <a:solidFill>
                <a:srgbClr val="669999"/>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32" name="Freeform 431"/>
            <p:cNvSpPr>
              <a:spLocks/>
            </p:cNvSpPr>
            <p:nvPr/>
          </p:nvSpPr>
          <p:spPr bwMode="auto">
            <a:xfrm>
              <a:off x="1448" y="3650"/>
              <a:ext cx="260" cy="172"/>
            </a:xfrm>
            <a:custGeom>
              <a:avLst/>
              <a:gdLst>
                <a:gd name="T0" fmla="*/ 1722 w 1825"/>
                <a:gd name="T1" fmla="*/ 740 h 1205"/>
                <a:gd name="T2" fmla="*/ 1733 w 1825"/>
                <a:gd name="T3" fmla="*/ 841 h 1205"/>
                <a:gd name="T4" fmla="*/ 1743 w 1825"/>
                <a:gd name="T5" fmla="*/ 952 h 1205"/>
                <a:gd name="T6" fmla="*/ 1764 w 1825"/>
                <a:gd name="T7" fmla="*/ 1043 h 1205"/>
                <a:gd name="T8" fmla="*/ 1794 w 1825"/>
                <a:gd name="T9" fmla="*/ 1135 h 1205"/>
                <a:gd name="T10" fmla="*/ 1794 w 1825"/>
                <a:gd name="T11" fmla="*/ 1205 h 1205"/>
                <a:gd name="T12" fmla="*/ 1713 w 1825"/>
                <a:gd name="T13" fmla="*/ 1196 h 1205"/>
                <a:gd name="T14" fmla="*/ 1631 w 1825"/>
                <a:gd name="T15" fmla="*/ 1186 h 1205"/>
                <a:gd name="T16" fmla="*/ 1499 w 1825"/>
                <a:gd name="T17" fmla="*/ 1165 h 1205"/>
                <a:gd name="T18" fmla="*/ 1348 w 1825"/>
                <a:gd name="T19" fmla="*/ 1125 h 1205"/>
                <a:gd name="T20" fmla="*/ 1206 w 1825"/>
                <a:gd name="T21" fmla="*/ 1084 h 1205"/>
                <a:gd name="T22" fmla="*/ 1053 w 1825"/>
                <a:gd name="T23" fmla="*/ 1024 h 1205"/>
                <a:gd name="T24" fmla="*/ 912 w 1825"/>
                <a:gd name="T25" fmla="*/ 963 h 1205"/>
                <a:gd name="T26" fmla="*/ 770 w 1825"/>
                <a:gd name="T27" fmla="*/ 902 h 1205"/>
                <a:gd name="T28" fmla="*/ 628 w 1825"/>
                <a:gd name="T29" fmla="*/ 851 h 1205"/>
                <a:gd name="T30" fmla="*/ 487 w 1825"/>
                <a:gd name="T31" fmla="*/ 790 h 1205"/>
                <a:gd name="T32" fmla="*/ 355 w 1825"/>
                <a:gd name="T33" fmla="*/ 740 h 1205"/>
                <a:gd name="T34" fmla="*/ 233 w 1825"/>
                <a:gd name="T35" fmla="*/ 689 h 1205"/>
                <a:gd name="T36" fmla="*/ 172 w 1825"/>
                <a:gd name="T37" fmla="*/ 648 h 1205"/>
                <a:gd name="T38" fmla="*/ 81 w 1825"/>
                <a:gd name="T39" fmla="*/ 527 h 1205"/>
                <a:gd name="T40" fmla="*/ 31 w 1825"/>
                <a:gd name="T41" fmla="*/ 395 h 1205"/>
                <a:gd name="T42" fmla="*/ 0 w 1825"/>
                <a:gd name="T43" fmla="*/ 253 h 1205"/>
                <a:gd name="T44" fmla="*/ 0 w 1825"/>
                <a:gd name="T45" fmla="*/ 101 h 1205"/>
                <a:gd name="T46" fmla="*/ 31 w 1825"/>
                <a:gd name="T47" fmla="*/ 10 h 1205"/>
                <a:gd name="T48" fmla="*/ 101 w 1825"/>
                <a:gd name="T49" fmla="*/ 61 h 1205"/>
                <a:gd name="T50" fmla="*/ 172 w 1825"/>
                <a:gd name="T51" fmla="*/ 101 h 1205"/>
                <a:gd name="T52" fmla="*/ 254 w 1825"/>
                <a:gd name="T53" fmla="*/ 151 h 1205"/>
                <a:gd name="T54" fmla="*/ 324 w 1825"/>
                <a:gd name="T55" fmla="*/ 193 h 1205"/>
                <a:gd name="T56" fmla="*/ 405 w 1825"/>
                <a:gd name="T57" fmla="*/ 233 h 1205"/>
                <a:gd name="T58" fmla="*/ 477 w 1825"/>
                <a:gd name="T59" fmla="*/ 273 h 1205"/>
                <a:gd name="T60" fmla="*/ 557 w 1825"/>
                <a:gd name="T61" fmla="*/ 313 h 1205"/>
                <a:gd name="T62" fmla="*/ 628 w 1825"/>
                <a:gd name="T63" fmla="*/ 355 h 1205"/>
                <a:gd name="T64" fmla="*/ 710 w 1825"/>
                <a:gd name="T65" fmla="*/ 395 h 1205"/>
                <a:gd name="T66" fmla="*/ 790 w 1825"/>
                <a:gd name="T67" fmla="*/ 435 h 1205"/>
                <a:gd name="T68" fmla="*/ 922 w 1825"/>
                <a:gd name="T69" fmla="*/ 496 h 1205"/>
                <a:gd name="T70" fmla="*/ 1003 w 1825"/>
                <a:gd name="T71" fmla="*/ 527 h 1205"/>
                <a:gd name="T72" fmla="*/ 1084 w 1825"/>
                <a:gd name="T73" fmla="*/ 557 h 1205"/>
                <a:gd name="T74" fmla="*/ 1165 w 1825"/>
                <a:gd name="T75" fmla="*/ 578 h 1205"/>
                <a:gd name="T76" fmla="*/ 1257 w 1825"/>
                <a:gd name="T77" fmla="*/ 608 h 1205"/>
                <a:gd name="T78" fmla="*/ 1337 w 1825"/>
                <a:gd name="T79" fmla="*/ 628 h 1205"/>
                <a:gd name="T80" fmla="*/ 1419 w 1825"/>
                <a:gd name="T81" fmla="*/ 648 h 1205"/>
                <a:gd name="T82" fmla="*/ 1510 w 1825"/>
                <a:gd name="T83" fmla="*/ 648 h 1205"/>
                <a:gd name="T84" fmla="*/ 1602 w 1825"/>
                <a:gd name="T85" fmla="*/ 658 h 1205"/>
                <a:gd name="T86" fmla="*/ 1692 w 1825"/>
                <a:gd name="T87" fmla="*/ 658 h 12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825"/>
                <a:gd name="T133" fmla="*/ 0 h 1205"/>
                <a:gd name="T134" fmla="*/ 1825 w 1825"/>
                <a:gd name="T135" fmla="*/ 1205 h 12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825" h="1205">
                  <a:moveTo>
                    <a:pt x="1722" y="669"/>
                  </a:moveTo>
                  <a:lnTo>
                    <a:pt x="1722" y="700"/>
                  </a:lnTo>
                  <a:lnTo>
                    <a:pt x="1722" y="740"/>
                  </a:lnTo>
                  <a:lnTo>
                    <a:pt x="1722" y="770"/>
                  </a:lnTo>
                  <a:lnTo>
                    <a:pt x="1733" y="811"/>
                  </a:lnTo>
                  <a:lnTo>
                    <a:pt x="1733" y="841"/>
                  </a:lnTo>
                  <a:lnTo>
                    <a:pt x="1733" y="881"/>
                  </a:lnTo>
                  <a:lnTo>
                    <a:pt x="1743" y="912"/>
                  </a:lnTo>
                  <a:lnTo>
                    <a:pt x="1743" y="952"/>
                  </a:lnTo>
                  <a:lnTo>
                    <a:pt x="1753" y="973"/>
                  </a:lnTo>
                  <a:lnTo>
                    <a:pt x="1764" y="1013"/>
                  </a:lnTo>
                  <a:lnTo>
                    <a:pt x="1764" y="1043"/>
                  </a:lnTo>
                  <a:lnTo>
                    <a:pt x="1774" y="1074"/>
                  </a:lnTo>
                  <a:lnTo>
                    <a:pt x="1783" y="1104"/>
                  </a:lnTo>
                  <a:lnTo>
                    <a:pt x="1794" y="1135"/>
                  </a:lnTo>
                  <a:lnTo>
                    <a:pt x="1814" y="1175"/>
                  </a:lnTo>
                  <a:lnTo>
                    <a:pt x="1825" y="1205"/>
                  </a:lnTo>
                  <a:lnTo>
                    <a:pt x="1794" y="1205"/>
                  </a:lnTo>
                  <a:lnTo>
                    <a:pt x="1764" y="1205"/>
                  </a:lnTo>
                  <a:lnTo>
                    <a:pt x="1743" y="1196"/>
                  </a:lnTo>
                  <a:lnTo>
                    <a:pt x="1713" y="1196"/>
                  </a:lnTo>
                  <a:lnTo>
                    <a:pt x="1682" y="1196"/>
                  </a:lnTo>
                  <a:lnTo>
                    <a:pt x="1663" y="1186"/>
                  </a:lnTo>
                  <a:lnTo>
                    <a:pt x="1631" y="1186"/>
                  </a:lnTo>
                  <a:lnTo>
                    <a:pt x="1602" y="1186"/>
                  </a:lnTo>
                  <a:lnTo>
                    <a:pt x="1551" y="1175"/>
                  </a:lnTo>
                  <a:lnTo>
                    <a:pt x="1499" y="1165"/>
                  </a:lnTo>
                  <a:lnTo>
                    <a:pt x="1449" y="1155"/>
                  </a:lnTo>
                  <a:lnTo>
                    <a:pt x="1409" y="1145"/>
                  </a:lnTo>
                  <a:lnTo>
                    <a:pt x="1348" y="1125"/>
                  </a:lnTo>
                  <a:lnTo>
                    <a:pt x="1297" y="1114"/>
                  </a:lnTo>
                  <a:lnTo>
                    <a:pt x="1247" y="1094"/>
                  </a:lnTo>
                  <a:lnTo>
                    <a:pt x="1206" y="1084"/>
                  </a:lnTo>
                  <a:lnTo>
                    <a:pt x="1156" y="1064"/>
                  </a:lnTo>
                  <a:lnTo>
                    <a:pt x="1104" y="1043"/>
                  </a:lnTo>
                  <a:lnTo>
                    <a:pt x="1053" y="1024"/>
                  </a:lnTo>
                  <a:lnTo>
                    <a:pt x="1013" y="1013"/>
                  </a:lnTo>
                  <a:lnTo>
                    <a:pt x="963" y="982"/>
                  </a:lnTo>
                  <a:lnTo>
                    <a:pt x="912" y="963"/>
                  </a:lnTo>
                  <a:lnTo>
                    <a:pt x="862" y="952"/>
                  </a:lnTo>
                  <a:lnTo>
                    <a:pt x="821" y="932"/>
                  </a:lnTo>
                  <a:lnTo>
                    <a:pt x="770" y="902"/>
                  </a:lnTo>
                  <a:lnTo>
                    <a:pt x="719" y="891"/>
                  </a:lnTo>
                  <a:lnTo>
                    <a:pt x="679" y="862"/>
                  </a:lnTo>
                  <a:lnTo>
                    <a:pt x="628" y="851"/>
                  </a:lnTo>
                  <a:lnTo>
                    <a:pt x="588" y="831"/>
                  </a:lnTo>
                  <a:lnTo>
                    <a:pt x="538" y="811"/>
                  </a:lnTo>
                  <a:lnTo>
                    <a:pt x="487" y="790"/>
                  </a:lnTo>
                  <a:lnTo>
                    <a:pt x="446" y="780"/>
                  </a:lnTo>
                  <a:lnTo>
                    <a:pt x="395" y="759"/>
                  </a:lnTo>
                  <a:lnTo>
                    <a:pt x="355" y="740"/>
                  </a:lnTo>
                  <a:lnTo>
                    <a:pt x="304" y="729"/>
                  </a:lnTo>
                  <a:lnTo>
                    <a:pt x="263" y="709"/>
                  </a:lnTo>
                  <a:lnTo>
                    <a:pt x="233" y="689"/>
                  </a:lnTo>
                  <a:lnTo>
                    <a:pt x="212" y="679"/>
                  </a:lnTo>
                  <a:lnTo>
                    <a:pt x="193" y="658"/>
                  </a:lnTo>
                  <a:lnTo>
                    <a:pt x="172" y="648"/>
                  </a:lnTo>
                  <a:lnTo>
                    <a:pt x="142" y="608"/>
                  </a:lnTo>
                  <a:lnTo>
                    <a:pt x="111" y="567"/>
                  </a:lnTo>
                  <a:lnTo>
                    <a:pt x="81" y="527"/>
                  </a:lnTo>
                  <a:lnTo>
                    <a:pt x="61" y="486"/>
                  </a:lnTo>
                  <a:lnTo>
                    <a:pt x="40" y="435"/>
                  </a:lnTo>
                  <a:lnTo>
                    <a:pt x="31" y="395"/>
                  </a:lnTo>
                  <a:lnTo>
                    <a:pt x="20" y="345"/>
                  </a:lnTo>
                  <a:lnTo>
                    <a:pt x="10" y="304"/>
                  </a:lnTo>
                  <a:lnTo>
                    <a:pt x="0" y="253"/>
                  </a:lnTo>
                  <a:lnTo>
                    <a:pt x="0" y="202"/>
                  </a:lnTo>
                  <a:lnTo>
                    <a:pt x="0" y="151"/>
                  </a:lnTo>
                  <a:lnTo>
                    <a:pt x="0" y="101"/>
                  </a:lnTo>
                  <a:lnTo>
                    <a:pt x="0" y="50"/>
                  </a:lnTo>
                  <a:lnTo>
                    <a:pt x="10" y="0"/>
                  </a:lnTo>
                  <a:lnTo>
                    <a:pt x="31" y="10"/>
                  </a:lnTo>
                  <a:lnTo>
                    <a:pt x="50" y="30"/>
                  </a:lnTo>
                  <a:lnTo>
                    <a:pt x="81" y="40"/>
                  </a:lnTo>
                  <a:lnTo>
                    <a:pt x="101" y="61"/>
                  </a:lnTo>
                  <a:lnTo>
                    <a:pt x="122" y="71"/>
                  </a:lnTo>
                  <a:lnTo>
                    <a:pt x="151" y="91"/>
                  </a:lnTo>
                  <a:lnTo>
                    <a:pt x="172" y="101"/>
                  </a:lnTo>
                  <a:lnTo>
                    <a:pt x="203" y="122"/>
                  </a:lnTo>
                  <a:lnTo>
                    <a:pt x="223" y="132"/>
                  </a:lnTo>
                  <a:lnTo>
                    <a:pt x="254" y="151"/>
                  </a:lnTo>
                  <a:lnTo>
                    <a:pt x="273" y="162"/>
                  </a:lnTo>
                  <a:lnTo>
                    <a:pt x="304" y="172"/>
                  </a:lnTo>
                  <a:lnTo>
                    <a:pt x="324" y="193"/>
                  </a:lnTo>
                  <a:lnTo>
                    <a:pt x="355" y="202"/>
                  </a:lnTo>
                  <a:lnTo>
                    <a:pt x="375" y="223"/>
                  </a:lnTo>
                  <a:lnTo>
                    <a:pt x="405" y="233"/>
                  </a:lnTo>
                  <a:lnTo>
                    <a:pt x="426" y="243"/>
                  </a:lnTo>
                  <a:lnTo>
                    <a:pt x="456" y="263"/>
                  </a:lnTo>
                  <a:lnTo>
                    <a:pt x="477" y="273"/>
                  </a:lnTo>
                  <a:lnTo>
                    <a:pt x="506" y="294"/>
                  </a:lnTo>
                  <a:lnTo>
                    <a:pt x="527" y="304"/>
                  </a:lnTo>
                  <a:lnTo>
                    <a:pt x="557" y="313"/>
                  </a:lnTo>
                  <a:lnTo>
                    <a:pt x="578" y="324"/>
                  </a:lnTo>
                  <a:lnTo>
                    <a:pt x="608" y="345"/>
                  </a:lnTo>
                  <a:lnTo>
                    <a:pt x="628" y="355"/>
                  </a:lnTo>
                  <a:lnTo>
                    <a:pt x="658" y="365"/>
                  </a:lnTo>
                  <a:lnTo>
                    <a:pt x="679" y="385"/>
                  </a:lnTo>
                  <a:lnTo>
                    <a:pt x="710" y="395"/>
                  </a:lnTo>
                  <a:lnTo>
                    <a:pt x="740" y="405"/>
                  </a:lnTo>
                  <a:lnTo>
                    <a:pt x="760" y="425"/>
                  </a:lnTo>
                  <a:lnTo>
                    <a:pt x="790" y="435"/>
                  </a:lnTo>
                  <a:lnTo>
                    <a:pt x="821" y="456"/>
                  </a:lnTo>
                  <a:lnTo>
                    <a:pt x="872" y="477"/>
                  </a:lnTo>
                  <a:lnTo>
                    <a:pt x="922" y="496"/>
                  </a:lnTo>
                  <a:lnTo>
                    <a:pt x="942" y="507"/>
                  </a:lnTo>
                  <a:lnTo>
                    <a:pt x="973" y="517"/>
                  </a:lnTo>
                  <a:lnTo>
                    <a:pt x="1003" y="527"/>
                  </a:lnTo>
                  <a:lnTo>
                    <a:pt x="1034" y="536"/>
                  </a:lnTo>
                  <a:lnTo>
                    <a:pt x="1053" y="547"/>
                  </a:lnTo>
                  <a:lnTo>
                    <a:pt x="1084" y="557"/>
                  </a:lnTo>
                  <a:lnTo>
                    <a:pt x="1104" y="567"/>
                  </a:lnTo>
                  <a:lnTo>
                    <a:pt x="1135" y="578"/>
                  </a:lnTo>
                  <a:lnTo>
                    <a:pt x="1165" y="578"/>
                  </a:lnTo>
                  <a:lnTo>
                    <a:pt x="1196" y="588"/>
                  </a:lnTo>
                  <a:lnTo>
                    <a:pt x="1226" y="597"/>
                  </a:lnTo>
                  <a:lnTo>
                    <a:pt x="1257" y="608"/>
                  </a:lnTo>
                  <a:lnTo>
                    <a:pt x="1276" y="618"/>
                  </a:lnTo>
                  <a:lnTo>
                    <a:pt x="1307" y="618"/>
                  </a:lnTo>
                  <a:lnTo>
                    <a:pt x="1337" y="628"/>
                  </a:lnTo>
                  <a:lnTo>
                    <a:pt x="1368" y="639"/>
                  </a:lnTo>
                  <a:lnTo>
                    <a:pt x="1398" y="639"/>
                  </a:lnTo>
                  <a:lnTo>
                    <a:pt x="1419" y="648"/>
                  </a:lnTo>
                  <a:lnTo>
                    <a:pt x="1449" y="648"/>
                  </a:lnTo>
                  <a:lnTo>
                    <a:pt x="1480" y="648"/>
                  </a:lnTo>
                  <a:lnTo>
                    <a:pt x="1510" y="648"/>
                  </a:lnTo>
                  <a:lnTo>
                    <a:pt x="1541" y="658"/>
                  </a:lnTo>
                  <a:lnTo>
                    <a:pt x="1571" y="658"/>
                  </a:lnTo>
                  <a:lnTo>
                    <a:pt x="1602" y="658"/>
                  </a:lnTo>
                  <a:lnTo>
                    <a:pt x="1631" y="658"/>
                  </a:lnTo>
                  <a:lnTo>
                    <a:pt x="1663" y="658"/>
                  </a:lnTo>
                  <a:lnTo>
                    <a:pt x="1692" y="658"/>
                  </a:lnTo>
                  <a:lnTo>
                    <a:pt x="1722" y="669"/>
                  </a:lnTo>
                  <a:close/>
                </a:path>
              </a:pathLst>
            </a:custGeom>
            <a:solidFill>
              <a:srgbClr val="669999"/>
            </a:solidFill>
            <a:ln w="0">
              <a:solidFill>
                <a:srgbClr val="669999"/>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33" name="Freeform 432"/>
            <p:cNvSpPr>
              <a:spLocks/>
            </p:cNvSpPr>
            <p:nvPr/>
          </p:nvSpPr>
          <p:spPr bwMode="auto">
            <a:xfrm>
              <a:off x="1448" y="3650"/>
              <a:ext cx="260" cy="172"/>
            </a:xfrm>
            <a:custGeom>
              <a:avLst/>
              <a:gdLst>
                <a:gd name="T0" fmla="*/ 1722 w 1825"/>
                <a:gd name="T1" fmla="*/ 740 h 1205"/>
                <a:gd name="T2" fmla="*/ 1733 w 1825"/>
                <a:gd name="T3" fmla="*/ 841 h 1205"/>
                <a:gd name="T4" fmla="*/ 1743 w 1825"/>
                <a:gd name="T5" fmla="*/ 952 h 1205"/>
                <a:gd name="T6" fmla="*/ 1764 w 1825"/>
                <a:gd name="T7" fmla="*/ 1043 h 1205"/>
                <a:gd name="T8" fmla="*/ 1794 w 1825"/>
                <a:gd name="T9" fmla="*/ 1135 h 1205"/>
                <a:gd name="T10" fmla="*/ 1794 w 1825"/>
                <a:gd name="T11" fmla="*/ 1205 h 1205"/>
                <a:gd name="T12" fmla="*/ 1713 w 1825"/>
                <a:gd name="T13" fmla="*/ 1196 h 1205"/>
                <a:gd name="T14" fmla="*/ 1631 w 1825"/>
                <a:gd name="T15" fmla="*/ 1186 h 1205"/>
                <a:gd name="T16" fmla="*/ 1499 w 1825"/>
                <a:gd name="T17" fmla="*/ 1165 h 1205"/>
                <a:gd name="T18" fmla="*/ 1348 w 1825"/>
                <a:gd name="T19" fmla="*/ 1125 h 1205"/>
                <a:gd name="T20" fmla="*/ 1206 w 1825"/>
                <a:gd name="T21" fmla="*/ 1084 h 1205"/>
                <a:gd name="T22" fmla="*/ 1053 w 1825"/>
                <a:gd name="T23" fmla="*/ 1024 h 1205"/>
                <a:gd name="T24" fmla="*/ 912 w 1825"/>
                <a:gd name="T25" fmla="*/ 963 h 1205"/>
                <a:gd name="T26" fmla="*/ 770 w 1825"/>
                <a:gd name="T27" fmla="*/ 902 h 1205"/>
                <a:gd name="T28" fmla="*/ 628 w 1825"/>
                <a:gd name="T29" fmla="*/ 851 h 1205"/>
                <a:gd name="T30" fmla="*/ 487 w 1825"/>
                <a:gd name="T31" fmla="*/ 790 h 1205"/>
                <a:gd name="T32" fmla="*/ 355 w 1825"/>
                <a:gd name="T33" fmla="*/ 740 h 1205"/>
                <a:gd name="T34" fmla="*/ 233 w 1825"/>
                <a:gd name="T35" fmla="*/ 689 h 1205"/>
                <a:gd name="T36" fmla="*/ 172 w 1825"/>
                <a:gd name="T37" fmla="*/ 648 h 1205"/>
                <a:gd name="T38" fmla="*/ 81 w 1825"/>
                <a:gd name="T39" fmla="*/ 527 h 1205"/>
                <a:gd name="T40" fmla="*/ 31 w 1825"/>
                <a:gd name="T41" fmla="*/ 395 h 1205"/>
                <a:gd name="T42" fmla="*/ 0 w 1825"/>
                <a:gd name="T43" fmla="*/ 253 h 1205"/>
                <a:gd name="T44" fmla="*/ 0 w 1825"/>
                <a:gd name="T45" fmla="*/ 101 h 1205"/>
                <a:gd name="T46" fmla="*/ 31 w 1825"/>
                <a:gd name="T47" fmla="*/ 10 h 1205"/>
                <a:gd name="T48" fmla="*/ 101 w 1825"/>
                <a:gd name="T49" fmla="*/ 61 h 1205"/>
                <a:gd name="T50" fmla="*/ 172 w 1825"/>
                <a:gd name="T51" fmla="*/ 101 h 1205"/>
                <a:gd name="T52" fmla="*/ 254 w 1825"/>
                <a:gd name="T53" fmla="*/ 151 h 1205"/>
                <a:gd name="T54" fmla="*/ 324 w 1825"/>
                <a:gd name="T55" fmla="*/ 193 h 1205"/>
                <a:gd name="T56" fmla="*/ 405 w 1825"/>
                <a:gd name="T57" fmla="*/ 233 h 1205"/>
                <a:gd name="T58" fmla="*/ 477 w 1825"/>
                <a:gd name="T59" fmla="*/ 273 h 1205"/>
                <a:gd name="T60" fmla="*/ 557 w 1825"/>
                <a:gd name="T61" fmla="*/ 313 h 1205"/>
                <a:gd name="T62" fmla="*/ 628 w 1825"/>
                <a:gd name="T63" fmla="*/ 355 h 1205"/>
                <a:gd name="T64" fmla="*/ 710 w 1825"/>
                <a:gd name="T65" fmla="*/ 395 h 1205"/>
                <a:gd name="T66" fmla="*/ 790 w 1825"/>
                <a:gd name="T67" fmla="*/ 435 h 1205"/>
                <a:gd name="T68" fmla="*/ 922 w 1825"/>
                <a:gd name="T69" fmla="*/ 496 h 1205"/>
                <a:gd name="T70" fmla="*/ 1003 w 1825"/>
                <a:gd name="T71" fmla="*/ 527 h 1205"/>
                <a:gd name="T72" fmla="*/ 1084 w 1825"/>
                <a:gd name="T73" fmla="*/ 557 h 1205"/>
                <a:gd name="T74" fmla="*/ 1165 w 1825"/>
                <a:gd name="T75" fmla="*/ 578 h 1205"/>
                <a:gd name="T76" fmla="*/ 1257 w 1825"/>
                <a:gd name="T77" fmla="*/ 608 h 1205"/>
                <a:gd name="T78" fmla="*/ 1337 w 1825"/>
                <a:gd name="T79" fmla="*/ 628 h 1205"/>
                <a:gd name="T80" fmla="*/ 1419 w 1825"/>
                <a:gd name="T81" fmla="*/ 648 h 1205"/>
                <a:gd name="T82" fmla="*/ 1510 w 1825"/>
                <a:gd name="T83" fmla="*/ 648 h 1205"/>
                <a:gd name="T84" fmla="*/ 1602 w 1825"/>
                <a:gd name="T85" fmla="*/ 658 h 1205"/>
                <a:gd name="T86" fmla="*/ 1692 w 1825"/>
                <a:gd name="T87" fmla="*/ 658 h 12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825"/>
                <a:gd name="T133" fmla="*/ 0 h 1205"/>
                <a:gd name="T134" fmla="*/ 1825 w 1825"/>
                <a:gd name="T135" fmla="*/ 1205 h 12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825" h="1205">
                  <a:moveTo>
                    <a:pt x="1722" y="669"/>
                  </a:moveTo>
                  <a:lnTo>
                    <a:pt x="1722" y="700"/>
                  </a:lnTo>
                  <a:lnTo>
                    <a:pt x="1722" y="740"/>
                  </a:lnTo>
                  <a:lnTo>
                    <a:pt x="1722" y="770"/>
                  </a:lnTo>
                  <a:lnTo>
                    <a:pt x="1733" y="811"/>
                  </a:lnTo>
                  <a:lnTo>
                    <a:pt x="1733" y="841"/>
                  </a:lnTo>
                  <a:lnTo>
                    <a:pt x="1733" y="881"/>
                  </a:lnTo>
                  <a:lnTo>
                    <a:pt x="1743" y="912"/>
                  </a:lnTo>
                  <a:lnTo>
                    <a:pt x="1743" y="952"/>
                  </a:lnTo>
                  <a:lnTo>
                    <a:pt x="1753" y="973"/>
                  </a:lnTo>
                  <a:lnTo>
                    <a:pt x="1764" y="1013"/>
                  </a:lnTo>
                  <a:lnTo>
                    <a:pt x="1764" y="1043"/>
                  </a:lnTo>
                  <a:lnTo>
                    <a:pt x="1774" y="1074"/>
                  </a:lnTo>
                  <a:lnTo>
                    <a:pt x="1783" y="1104"/>
                  </a:lnTo>
                  <a:lnTo>
                    <a:pt x="1794" y="1135"/>
                  </a:lnTo>
                  <a:lnTo>
                    <a:pt x="1814" y="1175"/>
                  </a:lnTo>
                  <a:lnTo>
                    <a:pt x="1825" y="1205"/>
                  </a:lnTo>
                  <a:lnTo>
                    <a:pt x="1794" y="1205"/>
                  </a:lnTo>
                  <a:lnTo>
                    <a:pt x="1764" y="1205"/>
                  </a:lnTo>
                  <a:lnTo>
                    <a:pt x="1743" y="1196"/>
                  </a:lnTo>
                  <a:lnTo>
                    <a:pt x="1713" y="1196"/>
                  </a:lnTo>
                  <a:lnTo>
                    <a:pt x="1682" y="1196"/>
                  </a:lnTo>
                  <a:lnTo>
                    <a:pt x="1663" y="1186"/>
                  </a:lnTo>
                  <a:lnTo>
                    <a:pt x="1631" y="1186"/>
                  </a:lnTo>
                  <a:lnTo>
                    <a:pt x="1602" y="1186"/>
                  </a:lnTo>
                  <a:lnTo>
                    <a:pt x="1551" y="1175"/>
                  </a:lnTo>
                  <a:lnTo>
                    <a:pt x="1499" y="1165"/>
                  </a:lnTo>
                  <a:lnTo>
                    <a:pt x="1449" y="1155"/>
                  </a:lnTo>
                  <a:lnTo>
                    <a:pt x="1409" y="1145"/>
                  </a:lnTo>
                  <a:lnTo>
                    <a:pt x="1348" y="1125"/>
                  </a:lnTo>
                  <a:lnTo>
                    <a:pt x="1297" y="1114"/>
                  </a:lnTo>
                  <a:lnTo>
                    <a:pt x="1247" y="1094"/>
                  </a:lnTo>
                  <a:lnTo>
                    <a:pt x="1206" y="1084"/>
                  </a:lnTo>
                  <a:lnTo>
                    <a:pt x="1156" y="1064"/>
                  </a:lnTo>
                  <a:lnTo>
                    <a:pt x="1104" y="1043"/>
                  </a:lnTo>
                  <a:lnTo>
                    <a:pt x="1053" y="1024"/>
                  </a:lnTo>
                  <a:lnTo>
                    <a:pt x="1013" y="1013"/>
                  </a:lnTo>
                  <a:lnTo>
                    <a:pt x="963" y="982"/>
                  </a:lnTo>
                  <a:lnTo>
                    <a:pt x="912" y="963"/>
                  </a:lnTo>
                  <a:lnTo>
                    <a:pt x="862" y="952"/>
                  </a:lnTo>
                  <a:lnTo>
                    <a:pt x="821" y="932"/>
                  </a:lnTo>
                  <a:lnTo>
                    <a:pt x="770" y="902"/>
                  </a:lnTo>
                  <a:lnTo>
                    <a:pt x="719" y="891"/>
                  </a:lnTo>
                  <a:lnTo>
                    <a:pt x="679" y="862"/>
                  </a:lnTo>
                  <a:lnTo>
                    <a:pt x="628" y="851"/>
                  </a:lnTo>
                  <a:lnTo>
                    <a:pt x="588" y="831"/>
                  </a:lnTo>
                  <a:lnTo>
                    <a:pt x="538" y="811"/>
                  </a:lnTo>
                  <a:lnTo>
                    <a:pt x="487" y="790"/>
                  </a:lnTo>
                  <a:lnTo>
                    <a:pt x="446" y="780"/>
                  </a:lnTo>
                  <a:lnTo>
                    <a:pt x="395" y="759"/>
                  </a:lnTo>
                  <a:lnTo>
                    <a:pt x="355" y="740"/>
                  </a:lnTo>
                  <a:lnTo>
                    <a:pt x="304" y="729"/>
                  </a:lnTo>
                  <a:lnTo>
                    <a:pt x="263" y="709"/>
                  </a:lnTo>
                  <a:lnTo>
                    <a:pt x="233" y="689"/>
                  </a:lnTo>
                  <a:lnTo>
                    <a:pt x="212" y="679"/>
                  </a:lnTo>
                  <a:lnTo>
                    <a:pt x="193" y="658"/>
                  </a:lnTo>
                  <a:lnTo>
                    <a:pt x="172" y="648"/>
                  </a:lnTo>
                  <a:lnTo>
                    <a:pt x="142" y="608"/>
                  </a:lnTo>
                  <a:lnTo>
                    <a:pt x="111" y="567"/>
                  </a:lnTo>
                  <a:lnTo>
                    <a:pt x="81" y="527"/>
                  </a:lnTo>
                  <a:lnTo>
                    <a:pt x="61" y="486"/>
                  </a:lnTo>
                  <a:lnTo>
                    <a:pt x="40" y="435"/>
                  </a:lnTo>
                  <a:lnTo>
                    <a:pt x="31" y="395"/>
                  </a:lnTo>
                  <a:lnTo>
                    <a:pt x="20" y="345"/>
                  </a:lnTo>
                  <a:lnTo>
                    <a:pt x="10" y="304"/>
                  </a:lnTo>
                  <a:lnTo>
                    <a:pt x="0" y="253"/>
                  </a:lnTo>
                  <a:lnTo>
                    <a:pt x="0" y="202"/>
                  </a:lnTo>
                  <a:lnTo>
                    <a:pt x="0" y="151"/>
                  </a:lnTo>
                  <a:lnTo>
                    <a:pt x="0" y="101"/>
                  </a:lnTo>
                  <a:lnTo>
                    <a:pt x="0" y="50"/>
                  </a:lnTo>
                  <a:lnTo>
                    <a:pt x="10" y="0"/>
                  </a:lnTo>
                  <a:lnTo>
                    <a:pt x="31" y="10"/>
                  </a:lnTo>
                  <a:lnTo>
                    <a:pt x="50" y="30"/>
                  </a:lnTo>
                  <a:lnTo>
                    <a:pt x="81" y="40"/>
                  </a:lnTo>
                  <a:lnTo>
                    <a:pt x="101" y="61"/>
                  </a:lnTo>
                  <a:lnTo>
                    <a:pt x="122" y="71"/>
                  </a:lnTo>
                  <a:lnTo>
                    <a:pt x="151" y="91"/>
                  </a:lnTo>
                  <a:lnTo>
                    <a:pt x="172" y="101"/>
                  </a:lnTo>
                  <a:lnTo>
                    <a:pt x="203" y="122"/>
                  </a:lnTo>
                  <a:lnTo>
                    <a:pt x="223" y="132"/>
                  </a:lnTo>
                  <a:lnTo>
                    <a:pt x="254" y="151"/>
                  </a:lnTo>
                  <a:lnTo>
                    <a:pt x="273" y="162"/>
                  </a:lnTo>
                  <a:lnTo>
                    <a:pt x="304" y="172"/>
                  </a:lnTo>
                  <a:lnTo>
                    <a:pt x="324" y="193"/>
                  </a:lnTo>
                  <a:lnTo>
                    <a:pt x="355" y="202"/>
                  </a:lnTo>
                  <a:lnTo>
                    <a:pt x="375" y="223"/>
                  </a:lnTo>
                  <a:lnTo>
                    <a:pt x="405" y="233"/>
                  </a:lnTo>
                  <a:lnTo>
                    <a:pt x="426" y="243"/>
                  </a:lnTo>
                  <a:lnTo>
                    <a:pt x="456" y="263"/>
                  </a:lnTo>
                  <a:lnTo>
                    <a:pt x="477" y="273"/>
                  </a:lnTo>
                  <a:lnTo>
                    <a:pt x="506" y="294"/>
                  </a:lnTo>
                  <a:lnTo>
                    <a:pt x="527" y="304"/>
                  </a:lnTo>
                  <a:lnTo>
                    <a:pt x="557" y="313"/>
                  </a:lnTo>
                  <a:lnTo>
                    <a:pt x="578" y="324"/>
                  </a:lnTo>
                  <a:lnTo>
                    <a:pt x="608" y="345"/>
                  </a:lnTo>
                  <a:lnTo>
                    <a:pt x="628" y="355"/>
                  </a:lnTo>
                  <a:lnTo>
                    <a:pt x="658" y="365"/>
                  </a:lnTo>
                  <a:lnTo>
                    <a:pt x="679" y="385"/>
                  </a:lnTo>
                  <a:lnTo>
                    <a:pt x="710" y="395"/>
                  </a:lnTo>
                  <a:lnTo>
                    <a:pt x="740" y="405"/>
                  </a:lnTo>
                  <a:lnTo>
                    <a:pt x="760" y="425"/>
                  </a:lnTo>
                  <a:lnTo>
                    <a:pt x="790" y="435"/>
                  </a:lnTo>
                  <a:lnTo>
                    <a:pt x="821" y="456"/>
                  </a:lnTo>
                  <a:lnTo>
                    <a:pt x="872" y="477"/>
                  </a:lnTo>
                  <a:lnTo>
                    <a:pt x="922" y="496"/>
                  </a:lnTo>
                  <a:lnTo>
                    <a:pt x="942" y="507"/>
                  </a:lnTo>
                  <a:lnTo>
                    <a:pt x="973" y="517"/>
                  </a:lnTo>
                  <a:lnTo>
                    <a:pt x="1003" y="527"/>
                  </a:lnTo>
                  <a:lnTo>
                    <a:pt x="1034" y="536"/>
                  </a:lnTo>
                  <a:lnTo>
                    <a:pt x="1053" y="547"/>
                  </a:lnTo>
                  <a:lnTo>
                    <a:pt x="1084" y="557"/>
                  </a:lnTo>
                  <a:lnTo>
                    <a:pt x="1104" y="567"/>
                  </a:lnTo>
                  <a:lnTo>
                    <a:pt x="1135" y="578"/>
                  </a:lnTo>
                  <a:lnTo>
                    <a:pt x="1165" y="578"/>
                  </a:lnTo>
                  <a:lnTo>
                    <a:pt x="1196" y="588"/>
                  </a:lnTo>
                  <a:lnTo>
                    <a:pt x="1226" y="597"/>
                  </a:lnTo>
                  <a:lnTo>
                    <a:pt x="1257" y="608"/>
                  </a:lnTo>
                  <a:lnTo>
                    <a:pt x="1276" y="618"/>
                  </a:lnTo>
                  <a:lnTo>
                    <a:pt x="1307" y="618"/>
                  </a:lnTo>
                  <a:lnTo>
                    <a:pt x="1337" y="628"/>
                  </a:lnTo>
                  <a:lnTo>
                    <a:pt x="1368" y="639"/>
                  </a:lnTo>
                  <a:lnTo>
                    <a:pt x="1398" y="639"/>
                  </a:lnTo>
                  <a:lnTo>
                    <a:pt x="1419" y="648"/>
                  </a:lnTo>
                  <a:lnTo>
                    <a:pt x="1449" y="648"/>
                  </a:lnTo>
                  <a:lnTo>
                    <a:pt x="1480" y="648"/>
                  </a:lnTo>
                  <a:lnTo>
                    <a:pt x="1510" y="648"/>
                  </a:lnTo>
                  <a:lnTo>
                    <a:pt x="1541" y="658"/>
                  </a:lnTo>
                  <a:lnTo>
                    <a:pt x="1571" y="658"/>
                  </a:lnTo>
                  <a:lnTo>
                    <a:pt x="1602" y="658"/>
                  </a:lnTo>
                  <a:lnTo>
                    <a:pt x="1631" y="658"/>
                  </a:lnTo>
                  <a:lnTo>
                    <a:pt x="1663" y="658"/>
                  </a:lnTo>
                  <a:lnTo>
                    <a:pt x="1692" y="658"/>
                  </a:lnTo>
                  <a:lnTo>
                    <a:pt x="1722" y="669"/>
                  </a:lnTo>
                </a:path>
              </a:pathLst>
            </a:custGeom>
            <a:noFill/>
            <a:ln w="0">
              <a:solidFill>
                <a:srgbClr val="669999"/>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34" name="Freeform 433"/>
            <p:cNvSpPr>
              <a:spLocks/>
            </p:cNvSpPr>
            <p:nvPr/>
          </p:nvSpPr>
          <p:spPr bwMode="auto">
            <a:xfrm>
              <a:off x="1394" y="3706"/>
              <a:ext cx="46" cy="35"/>
            </a:xfrm>
            <a:custGeom>
              <a:avLst/>
              <a:gdLst>
                <a:gd name="T0" fmla="*/ 324 w 324"/>
                <a:gd name="T1" fmla="*/ 233 h 244"/>
                <a:gd name="T2" fmla="*/ 284 w 324"/>
                <a:gd name="T3" fmla="*/ 223 h 244"/>
                <a:gd name="T4" fmla="*/ 244 w 324"/>
                <a:gd name="T5" fmla="*/ 223 h 244"/>
                <a:gd name="T6" fmla="*/ 202 w 324"/>
                <a:gd name="T7" fmla="*/ 223 h 244"/>
                <a:gd name="T8" fmla="*/ 162 w 324"/>
                <a:gd name="T9" fmla="*/ 233 h 244"/>
                <a:gd name="T10" fmla="*/ 122 w 324"/>
                <a:gd name="T11" fmla="*/ 244 h 244"/>
                <a:gd name="T12" fmla="*/ 71 w 324"/>
                <a:gd name="T13" fmla="*/ 244 h 244"/>
                <a:gd name="T14" fmla="*/ 30 w 324"/>
                <a:gd name="T15" fmla="*/ 244 h 244"/>
                <a:gd name="T16" fmla="*/ 0 w 324"/>
                <a:gd name="T17" fmla="*/ 233 h 244"/>
                <a:gd name="T18" fmla="*/ 30 w 324"/>
                <a:gd name="T19" fmla="*/ 213 h 244"/>
                <a:gd name="T20" fmla="*/ 61 w 324"/>
                <a:gd name="T21" fmla="*/ 183 h 244"/>
                <a:gd name="T22" fmla="*/ 91 w 324"/>
                <a:gd name="T23" fmla="*/ 152 h 244"/>
                <a:gd name="T24" fmla="*/ 122 w 324"/>
                <a:gd name="T25" fmla="*/ 132 h 244"/>
                <a:gd name="T26" fmla="*/ 152 w 324"/>
                <a:gd name="T27" fmla="*/ 91 h 244"/>
                <a:gd name="T28" fmla="*/ 183 w 324"/>
                <a:gd name="T29" fmla="*/ 71 h 244"/>
                <a:gd name="T30" fmla="*/ 202 w 324"/>
                <a:gd name="T31" fmla="*/ 30 h 244"/>
                <a:gd name="T32" fmla="*/ 233 w 324"/>
                <a:gd name="T33" fmla="*/ 0 h 244"/>
                <a:gd name="T34" fmla="*/ 324 w 324"/>
                <a:gd name="T35" fmla="*/ 233 h 2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24"/>
                <a:gd name="T55" fmla="*/ 0 h 244"/>
                <a:gd name="T56" fmla="*/ 324 w 324"/>
                <a:gd name="T57" fmla="*/ 244 h 2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24" h="244">
                  <a:moveTo>
                    <a:pt x="324" y="233"/>
                  </a:moveTo>
                  <a:lnTo>
                    <a:pt x="284" y="223"/>
                  </a:lnTo>
                  <a:lnTo>
                    <a:pt x="244" y="223"/>
                  </a:lnTo>
                  <a:lnTo>
                    <a:pt x="202" y="223"/>
                  </a:lnTo>
                  <a:lnTo>
                    <a:pt x="162" y="233"/>
                  </a:lnTo>
                  <a:lnTo>
                    <a:pt x="122" y="244"/>
                  </a:lnTo>
                  <a:lnTo>
                    <a:pt x="71" y="244"/>
                  </a:lnTo>
                  <a:lnTo>
                    <a:pt x="30" y="244"/>
                  </a:lnTo>
                  <a:lnTo>
                    <a:pt x="0" y="233"/>
                  </a:lnTo>
                  <a:lnTo>
                    <a:pt x="30" y="213"/>
                  </a:lnTo>
                  <a:lnTo>
                    <a:pt x="61" y="183"/>
                  </a:lnTo>
                  <a:lnTo>
                    <a:pt x="91" y="152"/>
                  </a:lnTo>
                  <a:lnTo>
                    <a:pt x="122" y="132"/>
                  </a:lnTo>
                  <a:lnTo>
                    <a:pt x="152" y="91"/>
                  </a:lnTo>
                  <a:lnTo>
                    <a:pt x="183" y="71"/>
                  </a:lnTo>
                  <a:lnTo>
                    <a:pt x="202" y="30"/>
                  </a:lnTo>
                  <a:lnTo>
                    <a:pt x="233" y="0"/>
                  </a:lnTo>
                  <a:lnTo>
                    <a:pt x="324" y="233"/>
                  </a:lnTo>
                  <a:close/>
                </a:path>
              </a:pathLst>
            </a:custGeom>
            <a:solidFill>
              <a:srgbClr val="FFFFFF"/>
            </a:solidFill>
            <a:ln w="0">
              <a:solidFill>
                <a:srgbClr val="FFFFFF"/>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35" name="Freeform 434"/>
            <p:cNvSpPr>
              <a:spLocks/>
            </p:cNvSpPr>
            <p:nvPr/>
          </p:nvSpPr>
          <p:spPr bwMode="auto">
            <a:xfrm>
              <a:off x="1394" y="3706"/>
              <a:ext cx="46" cy="35"/>
            </a:xfrm>
            <a:custGeom>
              <a:avLst/>
              <a:gdLst>
                <a:gd name="T0" fmla="*/ 324 w 324"/>
                <a:gd name="T1" fmla="*/ 233 h 244"/>
                <a:gd name="T2" fmla="*/ 284 w 324"/>
                <a:gd name="T3" fmla="*/ 223 h 244"/>
                <a:gd name="T4" fmla="*/ 244 w 324"/>
                <a:gd name="T5" fmla="*/ 223 h 244"/>
                <a:gd name="T6" fmla="*/ 202 w 324"/>
                <a:gd name="T7" fmla="*/ 223 h 244"/>
                <a:gd name="T8" fmla="*/ 162 w 324"/>
                <a:gd name="T9" fmla="*/ 233 h 244"/>
                <a:gd name="T10" fmla="*/ 122 w 324"/>
                <a:gd name="T11" fmla="*/ 244 h 244"/>
                <a:gd name="T12" fmla="*/ 71 w 324"/>
                <a:gd name="T13" fmla="*/ 244 h 244"/>
                <a:gd name="T14" fmla="*/ 30 w 324"/>
                <a:gd name="T15" fmla="*/ 244 h 244"/>
                <a:gd name="T16" fmla="*/ 0 w 324"/>
                <a:gd name="T17" fmla="*/ 233 h 244"/>
                <a:gd name="T18" fmla="*/ 30 w 324"/>
                <a:gd name="T19" fmla="*/ 213 h 244"/>
                <a:gd name="T20" fmla="*/ 61 w 324"/>
                <a:gd name="T21" fmla="*/ 183 h 244"/>
                <a:gd name="T22" fmla="*/ 91 w 324"/>
                <a:gd name="T23" fmla="*/ 152 h 244"/>
                <a:gd name="T24" fmla="*/ 122 w 324"/>
                <a:gd name="T25" fmla="*/ 132 h 244"/>
                <a:gd name="T26" fmla="*/ 152 w 324"/>
                <a:gd name="T27" fmla="*/ 91 h 244"/>
                <a:gd name="T28" fmla="*/ 183 w 324"/>
                <a:gd name="T29" fmla="*/ 71 h 244"/>
                <a:gd name="T30" fmla="*/ 202 w 324"/>
                <a:gd name="T31" fmla="*/ 30 h 244"/>
                <a:gd name="T32" fmla="*/ 233 w 324"/>
                <a:gd name="T33" fmla="*/ 0 h 244"/>
                <a:gd name="T34" fmla="*/ 324 w 324"/>
                <a:gd name="T35" fmla="*/ 233 h 2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24"/>
                <a:gd name="T55" fmla="*/ 0 h 244"/>
                <a:gd name="T56" fmla="*/ 324 w 324"/>
                <a:gd name="T57" fmla="*/ 244 h 2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24" h="244">
                  <a:moveTo>
                    <a:pt x="324" y="233"/>
                  </a:moveTo>
                  <a:lnTo>
                    <a:pt x="284" y="223"/>
                  </a:lnTo>
                  <a:lnTo>
                    <a:pt x="244" y="223"/>
                  </a:lnTo>
                  <a:lnTo>
                    <a:pt x="202" y="223"/>
                  </a:lnTo>
                  <a:lnTo>
                    <a:pt x="162" y="233"/>
                  </a:lnTo>
                  <a:lnTo>
                    <a:pt x="122" y="244"/>
                  </a:lnTo>
                  <a:lnTo>
                    <a:pt x="71" y="244"/>
                  </a:lnTo>
                  <a:lnTo>
                    <a:pt x="30" y="244"/>
                  </a:lnTo>
                  <a:lnTo>
                    <a:pt x="0" y="233"/>
                  </a:lnTo>
                  <a:lnTo>
                    <a:pt x="30" y="213"/>
                  </a:lnTo>
                  <a:lnTo>
                    <a:pt x="61" y="183"/>
                  </a:lnTo>
                  <a:lnTo>
                    <a:pt x="91" y="152"/>
                  </a:lnTo>
                  <a:lnTo>
                    <a:pt x="122" y="132"/>
                  </a:lnTo>
                  <a:lnTo>
                    <a:pt x="152" y="91"/>
                  </a:lnTo>
                  <a:lnTo>
                    <a:pt x="183" y="71"/>
                  </a:lnTo>
                  <a:lnTo>
                    <a:pt x="202" y="30"/>
                  </a:lnTo>
                  <a:lnTo>
                    <a:pt x="233" y="0"/>
                  </a:lnTo>
                  <a:lnTo>
                    <a:pt x="324" y="233"/>
                  </a:lnTo>
                  <a:close/>
                </a:path>
              </a:pathLst>
            </a:custGeom>
            <a:solidFill>
              <a:srgbClr val="9F83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36" name="Freeform 435"/>
            <p:cNvSpPr>
              <a:spLocks/>
            </p:cNvSpPr>
            <p:nvPr/>
          </p:nvSpPr>
          <p:spPr bwMode="auto">
            <a:xfrm>
              <a:off x="1394" y="3706"/>
              <a:ext cx="46" cy="35"/>
            </a:xfrm>
            <a:custGeom>
              <a:avLst/>
              <a:gdLst>
                <a:gd name="T0" fmla="*/ 324 w 324"/>
                <a:gd name="T1" fmla="*/ 233 h 244"/>
                <a:gd name="T2" fmla="*/ 284 w 324"/>
                <a:gd name="T3" fmla="*/ 223 h 244"/>
                <a:gd name="T4" fmla="*/ 244 w 324"/>
                <a:gd name="T5" fmla="*/ 223 h 244"/>
                <a:gd name="T6" fmla="*/ 202 w 324"/>
                <a:gd name="T7" fmla="*/ 223 h 244"/>
                <a:gd name="T8" fmla="*/ 162 w 324"/>
                <a:gd name="T9" fmla="*/ 233 h 244"/>
                <a:gd name="T10" fmla="*/ 122 w 324"/>
                <a:gd name="T11" fmla="*/ 244 h 244"/>
                <a:gd name="T12" fmla="*/ 71 w 324"/>
                <a:gd name="T13" fmla="*/ 244 h 244"/>
                <a:gd name="T14" fmla="*/ 30 w 324"/>
                <a:gd name="T15" fmla="*/ 244 h 244"/>
                <a:gd name="T16" fmla="*/ 0 w 324"/>
                <a:gd name="T17" fmla="*/ 233 h 244"/>
                <a:gd name="T18" fmla="*/ 30 w 324"/>
                <a:gd name="T19" fmla="*/ 213 h 244"/>
                <a:gd name="T20" fmla="*/ 61 w 324"/>
                <a:gd name="T21" fmla="*/ 183 h 244"/>
                <a:gd name="T22" fmla="*/ 91 w 324"/>
                <a:gd name="T23" fmla="*/ 152 h 244"/>
                <a:gd name="T24" fmla="*/ 122 w 324"/>
                <a:gd name="T25" fmla="*/ 132 h 244"/>
                <a:gd name="T26" fmla="*/ 152 w 324"/>
                <a:gd name="T27" fmla="*/ 91 h 244"/>
                <a:gd name="T28" fmla="*/ 183 w 324"/>
                <a:gd name="T29" fmla="*/ 71 h 244"/>
                <a:gd name="T30" fmla="*/ 202 w 324"/>
                <a:gd name="T31" fmla="*/ 30 h 244"/>
                <a:gd name="T32" fmla="*/ 233 w 324"/>
                <a:gd name="T33" fmla="*/ 0 h 244"/>
                <a:gd name="T34" fmla="*/ 324 w 324"/>
                <a:gd name="T35" fmla="*/ 233 h 2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24"/>
                <a:gd name="T55" fmla="*/ 0 h 244"/>
                <a:gd name="T56" fmla="*/ 324 w 324"/>
                <a:gd name="T57" fmla="*/ 244 h 2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24" h="244">
                  <a:moveTo>
                    <a:pt x="324" y="233"/>
                  </a:moveTo>
                  <a:lnTo>
                    <a:pt x="284" y="223"/>
                  </a:lnTo>
                  <a:lnTo>
                    <a:pt x="244" y="223"/>
                  </a:lnTo>
                  <a:lnTo>
                    <a:pt x="202" y="223"/>
                  </a:lnTo>
                  <a:lnTo>
                    <a:pt x="162" y="233"/>
                  </a:lnTo>
                  <a:lnTo>
                    <a:pt x="122" y="244"/>
                  </a:lnTo>
                  <a:lnTo>
                    <a:pt x="71" y="244"/>
                  </a:lnTo>
                  <a:lnTo>
                    <a:pt x="30" y="244"/>
                  </a:lnTo>
                  <a:lnTo>
                    <a:pt x="0" y="233"/>
                  </a:lnTo>
                  <a:lnTo>
                    <a:pt x="30" y="213"/>
                  </a:lnTo>
                  <a:lnTo>
                    <a:pt x="61" y="183"/>
                  </a:lnTo>
                  <a:lnTo>
                    <a:pt x="91" y="152"/>
                  </a:lnTo>
                  <a:lnTo>
                    <a:pt x="122" y="132"/>
                  </a:lnTo>
                  <a:lnTo>
                    <a:pt x="152" y="91"/>
                  </a:lnTo>
                  <a:lnTo>
                    <a:pt x="183" y="71"/>
                  </a:lnTo>
                  <a:lnTo>
                    <a:pt x="202" y="30"/>
                  </a:lnTo>
                  <a:lnTo>
                    <a:pt x="233" y="0"/>
                  </a:lnTo>
                  <a:lnTo>
                    <a:pt x="324" y="233"/>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37" name="Freeform 436"/>
            <p:cNvSpPr>
              <a:spLocks/>
            </p:cNvSpPr>
            <p:nvPr/>
          </p:nvSpPr>
          <p:spPr bwMode="auto">
            <a:xfrm>
              <a:off x="1361" y="3751"/>
              <a:ext cx="92" cy="13"/>
            </a:xfrm>
            <a:custGeom>
              <a:avLst/>
              <a:gdLst>
                <a:gd name="T0" fmla="*/ 628 w 648"/>
                <a:gd name="T1" fmla="*/ 41 h 92"/>
                <a:gd name="T2" fmla="*/ 628 w 648"/>
                <a:gd name="T3" fmla="*/ 50 h 92"/>
                <a:gd name="T4" fmla="*/ 648 w 648"/>
                <a:gd name="T5" fmla="*/ 61 h 92"/>
                <a:gd name="T6" fmla="*/ 71 w 648"/>
                <a:gd name="T7" fmla="*/ 92 h 92"/>
                <a:gd name="T8" fmla="*/ 40 w 648"/>
                <a:gd name="T9" fmla="*/ 61 h 92"/>
                <a:gd name="T10" fmla="*/ 30 w 648"/>
                <a:gd name="T11" fmla="*/ 71 h 92"/>
                <a:gd name="T12" fmla="*/ 0 w 648"/>
                <a:gd name="T13" fmla="*/ 81 h 92"/>
                <a:gd name="T14" fmla="*/ 30 w 648"/>
                <a:gd name="T15" fmla="*/ 50 h 92"/>
                <a:gd name="T16" fmla="*/ 61 w 648"/>
                <a:gd name="T17" fmla="*/ 31 h 92"/>
                <a:gd name="T18" fmla="*/ 91 w 648"/>
                <a:gd name="T19" fmla="*/ 10 h 92"/>
                <a:gd name="T20" fmla="*/ 132 w 648"/>
                <a:gd name="T21" fmla="*/ 10 h 92"/>
                <a:gd name="T22" fmla="*/ 172 w 648"/>
                <a:gd name="T23" fmla="*/ 0 h 92"/>
                <a:gd name="T24" fmla="*/ 212 w 648"/>
                <a:gd name="T25" fmla="*/ 0 h 92"/>
                <a:gd name="T26" fmla="*/ 254 w 648"/>
                <a:gd name="T27" fmla="*/ 0 h 92"/>
                <a:gd name="T28" fmla="*/ 294 w 648"/>
                <a:gd name="T29" fmla="*/ 0 h 92"/>
                <a:gd name="T30" fmla="*/ 334 w 648"/>
                <a:gd name="T31" fmla="*/ 0 h 92"/>
                <a:gd name="T32" fmla="*/ 374 w 648"/>
                <a:gd name="T33" fmla="*/ 10 h 92"/>
                <a:gd name="T34" fmla="*/ 416 w 648"/>
                <a:gd name="T35" fmla="*/ 10 h 92"/>
                <a:gd name="T36" fmla="*/ 456 w 648"/>
                <a:gd name="T37" fmla="*/ 20 h 92"/>
                <a:gd name="T38" fmla="*/ 496 w 648"/>
                <a:gd name="T39" fmla="*/ 31 h 92"/>
                <a:gd name="T40" fmla="*/ 547 w 648"/>
                <a:gd name="T41" fmla="*/ 31 h 92"/>
                <a:gd name="T42" fmla="*/ 588 w 648"/>
                <a:gd name="T43" fmla="*/ 31 h 92"/>
                <a:gd name="T44" fmla="*/ 628 w 648"/>
                <a:gd name="T45" fmla="*/ 41 h 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48"/>
                <a:gd name="T70" fmla="*/ 0 h 92"/>
                <a:gd name="T71" fmla="*/ 648 w 648"/>
                <a:gd name="T72" fmla="*/ 92 h 9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48" h="92">
                  <a:moveTo>
                    <a:pt x="628" y="41"/>
                  </a:moveTo>
                  <a:lnTo>
                    <a:pt x="628" y="50"/>
                  </a:lnTo>
                  <a:lnTo>
                    <a:pt x="648" y="61"/>
                  </a:lnTo>
                  <a:lnTo>
                    <a:pt x="71" y="92"/>
                  </a:lnTo>
                  <a:lnTo>
                    <a:pt x="40" y="61"/>
                  </a:lnTo>
                  <a:lnTo>
                    <a:pt x="30" y="71"/>
                  </a:lnTo>
                  <a:lnTo>
                    <a:pt x="0" y="81"/>
                  </a:lnTo>
                  <a:lnTo>
                    <a:pt x="30" y="50"/>
                  </a:lnTo>
                  <a:lnTo>
                    <a:pt x="61" y="31"/>
                  </a:lnTo>
                  <a:lnTo>
                    <a:pt x="91" y="10"/>
                  </a:lnTo>
                  <a:lnTo>
                    <a:pt x="132" y="10"/>
                  </a:lnTo>
                  <a:lnTo>
                    <a:pt x="172" y="0"/>
                  </a:lnTo>
                  <a:lnTo>
                    <a:pt x="212" y="0"/>
                  </a:lnTo>
                  <a:lnTo>
                    <a:pt x="254" y="0"/>
                  </a:lnTo>
                  <a:lnTo>
                    <a:pt x="294" y="0"/>
                  </a:lnTo>
                  <a:lnTo>
                    <a:pt x="334" y="0"/>
                  </a:lnTo>
                  <a:lnTo>
                    <a:pt x="374" y="10"/>
                  </a:lnTo>
                  <a:lnTo>
                    <a:pt x="416" y="10"/>
                  </a:lnTo>
                  <a:lnTo>
                    <a:pt x="456" y="20"/>
                  </a:lnTo>
                  <a:lnTo>
                    <a:pt x="496" y="31"/>
                  </a:lnTo>
                  <a:lnTo>
                    <a:pt x="547" y="31"/>
                  </a:lnTo>
                  <a:lnTo>
                    <a:pt x="588" y="31"/>
                  </a:lnTo>
                  <a:lnTo>
                    <a:pt x="628" y="41"/>
                  </a:lnTo>
                  <a:close/>
                </a:path>
              </a:pathLst>
            </a:custGeom>
            <a:solidFill>
              <a:srgbClr val="FFFFFF"/>
            </a:solidFill>
            <a:ln w="0">
              <a:solidFill>
                <a:srgbClr val="FFFFFF"/>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38" name="Freeform 437"/>
            <p:cNvSpPr>
              <a:spLocks/>
            </p:cNvSpPr>
            <p:nvPr/>
          </p:nvSpPr>
          <p:spPr bwMode="auto">
            <a:xfrm>
              <a:off x="1361" y="3751"/>
              <a:ext cx="92" cy="13"/>
            </a:xfrm>
            <a:custGeom>
              <a:avLst/>
              <a:gdLst>
                <a:gd name="T0" fmla="*/ 628 w 648"/>
                <a:gd name="T1" fmla="*/ 41 h 92"/>
                <a:gd name="T2" fmla="*/ 628 w 648"/>
                <a:gd name="T3" fmla="*/ 50 h 92"/>
                <a:gd name="T4" fmla="*/ 648 w 648"/>
                <a:gd name="T5" fmla="*/ 61 h 92"/>
                <a:gd name="T6" fmla="*/ 71 w 648"/>
                <a:gd name="T7" fmla="*/ 92 h 92"/>
                <a:gd name="T8" fmla="*/ 40 w 648"/>
                <a:gd name="T9" fmla="*/ 61 h 92"/>
                <a:gd name="T10" fmla="*/ 30 w 648"/>
                <a:gd name="T11" fmla="*/ 71 h 92"/>
                <a:gd name="T12" fmla="*/ 0 w 648"/>
                <a:gd name="T13" fmla="*/ 81 h 92"/>
                <a:gd name="T14" fmla="*/ 30 w 648"/>
                <a:gd name="T15" fmla="*/ 50 h 92"/>
                <a:gd name="T16" fmla="*/ 61 w 648"/>
                <a:gd name="T17" fmla="*/ 31 h 92"/>
                <a:gd name="T18" fmla="*/ 91 w 648"/>
                <a:gd name="T19" fmla="*/ 10 h 92"/>
                <a:gd name="T20" fmla="*/ 132 w 648"/>
                <a:gd name="T21" fmla="*/ 10 h 92"/>
                <a:gd name="T22" fmla="*/ 172 w 648"/>
                <a:gd name="T23" fmla="*/ 0 h 92"/>
                <a:gd name="T24" fmla="*/ 212 w 648"/>
                <a:gd name="T25" fmla="*/ 0 h 92"/>
                <a:gd name="T26" fmla="*/ 254 w 648"/>
                <a:gd name="T27" fmla="*/ 0 h 92"/>
                <a:gd name="T28" fmla="*/ 294 w 648"/>
                <a:gd name="T29" fmla="*/ 0 h 92"/>
                <a:gd name="T30" fmla="*/ 334 w 648"/>
                <a:gd name="T31" fmla="*/ 0 h 92"/>
                <a:gd name="T32" fmla="*/ 374 w 648"/>
                <a:gd name="T33" fmla="*/ 10 h 92"/>
                <a:gd name="T34" fmla="*/ 416 w 648"/>
                <a:gd name="T35" fmla="*/ 10 h 92"/>
                <a:gd name="T36" fmla="*/ 456 w 648"/>
                <a:gd name="T37" fmla="*/ 20 h 92"/>
                <a:gd name="T38" fmla="*/ 496 w 648"/>
                <a:gd name="T39" fmla="*/ 31 h 92"/>
                <a:gd name="T40" fmla="*/ 547 w 648"/>
                <a:gd name="T41" fmla="*/ 31 h 92"/>
                <a:gd name="T42" fmla="*/ 588 w 648"/>
                <a:gd name="T43" fmla="*/ 31 h 92"/>
                <a:gd name="T44" fmla="*/ 628 w 648"/>
                <a:gd name="T45" fmla="*/ 41 h 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48"/>
                <a:gd name="T70" fmla="*/ 0 h 92"/>
                <a:gd name="T71" fmla="*/ 648 w 648"/>
                <a:gd name="T72" fmla="*/ 92 h 9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48" h="92">
                  <a:moveTo>
                    <a:pt x="628" y="41"/>
                  </a:moveTo>
                  <a:lnTo>
                    <a:pt x="628" y="50"/>
                  </a:lnTo>
                  <a:lnTo>
                    <a:pt x="648" y="61"/>
                  </a:lnTo>
                  <a:lnTo>
                    <a:pt x="71" y="92"/>
                  </a:lnTo>
                  <a:lnTo>
                    <a:pt x="40" y="61"/>
                  </a:lnTo>
                  <a:lnTo>
                    <a:pt x="30" y="71"/>
                  </a:lnTo>
                  <a:lnTo>
                    <a:pt x="0" y="81"/>
                  </a:lnTo>
                  <a:lnTo>
                    <a:pt x="30" y="50"/>
                  </a:lnTo>
                  <a:lnTo>
                    <a:pt x="61" y="31"/>
                  </a:lnTo>
                  <a:lnTo>
                    <a:pt x="91" y="10"/>
                  </a:lnTo>
                  <a:lnTo>
                    <a:pt x="132" y="10"/>
                  </a:lnTo>
                  <a:lnTo>
                    <a:pt x="172" y="0"/>
                  </a:lnTo>
                  <a:lnTo>
                    <a:pt x="212" y="0"/>
                  </a:lnTo>
                  <a:lnTo>
                    <a:pt x="254" y="0"/>
                  </a:lnTo>
                  <a:lnTo>
                    <a:pt x="294" y="0"/>
                  </a:lnTo>
                  <a:lnTo>
                    <a:pt x="334" y="0"/>
                  </a:lnTo>
                  <a:lnTo>
                    <a:pt x="374" y="10"/>
                  </a:lnTo>
                  <a:lnTo>
                    <a:pt x="416" y="10"/>
                  </a:lnTo>
                  <a:lnTo>
                    <a:pt x="456" y="20"/>
                  </a:lnTo>
                  <a:lnTo>
                    <a:pt x="496" y="31"/>
                  </a:lnTo>
                  <a:lnTo>
                    <a:pt x="547" y="31"/>
                  </a:lnTo>
                  <a:lnTo>
                    <a:pt x="588" y="31"/>
                  </a:lnTo>
                  <a:lnTo>
                    <a:pt x="628" y="41"/>
                  </a:lnTo>
                  <a:close/>
                </a:path>
              </a:pathLst>
            </a:custGeom>
            <a:solidFill>
              <a:srgbClr val="9F83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39" name="Freeform 438"/>
            <p:cNvSpPr>
              <a:spLocks/>
            </p:cNvSpPr>
            <p:nvPr/>
          </p:nvSpPr>
          <p:spPr bwMode="auto">
            <a:xfrm>
              <a:off x="1361" y="3751"/>
              <a:ext cx="92" cy="13"/>
            </a:xfrm>
            <a:custGeom>
              <a:avLst/>
              <a:gdLst>
                <a:gd name="T0" fmla="*/ 628 w 648"/>
                <a:gd name="T1" fmla="*/ 41 h 92"/>
                <a:gd name="T2" fmla="*/ 628 w 648"/>
                <a:gd name="T3" fmla="*/ 50 h 92"/>
                <a:gd name="T4" fmla="*/ 648 w 648"/>
                <a:gd name="T5" fmla="*/ 61 h 92"/>
                <a:gd name="T6" fmla="*/ 71 w 648"/>
                <a:gd name="T7" fmla="*/ 92 h 92"/>
                <a:gd name="T8" fmla="*/ 40 w 648"/>
                <a:gd name="T9" fmla="*/ 61 h 92"/>
                <a:gd name="T10" fmla="*/ 30 w 648"/>
                <a:gd name="T11" fmla="*/ 71 h 92"/>
                <a:gd name="T12" fmla="*/ 0 w 648"/>
                <a:gd name="T13" fmla="*/ 81 h 92"/>
                <a:gd name="T14" fmla="*/ 30 w 648"/>
                <a:gd name="T15" fmla="*/ 50 h 92"/>
                <a:gd name="T16" fmla="*/ 61 w 648"/>
                <a:gd name="T17" fmla="*/ 31 h 92"/>
                <a:gd name="T18" fmla="*/ 91 w 648"/>
                <a:gd name="T19" fmla="*/ 10 h 92"/>
                <a:gd name="T20" fmla="*/ 132 w 648"/>
                <a:gd name="T21" fmla="*/ 10 h 92"/>
                <a:gd name="T22" fmla="*/ 172 w 648"/>
                <a:gd name="T23" fmla="*/ 0 h 92"/>
                <a:gd name="T24" fmla="*/ 212 w 648"/>
                <a:gd name="T25" fmla="*/ 0 h 92"/>
                <a:gd name="T26" fmla="*/ 254 w 648"/>
                <a:gd name="T27" fmla="*/ 0 h 92"/>
                <a:gd name="T28" fmla="*/ 294 w 648"/>
                <a:gd name="T29" fmla="*/ 0 h 92"/>
                <a:gd name="T30" fmla="*/ 334 w 648"/>
                <a:gd name="T31" fmla="*/ 0 h 92"/>
                <a:gd name="T32" fmla="*/ 374 w 648"/>
                <a:gd name="T33" fmla="*/ 10 h 92"/>
                <a:gd name="T34" fmla="*/ 416 w 648"/>
                <a:gd name="T35" fmla="*/ 10 h 92"/>
                <a:gd name="T36" fmla="*/ 456 w 648"/>
                <a:gd name="T37" fmla="*/ 20 h 92"/>
                <a:gd name="T38" fmla="*/ 496 w 648"/>
                <a:gd name="T39" fmla="*/ 31 h 92"/>
                <a:gd name="T40" fmla="*/ 547 w 648"/>
                <a:gd name="T41" fmla="*/ 31 h 92"/>
                <a:gd name="T42" fmla="*/ 588 w 648"/>
                <a:gd name="T43" fmla="*/ 31 h 92"/>
                <a:gd name="T44" fmla="*/ 628 w 648"/>
                <a:gd name="T45" fmla="*/ 41 h 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48"/>
                <a:gd name="T70" fmla="*/ 0 h 92"/>
                <a:gd name="T71" fmla="*/ 648 w 648"/>
                <a:gd name="T72" fmla="*/ 92 h 9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48" h="92">
                  <a:moveTo>
                    <a:pt x="628" y="41"/>
                  </a:moveTo>
                  <a:lnTo>
                    <a:pt x="628" y="50"/>
                  </a:lnTo>
                  <a:lnTo>
                    <a:pt x="648" y="61"/>
                  </a:lnTo>
                  <a:lnTo>
                    <a:pt x="71" y="92"/>
                  </a:lnTo>
                  <a:lnTo>
                    <a:pt x="40" y="61"/>
                  </a:lnTo>
                  <a:lnTo>
                    <a:pt x="30" y="71"/>
                  </a:lnTo>
                  <a:lnTo>
                    <a:pt x="0" y="81"/>
                  </a:lnTo>
                  <a:lnTo>
                    <a:pt x="30" y="50"/>
                  </a:lnTo>
                  <a:lnTo>
                    <a:pt x="61" y="31"/>
                  </a:lnTo>
                  <a:lnTo>
                    <a:pt x="91" y="10"/>
                  </a:lnTo>
                  <a:lnTo>
                    <a:pt x="132" y="10"/>
                  </a:lnTo>
                  <a:lnTo>
                    <a:pt x="172" y="0"/>
                  </a:lnTo>
                  <a:lnTo>
                    <a:pt x="212" y="0"/>
                  </a:lnTo>
                  <a:lnTo>
                    <a:pt x="254" y="0"/>
                  </a:lnTo>
                  <a:lnTo>
                    <a:pt x="294" y="0"/>
                  </a:lnTo>
                  <a:lnTo>
                    <a:pt x="334" y="0"/>
                  </a:lnTo>
                  <a:lnTo>
                    <a:pt x="374" y="10"/>
                  </a:lnTo>
                  <a:lnTo>
                    <a:pt x="416" y="10"/>
                  </a:lnTo>
                  <a:lnTo>
                    <a:pt x="456" y="20"/>
                  </a:lnTo>
                  <a:lnTo>
                    <a:pt x="496" y="31"/>
                  </a:lnTo>
                  <a:lnTo>
                    <a:pt x="547" y="31"/>
                  </a:lnTo>
                  <a:lnTo>
                    <a:pt x="588" y="31"/>
                  </a:lnTo>
                  <a:lnTo>
                    <a:pt x="628" y="41"/>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40" name="Freeform 439"/>
            <p:cNvSpPr>
              <a:spLocks/>
            </p:cNvSpPr>
            <p:nvPr/>
          </p:nvSpPr>
          <p:spPr bwMode="auto">
            <a:xfrm>
              <a:off x="1944" y="3758"/>
              <a:ext cx="185" cy="6"/>
            </a:xfrm>
            <a:custGeom>
              <a:avLst/>
              <a:gdLst>
                <a:gd name="T0" fmla="*/ 1257 w 1297"/>
                <a:gd name="T1" fmla="*/ 31 h 42"/>
                <a:gd name="T2" fmla="*/ 1175 w 1297"/>
                <a:gd name="T3" fmla="*/ 31 h 42"/>
                <a:gd name="T4" fmla="*/ 1095 w 1297"/>
                <a:gd name="T5" fmla="*/ 31 h 42"/>
                <a:gd name="T6" fmla="*/ 1013 w 1297"/>
                <a:gd name="T7" fmla="*/ 31 h 42"/>
                <a:gd name="T8" fmla="*/ 942 w 1297"/>
                <a:gd name="T9" fmla="*/ 42 h 42"/>
                <a:gd name="T10" fmla="*/ 862 w 1297"/>
                <a:gd name="T11" fmla="*/ 42 h 42"/>
                <a:gd name="T12" fmla="*/ 780 w 1297"/>
                <a:gd name="T13" fmla="*/ 42 h 42"/>
                <a:gd name="T14" fmla="*/ 700 w 1297"/>
                <a:gd name="T15" fmla="*/ 42 h 42"/>
                <a:gd name="T16" fmla="*/ 618 w 1297"/>
                <a:gd name="T17" fmla="*/ 42 h 42"/>
                <a:gd name="T18" fmla="*/ 538 w 1297"/>
                <a:gd name="T19" fmla="*/ 42 h 42"/>
                <a:gd name="T20" fmla="*/ 456 w 1297"/>
                <a:gd name="T21" fmla="*/ 42 h 42"/>
                <a:gd name="T22" fmla="*/ 376 w 1297"/>
                <a:gd name="T23" fmla="*/ 42 h 42"/>
                <a:gd name="T24" fmla="*/ 284 w 1297"/>
                <a:gd name="T25" fmla="*/ 42 h 42"/>
                <a:gd name="T26" fmla="*/ 203 w 1297"/>
                <a:gd name="T27" fmla="*/ 42 h 42"/>
                <a:gd name="T28" fmla="*/ 122 w 1297"/>
                <a:gd name="T29" fmla="*/ 42 h 42"/>
                <a:gd name="T30" fmla="*/ 40 w 1297"/>
                <a:gd name="T31" fmla="*/ 42 h 42"/>
                <a:gd name="T32" fmla="*/ 31 w 1297"/>
                <a:gd name="T33" fmla="*/ 31 h 42"/>
                <a:gd name="T34" fmla="*/ 81 w 1297"/>
                <a:gd name="T35" fmla="*/ 21 h 42"/>
                <a:gd name="T36" fmla="*/ 152 w 1297"/>
                <a:gd name="T37" fmla="*/ 21 h 42"/>
                <a:gd name="T38" fmla="*/ 223 w 1297"/>
                <a:gd name="T39" fmla="*/ 11 h 42"/>
                <a:gd name="T40" fmla="*/ 294 w 1297"/>
                <a:gd name="T41" fmla="*/ 11 h 42"/>
                <a:gd name="T42" fmla="*/ 376 w 1297"/>
                <a:gd name="T43" fmla="*/ 11 h 42"/>
                <a:gd name="T44" fmla="*/ 446 w 1297"/>
                <a:gd name="T45" fmla="*/ 11 h 42"/>
                <a:gd name="T46" fmla="*/ 527 w 1297"/>
                <a:gd name="T47" fmla="*/ 11 h 42"/>
                <a:gd name="T48" fmla="*/ 608 w 1297"/>
                <a:gd name="T49" fmla="*/ 11 h 42"/>
                <a:gd name="T50" fmla="*/ 689 w 1297"/>
                <a:gd name="T51" fmla="*/ 11 h 42"/>
                <a:gd name="T52" fmla="*/ 761 w 1297"/>
                <a:gd name="T53" fmla="*/ 11 h 42"/>
                <a:gd name="T54" fmla="*/ 841 w 1297"/>
                <a:gd name="T55" fmla="*/ 11 h 42"/>
                <a:gd name="T56" fmla="*/ 912 w 1297"/>
                <a:gd name="T57" fmla="*/ 0 h 42"/>
                <a:gd name="T58" fmla="*/ 993 w 1297"/>
                <a:gd name="T59" fmla="*/ 0 h 42"/>
                <a:gd name="T60" fmla="*/ 1064 w 1297"/>
                <a:gd name="T61" fmla="*/ 0 h 42"/>
                <a:gd name="T62" fmla="*/ 1135 w 1297"/>
                <a:gd name="T63" fmla="*/ 0 h 42"/>
                <a:gd name="T64" fmla="*/ 1196 w 1297"/>
                <a:gd name="T65" fmla="*/ 11 h 42"/>
                <a:gd name="T66" fmla="*/ 1257 w 1297"/>
                <a:gd name="T67" fmla="*/ 11 h 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97"/>
                <a:gd name="T103" fmla="*/ 0 h 42"/>
                <a:gd name="T104" fmla="*/ 1297 w 1297"/>
                <a:gd name="T105" fmla="*/ 42 h 4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97" h="42">
                  <a:moveTo>
                    <a:pt x="1297" y="31"/>
                  </a:moveTo>
                  <a:lnTo>
                    <a:pt x="1257" y="31"/>
                  </a:lnTo>
                  <a:lnTo>
                    <a:pt x="1217" y="31"/>
                  </a:lnTo>
                  <a:lnTo>
                    <a:pt x="1175" y="31"/>
                  </a:lnTo>
                  <a:lnTo>
                    <a:pt x="1146" y="31"/>
                  </a:lnTo>
                  <a:lnTo>
                    <a:pt x="1095" y="31"/>
                  </a:lnTo>
                  <a:lnTo>
                    <a:pt x="1054" y="31"/>
                  </a:lnTo>
                  <a:lnTo>
                    <a:pt x="1013" y="31"/>
                  </a:lnTo>
                  <a:lnTo>
                    <a:pt x="983" y="42"/>
                  </a:lnTo>
                  <a:lnTo>
                    <a:pt x="942" y="42"/>
                  </a:lnTo>
                  <a:lnTo>
                    <a:pt x="902" y="42"/>
                  </a:lnTo>
                  <a:lnTo>
                    <a:pt x="862" y="42"/>
                  </a:lnTo>
                  <a:lnTo>
                    <a:pt x="821" y="42"/>
                  </a:lnTo>
                  <a:lnTo>
                    <a:pt x="780" y="42"/>
                  </a:lnTo>
                  <a:lnTo>
                    <a:pt x="740" y="42"/>
                  </a:lnTo>
                  <a:lnTo>
                    <a:pt x="700" y="42"/>
                  </a:lnTo>
                  <a:lnTo>
                    <a:pt x="669" y="42"/>
                  </a:lnTo>
                  <a:lnTo>
                    <a:pt x="618" y="42"/>
                  </a:lnTo>
                  <a:lnTo>
                    <a:pt x="578" y="42"/>
                  </a:lnTo>
                  <a:lnTo>
                    <a:pt x="538" y="42"/>
                  </a:lnTo>
                  <a:lnTo>
                    <a:pt x="496" y="42"/>
                  </a:lnTo>
                  <a:lnTo>
                    <a:pt x="456" y="42"/>
                  </a:lnTo>
                  <a:lnTo>
                    <a:pt x="416" y="42"/>
                  </a:lnTo>
                  <a:lnTo>
                    <a:pt x="376" y="42"/>
                  </a:lnTo>
                  <a:lnTo>
                    <a:pt x="334" y="42"/>
                  </a:lnTo>
                  <a:lnTo>
                    <a:pt x="284" y="42"/>
                  </a:lnTo>
                  <a:lnTo>
                    <a:pt x="243" y="42"/>
                  </a:lnTo>
                  <a:lnTo>
                    <a:pt x="203" y="42"/>
                  </a:lnTo>
                  <a:lnTo>
                    <a:pt x="162" y="42"/>
                  </a:lnTo>
                  <a:lnTo>
                    <a:pt x="122" y="42"/>
                  </a:lnTo>
                  <a:lnTo>
                    <a:pt x="81" y="42"/>
                  </a:lnTo>
                  <a:lnTo>
                    <a:pt x="40" y="42"/>
                  </a:lnTo>
                  <a:lnTo>
                    <a:pt x="0" y="42"/>
                  </a:lnTo>
                  <a:lnTo>
                    <a:pt x="31" y="31"/>
                  </a:lnTo>
                  <a:lnTo>
                    <a:pt x="50" y="31"/>
                  </a:lnTo>
                  <a:lnTo>
                    <a:pt x="81" y="21"/>
                  </a:lnTo>
                  <a:lnTo>
                    <a:pt x="122" y="21"/>
                  </a:lnTo>
                  <a:lnTo>
                    <a:pt x="152" y="21"/>
                  </a:lnTo>
                  <a:lnTo>
                    <a:pt x="193" y="11"/>
                  </a:lnTo>
                  <a:lnTo>
                    <a:pt x="223" y="11"/>
                  </a:lnTo>
                  <a:lnTo>
                    <a:pt x="264" y="11"/>
                  </a:lnTo>
                  <a:lnTo>
                    <a:pt x="294" y="11"/>
                  </a:lnTo>
                  <a:lnTo>
                    <a:pt x="334" y="11"/>
                  </a:lnTo>
                  <a:lnTo>
                    <a:pt x="376" y="11"/>
                  </a:lnTo>
                  <a:lnTo>
                    <a:pt x="416" y="11"/>
                  </a:lnTo>
                  <a:lnTo>
                    <a:pt x="446" y="11"/>
                  </a:lnTo>
                  <a:lnTo>
                    <a:pt x="487" y="11"/>
                  </a:lnTo>
                  <a:lnTo>
                    <a:pt x="527" y="11"/>
                  </a:lnTo>
                  <a:lnTo>
                    <a:pt x="568" y="11"/>
                  </a:lnTo>
                  <a:lnTo>
                    <a:pt x="608" y="11"/>
                  </a:lnTo>
                  <a:lnTo>
                    <a:pt x="649" y="11"/>
                  </a:lnTo>
                  <a:lnTo>
                    <a:pt x="689" y="11"/>
                  </a:lnTo>
                  <a:lnTo>
                    <a:pt x="719" y="11"/>
                  </a:lnTo>
                  <a:lnTo>
                    <a:pt x="761" y="11"/>
                  </a:lnTo>
                  <a:lnTo>
                    <a:pt x="801" y="11"/>
                  </a:lnTo>
                  <a:lnTo>
                    <a:pt x="841" y="11"/>
                  </a:lnTo>
                  <a:lnTo>
                    <a:pt x="881" y="11"/>
                  </a:lnTo>
                  <a:lnTo>
                    <a:pt x="912" y="0"/>
                  </a:lnTo>
                  <a:lnTo>
                    <a:pt x="952" y="0"/>
                  </a:lnTo>
                  <a:lnTo>
                    <a:pt x="993" y="0"/>
                  </a:lnTo>
                  <a:lnTo>
                    <a:pt x="1024" y="0"/>
                  </a:lnTo>
                  <a:lnTo>
                    <a:pt x="1064" y="0"/>
                  </a:lnTo>
                  <a:lnTo>
                    <a:pt x="1095" y="0"/>
                  </a:lnTo>
                  <a:lnTo>
                    <a:pt x="1135" y="0"/>
                  </a:lnTo>
                  <a:lnTo>
                    <a:pt x="1165" y="0"/>
                  </a:lnTo>
                  <a:lnTo>
                    <a:pt x="1196" y="11"/>
                  </a:lnTo>
                  <a:lnTo>
                    <a:pt x="1226" y="11"/>
                  </a:lnTo>
                  <a:lnTo>
                    <a:pt x="1257" y="11"/>
                  </a:lnTo>
                  <a:lnTo>
                    <a:pt x="1297" y="31"/>
                  </a:lnTo>
                  <a:close/>
                </a:path>
              </a:pathLst>
            </a:custGeom>
            <a:solidFill>
              <a:srgbClr val="FFFFFF"/>
            </a:solidFill>
            <a:ln w="0">
              <a:solidFill>
                <a:srgbClr val="FFFFFF"/>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41" name="Freeform 440"/>
            <p:cNvSpPr>
              <a:spLocks/>
            </p:cNvSpPr>
            <p:nvPr/>
          </p:nvSpPr>
          <p:spPr bwMode="auto">
            <a:xfrm>
              <a:off x="1944" y="3758"/>
              <a:ext cx="185" cy="6"/>
            </a:xfrm>
            <a:custGeom>
              <a:avLst/>
              <a:gdLst>
                <a:gd name="T0" fmla="*/ 1257 w 1297"/>
                <a:gd name="T1" fmla="*/ 31 h 42"/>
                <a:gd name="T2" fmla="*/ 1175 w 1297"/>
                <a:gd name="T3" fmla="*/ 31 h 42"/>
                <a:gd name="T4" fmla="*/ 1095 w 1297"/>
                <a:gd name="T5" fmla="*/ 31 h 42"/>
                <a:gd name="T6" fmla="*/ 1013 w 1297"/>
                <a:gd name="T7" fmla="*/ 31 h 42"/>
                <a:gd name="T8" fmla="*/ 942 w 1297"/>
                <a:gd name="T9" fmla="*/ 42 h 42"/>
                <a:gd name="T10" fmla="*/ 862 w 1297"/>
                <a:gd name="T11" fmla="*/ 42 h 42"/>
                <a:gd name="T12" fmla="*/ 780 w 1297"/>
                <a:gd name="T13" fmla="*/ 42 h 42"/>
                <a:gd name="T14" fmla="*/ 700 w 1297"/>
                <a:gd name="T15" fmla="*/ 42 h 42"/>
                <a:gd name="T16" fmla="*/ 618 w 1297"/>
                <a:gd name="T17" fmla="*/ 42 h 42"/>
                <a:gd name="T18" fmla="*/ 538 w 1297"/>
                <a:gd name="T19" fmla="*/ 42 h 42"/>
                <a:gd name="T20" fmla="*/ 456 w 1297"/>
                <a:gd name="T21" fmla="*/ 42 h 42"/>
                <a:gd name="T22" fmla="*/ 376 w 1297"/>
                <a:gd name="T23" fmla="*/ 42 h 42"/>
                <a:gd name="T24" fmla="*/ 284 w 1297"/>
                <a:gd name="T25" fmla="*/ 42 h 42"/>
                <a:gd name="T26" fmla="*/ 203 w 1297"/>
                <a:gd name="T27" fmla="*/ 42 h 42"/>
                <a:gd name="T28" fmla="*/ 122 w 1297"/>
                <a:gd name="T29" fmla="*/ 42 h 42"/>
                <a:gd name="T30" fmla="*/ 40 w 1297"/>
                <a:gd name="T31" fmla="*/ 42 h 42"/>
                <a:gd name="T32" fmla="*/ 31 w 1297"/>
                <a:gd name="T33" fmla="*/ 31 h 42"/>
                <a:gd name="T34" fmla="*/ 81 w 1297"/>
                <a:gd name="T35" fmla="*/ 21 h 42"/>
                <a:gd name="T36" fmla="*/ 152 w 1297"/>
                <a:gd name="T37" fmla="*/ 21 h 42"/>
                <a:gd name="T38" fmla="*/ 223 w 1297"/>
                <a:gd name="T39" fmla="*/ 11 h 42"/>
                <a:gd name="T40" fmla="*/ 294 w 1297"/>
                <a:gd name="T41" fmla="*/ 11 h 42"/>
                <a:gd name="T42" fmla="*/ 376 w 1297"/>
                <a:gd name="T43" fmla="*/ 11 h 42"/>
                <a:gd name="T44" fmla="*/ 446 w 1297"/>
                <a:gd name="T45" fmla="*/ 11 h 42"/>
                <a:gd name="T46" fmla="*/ 527 w 1297"/>
                <a:gd name="T47" fmla="*/ 11 h 42"/>
                <a:gd name="T48" fmla="*/ 608 w 1297"/>
                <a:gd name="T49" fmla="*/ 11 h 42"/>
                <a:gd name="T50" fmla="*/ 689 w 1297"/>
                <a:gd name="T51" fmla="*/ 11 h 42"/>
                <a:gd name="T52" fmla="*/ 761 w 1297"/>
                <a:gd name="T53" fmla="*/ 11 h 42"/>
                <a:gd name="T54" fmla="*/ 841 w 1297"/>
                <a:gd name="T55" fmla="*/ 11 h 42"/>
                <a:gd name="T56" fmla="*/ 912 w 1297"/>
                <a:gd name="T57" fmla="*/ 0 h 42"/>
                <a:gd name="T58" fmla="*/ 993 w 1297"/>
                <a:gd name="T59" fmla="*/ 0 h 42"/>
                <a:gd name="T60" fmla="*/ 1064 w 1297"/>
                <a:gd name="T61" fmla="*/ 0 h 42"/>
                <a:gd name="T62" fmla="*/ 1135 w 1297"/>
                <a:gd name="T63" fmla="*/ 0 h 42"/>
                <a:gd name="T64" fmla="*/ 1196 w 1297"/>
                <a:gd name="T65" fmla="*/ 11 h 42"/>
                <a:gd name="T66" fmla="*/ 1257 w 1297"/>
                <a:gd name="T67" fmla="*/ 11 h 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97"/>
                <a:gd name="T103" fmla="*/ 0 h 42"/>
                <a:gd name="T104" fmla="*/ 1297 w 1297"/>
                <a:gd name="T105" fmla="*/ 42 h 4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97" h="42">
                  <a:moveTo>
                    <a:pt x="1297" y="31"/>
                  </a:moveTo>
                  <a:lnTo>
                    <a:pt x="1257" y="31"/>
                  </a:lnTo>
                  <a:lnTo>
                    <a:pt x="1217" y="31"/>
                  </a:lnTo>
                  <a:lnTo>
                    <a:pt x="1175" y="31"/>
                  </a:lnTo>
                  <a:lnTo>
                    <a:pt x="1146" y="31"/>
                  </a:lnTo>
                  <a:lnTo>
                    <a:pt x="1095" y="31"/>
                  </a:lnTo>
                  <a:lnTo>
                    <a:pt x="1054" y="31"/>
                  </a:lnTo>
                  <a:lnTo>
                    <a:pt x="1013" y="31"/>
                  </a:lnTo>
                  <a:lnTo>
                    <a:pt x="983" y="42"/>
                  </a:lnTo>
                  <a:lnTo>
                    <a:pt x="942" y="42"/>
                  </a:lnTo>
                  <a:lnTo>
                    <a:pt x="902" y="42"/>
                  </a:lnTo>
                  <a:lnTo>
                    <a:pt x="862" y="42"/>
                  </a:lnTo>
                  <a:lnTo>
                    <a:pt x="821" y="42"/>
                  </a:lnTo>
                  <a:lnTo>
                    <a:pt x="780" y="42"/>
                  </a:lnTo>
                  <a:lnTo>
                    <a:pt x="740" y="42"/>
                  </a:lnTo>
                  <a:lnTo>
                    <a:pt x="700" y="42"/>
                  </a:lnTo>
                  <a:lnTo>
                    <a:pt x="669" y="42"/>
                  </a:lnTo>
                  <a:lnTo>
                    <a:pt x="618" y="42"/>
                  </a:lnTo>
                  <a:lnTo>
                    <a:pt x="578" y="42"/>
                  </a:lnTo>
                  <a:lnTo>
                    <a:pt x="538" y="42"/>
                  </a:lnTo>
                  <a:lnTo>
                    <a:pt x="496" y="42"/>
                  </a:lnTo>
                  <a:lnTo>
                    <a:pt x="456" y="42"/>
                  </a:lnTo>
                  <a:lnTo>
                    <a:pt x="416" y="42"/>
                  </a:lnTo>
                  <a:lnTo>
                    <a:pt x="376" y="42"/>
                  </a:lnTo>
                  <a:lnTo>
                    <a:pt x="334" y="42"/>
                  </a:lnTo>
                  <a:lnTo>
                    <a:pt x="284" y="42"/>
                  </a:lnTo>
                  <a:lnTo>
                    <a:pt x="243" y="42"/>
                  </a:lnTo>
                  <a:lnTo>
                    <a:pt x="203" y="42"/>
                  </a:lnTo>
                  <a:lnTo>
                    <a:pt x="162" y="42"/>
                  </a:lnTo>
                  <a:lnTo>
                    <a:pt x="122" y="42"/>
                  </a:lnTo>
                  <a:lnTo>
                    <a:pt x="81" y="42"/>
                  </a:lnTo>
                  <a:lnTo>
                    <a:pt x="40" y="42"/>
                  </a:lnTo>
                  <a:lnTo>
                    <a:pt x="0" y="42"/>
                  </a:lnTo>
                  <a:lnTo>
                    <a:pt x="31" y="31"/>
                  </a:lnTo>
                  <a:lnTo>
                    <a:pt x="50" y="31"/>
                  </a:lnTo>
                  <a:lnTo>
                    <a:pt x="81" y="21"/>
                  </a:lnTo>
                  <a:lnTo>
                    <a:pt x="122" y="21"/>
                  </a:lnTo>
                  <a:lnTo>
                    <a:pt x="152" y="21"/>
                  </a:lnTo>
                  <a:lnTo>
                    <a:pt x="193" y="11"/>
                  </a:lnTo>
                  <a:lnTo>
                    <a:pt x="223" y="11"/>
                  </a:lnTo>
                  <a:lnTo>
                    <a:pt x="264" y="11"/>
                  </a:lnTo>
                  <a:lnTo>
                    <a:pt x="294" y="11"/>
                  </a:lnTo>
                  <a:lnTo>
                    <a:pt x="334" y="11"/>
                  </a:lnTo>
                  <a:lnTo>
                    <a:pt x="376" y="11"/>
                  </a:lnTo>
                  <a:lnTo>
                    <a:pt x="416" y="11"/>
                  </a:lnTo>
                  <a:lnTo>
                    <a:pt x="446" y="11"/>
                  </a:lnTo>
                  <a:lnTo>
                    <a:pt x="487" y="11"/>
                  </a:lnTo>
                  <a:lnTo>
                    <a:pt x="527" y="11"/>
                  </a:lnTo>
                  <a:lnTo>
                    <a:pt x="568" y="11"/>
                  </a:lnTo>
                  <a:lnTo>
                    <a:pt x="608" y="11"/>
                  </a:lnTo>
                  <a:lnTo>
                    <a:pt x="649" y="11"/>
                  </a:lnTo>
                  <a:lnTo>
                    <a:pt x="689" y="11"/>
                  </a:lnTo>
                  <a:lnTo>
                    <a:pt x="719" y="11"/>
                  </a:lnTo>
                  <a:lnTo>
                    <a:pt x="761" y="11"/>
                  </a:lnTo>
                  <a:lnTo>
                    <a:pt x="801" y="11"/>
                  </a:lnTo>
                  <a:lnTo>
                    <a:pt x="841" y="11"/>
                  </a:lnTo>
                  <a:lnTo>
                    <a:pt x="881" y="11"/>
                  </a:lnTo>
                  <a:lnTo>
                    <a:pt x="912" y="0"/>
                  </a:lnTo>
                  <a:lnTo>
                    <a:pt x="952" y="0"/>
                  </a:lnTo>
                  <a:lnTo>
                    <a:pt x="993" y="0"/>
                  </a:lnTo>
                  <a:lnTo>
                    <a:pt x="1024" y="0"/>
                  </a:lnTo>
                  <a:lnTo>
                    <a:pt x="1064" y="0"/>
                  </a:lnTo>
                  <a:lnTo>
                    <a:pt x="1095" y="0"/>
                  </a:lnTo>
                  <a:lnTo>
                    <a:pt x="1135" y="0"/>
                  </a:lnTo>
                  <a:lnTo>
                    <a:pt x="1165" y="0"/>
                  </a:lnTo>
                  <a:lnTo>
                    <a:pt x="1196" y="11"/>
                  </a:lnTo>
                  <a:lnTo>
                    <a:pt x="1226" y="11"/>
                  </a:lnTo>
                  <a:lnTo>
                    <a:pt x="1257" y="11"/>
                  </a:lnTo>
                  <a:lnTo>
                    <a:pt x="1297" y="31"/>
                  </a:lnTo>
                  <a:close/>
                </a:path>
              </a:pathLst>
            </a:custGeom>
            <a:solidFill>
              <a:srgbClr val="9F83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42" name="Freeform 441"/>
            <p:cNvSpPr>
              <a:spLocks/>
            </p:cNvSpPr>
            <p:nvPr/>
          </p:nvSpPr>
          <p:spPr bwMode="auto">
            <a:xfrm>
              <a:off x="1944" y="3758"/>
              <a:ext cx="185" cy="6"/>
            </a:xfrm>
            <a:custGeom>
              <a:avLst/>
              <a:gdLst>
                <a:gd name="T0" fmla="*/ 1257 w 1297"/>
                <a:gd name="T1" fmla="*/ 31 h 42"/>
                <a:gd name="T2" fmla="*/ 1175 w 1297"/>
                <a:gd name="T3" fmla="*/ 31 h 42"/>
                <a:gd name="T4" fmla="*/ 1095 w 1297"/>
                <a:gd name="T5" fmla="*/ 31 h 42"/>
                <a:gd name="T6" fmla="*/ 1013 w 1297"/>
                <a:gd name="T7" fmla="*/ 31 h 42"/>
                <a:gd name="T8" fmla="*/ 942 w 1297"/>
                <a:gd name="T9" fmla="*/ 42 h 42"/>
                <a:gd name="T10" fmla="*/ 862 w 1297"/>
                <a:gd name="T11" fmla="*/ 42 h 42"/>
                <a:gd name="T12" fmla="*/ 780 w 1297"/>
                <a:gd name="T13" fmla="*/ 42 h 42"/>
                <a:gd name="T14" fmla="*/ 700 w 1297"/>
                <a:gd name="T15" fmla="*/ 42 h 42"/>
                <a:gd name="T16" fmla="*/ 618 w 1297"/>
                <a:gd name="T17" fmla="*/ 42 h 42"/>
                <a:gd name="T18" fmla="*/ 538 w 1297"/>
                <a:gd name="T19" fmla="*/ 42 h 42"/>
                <a:gd name="T20" fmla="*/ 456 w 1297"/>
                <a:gd name="T21" fmla="*/ 42 h 42"/>
                <a:gd name="T22" fmla="*/ 376 w 1297"/>
                <a:gd name="T23" fmla="*/ 42 h 42"/>
                <a:gd name="T24" fmla="*/ 284 w 1297"/>
                <a:gd name="T25" fmla="*/ 42 h 42"/>
                <a:gd name="T26" fmla="*/ 203 w 1297"/>
                <a:gd name="T27" fmla="*/ 42 h 42"/>
                <a:gd name="T28" fmla="*/ 122 w 1297"/>
                <a:gd name="T29" fmla="*/ 42 h 42"/>
                <a:gd name="T30" fmla="*/ 40 w 1297"/>
                <a:gd name="T31" fmla="*/ 42 h 42"/>
                <a:gd name="T32" fmla="*/ 31 w 1297"/>
                <a:gd name="T33" fmla="*/ 31 h 42"/>
                <a:gd name="T34" fmla="*/ 81 w 1297"/>
                <a:gd name="T35" fmla="*/ 21 h 42"/>
                <a:gd name="T36" fmla="*/ 152 w 1297"/>
                <a:gd name="T37" fmla="*/ 21 h 42"/>
                <a:gd name="T38" fmla="*/ 223 w 1297"/>
                <a:gd name="T39" fmla="*/ 11 h 42"/>
                <a:gd name="T40" fmla="*/ 294 w 1297"/>
                <a:gd name="T41" fmla="*/ 11 h 42"/>
                <a:gd name="T42" fmla="*/ 376 w 1297"/>
                <a:gd name="T43" fmla="*/ 11 h 42"/>
                <a:gd name="T44" fmla="*/ 446 w 1297"/>
                <a:gd name="T45" fmla="*/ 11 h 42"/>
                <a:gd name="T46" fmla="*/ 527 w 1297"/>
                <a:gd name="T47" fmla="*/ 11 h 42"/>
                <a:gd name="T48" fmla="*/ 608 w 1297"/>
                <a:gd name="T49" fmla="*/ 11 h 42"/>
                <a:gd name="T50" fmla="*/ 689 w 1297"/>
                <a:gd name="T51" fmla="*/ 11 h 42"/>
                <a:gd name="T52" fmla="*/ 761 w 1297"/>
                <a:gd name="T53" fmla="*/ 11 h 42"/>
                <a:gd name="T54" fmla="*/ 841 w 1297"/>
                <a:gd name="T55" fmla="*/ 11 h 42"/>
                <a:gd name="T56" fmla="*/ 912 w 1297"/>
                <a:gd name="T57" fmla="*/ 0 h 42"/>
                <a:gd name="T58" fmla="*/ 993 w 1297"/>
                <a:gd name="T59" fmla="*/ 0 h 42"/>
                <a:gd name="T60" fmla="*/ 1064 w 1297"/>
                <a:gd name="T61" fmla="*/ 0 h 42"/>
                <a:gd name="T62" fmla="*/ 1135 w 1297"/>
                <a:gd name="T63" fmla="*/ 0 h 42"/>
                <a:gd name="T64" fmla="*/ 1196 w 1297"/>
                <a:gd name="T65" fmla="*/ 11 h 42"/>
                <a:gd name="T66" fmla="*/ 1257 w 1297"/>
                <a:gd name="T67" fmla="*/ 11 h 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97"/>
                <a:gd name="T103" fmla="*/ 0 h 42"/>
                <a:gd name="T104" fmla="*/ 1297 w 1297"/>
                <a:gd name="T105" fmla="*/ 42 h 4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97" h="42">
                  <a:moveTo>
                    <a:pt x="1297" y="31"/>
                  </a:moveTo>
                  <a:lnTo>
                    <a:pt x="1257" y="31"/>
                  </a:lnTo>
                  <a:lnTo>
                    <a:pt x="1217" y="31"/>
                  </a:lnTo>
                  <a:lnTo>
                    <a:pt x="1175" y="31"/>
                  </a:lnTo>
                  <a:lnTo>
                    <a:pt x="1146" y="31"/>
                  </a:lnTo>
                  <a:lnTo>
                    <a:pt x="1095" y="31"/>
                  </a:lnTo>
                  <a:lnTo>
                    <a:pt x="1054" y="31"/>
                  </a:lnTo>
                  <a:lnTo>
                    <a:pt x="1013" y="31"/>
                  </a:lnTo>
                  <a:lnTo>
                    <a:pt x="983" y="42"/>
                  </a:lnTo>
                  <a:lnTo>
                    <a:pt x="942" y="42"/>
                  </a:lnTo>
                  <a:lnTo>
                    <a:pt x="902" y="42"/>
                  </a:lnTo>
                  <a:lnTo>
                    <a:pt x="862" y="42"/>
                  </a:lnTo>
                  <a:lnTo>
                    <a:pt x="821" y="42"/>
                  </a:lnTo>
                  <a:lnTo>
                    <a:pt x="780" y="42"/>
                  </a:lnTo>
                  <a:lnTo>
                    <a:pt x="740" y="42"/>
                  </a:lnTo>
                  <a:lnTo>
                    <a:pt x="700" y="42"/>
                  </a:lnTo>
                  <a:lnTo>
                    <a:pt x="669" y="42"/>
                  </a:lnTo>
                  <a:lnTo>
                    <a:pt x="618" y="42"/>
                  </a:lnTo>
                  <a:lnTo>
                    <a:pt x="578" y="42"/>
                  </a:lnTo>
                  <a:lnTo>
                    <a:pt x="538" y="42"/>
                  </a:lnTo>
                  <a:lnTo>
                    <a:pt x="496" y="42"/>
                  </a:lnTo>
                  <a:lnTo>
                    <a:pt x="456" y="42"/>
                  </a:lnTo>
                  <a:lnTo>
                    <a:pt x="416" y="42"/>
                  </a:lnTo>
                  <a:lnTo>
                    <a:pt x="376" y="42"/>
                  </a:lnTo>
                  <a:lnTo>
                    <a:pt x="334" y="42"/>
                  </a:lnTo>
                  <a:lnTo>
                    <a:pt x="284" y="42"/>
                  </a:lnTo>
                  <a:lnTo>
                    <a:pt x="243" y="42"/>
                  </a:lnTo>
                  <a:lnTo>
                    <a:pt x="203" y="42"/>
                  </a:lnTo>
                  <a:lnTo>
                    <a:pt x="162" y="42"/>
                  </a:lnTo>
                  <a:lnTo>
                    <a:pt x="122" y="42"/>
                  </a:lnTo>
                  <a:lnTo>
                    <a:pt x="81" y="42"/>
                  </a:lnTo>
                  <a:lnTo>
                    <a:pt x="40" y="42"/>
                  </a:lnTo>
                  <a:lnTo>
                    <a:pt x="0" y="42"/>
                  </a:lnTo>
                  <a:lnTo>
                    <a:pt x="31" y="31"/>
                  </a:lnTo>
                  <a:lnTo>
                    <a:pt x="50" y="31"/>
                  </a:lnTo>
                  <a:lnTo>
                    <a:pt x="81" y="21"/>
                  </a:lnTo>
                  <a:lnTo>
                    <a:pt x="122" y="21"/>
                  </a:lnTo>
                  <a:lnTo>
                    <a:pt x="152" y="21"/>
                  </a:lnTo>
                  <a:lnTo>
                    <a:pt x="193" y="11"/>
                  </a:lnTo>
                  <a:lnTo>
                    <a:pt x="223" y="11"/>
                  </a:lnTo>
                  <a:lnTo>
                    <a:pt x="264" y="11"/>
                  </a:lnTo>
                  <a:lnTo>
                    <a:pt x="294" y="11"/>
                  </a:lnTo>
                  <a:lnTo>
                    <a:pt x="334" y="11"/>
                  </a:lnTo>
                  <a:lnTo>
                    <a:pt x="376" y="11"/>
                  </a:lnTo>
                  <a:lnTo>
                    <a:pt x="416" y="11"/>
                  </a:lnTo>
                  <a:lnTo>
                    <a:pt x="446" y="11"/>
                  </a:lnTo>
                  <a:lnTo>
                    <a:pt x="487" y="11"/>
                  </a:lnTo>
                  <a:lnTo>
                    <a:pt x="527" y="11"/>
                  </a:lnTo>
                  <a:lnTo>
                    <a:pt x="568" y="11"/>
                  </a:lnTo>
                  <a:lnTo>
                    <a:pt x="608" y="11"/>
                  </a:lnTo>
                  <a:lnTo>
                    <a:pt x="649" y="11"/>
                  </a:lnTo>
                  <a:lnTo>
                    <a:pt x="689" y="11"/>
                  </a:lnTo>
                  <a:lnTo>
                    <a:pt x="719" y="11"/>
                  </a:lnTo>
                  <a:lnTo>
                    <a:pt x="761" y="11"/>
                  </a:lnTo>
                  <a:lnTo>
                    <a:pt x="801" y="11"/>
                  </a:lnTo>
                  <a:lnTo>
                    <a:pt x="841" y="11"/>
                  </a:lnTo>
                  <a:lnTo>
                    <a:pt x="881" y="11"/>
                  </a:lnTo>
                  <a:lnTo>
                    <a:pt x="912" y="0"/>
                  </a:lnTo>
                  <a:lnTo>
                    <a:pt x="952" y="0"/>
                  </a:lnTo>
                  <a:lnTo>
                    <a:pt x="993" y="0"/>
                  </a:lnTo>
                  <a:lnTo>
                    <a:pt x="1024" y="0"/>
                  </a:lnTo>
                  <a:lnTo>
                    <a:pt x="1064" y="0"/>
                  </a:lnTo>
                  <a:lnTo>
                    <a:pt x="1095" y="0"/>
                  </a:lnTo>
                  <a:lnTo>
                    <a:pt x="1135" y="0"/>
                  </a:lnTo>
                  <a:lnTo>
                    <a:pt x="1165" y="0"/>
                  </a:lnTo>
                  <a:lnTo>
                    <a:pt x="1196" y="11"/>
                  </a:lnTo>
                  <a:lnTo>
                    <a:pt x="1226" y="11"/>
                  </a:lnTo>
                  <a:lnTo>
                    <a:pt x="1257" y="11"/>
                  </a:lnTo>
                  <a:lnTo>
                    <a:pt x="1297" y="31"/>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43" name="Freeform 442"/>
            <p:cNvSpPr>
              <a:spLocks/>
            </p:cNvSpPr>
            <p:nvPr/>
          </p:nvSpPr>
          <p:spPr bwMode="auto">
            <a:xfrm>
              <a:off x="1400" y="3774"/>
              <a:ext cx="16" cy="2"/>
            </a:xfrm>
            <a:custGeom>
              <a:avLst/>
              <a:gdLst>
                <a:gd name="T0" fmla="*/ 0 w 112"/>
                <a:gd name="T1" fmla="*/ 10 h 10"/>
                <a:gd name="T2" fmla="*/ 61 w 112"/>
                <a:gd name="T3" fmla="*/ 0 h 10"/>
                <a:gd name="T4" fmla="*/ 112 w 112"/>
                <a:gd name="T5" fmla="*/ 10 h 10"/>
                <a:gd name="T6" fmla="*/ 0 w 112"/>
                <a:gd name="T7" fmla="*/ 10 h 10"/>
                <a:gd name="T8" fmla="*/ 0 60000 65536"/>
                <a:gd name="T9" fmla="*/ 0 60000 65536"/>
                <a:gd name="T10" fmla="*/ 0 60000 65536"/>
                <a:gd name="T11" fmla="*/ 0 60000 65536"/>
                <a:gd name="T12" fmla="*/ 0 w 112"/>
                <a:gd name="T13" fmla="*/ 0 h 10"/>
                <a:gd name="T14" fmla="*/ 112 w 112"/>
                <a:gd name="T15" fmla="*/ 10 h 10"/>
              </a:gdLst>
              <a:ahLst/>
              <a:cxnLst>
                <a:cxn ang="T8">
                  <a:pos x="T0" y="T1"/>
                </a:cxn>
                <a:cxn ang="T9">
                  <a:pos x="T2" y="T3"/>
                </a:cxn>
                <a:cxn ang="T10">
                  <a:pos x="T4" y="T5"/>
                </a:cxn>
                <a:cxn ang="T11">
                  <a:pos x="T6" y="T7"/>
                </a:cxn>
              </a:cxnLst>
              <a:rect l="T12" t="T13" r="T14" b="T15"/>
              <a:pathLst>
                <a:path w="112" h="10">
                  <a:moveTo>
                    <a:pt x="0" y="10"/>
                  </a:moveTo>
                  <a:lnTo>
                    <a:pt x="61" y="0"/>
                  </a:lnTo>
                  <a:lnTo>
                    <a:pt x="112" y="10"/>
                  </a:lnTo>
                  <a:lnTo>
                    <a:pt x="0" y="10"/>
                  </a:lnTo>
                  <a:close/>
                </a:path>
              </a:pathLst>
            </a:custGeom>
            <a:solidFill>
              <a:srgbClr val="9F83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8344" name="Freeform 443"/>
            <p:cNvSpPr>
              <a:spLocks/>
            </p:cNvSpPr>
            <p:nvPr/>
          </p:nvSpPr>
          <p:spPr bwMode="auto">
            <a:xfrm>
              <a:off x="1552" y="3802"/>
              <a:ext cx="11" cy="7"/>
            </a:xfrm>
            <a:custGeom>
              <a:avLst/>
              <a:gdLst>
                <a:gd name="T0" fmla="*/ 11 w 82"/>
                <a:gd name="T1" fmla="*/ 50 h 50"/>
                <a:gd name="T2" fmla="*/ 0 w 82"/>
                <a:gd name="T3" fmla="*/ 0 h 50"/>
                <a:gd name="T4" fmla="*/ 82 w 82"/>
                <a:gd name="T5" fmla="*/ 30 h 50"/>
                <a:gd name="T6" fmla="*/ 11 w 82"/>
                <a:gd name="T7" fmla="*/ 50 h 50"/>
                <a:gd name="T8" fmla="*/ 0 60000 65536"/>
                <a:gd name="T9" fmla="*/ 0 60000 65536"/>
                <a:gd name="T10" fmla="*/ 0 60000 65536"/>
                <a:gd name="T11" fmla="*/ 0 60000 65536"/>
                <a:gd name="T12" fmla="*/ 0 w 82"/>
                <a:gd name="T13" fmla="*/ 0 h 50"/>
                <a:gd name="T14" fmla="*/ 82 w 82"/>
                <a:gd name="T15" fmla="*/ 50 h 50"/>
              </a:gdLst>
              <a:ahLst/>
              <a:cxnLst>
                <a:cxn ang="T8">
                  <a:pos x="T0" y="T1"/>
                </a:cxn>
                <a:cxn ang="T9">
                  <a:pos x="T2" y="T3"/>
                </a:cxn>
                <a:cxn ang="T10">
                  <a:pos x="T4" y="T5"/>
                </a:cxn>
                <a:cxn ang="T11">
                  <a:pos x="T6" y="T7"/>
                </a:cxn>
              </a:cxnLst>
              <a:rect l="T12" t="T13" r="T14" b="T15"/>
              <a:pathLst>
                <a:path w="82" h="50">
                  <a:moveTo>
                    <a:pt x="11" y="50"/>
                  </a:moveTo>
                  <a:lnTo>
                    <a:pt x="0" y="0"/>
                  </a:lnTo>
                  <a:lnTo>
                    <a:pt x="82" y="30"/>
                  </a:lnTo>
                  <a:lnTo>
                    <a:pt x="11" y="50"/>
                  </a:lnTo>
                  <a:close/>
                </a:path>
              </a:pathLst>
            </a:custGeom>
            <a:solidFill>
              <a:srgbClr val="9F8300"/>
            </a:solidFill>
            <a:ln w="0">
              <a:solidFill>
                <a:srgbClr val="000000"/>
              </a:solidFill>
              <a:round/>
              <a:headEnd/>
              <a:tailEnd/>
            </a:ln>
          </p:spPr>
          <p:txBody>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grpSp>
      <p:sp>
        <p:nvSpPr>
          <p:cNvPr id="184766" name="AutoShape 446"/>
          <p:cNvSpPr>
            <a:spLocks noChangeArrowheads="1"/>
          </p:cNvSpPr>
          <p:nvPr/>
        </p:nvSpPr>
        <p:spPr bwMode="auto">
          <a:xfrm>
            <a:off x="4495800" y="1981200"/>
            <a:ext cx="3505200" cy="685800"/>
          </a:xfrm>
          <a:prstGeom prst="wedgeRoundRectCallout">
            <a:avLst>
              <a:gd name="adj1" fmla="val -41620"/>
              <a:gd name="adj2" fmla="val 135417"/>
              <a:gd name="adj3" fmla="val 16667"/>
            </a:avLst>
          </a:prstGeom>
          <a:solidFill>
            <a:schemeClr val="bg1"/>
          </a:solidFill>
          <a:ln w="28575" algn="ctr">
            <a:solidFill>
              <a:schemeClr val="tx1"/>
            </a:solidFill>
            <a:miter lim="800000"/>
            <a:headEnd/>
            <a:tailEnd/>
          </a:ln>
          <a:effectLst>
            <a:outerShdw dist="35921" dir="2700000" algn="ctr" rotWithShape="0">
              <a:schemeClr val="bg2"/>
            </a:outerShdw>
          </a:effectLst>
        </p:spPr>
        <p:txBody>
          <a:bodyPr anchor="ctr"/>
          <a:lstStyle/>
          <a:p>
            <a:pPr algn="ctr">
              <a:defRPr/>
            </a:pPr>
            <a:r>
              <a:rPr lang="en-US" sz="2800">
                <a:latin typeface="Arial" charset="0"/>
              </a:rPr>
              <a:t>I got an “A+.”</a:t>
            </a:r>
          </a:p>
        </p:txBody>
      </p:sp>
    </p:spTree>
    <p:extLst>
      <p:ext uri="{BB962C8B-B14F-4D97-AF65-F5344CB8AC3E}">
        <p14:creationId xmlns:p14="http://schemas.microsoft.com/office/powerpoint/2010/main" val="51086075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4765"/>
                                        </p:tgtEl>
                                        <p:attrNameLst>
                                          <p:attrName>style.visibility</p:attrName>
                                        </p:attrNameLst>
                                      </p:cBhvr>
                                      <p:to>
                                        <p:strVal val="visible"/>
                                      </p:to>
                                    </p:set>
                                    <p:animEffect transition="in" filter="wipe(down)">
                                      <p:cBhvr>
                                        <p:cTn id="7" dur="500"/>
                                        <p:tgtEl>
                                          <p:spTgt spid="184765"/>
                                        </p:tgtEl>
                                      </p:cBhvr>
                                    </p:animEffect>
                                  </p:childTnLst>
                                  <p:subTnLst>
                                    <p:set>
                                      <p:cBhvr override="childStyle">
                                        <p:cTn dur="1" fill="hold" display="0" masterRel="nextClick" afterEffect="1"/>
                                        <p:tgtEl>
                                          <p:spTgt spid="184765"/>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84766"/>
                                        </p:tgtEl>
                                        <p:attrNameLst>
                                          <p:attrName>style.visibility</p:attrName>
                                        </p:attrNameLst>
                                      </p:cBhvr>
                                      <p:to>
                                        <p:strVal val="visible"/>
                                      </p:to>
                                    </p:set>
                                    <p:animEffect transition="in" filter="wipe(down)">
                                      <p:cBhvr>
                                        <p:cTn id="12" dur="500"/>
                                        <p:tgtEl>
                                          <p:spTgt spid="184766"/>
                                        </p:tgtEl>
                                      </p:cBhvr>
                                    </p:animEffect>
                                  </p:childTnLst>
                                  <p:subTnLst>
                                    <p:set>
                                      <p:cBhvr override="childStyle">
                                        <p:cTn dur="1" fill="hold" display="0" masterRel="nextClick" afterEffect="1"/>
                                        <p:tgtEl>
                                          <p:spTgt spid="184766"/>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84767"/>
                                        </p:tgtEl>
                                        <p:attrNameLst>
                                          <p:attrName>style.visibility</p:attrName>
                                        </p:attrNameLst>
                                      </p:cBhvr>
                                      <p:to>
                                        <p:strVal val="visible"/>
                                      </p:to>
                                    </p:set>
                                    <p:animEffect transition="in" filter="wipe(down)">
                                      <p:cBhvr>
                                        <p:cTn id="17" dur="500"/>
                                        <p:tgtEl>
                                          <p:spTgt spid="184767"/>
                                        </p:tgtEl>
                                      </p:cBhvr>
                                    </p:animEffect>
                                  </p:childTnLst>
                                  <p:subTnLst>
                                    <p:set>
                                      <p:cBhvr override="childStyle">
                                        <p:cTn dur="1" fill="hold" display="0" masterRel="nextClick" afterEffect="1"/>
                                        <p:tgtEl>
                                          <p:spTgt spid="184767"/>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84768"/>
                                        </p:tgtEl>
                                        <p:attrNameLst>
                                          <p:attrName>style.visibility</p:attrName>
                                        </p:attrNameLst>
                                      </p:cBhvr>
                                      <p:to>
                                        <p:strVal val="visible"/>
                                      </p:to>
                                    </p:set>
                                    <p:animEffect transition="in" filter="wipe(down)">
                                      <p:cBhvr>
                                        <p:cTn id="22" dur="500"/>
                                        <p:tgtEl>
                                          <p:spTgt spid="184768"/>
                                        </p:tgtEl>
                                      </p:cBhvr>
                                    </p:animEffect>
                                  </p:childTnLst>
                                  <p:subTnLst>
                                    <p:set>
                                      <p:cBhvr override="childStyle">
                                        <p:cTn dur="1" fill="hold" display="0" masterRel="nextClick" afterEffect="1"/>
                                        <p:tgtEl>
                                          <p:spTgt spid="184768"/>
                                        </p:tgtEl>
                                        <p:attrNameLst>
                                          <p:attrName>style.visibility</p:attrName>
                                        </p:attrNameLst>
                                      </p:cBhvr>
                                      <p:to>
                                        <p:strVal val="hidden"/>
                                      </p:to>
                                    </p:set>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84769"/>
                                        </p:tgtEl>
                                        <p:attrNameLst>
                                          <p:attrName>style.visibility</p:attrName>
                                        </p:attrNameLst>
                                      </p:cBhvr>
                                      <p:to>
                                        <p:strVal val="visible"/>
                                      </p:to>
                                    </p:set>
                                    <p:animEffect transition="in" filter="wipe(down)">
                                      <p:cBhvr>
                                        <p:cTn id="27" dur="500"/>
                                        <p:tgtEl>
                                          <p:spTgt spid="184769"/>
                                        </p:tgtEl>
                                      </p:cBhvr>
                                    </p:animEffect>
                                  </p:childTnLst>
                                  <p:subTnLst>
                                    <p:set>
                                      <p:cBhvr override="childStyle">
                                        <p:cTn dur="1" fill="hold" display="0" masterRel="nextClick" afterEffect="1"/>
                                        <p:tgtEl>
                                          <p:spTgt spid="184769"/>
                                        </p:tgtEl>
                                        <p:attrNameLst>
                                          <p:attrName>style.visibility</p:attrName>
                                        </p:attrNameLst>
                                      </p:cBhvr>
                                      <p:to>
                                        <p:strVal val="hidden"/>
                                      </p:to>
                                    </p:set>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84770"/>
                                        </p:tgtEl>
                                        <p:attrNameLst>
                                          <p:attrName>style.visibility</p:attrName>
                                        </p:attrNameLst>
                                      </p:cBhvr>
                                      <p:to>
                                        <p:strVal val="visible"/>
                                      </p:to>
                                    </p:set>
                                    <p:animEffect transition="in" filter="wipe(down)">
                                      <p:cBhvr>
                                        <p:cTn id="32" dur="500"/>
                                        <p:tgtEl>
                                          <p:spTgt spid="184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769" grpId="0" animBg="1"/>
      <p:bldP spid="184770" grpId="0" animBg="1"/>
      <p:bldP spid="184767" grpId="0" animBg="1"/>
      <p:bldP spid="184768" grpId="0" animBg="1"/>
      <p:bldP spid="184765" grpId="0" animBg="1"/>
      <p:bldP spid="184766"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Use &amp; </a:t>
            </a:r>
            <a:r>
              <a:rPr lang="es-MX" dirty="0" err="1" smtClean="0"/>
              <a:t>Meaning</a:t>
            </a:r>
            <a:endParaRPr lang="es-MX" dirty="0"/>
          </a:p>
        </p:txBody>
      </p:sp>
      <p:sp>
        <p:nvSpPr>
          <p:cNvPr id="3" name="Marcador de contenido 2"/>
          <p:cNvSpPr>
            <a:spLocks noGrp="1"/>
          </p:cNvSpPr>
          <p:nvPr>
            <p:ph idx="1"/>
          </p:nvPr>
        </p:nvSpPr>
        <p:spPr/>
        <p:txBody>
          <a:bodyPr/>
          <a:lstStyle/>
          <a:p>
            <a:pPr marL="0" indent="0" algn="just">
              <a:buNone/>
            </a:pPr>
            <a:r>
              <a:rPr lang="en-US" b="0" i="0" dirty="0"/>
              <a:t>Use </a:t>
            </a:r>
            <a:r>
              <a:rPr lang="en-US" b="0" i="0" dirty="0" smtClean="0">
                <a:solidFill>
                  <a:srgbClr val="FF0000"/>
                </a:solidFill>
              </a:rPr>
              <a:t>ADVERBS OF FREQUENCY </a:t>
            </a:r>
            <a:r>
              <a:rPr lang="en-US" b="0" i="0" dirty="0" smtClean="0"/>
              <a:t>to </a:t>
            </a:r>
            <a:r>
              <a:rPr lang="en-US" b="0" i="0" dirty="0"/>
              <a:t>say </a:t>
            </a:r>
            <a:r>
              <a:rPr lang="en-US" b="0" i="0" dirty="0">
                <a:solidFill>
                  <a:srgbClr val="FF0000"/>
                </a:solidFill>
              </a:rPr>
              <a:t>how often </a:t>
            </a:r>
            <a:r>
              <a:rPr lang="en-US" b="0" i="0" dirty="0" smtClean="0"/>
              <a:t>you </a:t>
            </a:r>
            <a:r>
              <a:rPr lang="en-US" b="0" i="0" dirty="0" smtClean="0">
                <a:solidFill>
                  <a:srgbClr val="FF0000"/>
                </a:solidFill>
              </a:rPr>
              <a:t>do </a:t>
            </a:r>
            <a:r>
              <a:rPr lang="en-US" b="0" i="0" dirty="0">
                <a:solidFill>
                  <a:srgbClr val="FF0000"/>
                </a:solidFill>
              </a:rPr>
              <a:t>something</a:t>
            </a:r>
            <a:r>
              <a:rPr lang="en-US" b="0" i="0" dirty="0"/>
              <a:t>. Adverbs of frequency are </a:t>
            </a:r>
            <a:r>
              <a:rPr lang="en-US" b="0" i="0" dirty="0" smtClean="0"/>
              <a:t>often used </a:t>
            </a:r>
            <a:r>
              <a:rPr lang="en-US" b="0" i="0" dirty="0"/>
              <a:t>with the present simple because </a:t>
            </a:r>
            <a:r>
              <a:rPr lang="en-US" b="0" i="0" dirty="0" smtClean="0"/>
              <a:t>they indicate </a:t>
            </a:r>
            <a:r>
              <a:rPr lang="en-US" b="0" i="0" dirty="0"/>
              <a:t>repeated or routine activities.</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981200" y="3505201"/>
            <a:ext cx="2566988" cy="2612745"/>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60169" y="3459526"/>
            <a:ext cx="2457450" cy="2704092"/>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229600" y="3464178"/>
            <a:ext cx="1852918" cy="2694788"/>
          </a:xfrm>
          <a:prstGeom prst="rect">
            <a:avLst/>
          </a:prstGeom>
        </p:spPr>
      </p:pic>
    </p:spTree>
    <p:extLst>
      <p:ext uri="{BB962C8B-B14F-4D97-AF65-F5344CB8AC3E}">
        <p14:creationId xmlns:p14="http://schemas.microsoft.com/office/powerpoint/2010/main" val="1638904648"/>
      </p:ext>
    </p:extLst>
  </p:cSld>
  <p:clrMapOvr>
    <a:masterClrMapping/>
  </p:clrMapOvr>
  <p:transition spd="slow">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AutoShape 2"/>
          <p:cNvSpPr>
            <a:spLocks noGrp="1" noChangeArrowheads="1"/>
          </p:cNvSpPr>
          <p:nvPr>
            <p:ph type="title"/>
          </p:nvPr>
        </p:nvSpPr>
        <p:spPr>
          <a:xfrm>
            <a:off x="1955800" y="228600"/>
            <a:ext cx="8280400" cy="838200"/>
          </a:xfrm>
          <a:ln w="28575"/>
        </p:spPr>
        <p:txBody>
          <a:bodyPr>
            <a:normAutofit fontScale="90000"/>
          </a:bodyPr>
          <a:lstStyle/>
          <a:p>
            <a:pPr eaLnBrk="1" hangingPunct="1">
              <a:defRPr/>
            </a:pPr>
            <a:r>
              <a:rPr lang="en-US" sz="4400"/>
              <a:t>Adverbs of Frequency 1</a:t>
            </a:r>
          </a:p>
        </p:txBody>
      </p:sp>
      <p:sp>
        <p:nvSpPr>
          <p:cNvPr id="9219" name="Text Box 4"/>
          <p:cNvSpPr txBox="1">
            <a:spLocks noChangeArrowheads="1"/>
          </p:cNvSpPr>
          <p:nvPr/>
        </p:nvSpPr>
        <p:spPr bwMode="auto">
          <a:xfrm>
            <a:off x="3098800" y="1473200"/>
            <a:ext cx="7239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dirty="0">
                <a:solidFill>
                  <a:schemeClr val="tx1"/>
                </a:solidFill>
              </a:rPr>
              <a:t>Adverbs of frequency</a:t>
            </a:r>
            <a:r>
              <a:rPr lang="en-US" sz="2800" b="0" dirty="0">
                <a:solidFill>
                  <a:schemeClr val="tx1"/>
                </a:solidFill>
              </a:rPr>
              <a:t> say </a:t>
            </a:r>
            <a:r>
              <a:rPr lang="en-US" sz="2800" dirty="0">
                <a:solidFill>
                  <a:schemeClr val="tx1"/>
                </a:solidFill>
              </a:rPr>
              <a:t>how often</a:t>
            </a:r>
            <a:r>
              <a:rPr lang="en-US" sz="2800" b="0" dirty="0">
                <a:solidFill>
                  <a:schemeClr val="tx1"/>
                </a:solidFill>
              </a:rPr>
              <a:t> something happens.</a:t>
            </a:r>
          </a:p>
        </p:txBody>
      </p:sp>
      <p:sp>
        <p:nvSpPr>
          <p:cNvPr id="185351" name="Text Box 7"/>
          <p:cNvSpPr txBox="1">
            <a:spLocks noChangeArrowheads="1"/>
          </p:cNvSpPr>
          <p:nvPr/>
        </p:nvSpPr>
        <p:spPr bwMode="auto">
          <a:xfrm>
            <a:off x="2590800" y="5257801"/>
            <a:ext cx="3733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b="0">
                <a:solidFill>
                  <a:schemeClr val="tx1"/>
                </a:solidFill>
              </a:rPr>
              <a:t>He </a:t>
            </a:r>
            <a:r>
              <a:rPr lang="en-US" sz="2800">
                <a:solidFill>
                  <a:srgbClr val="971328"/>
                </a:solidFill>
              </a:rPr>
              <a:t>always</a:t>
            </a:r>
            <a:r>
              <a:rPr lang="en-US" sz="2800" b="0">
                <a:solidFill>
                  <a:schemeClr val="tx1"/>
                </a:solidFill>
              </a:rPr>
              <a:t> studies.</a:t>
            </a:r>
          </a:p>
        </p:txBody>
      </p:sp>
      <p:pic>
        <p:nvPicPr>
          <p:cNvPr id="185372" name="Picture 28" descr="20477574"/>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76601" y="2819400"/>
            <a:ext cx="1592263"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373" name="Text Box 29"/>
          <p:cNvSpPr txBox="1">
            <a:spLocks noChangeArrowheads="1"/>
          </p:cNvSpPr>
          <p:nvPr/>
        </p:nvSpPr>
        <p:spPr bwMode="auto">
          <a:xfrm>
            <a:off x="3194050" y="6096001"/>
            <a:ext cx="1066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a:solidFill>
                  <a:srgbClr val="971328"/>
                </a:solidFill>
              </a:rPr>
              <a:t>often</a:t>
            </a:r>
            <a:endParaRPr lang="en-US" sz="2800" b="0">
              <a:solidFill>
                <a:schemeClr val="tx1"/>
              </a:solidFill>
            </a:endParaRPr>
          </a:p>
        </p:txBody>
      </p:sp>
      <p:sp>
        <p:nvSpPr>
          <p:cNvPr id="185374" name="Text Box 30"/>
          <p:cNvSpPr txBox="1">
            <a:spLocks noChangeArrowheads="1"/>
          </p:cNvSpPr>
          <p:nvPr/>
        </p:nvSpPr>
        <p:spPr bwMode="auto">
          <a:xfrm>
            <a:off x="3082925" y="5659438"/>
            <a:ext cx="1447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spcBef>
                <a:spcPct val="50000"/>
              </a:spcBef>
            </a:pPr>
            <a:r>
              <a:rPr lang="en-US" sz="2800">
                <a:solidFill>
                  <a:srgbClr val="971328"/>
                </a:solidFill>
              </a:rPr>
              <a:t>usually</a:t>
            </a:r>
            <a:endParaRPr lang="en-US" sz="2800" b="0">
              <a:solidFill>
                <a:schemeClr val="tx1"/>
              </a:solidFill>
            </a:endParaRPr>
          </a:p>
        </p:txBody>
      </p:sp>
      <p:grpSp>
        <p:nvGrpSpPr>
          <p:cNvPr id="2" name="Group 46"/>
          <p:cNvGrpSpPr>
            <a:grpSpLocks/>
          </p:cNvGrpSpPr>
          <p:nvPr/>
        </p:nvGrpSpPr>
        <p:grpSpPr bwMode="auto">
          <a:xfrm>
            <a:off x="8382000" y="2743200"/>
            <a:ext cx="1371600" cy="3810000"/>
            <a:chOff x="4320" y="1728"/>
            <a:chExt cx="864" cy="2400"/>
          </a:xfrm>
        </p:grpSpPr>
        <p:sp>
          <p:nvSpPr>
            <p:cNvPr id="9236" name="Line 32"/>
            <p:cNvSpPr>
              <a:spLocks noChangeShapeType="1"/>
            </p:cNvSpPr>
            <p:nvPr/>
          </p:nvSpPr>
          <p:spPr bwMode="auto">
            <a:xfrm>
              <a:off x="4320" y="1728"/>
              <a:ext cx="0" cy="2400"/>
            </a:xfrm>
            <a:prstGeom prst="line">
              <a:avLst/>
            </a:prstGeom>
            <a:noFill/>
            <a:ln w="762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endParaRPr lang="es-MX"/>
            </a:p>
          </p:txBody>
        </p:sp>
        <p:sp>
          <p:nvSpPr>
            <p:cNvPr id="9237" name="Text Box 33"/>
            <p:cNvSpPr txBox="1">
              <a:spLocks noChangeArrowheads="1"/>
            </p:cNvSpPr>
            <p:nvPr/>
          </p:nvSpPr>
          <p:spPr bwMode="auto">
            <a:xfrm>
              <a:off x="4560" y="1741"/>
              <a:ext cx="624" cy="288"/>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spcBef>
                  <a:spcPct val="50000"/>
                </a:spcBef>
              </a:pPr>
              <a:r>
                <a:rPr lang="en-US" sz="2400">
                  <a:solidFill>
                    <a:srgbClr val="971328"/>
                  </a:solidFill>
                </a:rPr>
                <a:t>100%</a:t>
              </a:r>
            </a:p>
          </p:txBody>
        </p:sp>
        <p:sp>
          <p:nvSpPr>
            <p:cNvPr id="9238" name="Text Box 36"/>
            <p:cNvSpPr txBox="1">
              <a:spLocks noChangeArrowheads="1"/>
            </p:cNvSpPr>
            <p:nvPr/>
          </p:nvSpPr>
          <p:spPr bwMode="auto">
            <a:xfrm>
              <a:off x="4560" y="2808"/>
              <a:ext cx="624" cy="288"/>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spcBef>
                  <a:spcPct val="50000"/>
                </a:spcBef>
              </a:pPr>
              <a:r>
                <a:rPr lang="en-US" sz="2400" dirty="0">
                  <a:solidFill>
                    <a:srgbClr val="971328"/>
                  </a:solidFill>
                </a:rPr>
                <a:t>50%</a:t>
              </a:r>
            </a:p>
          </p:txBody>
        </p:sp>
        <p:sp>
          <p:nvSpPr>
            <p:cNvPr id="9239" name="Text Box 37"/>
            <p:cNvSpPr txBox="1">
              <a:spLocks noChangeArrowheads="1"/>
            </p:cNvSpPr>
            <p:nvPr/>
          </p:nvSpPr>
          <p:spPr bwMode="auto">
            <a:xfrm>
              <a:off x="4560" y="3840"/>
              <a:ext cx="624" cy="288"/>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spcBef>
                  <a:spcPct val="50000"/>
                </a:spcBef>
              </a:pPr>
              <a:r>
                <a:rPr lang="en-US" sz="2400">
                  <a:solidFill>
                    <a:srgbClr val="971328"/>
                  </a:solidFill>
                </a:rPr>
                <a:t>0%</a:t>
              </a:r>
            </a:p>
          </p:txBody>
        </p:sp>
      </p:grpSp>
      <p:sp>
        <p:nvSpPr>
          <p:cNvPr id="185383" name="Rectangle 39"/>
          <p:cNvSpPr>
            <a:spLocks noChangeArrowheads="1"/>
          </p:cNvSpPr>
          <p:nvPr/>
        </p:nvSpPr>
        <p:spPr bwMode="auto">
          <a:xfrm>
            <a:off x="6989764" y="2819400"/>
            <a:ext cx="11049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a:t>always</a:t>
            </a:r>
          </a:p>
        </p:txBody>
      </p:sp>
      <p:sp>
        <p:nvSpPr>
          <p:cNvPr id="185384" name="Rectangle 40"/>
          <p:cNvSpPr>
            <a:spLocks noChangeArrowheads="1"/>
          </p:cNvSpPr>
          <p:nvPr/>
        </p:nvSpPr>
        <p:spPr bwMode="auto">
          <a:xfrm>
            <a:off x="6989764" y="3378200"/>
            <a:ext cx="11049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a:t>usually</a:t>
            </a:r>
          </a:p>
        </p:txBody>
      </p:sp>
      <p:sp>
        <p:nvSpPr>
          <p:cNvPr id="185385" name="Rectangle 41"/>
          <p:cNvSpPr>
            <a:spLocks noChangeArrowheads="1"/>
          </p:cNvSpPr>
          <p:nvPr/>
        </p:nvSpPr>
        <p:spPr bwMode="auto">
          <a:xfrm>
            <a:off x="6989764" y="3937000"/>
            <a:ext cx="11049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a:t>often</a:t>
            </a:r>
          </a:p>
        </p:txBody>
      </p:sp>
      <p:sp>
        <p:nvSpPr>
          <p:cNvPr id="185391" name="Text Box 47"/>
          <p:cNvSpPr txBox="1">
            <a:spLocks noChangeArrowheads="1"/>
          </p:cNvSpPr>
          <p:nvPr/>
        </p:nvSpPr>
        <p:spPr bwMode="auto">
          <a:xfrm>
            <a:off x="2230438" y="5729288"/>
            <a:ext cx="43434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b="0">
                <a:solidFill>
                  <a:schemeClr val="tx1"/>
                </a:solidFill>
              </a:rPr>
              <a:t>He </a:t>
            </a:r>
            <a:r>
              <a:rPr lang="en-US" sz="2800">
                <a:solidFill>
                  <a:srgbClr val="971328"/>
                </a:solidFill>
              </a:rPr>
              <a:t>sometimes</a:t>
            </a:r>
            <a:r>
              <a:rPr lang="en-US" sz="2800" b="0">
                <a:solidFill>
                  <a:schemeClr val="tx1"/>
                </a:solidFill>
              </a:rPr>
              <a:t> studies.</a:t>
            </a:r>
          </a:p>
        </p:txBody>
      </p:sp>
      <p:pic>
        <p:nvPicPr>
          <p:cNvPr id="185392" name="Picture 48" descr="21055581"/>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87638" y="2986089"/>
            <a:ext cx="2819400" cy="223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393" name="Rectangle 49"/>
          <p:cNvSpPr>
            <a:spLocks noChangeArrowheads="1"/>
          </p:cNvSpPr>
          <p:nvPr/>
        </p:nvSpPr>
        <p:spPr bwMode="auto">
          <a:xfrm>
            <a:off x="6684964" y="4495800"/>
            <a:ext cx="14097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a:t>sometimes</a:t>
            </a:r>
          </a:p>
        </p:txBody>
      </p:sp>
      <p:sp>
        <p:nvSpPr>
          <p:cNvPr id="185394" name="Text Box 50"/>
          <p:cNvSpPr txBox="1">
            <a:spLocks noChangeArrowheads="1"/>
          </p:cNvSpPr>
          <p:nvPr/>
        </p:nvSpPr>
        <p:spPr bwMode="auto">
          <a:xfrm>
            <a:off x="2667000" y="5334001"/>
            <a:ext cx="3352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b="0">
                <a:solidFill>
                  <a:schemeClr val="tx1"/>
                </a:solidFill>
              </a:rPr>
              <a:t>He </a:t>
            </a:r>
            <a:r>
              <a:rPr lang="en-US" sz="2800">
                <a:solidFill>
                  <a:srgbClr val="971328"/>
                </a:solidFill>
              </a:rPr>
              <a:t>rarely</a:t>
            </a:r>
            <a:r>
              <a:rPr lang="en-US" sz="2800" b="0">
                <a:solidFill>
                  <a:schemeClr val="tx1"/>
                </a:solidFill>
              </a:rPr>
              <a:t> studies.</a:t>
            </a:r>
          </a:p>
        </p:txBody>
      </p:sp>
      <p:sp>
        <p:nvSpPr>
          <p:cNvPr id="185395" name="Text Box 51"/>
          <p:cNvSpPr txBox="1">
            <a:spLocks noChangeArrowheads="1"/>
          </p:cNvSpPr>
          <p:nvPr/>
        </p:nvSpPr>
        <p:spPr bwMode="auto">
          <a:xfrm>
            <a:off x="3179763" y="5762626"/>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a:solidFill>
                  <a:srgbClr val="971328"/>
                </a:solidFill>
              </a:rPr>
              <a:t>never</a:t>
            </a:r>
            <a:endParaRPr lang="en-US" sz="2800" b="0">
              <a:solidFill>
                <a:schemeClr val="tx1"/>
              </a:solidFill>
            </a:endParaRPr>
          </a:p>
        </p:txBody>
      </p:sp>
      <p:sp>
        <p:nvSpPr>
          <p:cNvPr id="185396" name="Rectangle 52"/>
          <p:cNvSpPr>
            <a:spLocks noChangeArrowheads="1"/>
          </p:cNvSpPr>
          <p:nvPr/>
        </p:nvSpPr>
        <p:spPr bwMode="auto">
          <a:xfrm>
            <a:off x="6989764" y="6172200"/>
            <a:ext cx="11049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a:t>never</a:t>
            </a:r>
          </a:p>
        </p:txBody>
      </p:sp>
      <p:sp>
        <p:nvSpPr>
          <p:cNvPr id="185397" name="Rectangle 53"/>
          <p:cNvSpPr>
            <a:spLocks noChangeArrowheads="1"/>
          </p:cNvSpPr>
          <p:nvPr/>
        </p:nvSpPr>
        <p:spPr bwMode="auto">
          <a:xfrm>
            <a:off x="6567488" y="5613400"/>
            <a:ext cx="1527176"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dirty="0"/>
              <a:t>hardly ever</a:t>
            </a:r>
          </a:p>
        </p:txBody>
      </p:sp>
      <p:pic>
        <p:nvPicPr>
          <p:cNvPr id="185398" name="Picture 54" descr="22206639"/>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14600" y="3081339"/>
            <a:ext cx="3200400" cy="226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53"/>
          <p:cNvSpPr>
            <a:spLocks noChangeArrowheads="1"/>
          </p:cNvSpPr>
          <p:nvPr/>
        </p:nvSpPr>
        <p:spPr bwMode="auto">
          <a:xfrm>
            <a:off x="6567488" y="5054600"/>
            <a:ext cx="1527176"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dirty="0"/>
              <a:t>rarely</a:t>
            </a:r>
          </a:p>
        </p:txBody>
      </p:sp>
    </p:spTree>
    <p:extLst>
      <p:ext uri="{BB962C8B-B14F-4D97-AF65-F5344CB8AC3E}">
        <p14:creationId xmlns:p14="http://schemas.microsoft.com/office/powerpoint/2010/main" val="393751390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nodeType="withEffect">
                                  <p:stCondLst>
                                    <p:cond delay="0"/>
                                  </p:stCondLst>
                                  <p:childTnLst>
                                    <p:set>
                                      <p:cBhvr>
                                        <p:cTn id="6" dur="1" fill="hold">
                                          <p:stCondLst>
                                            <p:cond delay="0"/>
                                          </p:stCondLst>
                                        </p:cTn>
                                        <p:tgtEl>
                                          <p:spTgt spid="185372"/>
                                        </p:tgtEl>
                                        <p:attrNameLst>
                                          <p:attrName>style.visibility</p:attrName>
                                        </p:attrNameLst>
                                      </p:cBhvr>
                                      <p:to>
                                        <p:strVal val="visible"/>
                                      </p:to>
                                    </p:set>
                                    <p:animEffect transition="in" filter="strips(upRight)">
                                      <p:cBhvr>
                                        <p:cTn id="7" dur="500"/>
                                        <p:tgtEl>
                                          <p:spTgt spid="185372"/>
                                        </p:tgtEl>
                                      </p:cBhvr>
                                    </p:animEffect>
                                  </p:childTnLst>
                                </p:cTn>
                              </p:par>
                              <p:par>
                                <p:cTn id="8" presetID="17"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ppt_x</p:attrName>
                                        </p:attrNameLst>
                                      </p:cBhvr>
                                      <p:tavLst>
                                        <p:tav tm="0">
                                          <p:val>
                                            <p:strVal val="#ppt_x"/>
                                          </p:val>
                                        </p:tav>
                                        <p:tav tm="100000">
                                          <p:val>
                                            <p:strVal val="#ppt_x"/>
                                          </p:val>
                                        </p:tav>
                                      </p:tavLst>
                                    </p:anim>
                                    <p:anim calcmode="lin" valueType="num">
                                      <p:cBhvr>
                                        <p:cTn id="11" dur="500" fill="hold"/>
                                        <p:tgtEl>
                                          <p:spTgt spid="2"/>
                                        </p:tgtEl>
                                        <p:attrNameLst>
                                          <p:attrName>ppt_y</p:attrName>
                                        </p:attrNameLst>
                                      </p:cBhvr>
                                      <p:tavLst>
                                        <p:tav tm="0">
                                          <p:val>
                                            <p:strVal val="#ppt_y+#ppt_h/2"/>
                                          </p:val>
                                        </p:tav>
                                        <p:tav tm="100000">
                                          <p:val>
                                            <p:strVal val="#ppt_y"/>
                                          </p:val>
                                        </p:tav>
                                      </p:tavLst>
                                    </p:anim>
                                    <p:anim calcmode="lin" valueType="num">
                                      <p:cBhvr>
                                        <p:cTn id="12" dur="500" fill="hold"/>
                                        <p:tgtEl>
                                          <p:spTgt spid="2"/>
                                        </p:tgtEl>
                                        <p:attrNameLst>
                                          <p:attrName>ppt_w</p:attrName>
                                        </p:attrNameLst>
                                      </p:cBhvr>
                                      <p:tavLst>
                                        <p:tav tm="0">
                                          <p:val>
                                            <p:strVal val="#ppt_w"/>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8" presetClass="entr" presetSubtype="3" fill="hold" grpId="0" nodeType="clickEffect">
                                  <p:stCondLst>
                                    <p:cond delay="0"/>
                                  </p:stCondLst>
                                  <p:childTnLst>
                                    <p:set>
                                      <p:cBhvr>
                                        <p:cTn id="17" dur="1" fill="hold">
                                          <p:stCondLst>
                                            <p:cond delay="0"/>
                                          </p:stCondLst>
                                        </p:cTn>
                                        <p:tgtEl>
                                          <p:spTgt spid="185351"/>
                                        </p:tgtEl>
                                        <p:attrNameLst>
                                          <p:attrName>style.visibility</p:attrName>
                                        </p:attrNameLst>
                                      </p:cBhvr>
                                      <p:to>
                                        <p:strVal val="visible"/>
                                      </p:to>
                                    </p:set>
                                    <p:animEffect transition="in" filter="strips(upRight)">
                                      <p:cBhvr>
                                        <p:cTn id="18" dur="500"/>
                                        <p:tgtEl>
                                          <p:spTgt spid="185351"/>
                                        </p:tgtEl>
                                      </p:cBhvr>
                                    </p:animEffect>
                                  </p:childTnLst>
                                </p:cTn>
                              </p:par>
                            </p:childTnLst>
                          </p:cTn>
                        </p:par>
                        <p:par>
                          <p:cTn id="19" fill="hold" nodeType="afterGroup">
                            <p:stCondLst>
                              <p:cond delay="500"/>
                            </p:stCondLst>
                            <p:childTnLst>
                              <p:par>
                                <p:cTn id="20" presetID="50" presetClass="entr" presetSubtype="0" decel="100000" fill="hold" grpId="0" nodeType="afterEffect">
                                  <p:stCondLst>
                                    <p:cond delay="0"/>
                                  </p:stCondLst>
                                  <p:childTnLst>
                                    <p:set>
                                      <p:cBhvr>
                                        <p:cTn id="21" dur="1" fill="hold">
                                          <p:stCondLst>
                                            <p:cond delay="0"/>
                                          </p:stCondLst>
                                        </p:cTn>
                                        <p:tgtEl>
                                          <p:spTgt spid="185383"/>
                                        </p:tgtEl>
                                        <p:attrNameLst>
                                          <p:attrName>style.visibility</p:attrName>
                                        </p:attrNameLst>
                                      </p:cBhvr>
                                      <p:to>
                                        <p:strVal val="visible"/>
                                      </p:to>
                                    </p:set>
                                    <p:anim calcmode="lin" valueType="num">
                                      <p:cBhvr>
                                        <p:cTn id="22" dur="500" fill="hold"/>
                                        <p:tgtEl>
                                          <p:spTgt spid="185383"/>
                                        </p:tgtEl>
                                        <p:attrNameLst>
                                          <p:attrName>ppt_w</p:attrName>
                                        </p:attrNameLst>
                                      </p:cBhvr>
                                      <p:tavLst>
                                        <p:tav tm="0">
                                          <p:val>
                                            <p:strVal val="#ppt_w+.3"/>
                                          </p:val>
                                        </p:tav>
                                        <p:tav tm="100000">
                                          <p:val>
                                            <p:strVal val="#ppt_w"/>
                                          </p:val>
                                        </p:tav>
                                      </p:tavLst>
                                    </p:anim>
                                    <p:anim calcmode="lin" valueType="num">
                                      <p:cBhvr>
                                        <p:cTn id="23" dur="500" fill="hold"/>
                                        <p:tgtEl>
                                          <p:spTgt spid="185383"/>
                                        </p:tgtEl>
                                        <p:attrNameLst>
                                          <p:attrName>ppt_h</p:attrName>
                                        </p:attrNameLst>
                                      </p:cBhvr>
                                      <p:tavLst>
                                        <p:tav tm="0">
                                          <p:val>
                                            <p:strVal val="#ppt_h"/>
                                          </p:val>
                                        </p:tav>
                                        <p:tav tm="100000">
                                          <p:val>
                                            <p:strVal val="#ppt_h"/>
                                          </p:val>
                                        </p:tav>
                                      </p:tavLst>
                                    </p:anim>
                                    <p:animEffect transition="in" filter="fade">
                                      <p:cBhvr>
                                        <p:cTn id="24" dur="500"/>
                                        <p:tgtEl>
                                          <p:spTgt spid="185383"/>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8" presetClass="entr" presetSubtype="3" fill="hold" grpId="0" nodeType="clickEffect">
                                  <p:stCondLst>
                                    <p:cond delay="0"/>
                                  </p:stCondLst>
                                  <p:childTnLst>
                                    <p:set>
                                      <p:cBhvr>
                                        <p:cTn id="28" dur="1" fill="hold">
                                          <p:stCondLst>
                                            <p:cond delay="0"/>
                                          </p:stCondLst>
                                        </p:cTn>
                                        <p:tgtEl>
                                          <p:spTgt spid="185374"/>
                                        </p:tgtEl>
                                        <p:attrNameLst>
                                          <p:attrName>style.visibility</p:attrName>
                                        </p:attrNameLst>
                                      </p:cBhvr>
                                      <p:to>
                                        <p:strVal val="visible"/>
                                      </p:to>
                                    </p:set>
                                    <p:animEffect transition="in" filter="strips(upRight)">
                                      <p:cBhvr>
                                        <p:cTn id="29" dur="500"/>
                                        <p:tgtEl>
                                          <p:spTgt spid="185374"/>
                                        </p:tgtEl>
                                      </p:cBhvr>
                                    </p:animEffect>
                                  </p:childTnLst>
                                </p:cTn>
                              </p:par>
                            </p:childTnLst>
                          </p:cTn>
                        </p:par>
                        <p:par>
                          <p:cTn id="30" fill="hold" nodeType="afterGroup">
                            <p:stCondLst>
                              <p:cond delay="500"/>
                            </p:stCondLst>
                            <p:childTnLst>
                              <p:par>
                                <p:cTn id="31" presetID="50" presetClass="entr" presetSubtype="0" decel="100000" fill="hold" grpId="0" nodeType="afterEffect">
                                  <p:stCondLst>
                                    <p:cond delay="0"/>
                                  </p:stCondLst>
                                  <p:childTnLst>
                                    <p:set>
                                      <p:cBhvr>
                                        <p:cTn id="32" dur="1" fill="hold">
                                          <p:stCondLst>
                                            <p:cond delay="0"/>
                                          </p:stCondLst>
                                        </p:cTn>
                                        <p:tgtEl>
                                          <p:spTgt spid="185384"/>
                                        </p:tgtEl>
                                        <p:attrNameLst>
                                          <p:attrName>style.visibility</p:attrName>
                                        </p:attrNameLst>
                                      </p:cBhvr>
                                      <p:to>
                                        <p:strVal val="visible"/>
                                      </p:to>
                                    </p:set>
                                    <p:anim calcmode="lin" valueType="num">
                                      <p:cBhvr>
                                        <p:cTn id="33" dur="500" fill="hold"/>
                                        <p:tgtEl>
                                          <p:spTgt spid="185384"/>
                                        </p:tgtEl>
                                        <p:attrNameLst>
                                          <p:attrName>ppt_w</p:attrName>
                                        </p:attrNameLst>
                                      </p:cBhvr>
                                      <p:tavLst>
                                        <p:tav tm="0">
                                          <p:val>
                                            <p:strVal val="#ppt_w+.3"/>
                                          </p:val>
                                        </p:tav>
                                        <p:tav tm="100000">
                                          <p:val>
                                            <p:strVal val="#ppt_w"/>
                                          </p:val>
                                        </p:tav>
                                      </p:tavLst>
                                    </p:anim>
                                    <p:anim calcmode="lin" valueType="num">
                                      <p:cBhvr>
                                        <p:cTn id="34" dur="500" fill="hold"/>
                                        <p:tgtEl>
                                          <p:spTgt spid="185384"/>
                                        </p:tgtEl>
                                        <p:attrNameLst>
                                          <p:attrName>ppt_h</p:attrName>
                                        </p:attrNameLst>
                                      </p:cBhvr>
                                      <p:tavLst>
                                        <p:tav tm="0">
                                          <p:val>
                                            <p:strVal val="#ppt_h"/>
                                          </p:val>
                                        </p:tav>
                                        <p:tav tm="100000">
                                          <p:val>
                                            <p:strVal val="#ppt_h"/>
                                          </p:val>
                                        </p:tav>
                                      </p:tavLst>
                                    </p:anim>
                                    <p:animEffect transition="in" filter="fade">
                                      <p:cBhvr>
                                        <p:cTn id="35" dur="500"/>
                                        <p:tgtEl>
                                          <p:spTgt spid="18538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8" presetClass="entr" presetSubtype="3" fill="hold" grpId="0" nodeType="clickEffect">
                                  <p:stCondLst>
                                    <p:cond delay="0"/>
                                  </p:stCondLst>
                                  <p:childTnLst>
                                    <p:set>
                                      <p:cBhvr>
                                        <p:cTn id="39" dur="1" fill="hold">
                                          <p:stCondLst>
                                            <p:cond delay="0"/>
                                          </p:stCondLst>
                                        </p:cTn>
                                        <p:tgtEl>
                                          <p:spTgt spid="185373"/>
                                        </p:tgtEl>
                                        <p:attrNameLst>
                                          <p:attrName>style.visibility</p:attrName>
                                        </p:attrNameLst>
                                      </p:cBhvr>
                                      <p:to>
                                        <p:strVal val="visible"/>
                                      </p:to>
                                    </p:set>
                                    <p:animEffect transition="in" filter="strips(upRight)">
                                      <p:cBhvr>
                                        <p:cTn id="40" dur="500"/>
                                        <p:tgtEl>
                                          <p:spTgt spid="185373"/>
                                        </p:tgtEl>
                                      </p:cBhvr>
                                    </p:animEffect>
                                  </p:childTnLst>
                                </p:cTn>
                              </p:par>
                            </p:childTnLst>
                          </p:cTn>
                        </p:par>
                        <p:par>
                          <p:cTn id="41" fill="hold" nodeType="afterGroup">
                            <p:stCondLst>
                              <p:cond delay="500"/>
                            </p:stCondLst>
                            <p:childTnLst>
                              <p:par>
                                <p:cTn id="42" presetID="50" presetClass="entr" presetSubtype="0" decel="100000" fill="hold" grpId="0" nodeType="afterEffect">
                                  <p:stCondLst>
                                    <p:cond delay="0"/>
                                  </p:stCondLst>
                                  <p:childTnLst>
                                    <p:set>
                                      <p:cBhvr>
                                        <p:cTn id="43" dur="1" fill="hold">
                                          <p:stCondLst>
                                            <p:cond delay="0"/>
                                          </p:stCondLst>
                                        </p:cTn>
                                        <p:tgtEl>
                                          <p:spTgt spid="185385"/>
                                        </p:tgtEl>
                                        <p:attrNameLst>
                                          <p:attrName>style.visibility</p:attrName>
                                        </p:attrNameLst>
                                      </p:cBhvr>
                                      <p:to>
                                        <p:strVal val="visible"/>
                                      </p:to>
                                    </p:set>
                                    <p:anim calcmode="lin" valueType="num">
                                      <p:cBhvr>
                                        <p:cTn id="44" dur="500" fill="hold"/>
                                        <p:tgtEl>
                                          <p:spTgt spid="185385"/>
                                        </p:tgtEl>
                                        <p:attrNameLst>
                                          <p:attrName>ppt_w</p:attrName>
                                        </p:attrNameLst>
                                      </p:cBhvr>
                                      <p:tavLst>
                                        <p:tav tm="0">
                                          <p:val>
                                            <p:strVal val="#ppt_w+.3"/>
                                          </p:val>
                                        </p:tav>
                                        <p:tav tm="100000">
                                          <p:val>
                                            <p:strVal val="#ppt_w"/>
                                          </p:val>
                                        </p:tav>
                                      </p:tavLst>
                                    </p:anim>
                                    <p:anim calcmode="lin" valueType="num">
                                      <p:cBhvr>
                                        <p:cTn id="45" dur="500" fill="hold"/>
                                        <p:tgtEl>
                                          <p:spTgt spid="185385"/>
                                        </p:tgtEl>
                                        <p:attrNameLst>
                                          <p:attrName>ppt_h</p:attrName>
                                        </p:attrNameLst>
                                      </p:cBhvr>
                                      <p:tavLst>
                                        <p:tav tm="0">
                                          <p:val>
                                            <p:strVal val="#ppt_h"/>
                                          </p:val>
                                        </p:tav>
                                        <p:tav tm="100000">
                                          <p:val>
                                            <p:strVal val="#ppt_h"/>
                                          </p:val>
                                        </p:tav>
                                      </p:tavLst>
                                    </p:anim>
                                    <p:animEffect transition="in" filter="fade">
                                      <p:cBhvr>
                                        <p:cTn id="46" dur="500"/>
                                        <p:tgtEl>
                                          <p:spTgt spid="185385"/>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48" presetClass="exit" presetSubtype="0" decel="50000" fill="hold" nodeType="clickEffect">
                                  <p:stCondLst>
                                    <p:cond delay="0"/>
                                  </p:stCondLst>
                                  <p:childTnLst>
                                    <p:anim calcmode="lin" valueType="num">
                                      <p:cBhvr>
                                        <p:cTn id="50" dur="500"/>
                                        <p:tgtEl>
                                          <p:spTgt spid="185372"/>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51" dur="500"/>
                                        <p:tgtEl>
                                          <p:spTgt spid="185372"/>
                                        </p:tgtEl>
                                        <p:attrNameLst>
                                          <p:attrName>ppt_x</p:attrName>
                                        </p:attrNameLst>
                                      </p:cBhvr>
                                      <p:tavLst>
                                        <p:tav tm="0">
                                          <p:val>
                                            <p:strVal val="ppt_x"/>
                                          </p:val>
                                        </p:tav>
                                        <p:tav tm="50000">
                                          <p:val>
                                            <p:fltVal val="0.95"/>
                                          </p:val>
                                        </p:tav>
                                        <p:tav tm="100000">
                                          <p:val>
                                            <p:fltVal val="-1"/>
                                          </p:val>
                                        </p:tav>
                                      </p:tavLst>
                                    </p:anim>
                                    <p:anim calcmode="lin" valueType="num">
                                      <p:cBhvr>
                                        <p:cTn id="52" dur="500"/>
                                        <p:tgtEl>
                                          <p:spTgt spid="185372"/>
                                        </p:tgtEl>
                                        <p:attrNameLst>
                                          <p:attrName>ppt_y</p:attrName>
                                        </p:attrNameLst>
                                      </p:cBhvr>
                                      <p:tavLst>
                                        <p:tav tm="0">
                                          <p:val>
                                            <p:strVal val="ppt_y"/>
                                          </p:val>
                                        </p:tav>
                                        <p:tav tm="100000">
                                          <p:val>
                                            <p:strVal val="ppt_y"/>
                                          </p:val>
                                        </p:tav>
                                      </p:tavLst>
                                    </p:anim>
                                    <p:animEffect transition="out" filter="fade">
                                      <p:cBhvr>
                                        <p:cTn id="53" dur="500"/>
                                        <p:tgtEl>
                                          <p:spTgt spid="185372"/>
                                        </p:tgtEl>
                                      </p:cBhvr>
                                    </p:animEffect>
                                    <p:set>
                                      <p:cBhvr>
                                        <p:cTn id="54" dur="1" fill="hold">
                                          <p:stCondLst>
                                            <p:cond delay="499"/>
                                          </p:stCondLst>
                                        </p:cTn>
                                        <p:tgtEl>
                                          <p:spTgt spid="185372"/>
                                        </p:tgtEl>
                                        <p:attrNameLst>
                                          <p:attrName>style.visibility</p:attrName>
                                        </p:attrNameLst>
                                      </p:cBhvr>
                                      <p:to>
                                        <p:strVal val="hidden"/>
                                      </p:to>
                                    </p:set>
                                  </p:childTnLst>
                                </p:cTn>
                              </p:par>
                              <p:par>
                                <p:cTn id="55" presetID="48" presetClass="exit" presetSubtype="0" decel="50000" fill="hold" grpId="1" nodeType="withEffect">
                                  <p:stCondLst>
                                    <p:cond delay="0"/>
                                  </p:stCondLst>
                                  <p:childTnLst>
                                    <p:anim calcmode="lin" valueType="num">
                                      <p:cBhvr>
                                        <p:cTn id="56" dur="500"/>
                                        <p:tgtEl>
                                          <p:spTgt spid="185373"/>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57" dur="500"/>
                                        <p:tgtEl>
                                          <p:spTgt spid="185373"/>
                                        </p:tgtEl>
                                        <p:attrNameLst>
                                          <p:attrName>ppt_x</p:attrName>
                                        </p:attrNameLst>
                                      </p:cBhvr>
                                      <p:tavLst>
                                        <p:tav tm="0">
                                          <p:val>
                                            <p:strVal val="ppt_x"/>
                                          </p:val>
                                        </p:tav>
                                        <p:tav tm="50000">
                                          <p:val>
                                            <p:fltVal val="0.95"/>
                                          </p:val>
                                        </p:tav>
                                        <p:tav tm="100000">
                                          <p:val>
                                            <p:fltVal val="-1"/>
                                          </p:val>
                                        </p:tav>
                                      </p:tavLst>
                                    </p:anim>
                                    <p:anim calcmode="lin" valueType="num">
                                      <p:cBhvr>
                                        <p:cTn id="58" dur="500"/>
                                        <p:tgtEl>
                                          <p:spTgt spid="185373"/>
                                        </p:tgtEl>
                                        <p:attrNameLst>
                                          <p:attrName>ppt_y</p:attrName>
                                        </p:attrNameLst>
                                      </p:cBhvr>
                                      <p:tavLst>
                                        <p:tav tm="0">
                                          <p:val>
                                            <p:strVal val="ppt_y"/>
                                          </p:val>
                                        </p:tav>
                                        <p:tav tm="100000">
                                          <p:val>
                                            <p:strVal val="ppt_y"/>
                                          </p:val>
                                        </p:tav>
                                      </p:tavLst>
                                    </p:anim>
                                    <p:animEffect transition="out" filter="fade">
                                      <p:cBhvr>
                                        <p:cTn id="59" dur="500"/>
                                        <p:tgtEl>
                                          <p:spTgt spid="185373"/>
                                        </p:tgtEl>
                                      </p:cBhvr>
                                    </p:animEffect>
                                    <p:set>
                                      <p:cBhvr>
                                        <p:cTn id="60" dur="1" fill="hold">
                                          <p:stCondLst>
                                            <p:cond delay="499"/>
                                          </p:stCondLst>
                                        </p:cTn>
                                        <p:tgtEl>
                                          <p:spTgt spid="185373"/>
                                        </p:tgtEl>
                                        <p:attrNameLst>
                                          <p:attrName>style.visibility</p:attrName>
                                        </p:attrNameLst>
                                      </p:cBhvr>
                                      <p:to>
                                        <p:strVal val="hidden"/>
                                      </p:to>
                                    </p:set>
                                  </p:childTnLst>
                                </p:cTn>
                              </p:par>
                              <p:par>
                                <p:cTn id="61" presetID="48" presetClass="exit" presetSubtype="0" decel="50000" fill="hold" grpId="1" nodeType="withEffect">
                                  <p:stCondLst>
                                    <p:cond delay="0"/>
                                  </p:stCondLst>
                                  <p:childTnLst>
                                    <p:anim calcmode="lin" valueType="num">
                                      <p:cBhvr>
                                        <p:cTn id="62" dur="500"/>
                                        <p:tgtEl>
                                          <p:spTgt spid="185374"/>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63" dur="500"/>
                                        <p:tgtEl>
                                          <p:spTgt spid="185374"/>
                                        </p:tgtEl>
                                        <p:attrNameLst>
                                          <p:attrName>ppt_x</p:attrName>
                                        </p:attrNameLst>
                                      </p:cBhvr>
                                      <p:tavLst>
                                        <p:tav tm="0">
                                          <p:val>
                                            <p:strVal val="ppt_x"/>
                                          </p:val>
                                        </p:tav>
                                        <p:tav tm="50000">
                                          <p:val>
                                            <p:fltVal val="0.95"/>
                                          </p:val>
                                        </p:tav>
                                        <p:tav tm="100000">
                                          <p:val>
                                            <p:fltVal val="-1"/>
                                          </p:val>
                                        </p:tav>
                                      </p:tavLst>
                                    </p:anim>
                                    <p:anim calcmode="lin" valueType="num">
                                      <p:cBhvr>
                                        <p:cTn id="64" dur="500"/>
                                        <p:tgtEl>
                                          <p:spTgt spid="185374"/>
                                        </p:tgtEl>
                                        <p:attrNameLst>
                                          <p:attrName>ppt_y</p:attrName>
                                        </p:attrNameLst>
                                      </p:cBhvr>
                                      <p:tavLst>
                                        <p:tav tm="0">
                                          <p:val>
                                            <p:strVal val="ppt_y"/>
                                          </p:val>
                                        </p:tav>
                                        <p:tav tm="100000">
                                          <p:val>
                                            <p:strVal val="ppt_y"/>
                                          </p:val>
                                        </p:tav>
                                      </p:tavLst>
                                    </p:anim>
                                    <p:animEffect transition="out" filter="fade">
                                      <p:cBhvr>
                                        <p:cTn id="65" dur="500"/>
                                        <p:tgtEl>
                                          <p:spTgt spid="185374"/>
                                        </p:tgtEl>
                                      </p:cBhvr>
                                    </p:animEffect>
                                    <p:set>
                                      <p:cBhvr>
                                        <p:cTn id="66" dur="1" fill="hold">
                                          <p:stCondLst>
                                            <p:cond delay="499"/>
                                          </p:stCondLst>
                                        </p:cTn>
                                        <p:tgtEl>
                                          <p:spTgt spid="185374"/>
                                        </p:tgtEl>
                                        <p:attrNameLst>
                                          <p:attrName>style.visibility</p:attrName>
                                        </p:attrNameLst>
                                      </p:cBhvr>
                                      <p:to>
                                        <p:strVal val="hidden"/>
                                      </p:to>
                                    </p:set>
                                  </p:childTnLst>
                                </p:cTn>
                              </p:par>
                              <p:par>
                                <p:cTn id="67" presetID="48" presetClass="exit" presetSubtype="0" decel="50000" fill="hold" grpId="1" nodeType="withEffect">
                                  <p:stCondLst>
                                    <p:cond delay="0"/>
                                  </p:stCondLst>
                                  <p:childTnLst>
                                    <p:anim calcmode="lin" valueType="num">
                                      <p:cBhvr>
                                        <p:cTn id="68" dur="500"/>
                                        <p:tgtEl>
                                          <p:spTgt spid="185351"/>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69" dur="500"/>
                                        <p:tgtEl>
                                          <p:spTgt spid="185351"/>
                                        </p:tgtEl>
                                        <p:attrNameLst>
                                          <p:attrName>ppt_x</p:attrName>
                                        </p:attrNameLst>
                                      </p:cBhvr>
                                      <p:tavLst>
                                        <p:tav tm="0">
                                          <p:val>
                                            <p:strVal val="ppt_x"/>
                                          </p:val>
                                        </p:tav>
                                        <p:tav tm="50000">
                                          <p:val>
                                            <p:fltVal val="0.95"/>
                                          </p:val>
                                        </p:tav>
                                        <p:tav tm="100000">
                                          <p:val>
                                            <p:fltVal val="-1"/>
                                          </p:val>
                                        </p:tav>
                                      </p:tavLst>
                                    </p:anim>
                                    <p:anim calcmode="lin" valueType="num">
                                      <p:cBhvr>
                                        <p:cTn id="70" dur="500"/>
                                        <p:tgtEl>
                                          <p:spTgt spid="185351"/>
                                        </p:tgtEl>
                                        <p:attrNameLst>
                                          <p:attrName>ppt_y</p:attrName>
                                        </p:attrNameLst>
                                      </p:cBhvr>
                                      <p:tavLst>
                                        <p:tav tm="0">
                                          <p:val>
                                            <p:strVal val="ppt_y"/>
                                          </p:val>
                                        </p:tav>
                                        <p:tav tm="100000">
                                          <p:val>
                                            <p:strVal val="ppt_y"/>
                                          </p:val>
                                        </p:tav>
                                      </p:tavLst>
                                    </p:anim>
                                    <p:animEffect transition="out" filter="fade">
                                      <p:cBhvr>
                                        <p:cTn id="71" dur="500"/>
                                        <p:tgtEl>
                                          <p:spTgt spid="185351"/>
                                        </p:tgtEl>
                                      </p:cBhvr>
                                    </p:animEffect>
                                    <p:set>
                                      <p:cBhvr>
                                        <p:cTn id="72" dur="1" fill="hold">
                                          <p:stCondLst>
                                            <p:cond delay="499"/>
                                          </p:stCondLst>
                                        </p:cTn>
                                        <p:tgtEl>
                                          <p:spTgt spid="185351"/>
                                        </p:tgtEl>
                                        <p:attrNameLst>
                                          <p:attrName>style.visibility</p:attrName>
                                        </p:attrNameLst>
                                      </p:cBhvr>
                                      <p:to>
                                        <p:strVal val="hidden"/>
                                      </p:to>
                                    </p:set>
                                  </p:childTnLst>
                                </p:cTn>
                              </p:par>
                            </p:childTnLst>
                          </p:cTn>
                        </p:par>
                        <p:par>
                          <p:cTn id="73" fill="hold" nodeType="afterGroup">
                            <p:stCondLst>
                              <p:cond delay="500"/>
                            </p:stCondLst>
                            <p:childTnLst>
                              <p:par>
                                <p:cTn id="74" presetID="18" presetClass="entr" presetSubtype="3" fill="hold" nodeType="afterEffect">
                                  <p:stCondLst>
                                    <p:cond delay="0"/>
                                  </p:stCondLst>
                                  <p:childTnLst>
                                    <p:set>
                                      <p:cBhvr>
                                        <p:cTn id="75" dur="1" fill="hold">
                                          <p:stCondLst>
                                            <p:cond delay="0"/>
                                          </p:stCondLst>
                                        </p:cTn>
                                        <p:tgtEl>
                                          <p:spTgt spid="185392"/>
                                        </p:tgtEl>
                                        <p:attrNameLst>
                                          <p:attrName>style.visibility</p:attrName>
                                        </p:attrNameLst>
                                      </p:cBhvr>
                                      <p:to>
                                        <p:strVal val="visible"/>
                                      </p:to>
                                    </p:set>
                                    <p:animEffect transition="in" filter="strips(upRight)">
                                      <p:cBhvr>
                                        <p:cTn id="76" dur="500"/>
                                        <p:tgtEl>
                                          <p:spTgt spid="185392"/>
                                        </p:tgtEl>
                                      </p:cBhvr>
                                    </p:animEffect>
                                  </p:childTnLst>
                                </p:cTn>
                              </p:par>
                              <p:par>
                                <p:cTn id="77" presetID="18" presetClass="entr" presetSubtype="3" fill="hold" grpId="0" nodeType="withEffect">
                                  <p:stCondLst>
                                    <p:cond delay="0"/>
                                  </p:stCondLst>
                                  <p:childTnLst>
                                    <p:set>
                                      <p:cBhvr>
                                        <p:cTn id="78" dur="1" fill="hold">
                                          <p:stCondLst>
                                            <p:cond delay="0"/>
                                          </p:stCondLst>
                                        </p:cTn>
                                        <p:tgtEl>
                                          <p:spTgt spid="185391"/>
                                        </p:tgtEl>
                                        <p:attrNameLst>
                                          <p:attrName>style.visibility</p:attrName>
                                        </p:attrNameLst>
                                      </p:cBhvr>
                                      <p:to>
                                        <p:strVal val="visible"/>
                                      </p:to>
                                    </p:set>
                                    <p:animEffect transition="in" filter="strips(upRight)">
                                      <p:cBhvr>
                                        <p:cTn id="79" dur="500"/>
                                        <p:tgtEl>
                                          <p:spTgt spid="185391"/>
                                        </p:tgtEl>
                                      </p:cBhvr>
                                    </p:animEffect>
                                  </p:childTnLst>
                                </p:cTn>
                              </p:par>
                            </p:childTnLst>
                          </p:cTn>
                        </p:par>
                        <p:par>
                          <p:cTn id="80" fill="hold" nodeType="afterGroup">
                            <p:stCondLst>
                              <p:cond delay="1000"/>
                            </p:stCondLst>
                            <p:childTnLst>
                              <p:par>
                                <p:cTn id="81" presetID="50" presetClass="entr" presetSubtype="0" decel="100000" fill="hold" grpId="0" nodeType="afterEffect">
                                  <p:stCondLst>
                                    <p:cond delay="0"/>
                                  </p:stCondLst>
                                  <p:childTnLst>
                                    <p:set>
                                      <p:cBhvr>
                                        <p:cTn id="82" dur="1" fill="hold">
                                          <p:stCondLst>
                                            <p:cond delay="0"/>
                                          </p:stCondLst>
                                        </p:cTn>
                                        <p:tgtEl>
                                          <p:spTgt spid="185393"/>
                                        </p:tgtEl>
                                        <p:attrNameLst>
                                          <p:attrName>style.visibility</p:attrName>
                                        </p:attrNameLst>
                                      </p:cBhvr>
                                      <p:to>
                                        <p:strVal val="visible"/>
                                      </p:to>
                                    </p:set>
                                    <p:anim calcmode="lin" valueType="num">
                                      <p:cBhvr>
                                        <p:cTn id="83" dur="500" fill="hold"/>
                                        <p:tgtEl>
                                          <p:spTgt spid="185393"/>
                                        </p:tgtEl>
                                        <p:attrNameLst>
                                          <p:attrName>ppt_w</p:attrName>
                                        </p:attrNameLst>
                                      </p:cBhvr>
                                      <p:tavLst>
                                        <p:tav tm="0">
                                          <p:val>
                                            <p:strVal val="#ppt_w+.3"/>
                                          </p:val>
                                        </p:tav>
                                        <p:tav tm="100000">
                                          <p:val>
                                            <p:strVal val="#ppt_w"/>
                                          </p:val>
                                        </p:tav>
                                      </p:tavLst>
                                    </p:anim>
                                    <p:anim calcmode="lin" valueType="num">
                                      <p:cBhvr>
                                        <p:cTn id="84" dur="500" fill="hold"/>
                                        <p:tgtEl>
                                          <p:spTgt spid="185393"/>
                                        </p:tgtEl>
                                        <p:attrNameLst>
                                          <p:attrName>ppt_h</p:attrName>
                                        </p:attrNameLst>
                                      </p:cBhvr>
                                      <p:tavLst>
                                        <p:tav tm="0">
                                          <p:val>
                                            <p:strVal val="#ppt_h"/>
                                          </p:val>
                                        </p:tav>
                                        <p:tav tm="100000">
                                          <p:val>
                                            <p:strVal val="#ppt_h"/>
                                          </p:val>
                                        </p:tav>
                                      </p:tavLst>
                                    </p:anim>
                                    <p:animEffect transition="in" filter="fade">
                                      <p:cBhvr>
                                        <p:cTn id="85" dur="500"/>
                                        <p:tgtEl>
                                          <p:spTgt spid="185393"/>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48" presetClass="exit" presetSubtype="0" decel="50000" fill="hold" nodeType="clickEffect">
                                  <p:stCondLst>
                                    <p:cond delay="0"/>
                                  </p:stCondLst>
                                  <p:childTnLst>
                                    <p:anim calcmode="lin" valueType="num">
                                      <p:cBhvr>
                                        <p:cTn id="89" dur="500"/>
                                        <p:tgtEl>
                                          <p:spTgt spid="185392"/>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90" dur="500"/>
                                        <p:tgtEl>
                                          <p:spTgt spid="185392"/>
                                        </p:tgtEl>
                                        <p:attrNameLst>
                                          <p:attrName>ppt_x</p:attrName>
                                        </p:attrNameLst>
                                      </p:cBhvr>
                                      <p:tavLst>
                                        <p:tav tm="0">
                                          <p:val>
                                            <p:strVal val="ppt_x"/>
                                          </p:val>
                                        </p:tav>
                                        <p:tav tm="50000">
                                          <p:val>
                                            <p:fltVal val="0.95"/>
                                          </p:val>
                                        </p:tav>
                                        <p:tav tm="100000">
                                          <p:val>
                                            <p:fltVal val="-1"/>
                                          </p:val>
                                        </p:tav>
                                      </p:tavLst>
                                    </p:anim>
                                    <p:anim calcmode="lin" valueType="num">
                                      <p:cBhvr>
                                        <p:cTn id="91" dur="500"/>
                                        <p:tgtEl>
                                          <p:spTgt spid="185392"/>
                                        </p:tgtEl>
                                        <p:attrNameLst>
                                          <p:attrName>ppt_y</p:attrName>
                                        </p:attrNameLst>
                                      </p:cBhvr>
                                      <p:tavLst>
                                        <p:tav tm="0">
                                          <p:val>
                                            <p:strVal val="ppt_y"/>
                                          </p:val>
                                        </p:tav>
                                        <p:tav tm="100000">
                                          <p:val>
                                            <p:strVal val="ppt_y"/>
                                          </p:val>
                                        </p:tav>
                                      </p:tavLst>
                                    </p:anim>
                                    <p:animEffect transition="out" filter="fade">
                                      <p:cBhvr>
                                        <p:cTn id="92" dur="500"/>
                                        <p:tgtEl>
                                          <p:spTgt spid="185392"/>
                                        </p:tgtEl>
                                      </p:cBhvr>
                                    </p:animEffect>
                                    <p:set>
                                      <p:cBhvr>
                                        <p:cTn id="93" dur="1" fill="hold">
                                          <p:stCondLst>
                                            <p:cond delay="499"/>
                                          </p:stCondLst>
                                        </p:cTn>
                                        <p:tgtEl>
                                          <p:spTgt spid="185392"/>
                                        </p:tgtEl>
                                        <p:attrNameLst>
                                          <p:attrName>style.visibility</p:attrName>
                                        </p:attrNameLst>
                                      </p:cBhvr>
                                      <p:to>
                                        <p:strVal val="hidden"/>
                                      </p:to>
                                    </p:set>
                                  </p:childTnLst>
                                </p:cTn>
                              </p:par>
                              <p:par>
                                <p:cTn id="94" presetID="48" presetClass="exit" presetSubtype="0" decel="50000" fill="hold" grpId="1" nodeType="withEffect">
                                  <p:stCondLst>
                                    <p:cond delay="0"/>
                                  </p:stCondLst>
                                  <p:childTnLst>
                                    <p:anim calcmode="lin" valueType="num">
                                      <p:cBhvr>
                                        <p:cTn id="95" dur="500"/>
                                        <p:tgtEl>
                                          <p:spTgt spid="185391"/>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96" dur="500"/>
                                        <p:tgtEl>
                                          <p:spTgt spid="185391"/>
                                        </p:tgtEl>
                                        <p:attrNameLst>
                                          <p:attrName>ppt_x</p:attrName>
                                        </p:attrNameLst>
                                      </p:cBhvr>
                                      <p:tavLst>
                                        <p:tav tm="0">
                                          <p:val>
                                            <p:strVal val="ppt_x"/>
                                          </p:val>
                                        </p:tav>
                                        <p:tav tm="50000">
                                          <p:val>
                                            <p:fltVal val="0.95"/>
                                          </p:val>
                                        </p:tav>
                                        <p:tav tm="100000">
                                          <p:val>
                                            <p:fltVal val="-1"/>
                                          </p:val>
                                        </p:tav>
                                      </p:tavLst>
                                    </p:anim>
                                    <p:anim calcmode="lin" valueType="num">
                                      <p:cBhvr>
                                        <p:cTn id="97" dur="500"/>
                                        <p:tgtEl>
                                          <p:spTgt spid="185391"/>
                                        </p:tgtEl>
                                        <p:attrNameLst>
                                          <p:attrName>ppt_y</p:attrName>
                                        </p:attrNameLst>
                                      </p:cBhvr>
                                      <p:tavLst>
                                        <p:tav tm="0">
                                          <p:val>
                                            <p:strVal val="ppt_y"/>
                                          </p:val>
                                        </p:tav>
                                        <p:tav tm="100000">
                                          <p:val>
                                            <p:strVal val="ppt_y"/>
                                          </p:val>
                                        </p:tav>
                                      </p:tavLst>
                                    </p:anim>
                                    <p:animEffect transition="out" filter="fade">
                                      <p:cBhvr>
                                        <p:cTn id="98" dur="500"/>
                                        <p:tgtEl>
                                          <p:spTgt spid="185391"/>
                                        </p:tgtEl>
                                      </p:cBhvr>
                                    </p:animEffect>
                                    <p:set>
                                      <p:cBhvr>
                                        <p:cTn id="99" dur="1" fill="hold">
                                          <p:stCondLst>
                                            <p:cond delay="499"/>
                                          </p:stCondLst>
                                        </p:cTn>
                                        <p:tgtEl>
                                          <p:spTgt spid="185391"/>
                                        </p:tgtEl>
                                        <p:attrNameLst>
                                          <p:attrName>style.visibility</p:attrName>
                                        </p:attrNameLst>
                                      </p:cBhvr>
                                      <p:to>
                                        <p:strVal val="hidden"/>
                                      </p:to>
                                    </p:set>
                                  </p:childTnLst>
                                </p:cTn>
                              </p:par>
                            </p:childTnLst>
                          </p:cTn>
                        </p:par>
                        <p:par>
                          <p:cTn id="100" fill="hold" nodeType="afterGroup">
                            <p:stCondLst>
                              <p:cond delay="500"/>
                            </p:stCondLst>
                            <p:childTnLst>
                              <p:par>
                                <p:cTn id="101" presetID="18" presetClass="entr" presetSubtype="3" fill="hold" nodeType="afterEffect">
                                  <p:stCondLst>
                                    <p:cond delay="0"/>
                                  </p:stCondLst>
                                  <p:childTnLst>
                                    <p:set>
                                      <p:cBhvr>
                                        <p:cTn id="102" dur="1" fill="hold">
                                          <p:stCondLst>
                                            <p:cond delay="0"/>
                                          </p:stCondLst>
                                        </p:cTn>
                                        <p:tgtEl>
                                          <p:spTgt spid="185398"/>
                                        </p:tgtEl>
                                        <p:attrNameLst>
                                          <p:attrName>style.visibility</p:attrName>
                                        </p:attrNameLst>
                                      </p:cBhvr>
                                      <p:to>
                                        <p:strVal val="visible"/>
                                      </p:to>
                                    </p:set>
                                    <p:animEffect transition="in" filter="strips(upRight)">
                                      <p:cBhvr>
                                        <p:cTn id="103" dur="500"/>
                                        <p:tgtEl>
                                          <p:spTgt spid="185398"/>
                                        </p:tgtEl>
                                      </p:cBhvr>
                                    </p:animEffect>
                                  </p:childTnLst>
                                </p:cTn>
                              </p:par>
                              <p:par>
                                <p:cTn id="104" presetID="18" presetClass="entr" presetSubtype="3" fill="hold" grpId="0" nodeType="withEffect">
                                  <p:stCondLst>
                                    <p:cond delay="0"/>
                                  </p:stCondLst>
                                  <p:childTnLst>
                                    <p:set>
                                      <p:cBhvr>
                                        <p:cTn id="105" dur="1" fill="hold">
                                          <p:stCondLst>
                                            <p:cond delay="0"/>
                                          </p:stCondLst>
                                        </p:cTn>
                                        <p:tgtEl>
                                          <p:spTgt spid="185394"/>
                                        </p:tgtEl>
                                        <p:attrNameLst>
                                          <p:attrName>style.visibility</p:attrName>
                                        </p:attrNameLst>
                                      </p:cBhvr>
                                      <p:to>
                                        <p:strVal val="visible"/>
                                      </p:to>
                                    </p:set>
                                    <p:animEffect transition="in" filter="strips(upRight)">
                                      <p:cBhvr>
                                        <p:cTn id="106" dur="500"/>
                                        <p:tgtEl>
                                          <p:spTgt spid="185394"/>
                                        </p:tgtEl>
                                      </p:cBhvr>
                                    </p:animEffect>
                                  </p:childTnLst>
                                </p:cTn>
                              </p:par>
                            </p:childTnLst>
                          </p:cTn>
                        </p:par>
                      </p:childTnLst>
                    </p:cTn>
                  </p:par>
                  <p:par>
                    <p:cTn id="107" fill="hold" nodeType="clickPar">
                      <p:stCondLst>
                        <p:cond delay="indefinite"/>
                      </p:stCondLst>
                      <p:childTnLst>
                        <p:par>
                          <p:cTn id="108" fill="hold" nodeType="withGroup">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25"/>
                                        </p:tgtEl>
                                        <p:attrNameLst>
                                          <p:attrName>style.visibility</p:attrName>
                                        </p:attrNameLst>
                                      </p:cBhvr>
                                      <p:to>
                                        <p:strVal val="visible"/>
                                      </p:to>
                                    </p:set>
                                  </p:childTnLst>
                                </p:cTn>
                              </p:par>
                            </p:childTnLst>
                          </p:cTn>
                        </p:par>
                        <p:par>
                          <p:cTn id="111" fill="hold">
                            <p:stCondLst>
                              <p:cond delay="0"/>
                            </p:stCondLst>
                            <p:childTnLst>
                              <p:par>
                                <p:cTn id="112" presetID="50" presetClass="entr" presetSubtype="0" decel="100000" fill="hold" grpId="0" nodeType="afterEffect">
                                  <p:stCondLst>
                                    <p:cond delay="0"/>
                                  </p:stCondLst>
                                  <p:childTnLst>
                                    <p:set>
                                      <p:cBhvr>
                                        <p:cTn id="113" dur="1" fill="hold">
                                          <p:stCondLst>
                                            <p:cond delay="0"/>
                                          </p:stCondLst>
                                        </p:cTn>
                                        <p:tgtEl>
                                          <p:spTgt spid="185397"/>
                                        </p:tgtEl>
                                        <p:attrNameLst>
                                          <p:attrName>style.visibility</p:attrName>
                                        </p:attrNameLst>
                                      </p:cBhvr>
                                      <p:to>
                                        <p:strVal val="visible"/>
                                      </p:to>
                                    </p:set>
                                    <p:anim calcmode="lin" valueType="num">
                                      <p:cBhvr>
                                        <p:cTn id="114" dur="500" fill="hold"/>
                                        <p:tgtEl>
                                          <p:spTgt spid="185397"/>
                                        </p:tgtEl>
                                        <p:attrNameLst>
                                          <p:attrName>ppt_w</p:attrName>
                                        </p:attrNameLst>
                                      </p:cBhvr>
                                      <p:tavLst>
                                        <p:tav tm="0">
                                          <p:val>
                                            <p:strVal val="#ppt_w+.3"/>
                                          </p:val>
                                        </p:tav>
                                        <p:tav tm="100000">
                                          <p:val>
                                            <p:strVal val="#ppt_w"/>
                                          </p:val>
                                        </p:tav>
                                      </p:tavLst>
                                    </p:anim>
                                    <p:anim calcmode="lin" valueType="num">
                                      <p:cBhvr>
                                        <p:cTn id="115" dur="500" fill="hold"/>
                                        <p:tgtEl>
                                          <p:spTgt spid="185397"/>
                                        </p:tgtEl>
                                        <p:attrNameLst>
                                          <p:attrName>ppt_h</p:attrName>
                                        </p:attrNameLst>
                                      </p:cBhvr>
                                      <p:tavLst>
                                        <p:tav tm="0">
                                          <p:val>
                                            <p:strVal val="#ppt_h"/>
                                          </p:val>
                                        </p:tav>
                                        <p:tav tm="100000">
                                          <p:val>
                                            <p:strVal val="#ppt_h"/>
                                          </p:val>
                                        </p:tav>
                                      </p:tavLst>
                                    </p:anim>
                                    <p:animEffect transition="in" filter="fade">
                                      <p:cBhvr>
                                        <p:cTn id="116" dur="500"/>
                                        <p:tgtEl>
                                          <p:spTgt spid="185397"/>
                                        </p:tgtEl>
                                      </p:cBhvr>
                                    </p:animEffect>
                                  </p:childTnLst>
                                </p:cTn>
                              </p:par>
                            </p:childTnLst>
                          </p:cTn>
                        </p:par>
                      </p:childTnLst>
                    </p:cTn>
                  </p:par>
                  <p:par>
                    <p:cTn id="117" fill="hold">
                      <p:stCondLst>
                        <p:cond delay="indefinite"/>
                      </p:stCondLst>
                      <p:childTnLst>
                        <p:par>
                          <p:cTn id="118" fill="hold">
                            <p:stCondLst>
                              <p:cond delay="0"/>
                            </p:stCondLst>
                            <p:childTnLst>
                              <p:par>
                                <p:cTn id="119" presetID="18" presetClass="entr" presetSubtype="3" fill="hold" grpId="0" nodeType="clickEffect">
                                  <p:stCondLst>
                                    <p:cond delay="0"/>
                                  </p:stCondLst>
                                  <p:childTnLst>
                                    <p:set>
                                      <p:cBhvr>
                                        <p:cTn id="120" dur="1" fill="hold">
                                          <p:stCondLst>
                                            <p:cond delay="0"/>
                                          </p:stCondLst>
                                        </p:cTn>
                                        <p:tgtEl>
                                          <p:spTgt spid="185395"/>
                                        </p:tgtEl>
                                        <p:attrNameLst>
                                          <p:attrName>style.visibility</p:attrName>
                                        </p:attrNameLst>
                                      </p:cBhvr>
                                      <p:to>
                                        <p:strVal val="visible"/>
                                      </p:to>
                                    </p:set>
                                    <p:animEffect transition="in" filter="strips(upRight)">
                                      <p:cBhvr>
                                        <p:cTn id="121" dur="500"/>
                                        <p:tgtEl>
                                          <p:spTgt spid="185395"/>
                                        </p:tgtEl>
                                      </p:cBhvr>
                                    </p:animEffect>
                                  </p:childTnLst>
                                </p:cTn>
                              </p:par>
                            </p:childTnLst>
                          </p:cTn>
                        </p:par>
                        <p:par>
                          <p:cTn id="122" fill="hold">
                            <p:stCondLst>
                              <p:cond delay="500"/>
                            </p:stCondLst>
                            <p:childTnLst>
                              <p:par>
                                <p:cTn id="123" presetID="50" presetClass="entr" presetSubtype="0" decel="100000" fill="hold" grpId="0" nodeType="afterEffect">
                                  <p:stCondLst>
                                    <p:cond delay="0"/>
                                  </p:stCondLst>
                                  <p:childTnLst>
                                    <p:set>
                                      <p:cBhvr>
                                        <p:cTn id="124" dur="1" fill="hold">
                                          <p:stCondLst>
                                            <p:cond delay="0"/>
                                          </p:stCondLst>
                                        </p:cTn>
                                        <p:tgtEl>
                                          <p:spTgt spid="185396"/>
                                        </p:tgtEl>
                                        <p:attrNameLst>
                                          <p:attrName>style.visibility</p:attrName>
                                        </p:attrNameLst>
                                      </p:cBhvr>
                                      <p:to>
                                        <p:strVal val="visible"/>
                                      </p:to>
                                    </p:set>
                                    <p:anim calcmode="lin" valueType="num">
                                      <p:cBhvr>
                                        <p:cTn id="125" dur="500" fill="hold"/>
                                        <p:tgtEl>
                                          <p:spTgt spid="185396"/>
                                        </p:tgtEl>
                                        <p:attrNameLst>
                                          <p:attrName>ppt_w</p:attrName>
                                        </p:attrNameLst>
                                      </p:cBhvr>
                                      <p:tavLst>
                                        <p:tav tm="0">
                                          <p:val>
                                            <p:strVal val="#ppt_w+.3"/>
                                          </p:val>
                                        </p:tav>
                                        <p:tav tm="100000">
                                          <p:val>
                                            <p:strVal val="#ppt_w"/>
                                          </p:val>
                                        </p:tav>
                                      </p:tavLst>
                                    </p:anim>
                                    <p:anim calcmode="lin" valueType="num">
                                      <p:cBhvr>
                                        <p:cTn id="126" dur="500" fill="hold"/>
                                        <p:tgtEl>
                                          <p:spTgt spid="185396"/>
                                        </p:tgtEl>
                                        <p:attrNameLst>
                                          <p:attrName>ppt_h</p:attrName>
                                        </p:attrNameLst>
                                      </p:cBhvr>
                                      <p:tavLst>
                                        <p:tav tm="0">
                                          <p:val>
                                            <p:strVal val="#ppt_h"/>
                                          </p:val>
                                        </p:tav>
                                        <p:tav tm="100000">
                                          <p:val>
                                            <p:strVal val="#ppt_h"/>
                                          </p:val>
                                        </p:tav>
                                      </p:tavLst>
                                    </p:anim>
                                    <p:animEffect transition="in" filter="fade">
                                      <p:cBhvr>
                                        <p:cTn id="127" dur="500"/>
                                        <p:tgtEl>
                                          <p:spTgt spid="185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51" grpId="0"/>
      <p:bldP spid="185351" grpId="1"/>
      <p:bldP spid="185373" grpId="0"/>
      <p:bldP spid="185373" grpId="1"/>
      <p:bldP spid="185374" grpId="0"/>
      <p:bldP spid="185374" grpId="1"/>
      <p:bldP spid="185383" grpId="0" animBg="1"/>
      <p:bldP spid="185384" grpId="0" animBg="1"/>
      <p:bldP spid="185385" grpId="0" animBg="1"/>
      <p:bldP spid="185391" grpId="0"/>
      <p:bldP spid="185391" grpId="1"/>
      <p:bldP spid="185393" grpId="0" animBg="1"/>
      <p:bldP spid="185394" grpId="0"/>
      <p:bldP spid="185395" grpId="0"/>
      <p:bldP spid="185396" grpId="0" animBg="1"/>
      <p:bldP spid="185397" grpId="0" animBg="1"/>
      <p:bldP spid="25"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9" name="Rectangle 9"/>
          <p:cNvSpPr>
            <a:spLocks noChangeArrowheads="1"/>
          </p:cNvSpPr>
          <p:nvPr/>
        </p:nvSpPr>
        <p:spPr bwMode="auto">
          <a:xfrm>
            <a:off x="5962650" y="3352800"/>
            <a:ext cx="381000" cy="533400"/>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189447" name="Text Box 7"/>
          <p:cNvSpPr txBox="1">
            <a:spLocks noChangeArrowheads="1"/>
          </p:cNvSpPr>
          <p:nvPr/>
        </p:nvSpPr>
        <p:spPr bwMode="auto">
          <a:xfrm>
            <a:off x="5181600" y="3367088"/>
            <a:ext cx="4267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b="0">
                <a:solidFill>
                  <a:schemeClr val="tx1"/>
                </a:solidFill>
              </a:rPr>
              <a:t>She </a:t>
            </a:r>
            <a:r>
              <a:rPr lang="en-US" sz="2800">
                <a:solidFill>
                  <a:schemeClr val="tx1"/>
                </a:solidFill>
              </a:rPr>
              <a:t>is </a:t>
            </a:r>
            <a:r>
              <a:rPr lang="en-US" sz="2800">
                <a:solidFill>
                  <a:srgbClr val="971328"/>
                </a:solidFill>
              </a:rPr>
              <a:t>sometimes</a:t>
            </a:r>
            <a:r>
              <a:rPr lang="en-US" sz="2800" b="0">
                <a:solidFill>
                  <a:schemeClr val="tx1"/>
                </a:solidFill>
              </a:rPr>
              <a:t> late.</a:t>
            </a:r>
          </a:p>
        </p:txBody>
      </p:sp>
      <p:sp>
        <p:nvSpPr>
          <p:cNvPr id="189450" name="Rectangle 10"/>
          <p:cNvSpPr>
            <a:spLocks noChangeArrowheads="1"/>
          </p:cNvSpPr>
          <p:nvPr/>
        </p:nvSpPr>
        <p:spPr bwMode="auto">
          <a:xfrm>
            <a:off x="4364038" y="5430838"/>
            <a:ext cx="588962" cy="533400"/>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189442" name="AutoShape 2"/>
          <p:cNvSpPr>
            <a:spLocks noGrp="1" noChangeArrowheads="1"/>
          </p:cNvSpPr>
          <p:nvPr>
            <p:ph type="title"/>
          </p:nvPr>
        </p:nvSpPr>
        <p:spPr>
          <a:xfrm>
            <a:off x="1608931" y="227014"/>
            <a:ext cx="8974138" cy="841375"/>
          </a:xfrm>
          <a:ln w="28575"/>
        </p:spPr>
        <p:txBody>
          <a:bodyPr/>
          <a:lstStyle/>
          <a:p>
            <a:pPr eaLnBrk="1" hangingPunct="1">
              <a:defRPr/>
            </a:pPr>
            <a:r>
              <a:rPr lang="en-US" sz="4400"/>
              <a:t>Adverbs of Frequency 2</a:t>
            </a:r>
          </a:p>
        </p:txBody>
      </p:sp>
      <p:sp>
        <p:nvSpPr>
          <p:cNvPr id="10246" name="Text Box 3"/>
          <p:cNvSpPr txBox="1">
            <a:spLocks noChangeArrowheads="1"/>
          </p:cNvSpPr>
          <p:nvPr/>
        </p:nvSpPr>
        <p:spPr bwMode="auto">
          <a:xfrm>
            <a:off x="3098800" y="1473200"/>
            <a:ext cx="7239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b="0" dirty="0">
                <a:solidFill>
                  <a:schemeClr val="tx1"/>
                </a:solidFill>
              </a:rPr>
              <a:t>Adverbs of frequency come</a:t>
            </a:r>
            <a:r>
              <a:rPr lang="en-US" sz="2800" dirty="0">
                <a:solidFill>
                  <a:schemeClr val="tx1"/>
                </a:solidFill>
              </a:rPr>
              <a:t> </a:t>
            </a:r>
            <a:r>
              <a:rPr lang="en-US" sz="2800" dirty="0">
                <a:solidFill>
                  <a:srgbClr val="FF0000"/>
                </a:solidFill>
              </a:rPr>
              <a:t>after</a:t>
            </a:r>
            <a:r>
              <a:rPr lang="en-US" sz="2800" dirty="0">
                <a:solidFill>
                  <a:schemeClr val="tx1"/>
                </a:solidFill>
              </a:rPr>
              <a:t> </a:t>
            </a:r>
            <a:r>
              <a:rPr lang="en-US" sz="2800" b="0" dirty="0">
                <a:solidFill>
                  <a:schemeClr val="tx1"/>
                </a:solidFill>
              </a:rPr>
              <a:t>the verb</a:t>
            </a:r>
            <a:r>
              <a:rPr lang="en-US" sz="2800" dirty="0">
                <a:solidFill>
                  <a:schemeClr val="tx1"/>
                </a:solidFill>
              </a:rPr>
              <a:t> </a:t>
            </a:r>
            <a:r>
              <a:rPr lang="en-US" sz="2800" dirty="0">
                <a:solidFill>
                  <a:srgbClr val="FF0000"/>
                </a:solidFill>
              </a:rPr>
              <a:t>to</a:t>
            </a:r>
            <a:r>
              <a:rPr lang="en-US" sz="2800" dirty="0">
                <a:solidFill>
                  <a:schemeClr val="tx1"/>
                </a:solidFill>
              </a:rPr>
              <a:t> </a:t>
            </a:r>
            <a:r>
              <a:rPr lang="en-US" sz="2800" i="1" dirty="0">
                <a:solidFill>
                  <a:srgbClr val="FF0000"/>
                </a:solidFill>
              </a:rPr>
              <a:t>be</a:t>
            </a:r>
            <a:r>
              <a:rPr lang="en-US" sz="2800" dirty="0">
                <a:solidFill>
                  <a:schemeClr val="tx1"/>
                </a:solidFill>
              </a:rPr>
              <a:t>.</a:t>
            </a:r>
          </a:p>
        </p:txBody>
      </p:sp>
      <p:pic>
        <p:nvPicPr>
          <p:cNvPr id="189444" name="Picture 4" descr="184536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33600" y="2819401"/>
            <a:ext cx="2590800"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9445" name="Picture 5" descr="7403691"/>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67600" y="4038601"/>
            <a:ext cx="2590800" cy="253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9448" name="Text Box 8"/>
          <p:cNvSpPr txBox="1">
            <a:spLocks noChangeArrowheads="1"/>
          </p:cNvSpPr>
          <p:nvPr/>
        </p:nvSpPr>
        <p:spPr bwMode="auto">
          <a:xfrm>
            <a:off x="2133600" y="5410201"/>
            <a:ext cx="5334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b="0">
                <a:solidFill>
                  <a:schemeClr val="tx1"/>
                </a:solidFill>
              </a:rPr>
              <a:t>The students </a:t>
            </a:r>
            <a:r>
              <a:rPr lang="en-US" sz="2800">
                <a:solidFill>
                  <a:schemeClr val="tx1"/>
                </a:solidFill>
              </a:rPr>
              <a:t>are </a:t>
            </a:r>
            <a:r>
              <a:rPr lang="en-US" sz="2800">
                <a:solidFill>
                  <a:srgbClr val="971328"/>
                </a:solidFill>
              </a:rPr>
              <a:t>never</a:t>
            </a:r>
            <a:r>
              <a:rPr lang="en-US" sz="2800" b="0">
                <a:solidFill>
                  <a:srgbClr val="971328"/>
                </a:solidFill>
              </a:rPr>
              <a:t> </a:t>
            </a:r>
            <a:r>
              <a:rPr lang="en-US" sz="2800" b="0">
                <a:solidFill>
                  <a:schemeClr val="tx1"/>
                </a:solidFill>
              </a:rPr>
              <a:t>bored.</a:t>
            </a:r>
          </a:p>
        </p:txBody>
      </p:sp>
    </p:spTree>
    <p:extLst>
      <p:ext uri="{BB962C8B-B14F-4D97-AF65-F5344CB8AC3E}">
        <p14:creationId xmlns:p14="http://schemas.microsoft.com/office/powerpoint/2010/main" val="65237249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nodeType="withEffect">
                                  <p:stCondLst>
                                    <p:cond delay="0"/>
                                  </p:stCondLst>
                                  <p:childTnLst>
                                    <p:set>
                                      <p:cBhvr>
                                        <p:cTn id="6" dur="1" fill="hold">
                                          <p:stCondLst>
                                            <p:cond delay="0"/>
                                          </p:stCondLst>
                                        </p:cTn>
                                        <p:tgtEl>
                                          <p:spTgt spid="189444"/>
                                        </p:tgtEl>
                                        <p:attrNameLst>
                                          <p:attrName>style.visibility</p:attrName>
                                        </p:attrNameLst>
                                      </p:cBhvr>
                                      <p:to>
                                        <p:strVal val="visible"/>
                                      </p:to>
                                    </p:set>
                                    <p:animEffect transition="in" filter="strips(upRight)">
                                      <p:cBhvr>
                                        <p:cTn id="7" dur="500"/>
                                        <p:tgtEl>
                                          <p:spTgt spid="18944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3" fill="hold" grpId="0" nodeType="clickEffect">
                                  <p:stCondLst>
                                    <p:cond delay="0"/>
                                  </p:stCondLst>
                                  <p:childTnLst>
                                    <p:set>
                                      <p:cBhvr>
                                        <p:cTn id="11" dur="1" fill="hold">
                                          <p:stCondLst>
                                            <p:cond delay="0"/>
                                          </p:stCondLst>
                                        </p:cTn>
                                        <p:tgtEl>
                                          <p:spTgt spid="189447"/>
                                        </p:tgtEl>
                                        <p:attrNameLst>
                                          <p:attrName>style.visibility</p:attrName>
                                        </p:attrNameLst>
                                      </p:cBhvr>
                                      <p:to>
                                        <p:strVal val="visible"/>
                                      </p:to>
                                    </p:set>
                                    <p:animEffect transition="in" filter="strips(upRight)">
                                      <p:cBhvr>
                                        <p:cTn id="12" dur="500"/>
                                        <p:tgtEl>
                                          <p:spTgt spid="189447"/>
                                        </p:tgtEl>
                                      </p:cBhvr>
                                    </p:animEffect>
                                  </p:childTnLst>
                                </p:cTn>
                              </p:par>
                            </p:childTnLst>
                          </p:cTn>
                        </p:par>
                        <p:par>
                          <p:cTn id="13" fill="hold" nodeType="afterGroup">
                            <p:stCondLst>
                              <p:cond delay="500"/>
                            </p:stCondLst>
                            <p:childTnLst>
                              <p:par>
                                <p:cTn id="14" presetID="50" presetClass="entr" presetSubtype="0" decel="100000" fill="hold" grpId="0" nodeType="afterEffect">
                                  <p:stCondLst>
                                    <p:cond delay="0"/>
                                  </p:stCondLst>
                                  <p:childTnLst>
                                    <p:set>
                                      <p:cBhvr>
                                        <p:cTn id="15" dur="1" fill="hold">
                                          <p:stCondLst>
                                            <p:cond delay="0"/>
                                          </p:stCondLst>
                                        </p:cTn>
                                        <p:tgtEl>
                                          <p:spTgt spid="189449"/>
                                        </p:tgtEl>
                                        <p:attrNameLst>
                                          <p:attrName>style.visibility</p:attrName>
                                        </p:attrNameLst>
                                      </p:cBhvr>
                                      <p:to>
                                        <p:strVal val="visible"/>
                                      </p:to>
                                    </p:set>
                                    <p:anim calcmode="lin" valueType="num">
                                      <p:cBhvr>
                                        <p:cTn id="16" dur="500" fill="hold"/>
                                        <p:tgtEl>
                                          <p:spTgt spid="189449"/>
                                        </p:tgtEl>
                                        <p:attrNameLst>
                                          <p:attrName>ppt_w</p:attrName>
                                        </p:attrNameLst>
                                      </p:cBhvr>
                                      <p:tavLst>
                                        <p:tav tm="0">
                                          <p:val>
                                            <p:strVal val="#ppt_w+.3"/>
                                          </p:val>
                                        </p:tav>
                                        <p:tav tm="100000">
                                          <p:val>
                                            <p:strVal val="#ppt_w"/>
                                          </p:val>
                                        </p:tav>
                                      </p:tavLst>
                                    </p:anim>
                                    <p:anim calcmode="lin" valueType="num">
                                      <p:cBhvr>
                                        <p:cTn id="17" dur="500" fill="hold"/>
                                        <p:tgtEl>
                                          <p:spTgt spid="189449"/>
                                        </p:tgtEl>
                                        <p:attrNameLst>
                                          <p:attrName>ppt_h</p:attrName>
                                        </p:attrNameLst>
                                      </p:cBhvr>
                                      <p:tavLst>
                                        <p:tav tm="0">
                                          <p:val>
                                            <p:strVal val="#ppt_h"/>
                                          </p:val>
                                        </p:tav>
                                        <p:tav tm="100000">
                                          <p:val>
                                            <p:strVal val="#ppt_h"/>
                                          </p:val>
                                        </p:tav>
                                      </p:tavLst>
                                    </p:anim>
                                    <p:animEffect transition="in" filter="fade">
                                      <p:cBhvr>
                                        <p:cTn id="18" dur="500"/>
                                        <p:tgtEl>
                                          <p:spTgt spid="18944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8" presetClass="entr" presetSubtype="3" fill="hold" nodeType="clickEffect">
                                  <p:stCondLst>
                                    <p:cond delay="0"/>
                                  </p:stCondLst>
                                  <p:childTnLst>
                                    <p:set>
                                      <p:cBhvr>
                                        <p:cTn id="22" dur="1" fill="hold">
                                          <p:stCondLst>
                                            <p:cond delay="0"/>
                                          </p:stCondLst>
                                        </p:cTn>
                                        <p:tgtEl>
                                          <p:spTgt spid="189445"/>
                                        </p:tgtEl>
                                        <p:attrNameLst>
                                          <p:attrName>style.visibility</p:attrName>
                                        </p:attrNameLst>
                                      </p:cBhvr>
                                      <p:to>
                                        <p:strVal val="visible"/>
                                      </p:to>
                                    </p:set>
                                    <p:animEffect transition="in" filter="strips(upRight)">
                                      <p:cBhvr>
                                        <p:cTn id="23" dur="500"/>
                                        <p:tgtEl>
                                          <p:spTgt spid="189445"/>
                                        </p:tgtEl>
                                      </p:cBhvr>
                                    </p:animEffect>
                                  </p:childTnLst>
                                </p:cTn>
                              </p:par>
                              <p:par>
                                <p:cTn id="24" presetID="18" presetClass="entr" presetSubtype="3" fill="hold" grpId="0" nodeType="withEffect">
                                  <p:stCondLst>
                                    <p:cond delay="0"/>
                                  </p:stCondLst>
                                  <p:childTnLst>
                                    <p:set>
                                      <p:cBhvr>
                                        <p:cTn id="25" dur="1" fill="hold">
                                          <p:stCondLst>
                                            <p:cond delay="0"/>
                                          </p:stCondLst>
                                        </p:cTn>
                                        <p:tgtEl>
                                          <p:spTgt spid="189448"/>
                                        </p:tgtEl>
                                        <p:attrNameLst>
                                          <p:attrName>style.visibility</p:attrName>
                                        </p:attrNameLst>
                                      </p:cBhvr>
                                      <p:to>
                                        <p:strVal val="visible"/>
                                      </p:to>
                                    </p:set>
                                    <p:animEffect transition="in" filter="strips(upRight)">
                                      <p:cBhvr>
                                        <p:cTn id="26" dur="500"/>
                                        <p:tgtEl>
                                          <p:spTgt spid="189448"/>
                                        </p:tgtEl>
                                      </p:cBhvr>
                                    </p:animEffect>
                                  </p:childTnLst>
                                </p:cTn>
                              </p:par>
                            </p:childTnLst>
                          </p:cTn>
                        </p:par>
                        <p:par>
                          <p:cTn id="27" fill="hold" nodeType="afterGroup">
                            <p:stCondLst>
                              <p:cond delay="500"/>
                            </p:stCondLst>
                            <p:childTnLst>
                              <p:par>
                                <p:cTn id="28" presetID="50" presetClass="entr" presetSubtype="0" decel="100000" fill="hold" grpId="0" nodeType="afterEffect">
                                  <p:stCondLst>
                                    <p:cond delay="0"/>
                                  </p:stCondLst>
                                  <p:childTnLst>
                                    <p:set>
                                      <p:cBhvr>
                                        <p:cTn id="29" dur="1" fill="hold">
                                          <p:stCondLst>
                                            <p:cond delay="0"/>
                                          </p:stCondLst>
                                        </p:cTn>
                                        <p:tgtEl>
                                          <p:spTgt spid="189450"/>
                                        </p:tgtEl>
                                        <p:attrNameLst>
                                          <p:attrName>style.visibility</p:attrName>
                                        </p:attrNameLst>
                                      </p:cBhvr>
                                      <p:to>
                                        <p:strVal val="visible"/>
                                      </p:to>
                                    </p:set>
                                    <p:anim calcmode="lin" valueType="num">
                                      <p:cBhvr>
                                        <p:cTn id="30" dur="500" fill="hold"/>
                                        <p:tgtEl>
                                          <p:spTgt spid="189450"/>
                                        </p:tgtEl>
                                        <p:attrNameLst>
                                          <p:attrName>ppt_w</p:attrName>
                                        </p:attrNameLst>
                                      </p:cBhvr>
                                      <p:tavLst>
                                        <p:tav tm="0">
                                          <p:val>
                                            <p:strVal val="#ppt_w+.3"/>
                                          </p:val>
                                        </p:tav>
                                        <p:tav tm="100000">
                                          <p:val>
                                            <p:strVal val="#ppt_w"/>
                                          </p:val>
                                        </p:tav>
                                      </p:tavLst>
                                    </p:anim>
                                    <p:anim calcmode="lin" valueType="num">
                                      <p:cBhvr>
                                        <p:cTn id="31" dur="500" fill="hold"/>
                                        <p:tgtEl>
                                          <p:spTgt spid="189450"/>
                                        </p:tgtEl>
                                        <p:attrNameLst>
                                          <p:attrName>ppt_h</p:attrName>
                                        </p:attrNameLst>
                                      </p:cBhvr>
                                      <p:tavLst>
                                        <p:tav tm="0">
                                          <p:val>
                                            <p:strVal val="#ppt_h"/>
                                          </p:val>
                                        </p:tav>
                                        <p:tav tm="100000">
                                          <p:val>
                                            <p:strVal val="#ppt_h"/>
                                          </p:val>
                                        </p:tav>
                                      </p:tavLst>
                                    </p:anim>
                                    <p:animEffect transition="in" filter="fade">
                                      <p:cBhvr>
                                        <p:cTn id="32" dur="500"/>
                                        <p:tgtEl>
                                          <p:spTgt spid="189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9" grpId="0" animBg="1"/>
      <p:bldP spid="189447" grpId="0"/>
      <p:bldP spid="189450" grpId="0" animBg="1"/>
      <p:bldP spid="1894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err="1" smtClean="0"/>
              <a:t>Possessive</a:t>
            </a:r>
            <a:r>
              <a:rPr lang="es-MX" dirty="0" smtClean="0"/>
              <a:t/>
            </a:r>
            <a:br>
              <a:rPr lang="es-MX" dirty="0" smtClean="0"/>
            </a:br>
            <a:r>
              <a:rPr lang="es-MX" dirty="0" smtClean="0"/>
              <a:t>‘s</a:t>
            </a:r>
            <a:endParaRPr lang="es-MX" dirty="0"/>
          </a:p>
        </p:txBody>
      </p:sp>
      <p:sp>
        <p:nvSpPr>
          <p:cNvPr id="3" name="Subtítulo 2"/>
          <p:cNvSpPr>
            <a:spLocks noGrp="1"/>
          </p:cNvSpPr>
          <p:nvPr>
            <p:ph type="subTitle" idx="1"/>
          </p:nvPr>
        </p:nvSpPr>
        <p:spPr/>
        <p:txBody>
          <a:bodyPr>
            <a:normAutofit/>
          </a:bodyPr>
          <a:lstStyle/>
          <a:p>
            <a:r>
              <a:rPr lang="es-MX" sz="4800" dirty="0" err="1" smtClean="0"/>
              <a:t>The</a:t>
            </a:r>
            <a:r>
              <a:rPr lang="es-MX" sz="4800" dirty="0" smtClean="0"/>
              <a:t> </a:t>
            </a:r>
            <a:r>
              <a:rPr lang="es-MX" sz="4800" dirty="0" err="1" smtClean="0"/>
              <a:t>people’s</a:t>
            </a:r>
            <a:r>
              <a:rPr lang="es-MX" sz="4800" dirty="0" smtClean="0"/>
              <a:t> </a:t>
            </a:r>
            <a:r>
              <a:rPr lang="es-MX" sz="4800" dirty="0" err="1" smtClean="0"/>
              <a:t>objects</a:t>
            </a:r>
            <a:r>
              <a:rPr lang="es-MX" sz="4800" dirty="0" smtClean="0"/>
              <a:t>.</a:t>
            </a:r>
            <a:endParaRPr lang="es-MX" sz="4800" dirty="0"/>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9323" y="748190"/>
            <a:ext cx="2865877" cy="5424010"/>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77300" y="3869634"/>
            <a:ext cx="2990850" cy="2990850"/>
          </a:xfrm>
          <a:prstGeom prst="rect">
            <a:avLst/>
          </a:prstGeom>
        </p:spPr>
      </p:pic>
      <p:sp>
        <p:nvSpPr>
          <p:cNvPr id="7" name="Rectángulo redondeado 6">
            <a:hlinkClick r:id="rId4" action="ppaction://hlinksldjump"/>
          </p:cNvPr>
          <p:cNvSpPr/>
          <p:nvPr/>
        </p:nvSpPr>
        <p:spPr>
          <a:xfrm>
            <a:off x="10843838" y="127000"/>
            <a:ext cx="1202112" cy="5195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272756138"/>
      </p:ext>
    </p:extLst>
  </p:cSld>
  <p:clrMapOvr>
    <a:masterClrMapping/>
  </p:clrMapOvr>
  <p:transition spd="slow">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73" name="Rectangle 9"/>
          <p:cNvSpPr>
            <a:spLocks noChangeArrowheads="1"/>
          </p:cNvSpPr>
          <p:nvPr/>
        </p:nvSpPr>
        <p:spPr bwMode="auto">
          <a:xfrm>
            <a:off x="6210300" y="5354638"/>
            <a:ext cx="928688" cy="533400"/>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190466" name="AutoShape 2"/>
          <p:cNvSpPr>
            <a:spLocks noGrp="1" noChangeArrowheads="1"/>
          </p:cNvSpPr>
          <p:nvPr>
            <p:ph type="title"/>
          </p:nvPr>
        </p:nvSpPr>
        <p:spPr>
          <a:xfrm>
            <a:off x="1716881" y="227014"/>
            <a:ext cx="8758238" cy="841375"/>
          </a:xfrm>
          <a:ln w="28575"/>
        </p:spPr>
        <p:txBody>
          <a:bodyPr/>
          <a:lstStyle/>
          <a:p>
            <a:pPr eaLnBrk="1" hangingPunct="1">
              <a:defRPr/>
            </a:pPr>
            <a:r>
              <a:rPr lang="en-US" sz="4400" dirty="0"/>
              <a:t>Adverbs of Frequency 3</a:t>
            </a:r>
          </a:p>
        </p:txBody>
      </p:sp>
      <p:sp>
        <p:nvSpPr>
          <p:cNvPr id="11268" name="Text Box 3"/>
          <p:cNvSpPr txBox="1">
            <a:spLocks noChangeArrowheads="1"/>
          </p:cNvSpPr>
          <p:nvPr/>
        </p:nvSpPr>
        <p:spPr bwMode="auto">
          <a:xfrm>
            <a:off x="3098800" y="1473200"/>
            <a:ext cx="7239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b="0" dirty="0">
                <a:solidFill>
                  <a:schemeClr val="tx1"/>
                </a:solidFill>
              </a:rPr>
              <a:t>Adverbs of frequency usually come</a:t>
            </a:r>
            <a:r>
              <a:rPr lang="en-US" sz="2800" dirty="0">
                <a:solidFill>
                  <a:schemeClr val="tx1"/>
                </a:solidFill>
              </a:rPr>
              <a:t> </a:t>
            </a:r>
            <a:r>
              <a:rPr lang="en-US" sz="2800" i="1" dirty="0">
                <a:solidFill>
                  <a:srgbClr val="FF0000"/>
                </a:solidFill>
              </a:rPr>
              <a:t>before</a:t>
            </a:r>
            <a:r>
              <a:rPr lang="en-US" sz="2800" i="1" dirty="0">
                <a:solidFill>
                  <a:schemeClr val="tx1"/>
                </a:solidFill>
              </a:rPr>
              <a:t> </a:t>
            </a:r>
            <a:r>
              <a:rPr lang="en-US" sz="2800" i="1" dirty="0">
                <a:solidFill>
                  <a:srgbClr val="FF0000"/>
                </a:solidFill>
              </a:rPr>
              <a:t>other verbs</a:t>
            </a:r>
            <a:r>
              <a:rPr lang="en-US" sz="2800" b="0" i="1" dirty="0">
                <a:solidFill>
                  <a:schemeClr val="tx1"/>
                </a:solidFill>
              </a:rPr>
              <a:t>.</a:t>
            </a:r>
            <a:endParaRPr lang="en-US" sz="2800" b="0" dirty="0">
              <a:solidFill>
                <a:schemeClr val="tx1"/>
              </a:solidFill>
            </a:endParaRPr>
          </a:p>
        </p:txBody>
      </p:sp>
      <p:sp>
        <p:nvSpPr>
          <p:cNvPr id="190468" name="Rectangle 4"/>
          <p:cNvSpPr>
            <a:spLocks noChangeArrowheads="1"/>
          </p:cNvSpPr>
          <p:nvPr/>
        </p:nvSpPr>
        <p:spPr bwMode="auto">
          <a:xfrm>
            <a:off x="4141789" y="3200400"/>
            <a:ext cx="1254125" cy="533400"/>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190469" name="Text Box 5"/>
          <p:cNvSpPr txBox="1">
            <a:spLocks noChangeArrowheads="1"/>
          </p:cNvSpPr>
          <p:nvPr/>
        </p:nvSpPr>
        <p:spPr bwMode="auto">
          <a:xfrm>
            <a:off x="2362200" y="3200401"/>
            <a:ext cx="6248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b="0">
                <a:solidFill>
                  <a:schemeClr val="tx1"/>
                </a:solidFill>
              </a:rPr>
              <a:t>She </a:t>
            </a:r>
            <a:r>
              <a:rPr lang="en-US" sz="2800">
                <a:solidFill>
                  <a:srgbClr val="971328"/>
                </a:solidFill>
              </a:rPr>
              <a:t>often</a:t>
            </a:r>
            <a:r>
              <a:rPr lang="en-US" sz="2800" b="0">
                <a:solidFill>
                  <a:schemeClr val="tx1"/>
                </a:solidFill>
              </a:rPr>
              <a:t> </a:t>
            </a:r>
            <a:r>
              <a:rPr lang="en-US" sz="2800">
                <a:solidFill>
                  <a:schemeClr val="tx1"/>
                </a:solidFill>
              </a:rPr>
              <a:t>checks</a:t>
            </a:r>
            <a:r>
              <a:rPr lang="en-US" sz="2800" b="0">
                <a:solidFill>
                  <a:schemeClr val="tx1"/>
                </a:solidFill>
              </a:rPr>
              <a:t> her answers.</a:t>
            </a:r>
          </a:p>
        </p:txBody>
      </p:sp>
      <p:pic>
        <p:nvPicPr>
          <p:cNvPr id="190470" name="Picture 6" descr="20480403"/>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301875" y="3810001"/>
            <a:ext cx="1587500"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0471" name="Picture 7" descr="20576711"/>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239000" y="2743200"/>
            <a:ext cx="2438400" cy="224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0472" name="Text Box 8"/>
          <p:cNvSpPr txBox="1">
            <a:spLocks noChangeArrowheads="1"/>
          </p:cNvSpPr>
          <p:nvPr/>
        </p:nvSpPr>
        <p:spPr bwMode="auto">
          <a:xfrm>
            <a:off x="4295775" y="5334001"/>
            <a:ext cx="6248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b="0">
                <a:solidFill>
                  <a:schemeClr val="tx1"/>
                </a:solidFill>
              </a:rPr>
              <a:t>He </a:t>
            </a:r>
            <a:r>
              <a:rPr lang="en-US" sz="2800">
                <a:solidFill>
                  <a:srgbClr val="971328"/>
                </a:solidFill>
              </a:rPr>
              <a:t>usually</a:t>
            </a:r>
            <a:r>
              <a:rPr lang="en-US" sz="2800" b="0">
                <a:solidFill>
                  <a:schemeClr val="tx1"/>
                </a:solidFill>
              </a:rPr>
              <a:t> </a:t>
            </a:r>
            <a:r>
              <a:rPr lang="en-US" sz="2800">
                <a:solidFill>
                  <a:schemeClr val="tx1"/>
                </a:solidFill>
              </a:rPr>
              <a:t>pays</a:t>
            </a:r>
            <a:r>
              <a:rPr lang="en-US" sz="2800" b="0">
                <a:solidFill>
                  <a:schemeClr val="tx1"/>
                </a:solidFill>
              </a:rPr>
              <a:t> attention in class.</a:t>
            </a:r>
          </a:p>
        </p:txBody>
      </p:sp>
    </p:spTree>
    <p:extLst>
      <p:ext uri="{BB962C8B-B14F-4D97-AF65-F5344CB8AC3E}">
        <p14:creationId xmlns:p14="http://schemas.microsoft.com/office/powerpoint/2010/main" val="265471453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nodeType="withEffect">
                                  <p:stCondLst>
                                    <p:cond delay="0"/>
                                  </p:stCondLst>
                                  <p:childTnLst>
                                    <p:set>
                                      <p:cBhvr>
                                        <p:cTn id="6" dur="1" fill="hold">
                                          <p:stCondLst>
                                            <p:cond delay="0"/>
                                          </p:stCondLst>
                                        </p:cTn>
                                        <p:tgtEl>
                                          <p:spTgt spid="190471"/>
                                        </p:tgtEl>
                                        <p:attrNameLst>
                                          <p:attrName>style.visibility</p:attrName>
                                        </p:attrNameLst>
                                      </p:cBhvr>
                                      <p:to>
                                        <p:strVal val="visible"/>
                                      </p:to>
                                    </p:set>
                                    <p:animEffect transition="in" filter="strips(upRight)">
                                      <p:cBhvr>
                                        <p:cTn id="7" dur="500"/>
                                        <p:tgtEl>
                                          <p:spTgt spid="1904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3" fill="hold" grpId="0" nodeType="clickEffect">
                                  <p:stCondLst>
                                    <p:cond delay="0"/>
                                  </p:stCondLst>
                                  <p:childTnLst>
                                    <p:set>
                                      <p:cBhvr>
                                        <p:cTn id="11" dur="1" fill="hold">
                                          <p:stCondLst>
                                            <p:cond delay="0"/>
                                          </p:stCondLst>
                                        </p:cTn>
                                        <p:tgtEl>
                                          <p:spTgt spid="190469"/>
                                        </p:tgtEl>
                                        <p:attrNameLst>
                                          <p:attrName>style.visibility</p:attrName>
                                        </p:attrNameLst>
                                      </p:cBhvr>
                                      <p:to>
                                        <p:strVal val="visible"/>
                                      </p:to>
                                    </p:set>
                                    <p:animEffect transition="in" filter="strips(upRight)">
                                      <p:cBhvr>
                                        <p:cTn id="12" dur="500"/>
                                        <p:tgtEl>
                                          <p:spTgt spid="190469"/>
                                        </p:tgtEl>
                                      </p:cBhvr>
                                    </p:animEffect>
                                  </p:childTnLst>
                                </p:cTn>
                              </p:par>
                            </p:childTnLst>
                          </p:cTn>
                        </p:par>
                        <p:par>
                          <p:cTn id="13" fill="hold" nodeType="afterGroup">
                            <p:stCondLst>
                              <p:cond delay="500"/>
                            </p:stCondLst>
                            <p:childTnLst>
                              <p:par>
                                <p:cTn id="14" presetID="50" presetClass="entr" presetSubtype="0" decel="100000" fill="hold" grpId="0" nodeType="afterEffect">
                                  <p:stCondLst>
                                    <p:cond delay="0"/>
                                  </p:stCondLst>
                                  <p:childTnLst>
                                    <p:set>
                                      <p:cBhvr>
                                        <p:cTn id="15" dur="1" fill="hold">
                                          <p:stCondLst>
                                            <p:cond delay="0"/>
                                          </p:stCondLst>
                                        </p:cTn>
                                        <p:tgtEl>
                                          <p:spTgt spid="190468"/>
                                        </p:tgtEl>
                                        <p:attrNameLst>
                                          <p:attrName>style.visibility</p:attrName>
                                        </p:attrNameLst>
                                      </p:cBhvr>
                                      <p:to>
                                        <p:strVal val="visible"/>
                                      </p:to>
                                    </p:set>
                                    <p:anim calcmode="lin" valueType="num">
                                      <p:cBhvr>
                                        <p:cTn id="16" dur="500" fill="hold"/>
                                        <p:tgtEl>
                                          <p:spTgt spid="190468"/>
                                        </p:tgtEl>
                                        <p:attrNameLst>
                                          <p:attrName>ppt_w</p:attrName>
                                        </p:attrNameLst>
                                      </p:cBhvr>
                                      <p:tavLst>
                                        <p:tav tm="0">
                                          <p:val>
                                            <p:strVal val="#ppt_w+.3"/>
                                          </p:val>
                                        </p:tav>
                                        <p:tav tm="100000">
                                          <p:val>
                                            <p:strVal val="#ppt_w"/>
                                          </p:val>
                                        </p:tav>
                                      </p:tavLst>
                                    </p:anim>
                                    <p:anim calcmode="lin" valueType="num">
                                      <p:cBhvr>
                                        <p:cTn id="17" dur="500" fill="hold"/>
                                        <p:tgtEl>
                                          <p:spTgt spid="190468"/>
                                        </p:tgtEl>
                                        <p:attrNameLst>
                                          <p:attrName>ppt_h</p:attrName>
                                        </p:attrNameLst>
                                      </p:cBhvr>
                                      <p:tavLst>
                                        <p:tav tm="0">
                                          <p:val>
                                            <p:strVal val="#ppt_h"/>
                                          </p:val>
                                        </p:tav>
                                        <p:tav tm="100000">
                                          <p:val>
                                            <p:strVal val="#ppt_h"/>
                                          </p:val>
                                        </p:tav>
                                      </p:tavLst>
                                    </p:anim>
                                    <p:animEffect transition="in" filter="fade">
                                      <p:cBhvr>
                                        <p:cTn id="18" dur="500"/>
                                        <p:tgtEl>
                                          <p:spTgt spid="19046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8" presetClass="entr" presetSubtype="3" fill="hold" nodeType="clickEffect">
                                  <p:stCondLst>
                                    <p:cond delay="0"/>
                                  </p:stCondLst>
                                  <p:childTnLst>
                                    <p:set>
                                      <p:cBhvr>
                                        <p:cTn id="22" dur="1" fill="hold">
                                          <p:stCondLst>
                                            <p:cond delay="0"/>
                                          </p:stCondLst>
                                        </p:cTn>
                                        <p:tgtEl>
                                          <p:spTgt spid="190470"/>
                                        </p:tgtEl>
                                        <p:attrNameLst>
                                          <p:attrName>style.visibility</p:attrName>
                                        </p:attrNameLst>
                                      </p:cBhvr>
                                      <p:to>
                                        <p:strVal val="visible"/>
                                      </p:to>
                                    </p:set>
                                    <p:animEffect transition="in" filter="strips(upRight)">
                                      <p:cBhvr>
                                        <p:cTn id="23" dur="500"/>
                                        <p:tgtEl>
                                          <p:spTgt spid="190470"/>
                                        </p:tgtEl>
                                      </p:cBhvr>
                                    </p:animEffect>
                                  </p:childTnLst>
                                </p:cTn>
                              </p:par>
                              <p:par>
                                <p:cTn id="24" presetID="18" presetClass="entr" presetSubtype="3" fill="hold" grpId="0" nodeType="withEffect">
                                  <p:stCondLst>
                                    <p:cond delay="0"/>
                                  </p:stCondLst>
                                  <p:childTnLst>
                                    <p:set>
                                      <p:cBhvr>
                                        <p:cTn id="25" dur="1" fill="hold">
                                          <p:stCondLst>
                                            <p:cond delay="0"/>
                                          </p:stCondLst>
                                        </p:cTn>
                                        <p:tgtEl>
                                          <p:spTgt spid="190472"/>
                                        </p:tgtEl>
                                        <p:attrNameLst>
                                          <p:attrName>style.visibility</p:attrName>
                                        </p:attrNameLst>
                                      </p:cBhvr>
                                      <p:to>
                                        <p:strVal val="visible"/>
                                      </p:to>
                                    </p:set>
                                    <p:animEffect transition="in" filter="strips(upRight)">
                                      <p:cBhvr>
                                        <p:cTn id="26" dur="500"/>
                                        <p:tgtEl>
                                          <p:spTgt spid="190472"/>
                                        </p:tgtEl>
                                      </p:cBhvr>
                                    </p:animEffect>
                                  </p:childTnLst>
                                </p:cTn>
                              </p:par>
                            </p:childTnLst>
                          </p:cTn>
                        </p:par>
                        <p:par>
                          <p:cTn id="27" fill="hold" nodeType="afterGroup">
                            <p:stCondLst>
                              <p:cond delay="500"/>
                            </p:stCondLst>
                            <p:childTnLst>
                              <p:par>
                                <p:cTn id="28" presetID="50" presetClass="entr" presetSubtype="0" decel="100000" fill="hold" grpId="0" nodeType="afterEffect">
                                  <p:stCondLst>
                                    <p:cond delay="0"/>
                                  </p:stCondLst>
                                  <p:childTnLst>
                                    <p:set>
                                      <p:cBhvr>
                                        <p:cTn id="29" dur="1" fill="hold">
                                          <p:stCondLst>
                                            <p:cond delay="0"/>
                                          </p:stCondLst>
                                        </p:cTn>
                                        <p:tgtEl>
                                          <p:spTgt spid="190473"/>
                                        </p:tgtEl>
                                        <p:attrNameLst>
                                          <p:attrName>style.visibility</p:attrName>
                                        </p:attrNameLst>
                                      </p:cBhvr>
                                      <p:to>
                                        <p:strVal val="visible"/>
                                      </p:to>
                                    </p:set>
                                    <p:anim calcmode="lin" valueType="num">
                                      <p:cBhvr>
                                        <p:cTn id="30" dur="500" fill="hold"/>
                                        <p:tgtEl>
                                          <p:spTgt spid="190473"/>
                                        </p:tgtEl>
                                        <p:attrNameLst>
                                          <p:attrName>ppt_w</p:attrName>
                                        </p:attrNameLst>
                                      </p:cBhvr>
                                      <p:tavLst>
                                        <p:tav tm="0">
                                          <p:val>
                                            <p:strVal val="#ppt_w+.3"/>
                                          </p:val>
                                        </p:tav>
                                        <p:tav tm="100000">
                                          <p:val>
                                            <p:strVal val="#ppt_w"/>
                                          </p:val>
                                        </p:tav>
                                      </p:tavLst>
                                    </p:anim>
                                    <p:anim calcmode="lin" valueType="num">
                                      <p:cBhvr>
                                        <p:cTn id="31" dur="500" fill="hold"/>
                                        <p:tgtEl>
                                          <p:spTgt spid="190473"/>
                                        </p:tgtEl>
                                        <p:attrNameLst>
                                          <p:attrName>ppt_h</p:attrName>
                                        </p:attrNameLst>
                                      </p:cBhvr>
                                      <p:tavLst>
                                        <p:tav tm="0">
                                          <p:val>
                                            <p:strVal val="#ppt_h"/>
                                          </p:val>
                                        </p:tav>
                                        <p:tav tm="100000">
                                          <p:val>
                                            <p:strVal val="#ppt_h"/>
                                          </p:val>
                                        </p:tav>
                                      </p:tavLst>
                                    </p:anim>
                                    <p:animEffect transition="in" filter="fade">
                                      <p:cBhvr>
                                        <p:cTn id="32" dur="500"/>
                                        <p:tgtEl>
                                          <p:spTgt spid="190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73" grpId="0" animBg="1"/>
      <p:bldP spid="190468" grpId="0" animBg="1"/>
      <p:bldP spid="190469" grpId="0"/>
      <p:bldP spid="190472"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5" name="Rectangle 7"/>
          <p:cNvSpPr>
            <a:spLocks noChangeArrowheads="1"/>
          </p:cNvSpPr>
          <p:nvPr/>
        </p:nvSpPr>
        <p:spPr bwMode="auto">
          <a:xfrm>
            <a:off x="3890963" y="3921125"/>
            <a:ext cx="1985962" cy="533400"/>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191497" name="Rectangle 9"/>
          <p:cNvSpPr>
            <a:spLocks noChangeArrowheads="1"/>
          </p:cNvSpPr>
          <p:nvPr/>
        </p:nvSpPr>
        <p:spPr bwMode="auto">
          <a:xfrm>
            <a:off x="5286376" y="4800600"/>
            <a:ext cx="1985963" cy="533400"/>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191490" name="AutoShape 2"/>
          <p:cNvSpPr>
            <a:spLocks noGrp="1" noChangeArrowheads="1"/>
          </p:cNvSpPr>
          <p:nvPr>
            <p:ph type="title"/>
          </p:nvPr>
        </p:nvSpPr>
        <p:spPr>
          <a:xfrm>
            <a:off x="1748631" y="227014"/>
            <a:ext cx="8694738" cy="841375"/>
          </a:xfrm>
          <a:ln w="28575"/>
        </p:spPr>
        <p:txBody>
          <a:bodyPr/>
          <a:lstStyle/>
          <a:p>
            <a:pPr eaLnBrk="1" hangingPunct="1">
              <a:defRPr/>
            </a:pPr>
            <a:r>
              <a:rPr lang="en-US" sz="4400" i="1"/>
              <a:t>Usually</a:t>
            </a:r>
            <a:r>
              <a:rPr lang="en-US" sz="4400"/>
              <a:t> and </a:t>
            </a:r>
            <a:r>
              <a:rPr lang="en-US" sz="4400" i="1"/>
              <a:t>Sometimes</a:t>
            </a:r>
          </a:p>
        </p:txBody>
      </p:sp>
      <p:sp>
        <p:nvSpPr>
          <p:cNvPr id="12293" name="Text Box 3"/>
          <p:cNvSpPr txBox="1">
            <a:spLocks noChangeArrowheads="1"/>
          </p:cNvSpPr>
          <p:nvPr/>
        </p:nvSpPr>
        <p:spPr bwMode="auto">
          <a:xfrm>
            <a:off x="3098800" y="1473200"/>
            <a:ext cx="7239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i="1">
                <a:solidFill>
                  <a:schemeClr val="tx1"/>
                </a:solidFill>
              </a:rPr>
              <a:t>Usually</a:t>
            </a:r>
            <a:r>
              <a:rPr lang="en-US" sz="2800">
                <a:solidFill>
                  <a:schemeClr val="tx1"/>
                </a:solidFill>
              </a:rPr>
              <a:t> </a:t>
            </a:r>
            <a:r>
              <a:rPr lang="en-US" sz="2800" b="0">
                <a:solidFill>
                  <a:schemeClr val="tx1"/>
                </a:solidFill>
              </a:rPr>
              <a:t>and</a:t>
            </a:r>
            <a:r>
              <a:rPr lang="en-US" sz="2800">
                <a:solidFill>
                  <a:schemeClr val="tx1"/>
                </a:solidFill>
              </a:rPr>
              <a:t> </a:t>
            </a:r>
            <a:r>
              <a:rPr lang="en-US" sz="2800" i="1">
                <a:solidFill>
                  <a:schemeClr val="tx1"/>
                </a:solidFill>
              </a:rPr>
              <a:t>sometimes</a:t>
            </a:r>
            <a:r>
              <a:rPr lang="en-US" sz="2800">
                <a:solidFill>
                  <a:schemeClr val="tx1"/>
                </a:solidFill>
              </a:rPr>
              <a:t> </a:t>
            </a:r>
            <a:r>
              <a:rPr lang="en-US" sz="2800" b="0">
                <a:solidFill>
                  <a:schemeClr val="tx1"/>
                </a:solidFill>
              </a:rPr>
              <a:t>can also come at the beginning or end of a sentence</a:t>
            </a:r>
            <a:r>
              <a:rPr lang="en-US" sz="2800">
                <a:solidFill>
                  <a:schemeClr val="tx1"/>
                </a:solidFill>
              </a:rPr>
              <a:t>. </a:t>
            </a:r>
          </a:p>
        </p:txBody>
      </p:sp>
      <p:pic>
        <p:nvPicPr>
          <p:cNvPr id="191492" name="Picture 4" descr="21145602"/>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862138" y="3657600"/>
            <a:ext cx="2633662"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493" name="Text Box 5"/>
          <p:cNvSpPr txBox="1">
            <a:spLocks noChangeArrowheads="1"/>
          </p:cNvSpPr>
          <p:nvPr/>
        </p:nvSpPr>
        <p:spPr bwMode="auto">
          <a:xfrm>
            <a:off x="3848101" y="3935413"/>
            <a:ext cx="66849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a:solidFill>
                  <a:srgbClr val="971328"/>
                </a:solidFill>
              </a:rPr>
              <a:t>Sometimes</a:t>
            </a:r>
            <a:r>
              <a:rPr lang="en-US" sz="2800" b="0">
                <a:solidFill>
                  <a:srgbClr val="971328"/>
                </a:solidFill>
              </a:rPr>
              <a:t> </a:t>
            </a:r>
            <a:r>
              <a:rPr lang="en-US" sz="2800" b="0">
                <a:solidFill>
                  <a:schemeClr val="tx1"/>
                </a:solidFill>
              </a:rPr>
              <a:t>the dog eats his homework.</a:t>
            </a:r>
          </a:p>
        </p:txBody>
      </p:sp>
      <p:sp>
        <p:nvSpPr>
          <p:cNvPr id="191494" name="Text Box 6"/>
          <p:cNvSpPr txBox="1">
            <a:spLocks noChangeArrowheads="1"/>
          </p:cNvSpPr>
          <p:nvPr/>
        </p:nvSpPr>
        <p:spPr bwMode="auto">
          <a:xfrm>
            <a:off x="3836988" y="4773613"/>
            <a:ext cx="68580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b="0">
                <a:solidFill>
                  <a:schemeClr val="tx1"/>
                </a:solidFill>
              </a:rPr>
              <a:t>The dog </a:t>
            </a:r>
            <a:r>
              <a:rPr lang="en-US" sz="2800">
                <a:solidFill>
                  <a:srgbClr val="971328"/>
                </a:solidFill>
              </a:rPr>
              <a:t>sometimes</a:t>
            </a:r>
            <a:r>
              <a:rPr lang="en-US" sz="2800" b="0">
                <a:solidFill>
                  <a:srgbClr val="4250B8"/>
                </a:solidFill>
              </a:rPr>
              <a:t> </a:t>
            </a:r>
            <a:r>
              <a:rPr lang="en-US" sz="2800" b="0">
                <a:solidFill>
                  <a:schemeClr val="tx1"/>
                </a:solidFill>
              </a:rPr>
              <a:t>eats his homework.</a:t>
            </a:r>
          </a:p>
        </p:txBody>
      </p:sp>
      <p:sp>
        <p:nvSpPr>
          <p:cNvPr id="191498" name="Rectangle 10"/>
          <p:cNvSpPr>
            <a:spLocks noChangeArrowheads="1"/>
          </p:cNvSpPr>
          <p:nvPr/>
        </p:nvSpPr>
        <p:spPr bwMode="auto">
          <a:xfrm>
            <a:off x="8355014" y="3221038"/>
            <a:ext cx="1951037" cy="533400"/>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endParaRPr lang="es-MX"/>
          </a:p>
        </p:txBody>
      </p:sp>
      <p:sp>
        <p:nvSpPr>
          <p:cNvPr id="191499" name="Text Box 11"/>
          <p:cNvSpPr txBox="1">
            <a:spLocks noChangeArrowheads="1"/>
          </p:cNvSpPr>
          <p:nvPr/>
        </p:nvSpPr>
        <p:spPr bwMode="auto">
          <a:xfrm>
            <a:off x="3848101" y="3214688"/>
            <a:ext cx="66849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800" b="0">
                <a:solidFill>
                  <a:schemeClr val="tx1"/>
                </a:solidFill>
              </a:rPr>
              <a:t>The dog eats his homework </a:t>
            </a:r>
            <a:r>
              <a:rPr lang="en-US" sz="2800">
                <a:solidFill>
                  <a:srgbClr val="971328"/>
                </a:solidFill>
              </a:rPr>
              <a:t>sometimes</a:t>
            </a:r>
            <a:r>
              <a:rPr lang="en-US" sz="2800" b="0">
                <a:solidFill>
                  <a:schemeClr val="tx1"/>
                </a:solidFill>
              </a:rPr>
              <a:t>.</a:t>
            </a:r>
          </a:p>
        </p:txBody>
      </p:sp>
    </p:spTree>
    <p:extLst>
      <p:ext uri="{BB962C8B-B14F-4D97-AF65-F5344CB8AC3E}">
        <p14:creationId xmlns:p14="http://schemas.microsoft.com/office/powerpoint/2010/main" val="181034769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withEffect">
                                  <p:stCondLst>
                                    <p:cond delay="0"/>
                                  </p:stCondLst>
                                  <p:childTnLst>
                                    <p:set>
                                      <p:cBhvr>
                                        <p:cTn id="6" dur="1" fill="hold">
                                          <p:stCondLst>
                                            <p:cond delay="0"/>
                                          </p:stCondLst>
                                        </p:cTn>
                                        <p:tgtEl>
                                          <p:spTgt spid="191492"/>
                                        </p:tgtEl>
                                        <p:attrNameLst>
                                          <p:attrName>style.visibility</p:attrName>
                                        </p:attrNameLst>
                                      </p:cBhvr>
                                      <p:to>
                                        <p:strVal val="visible"/>
                                      </p:to>
                                    </p:set>
                                    <p:animEffect transition="in" filter="box(out)">
                                      <p:cBhvr>
                                        <p:cTn id="7" dur="500"/>
                                        <p:tgtEl>
                                          <p:spTgt spid="1914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91499"/>
                                        </p:tgtEl>
                                        <p:attrNameLst>
                                          <p:attrName>style.visibility</p:attrName>
                                        </p:attrNameLst>
                                      </p:cBhvr>
                                      <p:to>
                                        <p:strVal val="visible"/>
                                      </p:to>
                                    </p:set>
                                    <p:animEffect transition="in" filter="box(out)">
                                      <p:cBhvr>
                                        <p:cTn id="12" dur="500"/>
                                        <p:tgtEl>
                                          <p:spTgt spid="191499"/>
                                        </p:tgtEl>
                                      </p:cBhvr>
                                    </p:animEffect>
                                  </p:childTnLst>
                                  <p:subTnLst>
                                    <p:audio>
                                      <p:cMediaNode>
                                        <p:cTn display="0" masterRel="sameClick">
                                          <p:stCondLst>
                                            <p:cond evt="begin" delay="0">
                                              <p:tn val="10"/>
                                            </p:cond>
                                          </p:stCondLst>
                                          <p:endCondLst>
                                            <p:cond evt="onStopAudio" delay="0">
                                              <p:tgtEl>
                                                <p:sldTgt/>
                                              </p:tgtEl>
                                            </p:cond>
                                          </p:endCondLst>
                                        </p:cTn>
                                        <p:tgtEl>
                                          <p:sndTgt r:embed="rId3" name="terrier.wav"/>
                                        </p:tgtEl>
                                      </p:cMediaNode>
                                    </p:audio>
                                  </p:subTnLst>
                                </p:cTn>
                              </p:par>
                            </p:childTnLst>
                          </p:cTn>
                        </p:par>
                        <p:par>
                          <p:cTn id="13" fill="hold" nodeType="afterGroup">
                            <p:stCondLst>
                              <p:cond delay="500"/>
                            </p:stCondLst>
                            <p:childTnLst>
                              <p:par>
                                <p:cTn id="14" presetID="50" presetClass="entr" presetSubtype="0" decel="100000" fill="hold" grpId="0" nodeType="afterEffect">
                                  <p:stCondLst>
                                    <p:cond delay="0"/>
                                  </p:stCondLst>
                                  <p:childTnLst>
                                    <p:set>
                                      <p:cBhvr>
                                        <p:cTn id="15" dur="1" fill="hold">
                                          <p:stCondLst>
                                            <p:cond delay="0"/>
                                          </p:stCondLst>
                                        </p:cTn>
                                        <p:tgtEl>
                                          <p:spTgt spid="191498"/>
                                        </p:tgtEl>
                                        <p:attrNameLst>
                                          <p:attrName>style.visibility</p:attrName>
                                        </p:attrNameLst>
                                      </p:cBhvr>
                                      <p:to>
                                        <p:strVal val="visible"/>
                                      </p:to>
                                    </p:set>
                                    <p:anim calcmode="lin" valueType="num">
                                      <p:cBhvr>
                                        <p:cTn id="16" dur="500" fill="hold"/>
                                        <p:tgtEl>
                                          <p:spTgt spid="191498"/>
                                        </p:tgtEl>
                                        <p:attrNameLst>
                                          <p:attrName>ppt_w</p:attrName>
                                        </p:attrNameLst>
                                      </p:cBhvr>
                                      <p:tavLst>
                                        <p:tav tm="0">
                                          <p:val>
                                            <p:strVal val="#ppt_w+.3"/>
                                          </p:val>
                                        </p:tav>
                                        <p:tav tm="100000">
                                          <p:val>
                                            <p:strVal val="#ppt_w"/>
                                          </p:val>
                                        </p:tav>
                                      </p:tavLst>
                                    </p:anim>
                                    <p:anim calcmode="lin" valueType="num">
                                      <p:cBhvr>
                                        <p:cTn id="17" dur="500" fill="hold"/>
                                        <p:tgtEl>
                                          <p:spTgt spid="191498"/>
                                        </p:tgtEl>
                                        <p:attrNameLst>
                                          <p:attrName>ppt_h</p:attrName>
                                        </p:attrNameLst>
                                      </p:cBhvr>
                                      <p:tavLst>
                                        <p:tav tm="0">
                                          <p:val>
                                            <p:strVal val="#ppt_h"/>
                                          </p:val>
                                        </p:tav>
                                        <p:tav tm="100000">
                                          <p:val>
                                            <p:strVal val="#ppt_h"/>
                                          </p:val>
                                        </p:tav>
                                      </p:tavLst>
                                    </p:anim>
                                    <p:animEffect transition="in" filter="fade">
                                      <p:cBhvr>
                                        <p:cTn id="18" dur="500"/>
                                        <p:tgtEl>
                                          <p:spTgt spid="191498"/>
                                        </p:tgtEl>
                                      </p:cBhvr>
                                    </p:animEffect>
                                  </p:childTnLst>
                                  <p:subTnLst>
                                    <p:audio>
                                      <p:cMediaNode>
                                        <p:cTn display="0" masterRel="sameClick">
                                          <p:stCondLst>
                                            <p:cond evt="begin" delay="0">
                                              <p:tn val="14"/>
                                            </p:cond>
                                          </p:stCondLst>
                                          <p:endCondLst>
                                            <p:cond evt="onStopAudio" delay="0">
                                              <p:tgtEl>
                                                <p:sldTgt/>
                                              </p:tgtEl>
                                            </p:cond>
                                          </p:endCondLst>
                                        </p:cTn>
                                        <p:tgtEl>
                                          <p:sndTgt r:embed="rId3" name="terrier.wav"/>
                                        </p:tgtEl>
                                      </p:cMediaNode>
                                    </p:audio>
                                  </p:sub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191493"/>
                                        </p:tgtEl>
                                        <p:attrNameLst>
                                          <p:attrName>style.visibility</p:attrName>
                                        </p:attrNameLst>
                                      </p:cBhvr>
                                      <p:to>
                                        <p:strVal val="visible"/>
                                      </p:to>
                                    </p:set>
                                    <p:animEffect transition="in" filter="box(out)">
                                      <p:cBhvr>
                                        <p:cTn id="23" dur="500"/>
                                        <p:tgtEl>
                                          <p:spTgt spid="191493"/>
                                        </p:tgtEl>
                                      </p:cBhvr>
                                    </p:animEffect>
                                  </p:childTnLst>
                                </p:cTn>
                              </p:par>
                            </p:childTnLst>
                          </p:cTn>
                        </p:par>
                        <p:par>
                          <p:cTn id="24" fill="hold" nodeType="afterGroup">
                            <p:stCondLst>
                              <p:cond delay="500"/>
                            </p:stCondLst>
                            <p:childTnLst>
                              <p:par>
                                <p:cTn id="25" presetID="50" presetClass="entr" presetSubtype="0" decel="100000" fill="hold" grpId="0" nodeType="afterEffect">
                                  <p:stCondLst>
                                    <p:cond delay="0"/>
                                  </p:stCondLst>
                                  <p:childTnLst>
                                    <p:set>
                                      <p:cBhvr>
                                        <p:cTn id="26" dur="1" fill="hold">
                                          <p:stCondLst>
                                            <p:cond delay="0"/>
                                          </p:stCondLst>
                                        </p:cTn>
                                        <p:tgtEl>
                                          <p:spTgt spid="191495"/>
                                        </p:tgtEl>
                                        <p:attrNameLst>
                                          <p:attrName>style.visibility</p:attrName>
                                        </p:attrNameLst>
                                      </p:cBhvr>
                                      <p:to>
                                        <p:strVal val="visible"/>
                                      </p:to>
                                    </p:set>
                                    <p:anim calcmode="lin" valueType="num">
                                      <p:cBhvr>
                                        <p:cTn id="27" dur="500" fill="hold"/>
                                        <p:tgtEl>
                                          <p:spTgt spid="191495"/>
                                        </p:tgtEl>
                                        <p:attrNameLst>
                                          <p:attrName>ppt_w</p:attrName>
                                        </p:attrNameLst>
                                      </p:cBhvr>
                                      <p:tavLst>
                                        <p:tav tm="0">
                                          <p:val>
                                            <p:strVal val="#ppt_w+.3"/>
                                          </p:val>
                                        </p:tav>
                                        <p:tav tm="100000">
                                          <p:val>
                                            <p:strVal val="#ppt_w"/>
                                          </p:val>
                                        </p:tav>
                                      </p:tavLst>
                                    </p:anim>
                                    <p:anim calcmode="lin" valueType="num">
                                      <p:cBhvr>
                                        <p:cTn id="28" dur="500" fill="hold"/>
                                        <p:tgtEl>
                                          <p:spTgt spid="191495"/>
                                        </p:tgtEl>
                                        <p:attrNameLst>
                                          <p:attrName>ppt_h</p:attrName>
                                        </p:attrNameLst>
                                      </p:cBhvr>
                                      <p:tavLst>
                                        <p:tav tm="0">
                                          <p:val>
                                            <p:strVal val="#ppt_h"/>
                                          </p:val>
                                        </p:tav>
                                        <p:tav tm="100000">
                                          <p:val>
                                            <p:strVal val="#ppt_h"/>
                                          </p:val>
                                        </p:tav>
                                      </p:tavLst>
                                    </p:anim>
                                    <p:animEffect transition="in" filter="fade">
                                      <p:cBhvr>
                                        <p:cTn id="29" dur="500"/>
                                        <p:tgtEl>
                                          <p:spTgt spid="19149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4" presetClass="entr" presetSubtype="32" fill="hold" grpId="0" nodeType="clickEffect">
                                  <p:stCondLst>
                                    <p:cond delay="0"/>
                                  </p:stCondLst>
                                  <p:childTnLst>
                                    <p:set>
                                      <p:cBhvr>
                                        <p:cTn id="33" dur="1" fill="hold">
                                          <p:stCondLst>
                                            <p:cond delay="0"/>
                                          </p:stCondLst>
                                        </p:cTn>
                                        <p:tgtEl>
                                          <p:spTgt spid="191494"/>
                                        </p:tgtEl>
                                        <p:attrNameLst>
                                          <p:attrName>style.visibility</p:attrName>
                                        </p:attrNameLst>
                                      </p:cBhvr>
                                      <p:to>
                                        <p:strVal val="visible"/>
                                      </p:to>
                                    </p:set>
                                    <p:animEffect transition="in" filter="box(out)">
                                      <p:cBhvr>
                                        <p:cTn id="34" dur="500"/>
                                        <p:tgtEl>
                                          <p:spTgt spid="191494"/>
                                        </p:tgtEl>
                                      </p:cBhvr>
                                    </p:animEffect>
                                  </p:childTnLst>
                                </p:cTn>
                              </p:par>
                            </p:childTnLst>
                          </p:cTn>
                        </p:par>
                        <p:par>
                          <p:cTn id="35" fill="hold" nodeType="afterGroup">
                            <p:stCondLst>
                              <p:cond delay="500"/>
                            </p:stCondLst>
                            <p:childTnLst>
                              <p:par>
                                <p:cTn id="36" presetID="50" presetClass="entr" presetSubtype="0" decel="100000" fill="hold" grpId="0" nodeType="afterEffect">
                                  <p:stCondLst>
                                    <p:cond delay="0"/>
                                  </p:stCondLst>
                                  <p:childTnLst>
                                    <p:set>
                                      <p:cBhvr>
                                        <p:cTn id="37" dur="1" fill="hold">
                                          <p:stCondLst>
                                            <p:cond delay="0"/>
                                          </p:stCondLst>
                                        </p:cTn>
                                        <p:tgtEl>
                                          <p:spTgt spid="191497"/>
                                        </p:tgtEl>
                                        <p:attrNameLst>
                                          <p:attrName>style.visibility</p:attrName>
                                        </p:attrNameLst>
                                      </p:cBhvr>
                                      <p:to>
                                        <p:strVal val="visible"/>
                                      </p:to>
                                    </p:set>
                                    <p:anim calcmode="lin" valueType="num">
                                      <p:cBhvr>
                                        <p:cTn id="38" dur="500" fill="hold"/>
                                        <p:tgtEl>
                                          <p:spTgt spid="191497"/>
                                        </p:tgtEl>
                                        <p:attrNameLst>
                                          <p:attrName>ppt_w</p:attrName>
                                        </p:attrNameLst>
                                      </p:cBhvr>
                                      <p:tavLst>
                                        <p:tav tm="0">
                                          <p:val>
                                            <p:strVal val="#ppt_w+.3"/>
                                          </p:val>
                                        </p:tav>
                                        <p:tav tm="100000">
                                          <p:val>
                                            <p:strVal val="#ppt_w"/>
                                          </p:val>
                                        </p:tav>
                                      </p:tavLst>
                                    </p:anim>
                                    <p:anim calcmode="lin" valueType="num">
                                      <p:cBhvr>
                                        <p:cTn id="39" dur="500" fill="hold"/>
                                        <p:tgtEl>
                                          <p:spTgt spid="191497"/>
                                        </p:tgtEl>
                                        <p:attrNameLst>
                                          <p:attrName>ppt_h</p:attrName>
                                        </p:attrNameLst>
                                      </p:cBhvr>
                                      <p:tavLst>
                                        <p:tav tm="0">
                                          <p:val>
                                            <p:strVal val="#ppt_h"/>
                                          </p:val>
                                        </p:tav>
                                        <p:tav tm="100000">
                                          <p:val>
                                            <p:strVal val="#ppt_h"/>
                                          </p:val>
                                        </p:tav>
                                      </p:tavLst>
                                    </p:anim>
                                    <p:animEffect transition="in" filter="fade">
                                      <p:cBhvr>
                                        <p:cTn id="40" dur="500"/>
                                        <p:tgtEl>
                                          <p:spTgt spid="1914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5" grpId="0" animBg="1"/>
      <p:bldP spid="191497" grpId="0" animBg="1"/>
      <p:bldP spid="191493" grpId="0"/>
      <p:bldP spid="191494" grpId="0"/>
      <p:bldP spid="191498" grpId="0" animBg="1"/>
      <p:bldP spid="191499"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AutoShape 2"/>
          <p:cNvSpPr>
            <a:spLocks noGrp="1" noChangeArrowheads="1"/>
          </p:cNvSpPr>
          <p:nvPr>
            <p:ph type="title"/>
          </p:nvPr>
        </p:nvSpPr>
        <p:spPr>
          <a:xfrm>
            <a:off x="139700" y="113792"/>
            <a:ext cx="11861800" cy="800608"/>
          </a:xfrm>
          <a:ln w="28575"/>
        </p:spPr>
        <p:txBody>
          <a:bodyPr/>
          <a:lstStyle/>
          <a:p>
            <a:pPr eaLnBrk="1" hangingPunct="1">
              <a:defRPr/>
            </a:pPr>
            <a:r>
              <a:rPr lang="en-US" sz="4400" dirty="0"/>
              <a:t>Practice 1</a:t>
            </a:r>
          </a:p>
        </p:txBody>
      </p:sp>
      <p:sp>
        <p:nvSpPr>
          <p:cNvPr id="13316" name="Text Box 3"/>
          <p:cNvSpPr txBox="1">
            <a:spLocks noChangeArrowheads="1"/>
          </p:cNvSpPr>
          <p:nvPr/>
        </p:nvSpPr>
        <p:spPr bwMode="auto">
          <a:xfrm>
            <a:off x="0" y="914400"/>
            <a:ext cx="12001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2400" i="1" dirty="0" smtClean="0">
                <a:solidFill>
                  <a:schemeClr val="tx1"/>
                </a:solidFill>
              </a:rPr>
              <a:t>Rewrite </a:t>
            </a:r>
            <a:r>
              <a:rPr lang="en-US" sz="2400" i="1" dirty="0">
                <a:solidFill>
                  <a:schemeClr val="tx1"/>
                </a:solidFill>
              </a:rPr>
              <a:t>the following </a:t>
            </a:r>
            <a:r>
              <a:rPr lang="en-US" sz="2400" i="1" dirty="0" smtClean="0">
                <a:solidFill>
                  <a:schemeClr val="tx1"/>
                </a:solidFill>
              </a:rPr>
              <a:t>sentences using </a:t>
            </a:r>
            <a:r>
              <a:rPr lang="en-US" sz="2400" i="1" dirty="0">
                <a:solidFill>
                  <a:schemeClr val="tx1"/>
                </a:solidFill>
              </a:rPr>
              <a:t>adverbs of frequency in the correct position.</a:t>
            </a:r>
          </a:p>
        </p:txBody>
      </p:sp>
      <p:sp>
        <p:nvSpPr>
          <p:cNvPr id="2" name="Rectángulo 1"/>
          <p:cNvSpPr/>
          <p:nvPr/>
        </p:nvSpPr>
        <p:spPr>
          <a:xfrm>
            <a:off x="139700" y="1715008"/>
            <a:ext cx="10731500" cy="5016758"/>
          </a:xfrm>
          <a:prstGeom prst="rect">
            <a:avLst/>
          </a:prstGeom>
        </p:spPr>
        <p:txBody>
          <a:bodyPr wrap="square">
            <a:spAutoFit/>
          </a:bodyPr>
          <a:lstStyle/>
          <a:p>
            <a:r>
              <a:rPr lang="en-US" sz="3200" dirty="0">
                <a:solidFill>
                  <a:srgbClr val="002060"/>
                </a:solidFill>
                <a:latin typeface="ComicSansMS"/>
              </a:rPr>
              <a:t>1) I do my homework on Saturday (</a:t>
            </a:r>
            <a:r>
              <a:rPr lang="en-US" sz="3200" b="1" dirty="0">
                <a:solidFill>
                  <a:srgbClr val="FF0000"/>
                </a:solidFill>
                <a:latin typeface="ComicSansMS"/>
              </a:rPr>
              <a:t>never</a:t>
            </a:r>
            <a:r>
              <a:rPr lang="en-US" sz="3200" dirty="0">
                <a:solidFill>
                  <a:srgbClr val="002060"/>
                </a:solidFill>
                <a:latin typeface="ComicSansMS"/>
              </a:rPr>
              <a:t>).</a:t>
            </a:r>
          </a:p>
          <a:p>
            <a:r>
              <a:rPr lang="en-US" sz="3200" dirty="0">
                <a:solidFill>
                  <a:srgbClr val="002060"/>
                </a:solidFill>
                <a:latin typeface="ComicSansMS"/>
              </a:rPr>
              <a:t>2) I am happy at the weekend (</a:t>
            </a:r>
            <a:r>
              <a:rPr lang="en-US" sz="3200" b="1" dirty="0">
                <a:solidFill>
                  <a:srgbClr val="FF0000"/>
                </a:solidFill>
                <a:latin typeface="ComicSansMS"/>
              </a:rPr>
              <a:t>always</a:t>
            </a:r>
            <a:r>
              <a:rPr lang="en-US" sz="3200" dirty="0">
                <a:solidFill>
                  <a:srgbClr val="002060"/>
                </a:solidFill>
                <a:latin typeface="ComicSansMS"/>
              </a:rPr>
              <a:t>).</a:t>
            </a:r>
          </a:p>
          <a:p>
            <a:r>
              <a:rPr lang="en-US" sz="3200" dirty="0">
                <a:solidFill>
                  <a:srgbClr val="002060"/>
                </a:solidFill>
                <a:latin typeface="ComicSansMS"/>
              </a:rPr>
              <a:t>3) I meet my best friend at the cinema. (</a:t>
            </a:r>
            <a:r>
              <a:rPr lang="en-US" sz="3200" b="1" dirty="0">
                <a:solidFill>
                  <a:srgbClr val="FF0000"/>
                </a:solidFill>
                <a:latin typeface="ComicSansMS"/>
              </a:rPr>
              <a:t>sometimes</a:t>
            </a:r>
            <a:r>
              <a:rPr lang="en-US" sz="3200" dirty="0">
                <a:solidFill>
                  <a:srgbClr val="002060"/>
                </a:solidFill>
                <a:latin typeface="ComicSansMS"/>
              </a:rPr>
              <a:t>).</a:t>
            </a:r>
          </a:p>
          <a:p>
            <a:r>
              <a:rPr lang="en-US" sz="3200" dirty="0">
                <a:solidFill>
                  <a:srgbClr val="002060"/>
                </a:solidFill>
                <a:latin typeface="ComicSansMS"/>
              </a:rPr>
              <a:t>4) I go out on Saturday Morning (</a:t>
            </a:r>
            <a:r>
              <a:rPr lang="en-US" sz="3200" b="1" dirty="0">
                <a:solidFill>
                  <a:srgbClr val="FF0000"/>
                </a:solidFill>
                <a:latin typeface="ComicSansMS"/>
              </a:rPr>
              <a:t>often</a:t>
            </a:r>
            <a:r>
              <a:rPr lang="en-US" sz="3200" dirty="0">
                <a:solidFill>
                  <a:srgbClr val="002060"/>
                </a:solidFill>
                <a:latin typeface="ComicSansMS"/>
              </a:rPr>
              <a:t>).</a:t>
            </a:r>
          </a:p>
          <a:p>
            <a:r>
              <a:rPr lang="en-US" sz="3200" dirty="0">
                <a:solidFill>
                  <a:srgbClr val="002060"/>
                </a:solidFill>
                <a:latin typeface="ComicSansMS"/>
              </a:rPr>
              <a:t>5) The films are interesting (</a:t>
            </a:r>
            <a:r>
              <a:rPr lang="en-US" sz="3200" b="1" dirty="0">
                <a:solidFill>
                  <a:srgbClr val="FF0000"/>
                </a:solidFill>
                <a:latin typeface="ComicSansMS"/>
              </a:rPr>
              <a:t>usually</a:t>
            </a:r>
            <a:r>
              <a:rPr lang="en-US" sz="3200" dirty="0">
                <a:solidFill>
                  <a:srgbClr val="002060"/>
                </a:solidFill>
                <a:latin typeface="ComicSansMS"/>
              </a:rPr>
              <a:t>).</a:t>
            </a:r>
          </a:p>
          <a:p>
            <a:r>
              <a:rPr lang="en-US" sz="3200" dirty="0">
                <a:solidFill>
                  <a:srgbClr val="002060"/>
                </a:solidFill>
                <a:latin typeface="ComicSansMS"/>
              </a:rPr>
              <a:t>6) We see a boring film (</a:t>
            </a:r>
            <a:r>
              <a:rPr lang="en-US" sz="3200" b="1" dirty="0">
                <a:solidFill>
                  <a:srgbClr val="FF0000"/>
                </a:solidFill>
                <a:latin typeface="ComicSansMS"/>
              </a:rPr>
              <a:t>hardly</a:t>
            </a:r>
            <a:r>
              <a:rPr lang="en-US" sz="3200" dirty="0">
                <a:solidFill>
                  <a:srgbClr val="FF0000"/>
                </a:solidFill>
                <a:latin typeface="ComicSansMS"/>
              </a:rPr>
              <a:t> </a:t>
            </a:r>
            <a:r>
              <a:rPr lang="en-US" sz="3200" b="1" dirty="0">
                <a:solidFill>
                  <a:srgbClr val="FF0000"/>
                </a:solidFill>
                <a:latin typeface="ComicSansMS"/>
              </a:rPr>
              <a:t>ever</a:t>
            </a:r>
            <a:r>
              <a:rPr lang="en-US" sz="3200" dirty="0">
                <a:solidFill>
                  <a:srgbClr val="002060"/>
                </a:solidFill>
                <a:latin typeface="ComicSansMS"/>
              </a:rPr>
              <a:t>).</a:t>
            </a:r>
          </a:p>
          <a:p>
            <a:r>
              <a:rPr lang="en-US" sz="3200" dirty="0">
                <a:solidFill>
                  <a:srgbClr val="002060"/>
                </a:solidFill>
                <a:latin typeface="ComicSansMS"/>
              </a:rPr>
              <a:t>7) We have pizza after the film (</a:t>
            </a:r>
            <a:r>
              <a:rPr lang="en-US" sz="3200" b="1" dirty="0">
                <a:solidFill>
                  <a:srgbClr val="FF0000"/>
                </a:solidFill>
                <a:latin typeface="ComicSansMS"/>
              </a:rPr>
              <a:t>sometimes</a:t>
            </a:r>
            <a:r>
              <a:rPr lang="en-US" sz="3200" dirty="0">
                <a:solidFill>
                  <a:srgbClr val="002060"/>
                </a:solidFill>
                <a:latin typeface="ComicSansMS"/>
              </a:rPr>
              <a:t>).</a:t>
            </a:r>
          </a:p>
          <a:p>
            <a:r>
              <a:rPr lang="en-US" sz="3200" dirty="0">
                <a:solidFill>
                  <a:srgbClr val="002060"/>
                </a:solidFill>
                <a:latin typeface="ComicSansMS"/>
              </a:rPr>
              <a:t>8) I play volleyball in a team. (</a:t>
            </a:r>
            <a:r>
              <a:rPr lang="en-US" sz="3200" b="1" dirty="0">
                <a:solidFill>
                  <a:srgbClr val="FF0000"/>
                </a:solidFill>
                <a:latin typeface="ComicSansMS"/>
              </a:rPr>
              <a:t>usually</a:t>
            </a:r>
            <a:r>
              <a:rPr lang="en-US" sz="3200" dirty="0">
                <a:solidFill>
                  <a:srgbClr val="002060"/>
                </a:solidFill>
                <a:latin typeface="ComicSansMS"/>
              </a:rPr>
              <a:t>).</a:t>
            </a:r>
          </a:p>
          <a:p>
            <a:r>
              <a:rPr lang="en-US" sz="3200" dirty="0">
                <a:solidFill>
                  <a:srgbClr val="002060"/>
                </a:solidFill>
                <a:latin typeface="ComicSansMS"/>
              </a:rPr>
              <a:t>9) I don’t like teaching </a:t>
            </a:r>
            <a:r>
              <a:rPr lang="en-US" sz="3200" dirty="0" err="1">
                <a:solidFill>
                  <a:srgbClr val="002060"/>
                </a:solidFill>
                <a:latin typeface="ComicSansMS"/>
              </a:rPr>
              <a:t>maths</a:t>
            </a:r>
            <a:r>
              <a:rPr lang="en-US" sz="3200" dirty="0">
                <a:solidFill>
                  <a:srgbClr val="002060"/>
                </a:solidFill>
                <a:latin typeface="ComicSansMS"/>
              </a:rPr>
              <a:t>. (</a:t>
            </a:r>
            <a:r>
              <a:rPr lang="en-US" sz="3200" b="1" dirty="0">
                <a:solidFill>
                  <a:srgbClr val="FF0000"/>
                </a:solidFill>
                <a:latin typeface="ComicSansMS"/>
              </a:rPr>
              <a:t>always</a:t>
            </a:r>
            <a:r>
              <a:rPr lang="en-US" sz="3200" dirty="0">
                <a:solidFill>
                  <a:srgbClr val="002060"/>
                </a:solidFill>
                <a:latin typeface="ComicSansMS"/>
              </a:rPr>
              <a:t>).</a:t>
            </a:r>
          </a:p>
          <a:p>
            <a:r>
              <a:rPr lang="en-US" sz="3200" dirty="0">
                <a:solidFill>
                  <a:srgbClr val="002060"/>
                </a:solidFill>
                <a:latin typeface="ComicSansMS"/>
              </a:rPr>
              <a:t>10) I tidy my room when I’m happy. (</a:t>
            </a:r>
            <a:r>
              <a:rPr lang="en-US" sz="3200" b="1" dirty="0">
                <a:solidFill>
                  <a:srgbClr val="FF0000"/>
                </a:solidFill>
                <a:latin typeface="ComicSansMS"/>
              </a:rPr>
              <a:t>often</a:t>
            </a:r>
            <a:r>
              <a:rPr lang="en-US" sz="3200" dirty="0">
                <a:solidFill>
                  <a:srgbClr val="002060"/>
                </a:solidFill>
                <a:latin typeface="ComicSansMS"/>
              </a:rPr>
              <a:t>).</a:t>
            </a:r>
            <a:endParaRPr lang="es-MX" sz="3200" dirty="0">
              <a:solidFill>
                <a:srgbClr val="002060"/>
              </a:solidFill>
            </a:endParaRPr>
          </a:p>
        </p:txBody>
      </p:sp>
    </p:spTree>
    <p:extLst>
      <p:ext uri="{BB962C8B-B14F-4D97-AF65-F5344CB8AC3E}">
        <p14:creationId xmlns:p14="http://schemas.microsoft.com/office/powerpoint/2010/main" val="4222465742"/>
      </p:ext>
    </p:extLst>
  </p:cSld>
  <p:clrMapOvr>
    <a:masterClrMapping/>
  </p:clrMapOvr>
  <p:transition spd="slow">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AutoShape 2"/>
          <p:cNvSpPr>
            <a:spLocks noGrp="1" noChangeArrowheads="1"/>
          </p:cNvSpPr>
          <p:nvPr>
            <p:ph type="title"/>
          </p:nvPr>
        </p:nvSpPr>
        <p:spPr>
          <a:xfrm>
            <a:off x="139700" y="113792"/>
            <a:ext cx="11861800" cy="800608"/>
          </a:xfrm>
          <a:ln w="28575"/>
        </p:spPr>
        <p:txBody>
          <a:bodyPr/>
          <a:lstStyle/>
          <a:p>
            <a:pPr eaLnBrk="1" hangingPunct="1">
              <a:defRPr/>
            </a:pPr>
            <a:r>
              <a:rPr lang="en-US" sz="4400" dirty="0"/>
              <a:t>Practice 1</a:t>
            </a:r>
          </a:p>
        </p:txBody>
      </p:sp>
      <p:sp>
        <p:nvSpPr>
          <p:cNvPr id="13316" name="Text Box 3"/>
          <p:cNvSpPr txBox="1">
            <a:spLocks noChangeArrowheads="1"/>
          </p:cNvSpPr>
          <p:nvPr/>
        </p:nvSpPr>
        <p:spPr bwMode="auto">
          <a:xfrm>
            <a:off x="0" y="914400"/>
            <a:ext cx="12001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2400" i="1" dirty="0" smtClean="0">
                <a:solidFill>
                  <a:schemeClr val="tx1"/>
                </a:solidFill>
              </a:rPr>
              <a:t>Rewrite </a:t>
            </a:r>
            <a:r>
              <a:rPr lang="en-US" sz="2400" i="1" dirty="0">
                <a:solidFill>
                  <a:schemeClr val="tx1"/>
                </a:solidFill>
              </a:rPr>
              <a:t>the following </a:t>
            </a:r>
            <a:r>
              <a:rPr lang="en-US" sz="2400" i="1" dirty="0" smtClean="0">
                <a:solidFill>
                  <a:schemeClr val="tx1"/>
                </a:solidFill>
              </a:rPr>
              <a:t>sentences using </a:t>
            </a:r>
            <a:r>
              <a:rPr lang="en-US" sz="2400" i="1" dirty="0">
                <a:solidFill>
                  <a:schemeClr val="tx1"/>
                </a:solidFill>
              </a:rPr>
              <a:t>adverbs of frequency in the correct position.</a:t>
            </a:r>
          </a:p>
        </p:txBody>
      </p:sp>
      <p:sp>
        <p:nvSpPr>
          <p:cNvPr id="2" name="Rectángulo 1"/>
          <p:cNvSpPr/>
          <p:nvPr/>
        </p:nvSpPr>
        <p:spPr>
          <a:xfrm>
            <a:off x="139700" y="1715008"/>
            <a:ext cx="12052300" cy="5016758"/>
          </a:xfrm>
          <a:prstGeom prst="rect">
            <a:avLst/>
          </a:prstGeom>
        </p:spPr>
        <p:txBody>
          <a:bodyPr wrap="square">
            <a:spAutoFit/>
          </a:bodyPr>
          <a:lstStyle/>
          <a:p>
            <a:pPr marL="457200" indent="-457200">
              <a:buAutoNum type="arabicParenR"/>
            </a:pPr>
            <a:r>
              <a:rPr lang="en-US" sz="3200" dirty="0">
                <a:solidFill>
                  <a:srgbClr val="002060"/>
                </a:solidFill>
                <a:latin typeface="ComicSansMS"/>
              </a:rPr>
              <a:t>I </a:t>
            </a:r>
            <a:r>
              <a:rPr lang="en-US" sz="3200" b="1" dirty="0">
                <a:solidFill>
                  <a:srgbClr val="FF0000"/>
                </a:solidFill>
                <a:latin typeface="ComicSansMS"/>
              </a:rPr>
              <a:t>never</a:t>
            </a:r>
            <a:r>
              <a:rPr lang="en-US" sz="3200" dirty="0">
                <a:solidFill>
                  <a:srgbClr val="002060"/>
                </a:solidFill>
                <a:latin typeface="ComicSansMS"/>
              </a:rPr>
              <a:t> do my homework on Saturday (</a:t>
            </a:r>
            <a:r>
              <a:rPr lang="en-US" sz="3200" b="1" dirty="0">
                <a:solidFill>
                  <a:srgbClr val="FF0000"/>
                </a:solidFill>
                <a:latin typeface="ComicSansMS"/>
              </a:rPr>
              <a:t>never</a:t>
            </a:r>
            <a:r>
              <a:rPr lang="en-US" sz="3200" dirty="0">
                <a:solidFill>
                  <a:srgbClr val="002060"/>
                </a:solidFill>
                <a:latin typeface="ComicSansMS"/>
              </a:rPr>
              <a:t>).</a:t>
            </a:r>
          </a:p>
          <a:p>
            <a:pPr marL="457200" indent="-457200">
              <a:buAutoNum type="arabicParenR"/>
            </a:pPr>
            <a:r>
              <a:rPr lang="en-US" sz="3200" dirty="0">
                <a:solidFill>
                  <a:srgbClr val="002060"/>
                </a:solidFill>
                <a:latin typeface="ComicSansMS"/>
              </a:rPr>
              <a:t>I am </a:t>
            </a:r>
            <a:r>
              <a:rPr lang="en-US" sz="3200" b="1" dirty="0">
                <a:solidFill>
                  <a:srgbClr val="FF0000"/>
                </a:solidFill>
                <a:latin typeface="ComicSansMS"/>
              </a:rPr>
              <a:t>always</a:t>
            </a:r>
            <a:r>
              <a:rPr lang="en-US" sz="3200" dirty="0">
                <a:solidFill>
                  <a:srgbClr val="FF0000"/>
                </a:solidFill>
                <a:latin typeface="ComicSansMS"/>
              </a:rPr>
              <a:t> </a:t>
            </a:r>
            <a:r>
              <a:rPr lang="en-US" sz="3200" dirty="0">
                <a:solidFill>
                  <a:srgbClr val="002060"/>
                </a:solidFill>
                <a:latin typeface="ComicSansMS"/>
              </a:rPr>
              <a:t>happy at the weekend (</a:t>
            </a:r>
            <a:r>
              <a:rPr lang="en-US" sz="3200" b="1" dirty="0">
                <a:solidFill>
                  <a:srgbClr val="FF0000"/>
                </a:solidFill>
                <a:latin typeface="ComicSansMS"/>
              </a:rPr>
              <a:t>always</a:t>
            </a:r>
            <a:r>
              <a:rPr lang="en-US" sz="3200" dirty="0">
                <a:solidFill>
                  <a:srgbClr val="002060"/>
                </a:solidFill>
                <a:latin typeface="ComicSansMS"/>
              </a:rPr>
              <a:t>).</a:t>
            </a:r>
          </a:p>
          <a:p>
            <a:pPr marL="457200" indent="-457200">
              <a:buAutoNum type="arabicParenR"/>
            </a:pPr>
            <a:r>
              <a:rPr lang="en-US" sz="3200" dirty="0">
                <a:solidFill>
                  <a:srgbClr val="002060"/>
                </a:solidFill>
                <a:latin typeface="ComicSansMS"/>
              </a:rPr>
              <a:t>I </a:t>
            </a:r>
            <a:r>
              <a:rPr lang="en-US" sz="3200" b="1" dirty="0">
                <a:solidFill>
                  <a:srgbClr val="FF0000"/>
                </a:solidFill>
                <a:latin typeface="ComicSansMS"/>
              </a:rPr>
              <a:t>sometimes</a:t>
            </a:r>
            <a:r>
              <a:rPr lang="en-US" sz="3200" dirty="0">
                <a:solidFill>
                  <a:srgbClr val="FF0000"/>
                </a:solidFill>
                <a:latin typeface="ComicSansMS"/>
              </a:rPr>
              <a:t> </a:t>
            </a:r>
            <a:r>
              <a:rPr lang="en-US" sz="3200" dirty="0">
                <a:solidFill>
                  <a:srgbClr val="002060"/>
                </a:solidFill>
                <a:latin typeface="ComicSansMS"/>
              </a:rPr>
              <a:t>meet my best friend at the cinema. (</a:t>
            </a:r>
            <a:r>
              <a:rPr lang="en-US" sz="3200" b="1" dirty="0">
                <a:solidFill>
                  <a:srgbClr val="FF0000"/>
                </a:solidFill>
                <a:latin typeface="ComicSansMS"/>
              </a:rPr>
              <a:t>sometimes</a:t>
            </a:r>
            <a:r>
              <a:rPr lang="en-US" sz="3200" dirty="0">
                <a:solidFill>
                  <a:srgbClr val="002060"/>
                </a:solidFill>
                <a:latin typeface="ComicSansMS"/>
              </a:rPr>
              <a:t>).</a:t>
            </a:r>
          </a:p>
          <a:p>
            <a:pPr marL="457200" indent="-457200">
              <a:buAutoNum type="arabicParenR"/>
            </a:pPr>
            <a:r>
              <a:rPr lang="en-US" sz="3200" dirty="0">
                <a:solidFill>
                  <a:srgbClr val="002060"/>
                </a:solidFill>
                <a:latin typeface="ComicSansMS"/>
              </a:rPr>
              <a:t>I </a:t>
            </a:r>
            <a:r>
              <a:rPr lang="en-US" sz="3200" b="1" dirty="0">
                <a:solidFill>
                  <a:srgbClr val="FF0000"/>
                </a:solidFill>
                <a:latin typeface="ComicSansMS"/>
              </a:rPr>
              <a:t>often</a:t>
            </a:r>
            <a:r>
              <a:rPr lang="en-US" sz="3200" dirty="0">
                <a:solidFill>
                  <a:srgbClr val="FF0000"/>
                </a:solidFill>
                <a:latin typeface="ComicSansMS"/>
              </a:rPr>
              <a:t> </a:t>
            </a:r>
            <a:r>
              <a:rPr lang="en-US" sz="3200" dirty="0">
                <a:solidFill>
                  <a:srgbClr val="002060"/>
                </a:solidFill>
                <a:latin typeface="ComicSansMS"/>
              </a:rPr>
              <a:t>go out on Saturday Morning (</a:t>
            </a:r>
            <a:r>
              <a:rPr lang="en-US" sz="3200" b="1" dirty="0">
                <a:solidFill>
                  <a:srgbClr val="FF0000"/>
                </a:solidFill>
                <a:latin typeface="ComicSansMS"/>
              </a:rPr>
              <a:t>often</a:t>
            </a:r>
            <a:r>
              <a:rPr lang="en-US" sz="3200" dirty="0">
                <a:solidFill>
                  <a:srgbClr val="002060"/>
                </a:solidFill>
                <a:latin typeface="ComicSansMS"/>
              </a:rPr>
              <a:t>).</a:t>
            </a:r>
          </a:p>
          <a:p>
            <a:pPr marL="457200" indent="-457200">
              <a:buAutoNum type="arabicParenR"/>
            </a:pPr>
            <a:r>
              <a:rPr lang="en-US" sz="3200" dirty="0">
                <a:solidFill>
                  <a:srgbClr val="002060"/>
                </a:solidFill>
                <a:latin typeface="ComicSansMS"/>
              </a:rPr>
              <a:t>The films are </a:t>
            </a:r>
            <a:r>
              <a:rPr lang="en-US" sz="3200" b="1" dirty="0">
                <a:solidFill>
                  <a:srgbClr val="FF0000"/>
                </a:solidFill>
                <a:latin typeface="ComicSansMS"/>
              </a:rPr>
              <a:t>usually</a:t>
            </a:r>
            <a:r>
              <a:rPr lang="en-US" sz="3200" dirty="0">
                <a:solidFill>
                  <a:srgbClr val="FF0000"/>
                </a:solidFill>
                <a:latin typeface="ComicSansMS"/>
              </a:rPr>
              <a:t> </a:t>
            </a:r>
            <a:r>
              <a:rPr lang="en-US" sz="3200" dirty="0">
                <a:solidFill>
                  <a:srgbClr val="002060"/>
                </a:solidFill>
                <a:latin typeface="ComicSansMS"/>
              </a:rPr>
              <a:t>interesting (</a:t>
            </a:r>
            <a:r>
              <a:rPr lang="en-US" sz="3200" b="1" dirty="0">
                <a:solidFill>
                  <a:srgbClr val="FF0000"/>
                </a:solidFill>
                <a:latin typeface="ComicSansMS"/>
              </a:rPr>
              <a:t>usually</a:t>
            </a:r>
            <a:r>
              <a:rPr lang="en-US" sz="3200" dirty="0">
                <a:solidFill>
                  <a:srgbClr val="002060"/>
                </a:solidFill>
                <a:latin typeface="ComicSansMS"/>
              </a:rPr>
              <a:t>).</a:t>
            </a:r>
          </a:p>
          <a:p>
            <a:pPr marL="457200" indent="-457200">
              <a:buAutoNum type="arabicParenR"/>
            </a:pPr>
            <a:r>
              <a:rPr lang="en-US" sz="3200" dirty="0">
                <a:solidFill>
                  <a:srgbClr val="002060"/>
                </a:solidFill>
                <a:latin typeface="ComicSansMS"/>
              </a:rPr>
              <a:t>We </a:t>
            </a:r>
            <a:r>
              <a:rPr lang="en-US" sz="3200" b="1" dirty="0">
                <a:solidFill>
                  <a:srgbClr val="FF0000"/>
                </a:solidFill>
                <a:latin typeface="ComicSansMS"/>
              </a:rPr>
              <a:t>hardly ever</a:t>
            </a:r>
            <a:r>
              <a:rPr lang="en-US" sz="3200" dirty="0">
                <a:solidFill>
                  <a:srgbClr val="FF0000"/>
                </a:solidFill>
                <a:latin typeface="ComicSansMS"/>
              </a:rPr>
              <a:t> </a:t>
            </a:r>
            <a:r>
              <a:rPr lang="en-US" sz="3200" dirty="0">
                <a:solidFill>
                  <a:srgbClr val="002060"/>
                </a:solidFill>
                <a:latin typeface="ComicSansMS"/>
              </a:rPr>
              <a:t>see a boring film (</a:t>
            </a:r>
            <a:r>
              <a:rPr lang="en-US" sz="3200" b="1" dirty="0">
                <a:solidFill>
                  <a:srgbClr val="FF0000"/>
                </a:solidFill>
                <a:latin typeface="ComicSansMS"/>
              </a:rPr>
              <a:t>hardly ever</a:t>
            </a:r>
            <a:r>
              <a:rPr lang="en-US" sz="3200" dirty="0">
                <a:solidFill>
                  <a:srgbClr val="002060"/>
                </a:solidFill>
                <a:latin typeface="ComicSansMS"/>
              </a:rPr>
              <a:t>).</a:t>
            </a:r>
          </a:p>
          <a:p>
            <a:pPr marL="457200" indent="-457200">
              <a:buAutoNum type="arabicParenR"/>
            </a:pPr>
            <a:r>
              <a:rPr lang="en-US" sz="3200" dirty="0">
                <a:solidFill>
                  <a:srgbClr val="002060"/>
                </a:solidFill>
                <a:latin typeface="ComicSansMS"/>
              </a:rPr>
              <a:t>We </a:t>
            </a:r>
            <a:r>
              <a:rPr lang="en-US" sz="3200" b="1" dirty="0">
                <a:solidFill>
                  <a:srgbClr val="FF0000"/>
                </a:solidFill>
                <a:latin typeface="ComicSansMS"/>
              </a:rPr>
              <a:t>sometimes</a:t>
            </a:r>
            <a:r>
              <a:rPr lang="en-US" sz="3200" dirty="0">
                <a:solidFill>
                  <a:srgbClr val="FF0000"/>
                </a:solidFill>
                <a:latin typeface="ComicSansMS"/>
              </a:rPr>
              <a:t> </a:t>
            </a:r>
            <a:r>
              <a:rPr lang="en-US" sz="3200" dirty="0">
                <a:solidFill>
                  <a:srgbClr val="002060"/>
                </a:solidFill>
                <a:latin typeface="ComicSansMS"/>
              </a:rPr>
              <a:t>have pizza after the film </a:t>
            </a:r>
            <a:r>
              <a:rPr lang="en-US" sz="3200" b="1" dirty="0">
                <a:solidFill>
                  <a:srgbClr val="FF0000"/>
                </a:solidFill>
                <a:latin typeface="ComicSansMS"/>
              </a:rPr>
              <a:t>sometimes</a:t>
            </a:r>
            <a:r>
              <a:rPr lang="en-US" sz="3200" dirty="0">
                <a:solidFill>
                  <a:srgbClr val="002060"/>
                </a:solidFill>
                <a:latin typeface="ComicSansMS"/>
              </a:rPr>
              <a:t>).</a:t>
            </a:r>
          </a:p>
          <a:p>
            <a:pPr marL="457200" indent="-457200">
              <a:buAutoNum type="arabicParenR"/>
            </a:pPr>
            <a:r>
              <a:rPr lang="en-US" sz="3200" dirty="0">
                <a:solidFill>
                  <a:srgbClr val="002060"/>
                </a:solidFill>
                <a:latin typeface="ComicSansMS"/>
              </a:rPr>
              <a:t>I </a:t>
            </a:r>
            <a:r>
              <a:rPr lang="en-US" sz="3200" b="1" dirty="0">
                <a:solidFill>
                  <a:srgbClr val="FF0000"/>
                </a:solidFill>
                <a:latin typeface="ComicSansMS"/>
              </a:rPr>
              <a:t>usually</a:t>
            </a:r>
            <a:r>
              <a:rPr lang="en-US" sz="3200" dirty="0">
                <a:solidFill>
                  <a:srgbClr val="FF0000"/>
                </a:solidFill>
                <a:latin typeface="ComicSansMS"/>
              </a:rPr>
              <a:t> </a:t>
            </a:r>
            <a:r>
              <a:rPr lang="en-US" sz="3200" dirty="0">
                <a:solidFill>
                  <a:srgbClr val="002060"/>
                </a:solidFill>
                <a:latin typeface="ComicSansMS"/>
              </a:rPr>
              <a:t>play volleyball in a team. (</a:t>
            </a:r>
            <a:r>
              <a:rPr lang="en-US" sz="3200" b="1" dirty="0">
                <a:solidFill>
                  <a:srgbClr val="FF0000"/>
                </a:solidFill>
                <a:latin typeface="ComicSansMS"/>
              </a:rPr>
              <a:t>usually</a:t>
            </a:r>
            <a:r>
              <a:rPr lang="en-US" sz="3200" dirty="0">
                <a:solidFill>
                  <a:srgbClr val="002060"/>
                </a:solidFill>
                <a:latin typeface="ComicSansMS"/>
              </a:rPr>
              <a:t>).</a:t>
            </a:r>
          </a:p>
          <a:p>
            <a:pPr marL="457200" indent="-457200">
              <a:buAutoNum type="arabicParenR"/>
            </a:pPr>
            <a:r>
              <a:rPr lang="en-US" sz="3200" dirty="0">
                <a:solidFill>
                  <a:srgbClr val="002060"/>
                </a:solidFill>
                <a:latin typeface="ComicSansMS"/>
              </a:rPr>
              <a:t>I don’t </a:t>
            </a:r>
            <a:r>
              <a:rPr lang="en-US" sz="3200" b="1" dirty="0">
                <a:solidFill>
                  <a:srgbClr val="FF0000"/>
                </a:solidFill>
                <a:latin typeface="ComicSansMS"/>
              </a:rPr>
              <a:t>always</a:t>
            </a:r>
            <a:r>
              <a:rPr lang="en-US" sz="3200" dirty="0">
                <a:solidFill>
                  <a:srgbClr val="FF0000"/>
                </a:solidFill>
                <a:latin typeface="ComicSansMS"/>
              </a:rPr>
              <a:t> </a:t>
            </a:r>
            <a:r>
              <a:rPr lang="en-US" sz="3200" dirty="0">
                <a:solidFill>
                  <a:srgbClr val="002060"/>
                </a:solidFill>
                <a:latin typeface="ComicSansMS"/>
              </a:rPr>
              <a:t>like teaching </a:t>
            </a:r>
            <a:r>
              <a:rPr lang="en-US" sz="3200" dirty="0" err="1">
                <a:solidFill>
                  <a:srgbClr val="002060"/>
                </a:solidFill>
                <a:latin typeface="ComicSansMS"/>
              </a:rPr>
              <a:t>maths</a:t>
            </a:r>
            <a:r>
              <a:rPr lang="en-US" sz="3200" dirty="0">
                <a:solidFill>
                  <a:srgbClr val="002060"/>
                </a:solidFill>
                <a:latin typeface="ComicSansMS"/>
              </a:rPr>
              <a:t>. (</a:t>
            </a:r>
            <a:r>
              <a:rPr lang="en-US" sz="3200" b="1" dirty="0">
                <a:solidFill>
                  <a:srgbClr val="FF0000"/>
                </a:solidFill>
                <a:latin typeface="ComicSansMS"/>
              </a:rPr>
              <a:t>always</a:t>
            </a:r>
            <a:r>
              <a:rPr lang="en-US" sz="3200" dirty="0">
                <a:solidFill>
                  <a:srgbClr val="002060"/>
                </a:solidFill>
                <a:latin typeface="ComicSansMS"/>
              </a:rPr>
              <a:t>).</a:t>
            </a:r>
          </a:p>
          <a:p>
            <a:pPr marL="457200" indent="-457200">
              <a:buAutoNum type="arabicParenR"/>
            </a:pPr>
            <a:r>
              <a:rPr lang="en-US" sz="3200" dirty="0">
                <a:solidFill>
                  <a:srgbClr val="002060"/>
                </a:solidFill>
                <a:latin typeface="ComicSansMS"/>
              </a:rPr>
              <a:t>I </a:t>
            </a:r>
            <a:r>
              <a:rPr lang="en-US" sz="3200" b="1" dirty="0">
                <a:solidFill>
                  <a:srgbClr val="FF0000"/>
                </a:solidFill>
                <a:latin typeface="ComicSansMS"/>
              </a:rPr>
              <a:t>often</a:t>
            </a:r>
            <a:r>
              <a:rPr lang="en-US" sz="3200" dirty="0">
                <a:solidFill>
                  <a:srgbClr val="FF0000"/>
                </a:solidFill>
                <a:latin typeface="ComicSansMS"/>
              </a:rPr>
              <a:t> </a:t>
            </a:r>
            <a:r>
              <a:rPr lang="en-US" sz="3200" dirty="0">
                <a:solidFill>
                  <a:srgbClr val="002060"/>
                </a:solidFill>
                <a:latin typeface="ComicSansMS"/>
              </a:rPr>
              <a:t>tidy my room when I’m happy. (</a:t>
            </a:r>
            <a:r>
              <a:rPr lang="en-US" sz="3200" b="1" dirty="0">
                <a:solidFill>
                  <a:srgbClr val="FF0000"/>
                </a:solidFill>
                <a:latin typeface="ComicSansMS"/>
              </a:rPr>
              <a:t>often</a:t>
            </a:r>
            <a:r>
              <a:rPr lang="en-US" sz="3200" dirty="0">
                <a:solidFill>
                  <a:srgbClr val="002060"/>
                </a:solidFill>
                <a:latin typeface="ComicSansMS"/>
              </a:rPr>
              <a:t>).</a:t>
            </a:r>
            <a:endParaRPr lang="es-MX" sz="3200" dirty="0">
              <a:solidFill>
                <a:srgbClr val="002060"/>
              </a:solidFill>
            </a:endParaRPr>
          </a:p>
        </p:txBody>
      </p:sp>
    </p:spTree>
    <p:extLst>
      <p:ext uri="{BB962C8B-B14F-4D97-AF65-F5344CB8AC3E}">
        <p14:creationId xmlns:p14="http://schemas.microsoft.com/office/powerpoint/2010/main" val="1552571410"/>
      </p:ext>
    </p:extLst>
  </p:cSld>
  <p:clrMapOvr>
    <a:masterClrMapping/>
  </p:clrMapOvr>
  <p:transition spd="slow">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71" name="Text Box 19"/>
          <p:cNvSpPr txBox="1">
            <a:spLocks noChangeArrowheads="1"/>
          </p:cNvSpPr>
          <p:nvPr/>
        </p:nvSpPr>
        <p:spPr bwMode="auto">
          <a:xfrm>
            <a:off x="2043114" y="2211388"/>
            <a:ext cx="5043487"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82880" tIns="137160" rIns="182880" bIns="137160">
            <a:spAutoFit/>
          </a:bodyPr>
          <a:lstStyle>
            <a:lvl1pPr marL="342900" indent="-342900"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buFontTx/>
              <a:buAutoNum type="arabicParenR"/>
            </a:pPr>
            <a:r>
              <a:rPr lang="en-US" sz="2600" dirty="0">
                <a:solidFill>
                  <a:schemeClr val="tx1"/>
                </a:solidFill>
              </a:rPr>
              <a:t> study in front of the TV</a:t>
            </a:r>
          </a:p>
          <a:p>
            <a:pPr eaLnBrk="1" hangingPunct="1">
              <a:spcBef>
                <a:spcPct val="50000"/>
              </a:spcBef>
              <a:buFontTx/>
              <a:buAutoNum type="arabicParenR"/>
            </a:pPr>
            <a:r>
              <a:rPr lang="en-US" sz="2600" dirty="0">
                <a:solidFill>
                  <a:schemeClr val="tx1"/>
                </a:solidFill>
              </a:rPr>
              <a:t> ask the teacher for help</a:t>
            </a:r>
          </a:p>
          <a:p>
            <a:pPr eaLnBrk="1" hangingPunct="1">
              <a:spcBef>
                <a:spcPct val="50000"/>
              </a:spcBef>
              <a:buFontTx/>
              <a:buAutoNum type="arabicParenR"/>
            </a:pPr>
            <a:r>
              <a:rPr lang="en-US" sz="2600" dirty="0">
                <a:solidFill>
                  <a:schemeClr val="tx1"/>
                </a:solidFill>
              </a:rPr>
              <a:t> be early to class</a:t>
            </a:r>
          </a:p>
          <a:p>
            <a:pPr eaLnBrk="1" hangingPunct="1">
              <a:spcBef>
                <a:spcPct val="50000"/>
              </a:spcBef>
              <a:buFontTx/>
              <a:buAutoNum type="arabicParenR"/>
            </a:pPr>
            <a:r>
              <a:rPr lang="en-US" sz="2600" dirty="0">
                <a:solidFill>
                  <a:schemeClr val="tx1"/>
                </a:solidFill>
              </a:rPr>
              <a:t> tidy my room on weekdays</a:t>
            </a:r>
          </a:p>
          <a:p>
            <a:pPr eaLnBrk="1" hangingPunct="1">
              <a:spcBef>
                <a:spcPct val="50000"/>
              </a:spcBef>
              <a:buFontTx/>
              <a:buAutoNum type="arabicParenR"/>
            </a:pPr>
            <a:r>
              <a:rPr lang="en-US" sz="2600" dirty="0">
                <a:solidFill>
                  <a:schemeClr val="tx1"/>
                </a:solidFill>
              </a:rPr>
              <a:t> do homework</a:t>
            </a:r>
          </a:p>
          <a:p>
            <a:pPr eaLnBrk="1" hangingPunct="1">
              <a:spcBef>
                <a:spcPct val="50000"/>
              </a:spcBef>
              <a:buFontTx/>
              <a:buAutoNum type="arabicParenR"/>
            </a:pPr>
            <a:r>
              <a:rPr lang="en-US" sz="2600" dirty="0">
                <a:solidFill>
                  <a:schemeClr val="tx1"/>
                </a:solidFill>
              </a:rPr>
              <a:t> be attentive in class</a:t>
            </a:r>
          </a:p>
          <a:p>
            <a:pPr eaLnBrk="1" hangingPunct="1">
              <a:spcBef>
                <a:spcPct val="50000"/>
              </a:spcBef>
              <a:buFontTx/>
              <a:buAutoNum type="arabicParenR"/>
            </a:pPr>
            <a:endParaRPr lang="en-US" sz="2600" dirty="0">
              <a:solidFill>
                <a:schemeClr val="tx1"/>
              </a:solidFill>
            </a:endParaRPr>
          </a:p>
        </p:txBody>
      </p:sp>
      <p:sp>
        <p:nvSpPr>
          <p:cNvPr id="202754" name="AutoShape 2"/>
          <p:cNvSpPr>
            <a:spLocks noGrp="1" noChangeArrowheads="1"/>
          </p:cNvSpPr>
          <p:nvPr>
            <p:ph type="title"/>
          </p:nvPr>
        </p:nvSpPr>
        <p:spPr>
          <a:ln w="28575"/>
        </p:spPr>
        <p:txBody>
          <a:bodyPr/>
          <a:lstStyle/>
          <a:p>
            <a:pPr algn="l" eaLnBrk="1" hangingPunct="1">
              <a:defRPr/>
            </a:pPr>
            <a:r>
              <a:rPr lang="en-US" sz="4400" dirty="0"/>
              <a:t>Practice 1</a:t>
            </a:r>
          </a:p>
        </p:txBody>
      </p:sp>
      <p:sp>
        <p:nvSpPr>
          <p:cNvPr id="13316" name="Text Box 3"/>
          <p:cNvSpPr txBox="1">
            <a:spLocks noChangeArrowheads="1"/>
          </p:cNvSpPr>
          <p:nvPr/>
        </p:nvSpPr>
        <p:spPr bwMode="auto">
          <a:xfrm>
            <a:off x="6248400" y="122239"/>
            <a:ext cx="44958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r>
              <a:rPr lang="en-US" sz="2000" b="0" i="1">
                <a:solidFill>
                  <a:schemeClr val="tx1"/>
                </a:solidFill>
              </a:rPr>
              <a:t>Work with a partner.  Describe your study habits.  Use adverbs of frequency and the phrases below.</a:t>
            </a:r>
          </a:p>
        </p:txBody>
      </p:sp>
      <p:sp>
        <p:nvSpPr>
          <p:cNvPr id="202757" name="Text Box 5"/>
          <p:cNvSpPr txBox="1">
            <a:spLocks noChangeArrowheads="1"/>
          </p:cNvSpPr>
          <p:nvPr/>
        </p:nvSpPr>
        <p:spPr bwMode="auto">
          <a:xfrm>
            <a:off x="1905000" y="1524000"/>
            <a:ext cx="69342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eaLnBrk="1" hangingPunct="1">
              <a:spcBef>
                <a:spcPct val="50000"/>
              </a:spcBef>
            </a:pPr>
            <a:r>
              <a:rPr lang="en-US" sz="2600" i="1">
                <a:solidFill>
                  <a:schemeClr val="tx1"/>
                </a:solidFill>
                <a:cs typeface="Arial" panose="020B0604020202020204" pitchFamily="34" charset="0"/>
              </a:rPr>
              <a:t>Example:</a:t>
            </a:r>
            <a:r>
              <a:rPr lang="en-US" sz="2600">
                <a:solidFill>
                  <a:schemeClr val="tx1"/>
                </a:solidFill>
                <a:cs typeface="Arial" panose="020B0604020202020204" pitchFamily="34" charset="0"/>
              </a:rPr>
              <a:t>  </a:t>
            </a:r>
            <a:r>
              <a:rPr lang="en-US" sz="2600">
                <a:solidFill>
                  <a:srgbClr val="971328"/>
                </a:solidFill>
                <a:cs typeface="Arial" panose="020B0604020202020204" pitchFamily="34" charset="0"/>
              </a:rPr>
              <a:t>study at my computer</a:t>
            </a:r>
          </a:p>
        </p:txBody>
      </p:sp>
      <p:pic>
        <p:nvPicPr>
          <p:cNvPr id="202769" name="Picture 17" descr="2181883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19400" y="3524250"/>
            <a:ext cx="3200400"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2770" name="AutoShape 18"/>
          <p:cNvSpPr>
            <a:spLocks noChangeArrowheads="1"/>
          </p:cNvSpPr>
          <p:nvPr/>
        </p:nvSpPr>
        <p:spPr bwMode="auto">
          <a:xfrm>
            <a:off x="2209800" y="2286000"/>
            <a:ext cx="4191000" cy="1066800"/>
          </a:xfrm>
          <a:prstGeom prst="wedgeRoundRectCallout">
            <a:avLst>
              <a:gd name="adj1" fmla="val 20417"/>
              <a:gd name="adj2" fmla="val 96431"/>
              <a:gd name="adj3" fmla="val 16667"/>
            </a:avLst>
          </a:prstGeom>
          <a:solidFill>
            <a:schemeClr val="bg1"/>
          </a:solidFill>
          <a:ln w="28575" algn="ctr">
            <a:solidFill>
              <a:schemeClr val="tx1"/>
            </a:solidFill>
            <a:miter lim="800000"/>
            <a:headEnd/>
            <a:tailEnd/>
          </a:ln>
          <a:effectLst>
            <a:outerShdw dist="35921" dir="2700000" algn="ctr" rotWithShape="0">
              <a:schemeClr val="bg2"/>
            </a:outerShdw>
          </a:effectLst>
        </p:spPr>
        <p:txBody>
          <a:bodyPr anchor="ctr"/>
          <a:lstStyle/>
          <a:p>
            <a:pPr algn="ctr">
              <a:defRPr/>
            </a:pPr>
            <a:r>
              <a:rPr lang="en-US" sz="2800">
                <a:latin typeface="Arial" charset="0"/>
              </a:rPr>
              <a:t> I </a:t>
            </a:r>
            <a:r>
              <a:rPr lang="en-US" sz="2800">
                <a:solidFill>
                  <a:srgbClr val="971328"/>
                </a:solidFill>
                <a:latin typeface="Arial" charset="0"/>
              </a:rPr>
              <a:t>sometimes</a:t>
            </a:r>
            <a:r>
              <a:rPr lang="en-US" sz="2800">
                <a:latin typeface="Arial" charset="0"/>
              </a:rPr>
              <a:t> study at </a:t>
            </a:r>
            <a:br>
              <a:rPr lang="en-US" sz="2800">
                <a:latin typeface="Arial" charset="0"/>
              </a:rPr>
            </a:br>
            <a:r>
              <a:rPr lang="en-US" sz="2800">
                <a:latin typeface="Arial" charset="0"/>
              </a:rPr>
              <a:t>my computer.</a:t>
            </a:r>
          </a:p>
        </p:txBody>
      </p:sp>
      <p:grpSp>
        <p:nvGrpSpPr>
          <p:cNvPr id="19" name="Group 46"/>
          <p:cNvGrpSpPr>
            <a:grpSpLocks/>
          </p:cNvGrpSpPr>
          <p:nvPr/>
        </p:nvGrpSpPr>
        <p:grpSpPr bwMode="auto">
          <a:xfrm>
            <a:off x="8874123" y="2426494"/>
            <a:ext cx="1371600" cy="3810000"/>
            <a:chOff x="4320" y="1728"/>
            <a:chExt cx="864" cy="2400"/>
          </a:xfrm>
        </p:grpSpPr>
        <p:sp>
          <p:nvSpPr>
            <p:cNvPr id="20" name="Line 32"/>
            <p:cNvSpPr>
              <a:spLocks noChangeShapeType="1"/>
            </p:cNvSpPr>
            <p:nvPr/>
          </p:nvSpPr>
          <p:spPr bwMode="auto">
            <a:xfrm>
              <a:off x="4320" y="1728"/>
              <a:ext cx="0" cy="2400"/>
            </a:xfrm>
            <a:prstGeom prst="line">
              <a:avLst/>
            </a:prstGeom>
            <a:noFill/>
            <a:ln w="762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endParaRPr lang="es-MX"/>
            </a:p>
          </p:txBody>
        </p:sp>
        <p:sp>
          <p:nvSpPr>
            <p:cNvPr id="21" name="Text Box 33"/>
            <p:cNvSpPr txBox="1">
              <a:spLocks noChangeArrowheads="1"/>
            </p:cNvSpPr>
            <p:nvPr/>
          </p:nvSpPr>
          <p:spPr bwMode="auto">
            <a:xfrm>
              <a:off x="4560" y="1741"/>
              <a:ext cx="624" cy="288"/>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spcBef>
                  <a:spcPct val="50000"/>
                </a:spcBef>
              </a:pPr>
              <a:r>
                <a:rPr lang="en-US" sz="2400">
                  <a:solidFill>
                    <a:srgbClr val="971328"/>
                  </a:solidFill>
                </a:rPr>
                <a:t>100%</a:t>
              </a:r>
            </a:p>
          </p:txBody>
        </p:sp>
        <p:sp>
          <p:nvSpPr>
            <p:cNvPr id="22" name="Text Box 36"/>
            <p:cNvSpPr txBox="1">
              <a:spLocks noChangeArrowheads="1"/>
            </p:cNvSpPr>
            <p:nvPr/>
          </p:nvSpPr>
          <p:spPr bwMode="auto">
            <a:xfrm>
              <a:off x="4560" y="2808"/>
              <a:ext cx="624" cy="288"/>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spcBef>
                  <a:spcPct val="50000"/>
                </a:spcBef>
              </a:pPr>
              <a:r>
                <a:rPr lang="en-US" sz="2400" dirty="0">
                  <a:solidFill>
                    <a:srgbClr val="971328"/>
                  </a:solidFill>
                </a:rPr>
                <a:t>50%</a:t>
              </a:r>
            </a:p>
          </p:txBody>
        </p:sp>
        <p:sp>
          <p:nvSpPr>
            <p:cNvPr id="23" name="Text Box 37"/>
            <p:cNvSpPr txBox="1">
              <a:spLocks noChangeArrowheads="1"/>
            </p:cNvSpPr>
            <p:nvPr/>
          </p:nvSpPr>
          <p:spPr bwMode="auto">
            <a:xfrm>
              <a:off x="4560" y="3840"/>
              <a:ext cx="624" cy="288"/>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spcBef>
                  <a:spcPct val="50000"/>
                </a:spcBef>
              </a:pPr>
              <a:r>
                <a:rPr lang="en-US" sz="2400">
                  <a:solidFill>
                    <a:srgbClr val="971328"/>
                  </a:solidFill>
                </a:rPr>
                <a:t>0%</a:t>
              </a:r>
            </a:p>
          </p:txBody>
        </p:sp>
      </p:grpSp>
      <p:sp>
        <p:nvSpPr>
          <p:cNvPr id="24" name="Rectangle 39"/>
          <p:cNvSpPr>
            <a:spLocks noChangeArrowheads="1"/>
          </p:cNvSpPr>
          <p:nvPr/>
        </p:nvSpPr>
        <p:spPr bwMode="auto">
          <a:xfrm>
            <a:off x="7481887" y="2502694"/>
            <a:ext cx="11049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a:t>always</a:t>
            </a:r>
          </a:p>
        </p:txBody>
      </p:sp>
      <p:sp>
        <p:nvSpPr>
          <p:cNvPr id="25" name="Rectangle 40"/>
          <p:cNvSpPr>
            <a:spLocks noChangeArrowheads="1"/>
          </p:cNvSpPr>
          <p:nvPr/>
        </p:nvSpPr>
        <p:spPr bwMode="auto">
          <a:xfrm>
            <a:off x="7481887" y="3061494"/>
            <a:ext cx="11049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a:t>usually</a:t>
            </a:r>
          </a:p>
        </p:txBody>
      </p:sp>
      <p:sp>
        <p:nvSpPr>
          <p:cNvPr id="26" name="Rectangle 41"/>
          <p:cNvSpPr>
            <a:spLocks noChangeArrowheads="1"/>
          </p:cNvSpPr>
          <p:nvPr/>
        </p:nvSpPr>
        <p:spPr bwMode="auto">
          <a:xfrm>
            <a:off x="7481887" y="3620294"/>
            <a:ext cx="11049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a:t>often</a:t>
            </a:r>
          </a:p>
        </p:txBody>
      </p:sp>
      <p:sp>
        <p:nvSpPr>
          <p:cNvPr id="27" name="Rectangle 49"/>
          <p:cNvSpPr>
            <a:spLocks noChangeArrowheads="1"/>
          </p:cNvSpPr>
          <p:nvPr/>
        </p:nvSpPr>
        <p:spPr bwMode="auto">
          <a:xfrm>
            <a:off x="7177087" y="4179094"/>
            <a:ext cx="14097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a:t>sometimes</a:t>
            </a:r>
          </a:p>
        </p:txBody>
      </p:sp>
      <p:sp>
        <p:nvSpPr>
          <p:cNvPr id="28" name="Rectangle 52"/>
          <p:cNvSpPr>
            <a:spLocks noChangeArrowheads="1"/>
          </p:cNvSpPr>
          <p:nvPr/>
        </p:nvSpPr>
        <p:spPr bwMode="auto">
          <a:xfrm>
            <a:off x="7481887" y="5855494"/>
            <a:ext cx="11049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a:t>never</a:t>
            </a:r>
          </a:p>
        </p:txBody>
      </p:sp>
      <p:sp>
        <p:nvSpPr>
          <p:cNvPr id="29" name="Rectangle 53"/>
          <p:cNvSpPr>
            <a:spLocks noChangeArrowheads="1"/>
          </p:cNvSpPr>
          <p:nvPr/>
        </p:nvSpPr>
        <p:spPr bwMode="auto">
          <a:xfrm>
            <a:off x="7059611" y="5296694"/>
            <a:ext cx="1527176"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dirty="0"/>
              <a:t>hardly ever</a:t>
            </a:r>
          </a:p>
        </p:txBody>
      </p:sp>
      <p:sp>
        <p:nvSpPr>
          <p:cNvPr id="30" name="Rectangle 53"/>
          <p:cNvSpPr>
            <a:spLocks noChangeArrowheads="1"/>
          </p:cNvSpPr>
          <p:nvPr/>
        </p:nvSpPr>
        <p:spPr bwMode="auto">
          <a:xfrm>
            <a:off x="7059611" y="4737894"/>
            <a:ext cx="1527176"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US" sz="1800" dirty="0"/>
              <a:t>rarely</a:t>
            </a:r>
          </a:p>
        </p:txBody>
      </p:sp>
    </p:spTree>
    <p:extLst>
      <p:ext uri="{BB962C8B-B14F-4D97-AF65-F5344CB8AC3E}">
        <p14:creationId xmlns:p14="http://schemas.microsoft.com/office/powerpoint/2010/main" val="164917187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2770"/>
                                        </p:tgtEl>
                                        <p:attrNameLst>
                                          <p:attrName>style.visibility</p:attrName>
                                        </p:attrNameLst>
                                      </p:cBhvr>
                                      <p:to>
                                        <p:strVal val="visible"/>
                                      </p:to>
                                    </p:set>
                                    <p:animEffect transition="in" filter="wipe(down)">
                                      <p:cBhvr>
                                        <p:cTn id="7" dur="500"/>
                                        <p:tgtEl>
                                          <p:spTgt spid="202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8" presetClass="exit" presetSubtype="0" decel="50000" fill="hold" grpId="1" nodeType="clickEffect">
                                  <p:stCondLst>
                                    <p:cond delay="0"/>
                                  </p:stCondLst>
                                  <p:childTnLst>
                                    <p:anim calcmode="lin" valueType="num">
                                      <p:cBhvr>
                                        <p:cTn id="11" dur="500"/>
                                        <p:tgtEl>
                                          <p:spTgt spid="202770"/>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12" dur="500"/>
                                        <p:tgtEl>
                                          <p:spTgt spid="202770"/>
                                        </p:tgtEl>
                                        <p:attrNameLst>
                                          <p:attrName>ppt_x</p:attrName>
                                        </p:attrNameLst>
                                      </p:cBhvr>
                                      <p:tavLst>
                                        <p:tav tm="0">
                                          <p:val>
                                            <p:strVal val="ppt_x"/>
                                          </p:val>
                                        </p:tav>
                                        <p:tav tm="50000">
                                          <p:val>
                                            <p:fltVal val="0.95"/>
                                          </p:val>
                                        </p:tav>
                                        <p:tav tm="100000">
                                          <p:val>
                                            <p:fltVal val="-1"/>
                                          </p:val>
                                        </p:tav>
                                      </p:tavLst>
                                    </p:anim>
                                    <p:anim calcmode="lin" valueType="num">
                                      <p:cBhvr>
                                        <p:cTn id="13" dur="500"/>
                                        <p:tgtEl>
                                          <p:spTgt spid="202770"/>
                                        </p:tgtEl>
                                        <p:attrNameLst>
                                          <p:attrName>ppt_y</p:attrName>
                                        </p:attrNameLst>
                                      </p:cBhvr>
                                      <p:tavLst>
                                        <p:tav tm="0">
                                          <p:val>
                                            <p:strVal val="ppt_y"/>
                                          </p:val>
                                        </p:tav>
                                        <p:tav tm="100000">
                                          <p:val>
                                            <p:strVal val="ppt_y"/>
                                          </p:val>
                                        </p:tav>
                                      </p:tavLst>
                                    </p:anim>
                                    <p:animEffect transition="out" filter="fade">
                                      <p:cBhvr>
                                        <p:cTn id="14" dur="500"/>
                                        <p:tgtEl>
                                          <p:spTgt spid="202770"/>
                                        </p:tgtEl>
                                      </p:cBhvr>
                                    </p:animEffect>
                                    <p:set>
                                      <p:cBhvr>
                                        <p:cTn id="15" dur="1" fill="hold">
                                          <p:stCondLst>
                                            <p:cond delay="499"/>
                                          </p:stCondLst>
                                        </p:cTn>
                                        <p:tgtEl>
                                          <p:spTgt spid="202770"/>
                                        </p:tgtEl>
                                        <p:attrNameLst>
                                          <p:attrName>style.visibility</p:attrName>
                                        </p:attrNameLst>
                                      </p:cBhvr>
                                      <p:to>
                                        <p:strVal val="hidden"/>
                                      </p:to>
                                    </p:set>
                                  </p:childTnLst>
                                </p:cTn>
                              </p:par>
                              <p:par>
                                <p:cTn id="16" presetID="37" presetClass="exit" presetSubtype="0" fill="hold" nodeType="withEffect">
                                  <p:stCondLst>
                                    <p:cond delay="0"/>
                                  </p:stCondLst>
                                  <p:childTnLst>
                                    <p:animEffect transition="out" filter="fade">
                                      <p:cBhvr>
                                        <p:cTn id="17" dur="1000"/>
                                        <p:tgtEl>
                                          <p:spTgt spid="202769"/>
                                        </p:tgtEl>
                                      </p:cBhvr>
                                    </p:animEffect>
                                    <p:anim calcmode="lin" valueType="num">
                                      <p:cBhvr>
                                        <p:cTn id="18" dur="1000"/>
                                        <p:tgtEl>
                                          <p:spTgt spid="202769"/>
                                        </p:tgtEl>
                                        <p:attrNameLst>
                                          <p:attrName>ppt_x</p:attrName>
                                        </p:attrNameLst>
                                      </p:cBhvr>
                                      <p:tavLst>
                                        <p:tav tm="0">
                                          <p:val>
                                            <p:strVal val="ppt_x"/>
                                          </p:val>
                                        </p:tav>
                                        <p:tav tm="100000">
                                          <p:val>
                                            <p:strVal val="ppt_x"/>
                                          </p:val>
                                        </p:tav>
                                      </p:tavLst>
                                    </p:anim>
                                    <p:anim calcmode="lin" valueType="num">
                                      <p:cBhvr>
                                        <p:cTn id="19" dur="100" decel="100000"/>
                                        <p:tgtEl>
                                          <p:spTgt spid="202769"/>
                                        </p:tgtEl>
                                        <p:attrNameLst>
                                          <p:attrName>ppt_y</p:attrName>
                                        </p:attrNameLst>
                                      </p:cBhvr>
                                      <p:tavLst>
                                        <p:tav tm="0">
                                          <p:val>
                                            <p:strVal val="ppt_y"/>
                                          </p:val>
                                        </p:tav>
                                        <p:tav tm="100000">
                                          <p:val>
                                            <p:strVal val="ppt_y-.03"/>
                                          </p:val>
                                        </p:tav>
                                      </p:tavLst>
                                    </p:anim>
                                    <p:anim calcmode="lin" valueType="num">
                                      <p:cBhvr>
                                        <p:cTn id="20" dur="900" accel="100000">
                                          <p:stCondLst>
                                            <p:cond delay="100"/>
                                          </p:stCondLst>
                                        </p:cTn>
                                        <p:tgtEl>
                                          <p:spTgt spid="202769"/>
                                        </p:tgtEl>
                                        <p:attrNameLst>
                                          <p:attrName>ppt_y</p:attrName>
                                        </p:attrNameLst>
                                      </p:cBhvr>
                                      <p:tavLst>
                                        <p:tav tm="0">
                                          <p:val>
                                            <p:strVal val="ppt_y"/>
                                          </p:val>
                                        </p:tav>
                                        <p:tav tm="100000">
                                          <p:val>
                                            <p:strVal val="ppt_y+1"/>
                                          </p:val>
                                        </p:tav>
                                      </p:tavLst>
                                    </p:anim>
                                    <p:set>
                                      <p:cBhvr>
                                        <p:cTn id="21" dur="1" fill="hold">
                                          <p:stCondLst>
                                            <p:cond delay="999"/>
                                          </p:stCondLst>
                                        </p:cTn>
                                        <p:tgtEl>
                                          <p:spTgt spid="202769"/>
                                        </p:tgtEl>
                                        <p:attrNameLst>
                                          <p:attrName>style.visibility</p:attrName>
                                        </p:attrNameLst>
                                      </p:cBhvr>
                                      <p:to>
                                        <p:strVal val="hidden"/>
                                      </p:to>
                                    </p:set>
                                  </p:childTnLst>
                                </p:cTn>
                              </p:par>
                            </p:childTnLst>
                          </p:cTn>
                        </p:par>
                        <p:par>
                          <p:cTn id="22" fill="hold" nodeType="afterGroup">
                            <p:stCondLst>
                              <p:cond delay="1000"/>
                            </p:stCondLst>
                            <p:childTnLst>
                              <p:par>
                                <p:cTn id="23" presetID="34" presetClass="entr" presetSubtype="0" fill="hold" grpId="0" nodeType="afterEffect">
                                  <p:stCondLst>
                                    <p:cond delay="0"/>
                                  </p:stCondLst>
                                  <p:childTnLst>
                                    <p:set>
                                      <p:cBhvr>
                                        <p:cTn id="24" dur="1" fill="hold">
                                          <p:stCondLst>
                                            <p:cond delay="0"/>
                                          </p:stCondLst>
                                        </p:cTn>
                                        <p:tgtEl>
                                          <p:spTgt spid="202771"/>
                                        </p:tgtEl>
                                        <p:attrNameLst>
                                          <p:attrName>style.visibility</p:attrName>
                                        </p:attrNameLst>
                                      </p:cBhvr>
                                      <p:to>
                                        <p:strVal val="visible"/>
                                      </p:to>
                                    </p:set>
                                    <p:anim from="(-#ppt_w/2)" to="(#ppt_x)" calcmode="lin" valueType="num">
                                      <p:cBhvr>
                                        <p:cTn id="25" dur="600" fill="hold">
                                          <p:stCondLst>
                                            <p:cond delay="0"/>
                                          </p:stCondLst>
                                        </p:cTn>
                                        <p:tgtEl>
                                          <p:spTgt spid="202771"/>
                                        </p:tgtEl>
                                        <p:attrNameLst>
                                          <p:attrName>ppt_x</p:attrName>
                                        </p:attrNameLst>
                                      </p:cBhvr>
                                    </p:anim>
                                    <p:anim from="0" to="-1.0" calcmode="lin" valueType="num">
                                      <p:cBhvr>
                                        <p:cTn id="26" dur="200" decel="50000" autoRev="1" fill="hold">
                                          <p:stCondLst>
                                            <p:cond delay="600"/>
                                          </p:stCondLst>
                                        </p:cTn>
                                        <p:tgtEl>
                                          <p:spTgt spid="202771"/>
                                        </p:tgtEl>
                                        <p:attrNameLst>
                                          <p:attrName>xshear</p:attrName>
                                        </p:attrNameLst>
                                      </p:cBhvr>
                                    </p:anim>
                                    <p:animScale>
                                      <p:cBhvr>
                                        <p:cTn id="27" dur="200" decel="100000" autoRev="1" fill="hold">
                                          <p:stCondLst>
                                            <p:cond delay="600"/>
                                          </p:stCondLst>
                                        </p:cTn>
                                        <p:tgtEl>
                                          <p:spTgt spid="202771"/>
                                        </p:tgtEl>
                                      </p:cBhvr>
                                      <p:from x="100000" y="100000"/>
                                      <p:to x="80000" y="100000"/>
                                    </p:animScale>
                                    <p:anim by="(#ppt_h/3+#ppt_w*0.1)" calcmode="lin" valueType="num">
                                      <p:cBhvr additive="sum">
                                        <p:cTn id="28" dur="200" decel="100000" autoRev="1" fill="hold">
                                          <p:stCondLst>
                                            <p:cond delay="600"/>
                                          </p:stCondLst>
                                        </p:cTn>
                                        <p:tgtEl>
                                          <p:spTgt spid="202771"/>
                                        </p:tgtEl>
                                        <p:attrNameLst>
                                          <p:attrName>ppt_x</p:attrName>
                                        </p:attrNameLst>
                                      </p:cBhvr>
                                    </p:anim>
                                  </p:childTnLst>
                                </p:cTn>
                              </p:par>
                              <p:par>
                                <p:cTn id="29" presetID="9" presetClass="exit" presetSubtype="0" fill="hold" grpId="0" nodeType="withEffect">
                                  <p:stCondLst>
                                    <p:cond delay="0"/>
                                  </p:stCondLst>
                                  <p:childTnLst>
                                    <p:animEffect transition="out" filter="dissolve">
                                      <p:cBhvr>
                                        <p:cTn id="30" dur="500"/>
                                        <p:tgtEl>
                                          <p:spTgt spid="202757"/>
                                        </p:tgtEl>
                                      </p:cBhvr>
                                    </p:animEffect>
                                    <p:set>
                                      <p:cBhvr>
                                        <p:cTn id="31" dur="1" fill="hold">
                                          <p:stCondLst>
                                            <p:cond delay="499"/>
                                          </p:stCondLst>
                                        </p:cTn>
                                        <p:tgtEl>
                                          <p:spTgt spid="2027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71" grpId="0"/>
      <p:bldP spid="202757" grpId="0"/>
      <p:bldP spid="202770" grpId="0" animBg="1"/>
      <p:bldP spid="202770" grpId="1"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8489" y="1765578"/>
            <a:ext cx="6172311" cy="5080730"/>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3000424" y="722898"/>
            <a:ext cx="10058400" cy="6147802"/>
          </a:xfrm>
          <a:prstGeom prst="rect">
            <a:avLst/>
          </a:prstGeom>
        </p:spPr>
      </p:pic>
      <p:sp>
        <p:nvSpPr>
          <p:cNvPr id="2" name="Rectángulo redondeado 1"/>
          <p:cNvSpPr/>
          <p:nvPr/>
        </p:nvSpPr>
        <p:spPr>
          <a:xfrm>
            <a:off x="2489200" y="124990"/>
            <a:ext cx="7213600" cy="15262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66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REFERENCIAS</a:t>
            </a:r>
            <a:endParaRPr lang="es-MX" sz="66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6" name="Rectángulo redondeado 5">
            <a:hlinkClick r:id="rId4" action="ppaction://hlinksldjump"/>
          </p:cNvPr>
          <p:cNvSpPr/>
          <p:nvPr/>
        </p:nvSpPr>
        <p:spPr>
          <a:xfrm>
            <a:off x="10843838" y="127000"/>
            <a:ext cx="1202112" cy="5195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218056284"/>
      </p:ext>
    </p:extLst>
  </p:cSld>
  <p:clrMapOvr>
    <a:masterClrMapping/>
  </p:clrMapOvr>
  <p:transition spd="slow">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293100" y="178202"/>
            <a:ext cx="3656874" cy="828641"/>
          </a:xfrm>
        </p:spPr>
        <p:txBody>
          <a:bodyPr>
            <a:normAutofit fontScale="90000"/>
          </a:bodyPr>
          <a:lstStyle/>
          <a:p>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Referencias</a:t>
            </a:r>
          </a:p>
        </p:txBody>
      </p:sp>
      <p:sp>
        <p:nvSpPr>
          <p:cNvPr id="2" name="1 Marcador de contenido"/>
          <p:cNvSpPr>
            <a:spLocks noGrp="1"/>
          </p:cNvSpPr>
          <p:nvPr>
            <p:ph idx="1"/>
          </p:nvPr>
        </p:nvSpPr>
        <p:spPr>
          <a:xfrm>
            <a:off x="0" y="178202"/>
            <a:ext cx="11116492" cy="6451198"/>
          </a:xfrm>
        </p:spPr>
        <p:txBody>
          <a:bodyPr>
            <a:noAutofit/>
          </a:bodyPr>
          <a:lstStyle/>
          <a:p>
            <a:pPr marL="45720" indent="0">
              <a:spcBef>
                <a:spcPts val="0"/>
              </a:spcBef>
              <a:spcAft>
                <a:spcPts val="0"/>
              </a:spcAft>
              <a:buNone/>
            </a:pPr>
            <a:r>
              <a:rPr lang="es-MX" b="1" dirty="0" err="1" smtClean="0">
                <a:solidFill>
                  <a:schemeClr val="tx1"/>
                </a:solidFill>
              </a:rPr>
              <a:t>Mesografía</a:t>
            </a:r>
            <a:endParaRPr lang="es-MX" b="1" dirty="0" smtClean="0">
              <a:solidFill>
                <a:schemeClr val="tx1"/>
              </a:solidFill>
            </a:endParaRPr>
          </a:p>
          <a:p>
            <a:pPr marL="45720" indent="0">
              <a:spcBef>
                <a:spcPts val="0"/>
              </a:spcBef>
              <a:buNone/>
            </a:pPr>
            <a:endParaRPr lang="es-MX" b="1" dirty="0" smtClean="0">
              <a:solidFill>
                <a:schemeClr val="tx1"/>
              </a:solidFill>
            </a:endParaRPr>
          </a:p>
          <a:p>
            <a:pPr marL="45720" indent="0">
              <a:spcBef>
                <a:spcPts val="0"/>
              </a:spcBef>
              <a:buNone/>
            </a:pPr>
            <a:r>
              <a:rPr lang="es-MX" b="1" dirty="0">
                <a:solidFill>
                  <a:srgbClr val="0070C0"/>
                </a:solidFill>
              </a:rPr>
              <a:t>Tema </a:t>
            </a:r>
            <a:r>
              <a:rPr lang="es-MX" b="1" dirty="0" smtClean="0">
                <a:solidFill>
                  <a:srgbClr val="0070C0"/>
                </a:solidFill>
              </a:rPr>
              <a:t>1</a:t>
            </a:r>
          </a:p>
          <a:p>
            <a:pPr marL="45720" indent="0">
              <a:spcBef>
                <a:spcPts val="0"/>
              </a:spcBef>
              <a:buNone/>
            </a:pPr>
            <a:r>
              <a:rPr lang="es-MX" sz="1800" b="1" dirty="0">
                <a:solidFill>
                  <a:srgbClr val="0070C0"/>
                </a:solidFill>
              </a:rPr>
              <a:t>Subtema </a:t>
            </a:r>
            <a:r>
              <a:rPr lang="es-MX" sz="1800" b="1" dirty="0" smtClean="0">
                <a:solidFill>
                  <a:srgbClr val="0070C0"/>
                </a:solidFill>
              </a:rPr>
              <a:t>1</a:t>
            </a:r>
            <a:endParaRPr lang="es-MX" sz="1800" b="1" dirty="0">
              <a:solidFill>
                <a:srgbClr val="0070C0"/>
              </a:solidFill>
            </a:endParaRPr>
          </a:p>
          <a:p>
            <a:pPr marL="45720" indent="0">
              <a:spcBef>
                <a:spcPts val="0"/>
              </a:spcBef>
              <a:buNone/>
            </a:pPr>
            <a:r>
              <a:rPr lang="es-MX" sz="1600" dirty="0"/>
              <a:t>https://</a:t>
            </a:r>
            <a:r>
              <a:rPr lang="es-MX" sz="1600" dirty="0" err="1"/>
              <a:t>brainly.pl</a:t>
            </a:r>
            <a:r>
              <a:rPr lang="es-MX" sz="1600" dirty="0"/>
              <a:t>/</a:t>
            </a:r>
            <a:r>
              <a:rPr lang="es-MX" sz="1600" dirty="0" err="1"/>
              <a:t>zadanie</a:t>
            </a:r>
            <a:r>
              <a:rPr lang="es-MX" sz="1600" dirty="0"/>
              <a:t>/170191</a:t>
            </a:r>
          </a:p>
          <a:p>
            <a:pPr marL="45720" indent="0">
              <a:spcBef>
                <a:spcPts val="0"/>
              </a:spcBef>
              <a:buNone/>
            </a:pPr>
            <a:r>
              <a:rPr lang="es-MX" sz="1800" b="1" dirty="0" smtClean="0">
                <a:solidFill>
                  <a:srgbClr val="0070C0"/>
                </a:solidFill>
              </a:rPr>
              <a:t>Subtema 2</a:t>
            </a:r>
          </a:p>
          <a:p>
            <a:pPr marL="45720" indent="0">
              <a:spcBef>
                <a:spcPts val="0"/>
              </a:spcBef>
              <a:buNone/>
            </a:pPr>
            <a:r>
              <a:rPr lang="es-MX" sz="1600" dirty="0"/>
              <a:t>https://</a:t>
            </a:r>
            <a:r>
              <a:rPr lang="es-MX" sz="1600" dirty="0" err="1"/>
              <a:t>www.englisch-hilfen.de</a:t>
            </a:r>
            <a:r>
              <a:rPr lang="es-MX" sz="1600" dirty="0"/>
              <a:t>/en/</a:t>
            </a:r>
            <a:r>
              <a:rPr lang="es-MX" sz="1600" dirty="0" err="1"/>
              <a:t>exercises</a:t>
            </a:r>
            <a:r>
              <a:rPr lang="es-MX" sz="1600" dirty="0"/>
              <a:t>/tenses/</a:t>
            </a:r>
            <a:r>
              <a:rPr lang="es-MX" sz="1600" dirty="0" err="1"/>
              <a:t>have_got.htm</a:t>
            </a:r>
            <a:endParaRPr lang="es-MX" sz="1600" dirty="0"/>
          </a:p>
          <a:p>
            <a:pPr marL="45720" indent="0">
              <a:spcBef>
                <a:spcPts val="0"/>
              </a:spcBef>
              <a:buNone/>
            </a:pPr>
            <a:endParaRPr lang="es-MX" b="1" dirty="0" smtClean="0">
              <a:solidFill>
                <a:srgbClr val="0070C0"/>
              </a:solidFill>
            </a:endParaRPr>
          </a:p>
          <a:p>
            <a:pPr marL="45720" indent="0">
              <a:spcBef>
                <a:spcPts val="0"/>
              </a:spcBef>
              <a:buNone/>
            </a:pPr>
            <a:r>
              <a:rPr lang="es-MX" b="1" dirty="0" smtClean="0">
                <a:solidFill>
                  <a:srgbClr val="0070C0"/>
                </a:solidFill>
              </a:rPr>
              <a:t>Tema 3</a:t>
            </a:r>
            <a:endParaRPr lang="es-MX" b="1" dirty="0">
              <a:solidFill>
                <a:srgbClr val="0070C0"/>
              </a:solidFill>
            </a:endParaRPr>
          </a:p>
          <a:p>
            <a:pPr marL="45720" indent="0">
              <a:spcBef>
                <a:spcPts val="0"/>
              </a:spcBef>
              <a:buNone/>
            </a:pPr>
            <a:r>
              <a:rPr lang="es-MX" sz="1600" dirty="0" smtClean="0"/>
              <a:t>https</a:t>
            </a:r>
            <a:r>
              <a:rPr lang="es-MX" sz="1600" dirty="0"/>
              <a:t>://</a:t>
            </a:r>
            <a:r>
              <a:rPr lang="es-MX" sz="1600" dirty="0" err="1"/>
              <a:t>www.language-worksheets.com</a:t>
            </a:r>
            <a:r>
              <a:rPr lang="es-MX" sz="1600" dirty="0"/>
              <a:t>/</a:t>
            </a:r>
            <a:r>
              <a:rPr lang="es-MX" sz="1600" dirty="0" err="1"/>
              <a:t>present</a:t>
            </a:r>
            <a:r>
              <a:rPr lang="es-MX" sz="1600" dirty="0"/>
              <a:t>-simple-</a:t>
            </a:r>
            <a:r>
              <a:rPr lang="es-MX" sz="1600" dirty="0" err="1"/>
              <a:t>elementary.html</a:t>
            </a:r>
            <a:endParaRPr lang="es-MX" sz="1600" dirty="0"/>
          </a:p>
          <a:p>
            <a:pPr marL="45720" indent="0">
              <a:spcBef>
                <a:spcPts val="0"/>
              </a:spcBef>
              <a:buNone/>
            </a:pPr>
            <a:r>
              <a:rPr lang="es-MX" sz="1600" dirty="0" smtClean="0"/>
              <a:t>http</a:t>
            </a:r>
            <a:r>
              <a:rPr lang="es-MX" sz="1600" dirty="0"/>
              <a:t>://</a:t>
            </a:r>
            <a:r>
              <a:rPr lang="es-MX" sz="1600" dirty="0" err="1"/>
              <a:t>centros4.pntic.mec.es</a:t>
            </a:r>
            <a:r>
              <a:rPr lang="es-MX" sz="1600" dirty="0"/>
              <a:t>/~</a:t>
            </a:r>
            <a:r>
              <a:rPr lang="es-MX" sz="1600" dirty="0" err="1" smtClean="0"/>
              <a:t>deprac15</a:t>
            </a:r>
            <a:r>
              <a:rPr lang="es-MX" sz="1600" dirty="0" smtClean="0"/>
              <a:t>/</a:t>
            </a:r>
            <a:r>
              <a:rPr lang="es-MX" sz="1600" dirty="0" err="1" smtClean="0"/>
              <a:t>iglessandra</a:t>
            </a:r>
            <a:r>
              <a:rPr lang="es-MX" sz="1600" dirty="0" smtClean="0"/>
              <a:t>/quinto/</a:t>
            </a:r>
            <a:r>
              <a:rPr lang="es-MX" sz="1600" dirty="0" err="1" smtClean="0"/>
              <a:t>Adverbs%20of%20frequency%20GUAY.pdf</a:t>
            </a:r>
            <a:endParaRPr lang="es-MX" sz="1600" dirty="0" smtClean="0"/>
          </a:p>
          <a:p>
            <a:pPr marL="45720" indent="0">
              <a:spcBef>
                <a:spcPts val="0"/>
              </a:spcBef>
              <a:buNone/>
            </a:pPr>
            <a:r>
              <a:rPr lang="es-MX" sz="1600" dirty="0"/>
              <a:t>https://</a:t>
            </a:r>
            <a:r>
              <a:rPr lang="es-MX" sz="1600" dirty="0" err="1"/>
              <a:t>learnenglishteens.britishcouncil.org</a:t>
            </a:r>
            <a:r>
              <a:rPr lang="es-MX" sz="1600" dirty="0"/>
              <a:t>/</a:t>
            </a:r>
            <a:r>
              <a:rPr lang="es-MX" sz="1600" dirty="0" err="1"/>
              <a:t>grammar</a:t>
            </a:r>
            <a:r>
              <a:rPr lang="es-MX" sz="1600" dirty="0"/>
              <a:t>/</a:t>
            </a:r>
            <a:r>
              <a:rPr lang="es-MX" sz="1600" dirty="0" err="1"/>
              <a:t>beginner-grammar</a:t>
            </a:r>
            <a:r>
              <a:rPr lang="es-MX" sz="1600" dirty="0"/>
              <a:t>/</a:t>
            </a:r>
            <a:r>
              <a:rPr lang="es-MX" sz="1600" dirty="0" err="1"/>
              <a:t>present-simple?page</a:t>
            </a:r>
            <a:r>
              <a:rPr lang="es-MX" sz="1600" dirty="0"/>
              <a:t>=1</a:t>
            </a:r>
          </a:p>
          <a:p>
            <a:pPr marL="45720" indent="0">
              <a:spcBef>
                <a:spcPts val="0"/>
              </a:spcBef>
              <a:spcAft>
                <a:spcPts val="0"/>
              </a:spcAft>
              <a:buNone/>
            </a:pPr>
            <a:endParaRPr lang="pt-BR" sz="1600" dirty="0" smtClean="0">
              <a:solidFill>
                <a:schemeClr val="tx1"/>
              </a:solidFill>
            </a:endParaRPr>
          </a:p>
          <a:p>
            <a:pPr marL="45720" indent="0">
              <a:spcBef>
                <a:spcPts val="0"/>
              </a:spcBef>
              <a:spcAft>
                <a:spcPts val="0"/>
              </a:spcAft>
              <a:buNone/>
            </a:pPr>
            <a:endParaRPr lang="pt-BR" sz="1600" dirty="0">
              <a:solidFill>
                <a:schemeClr val="tx1"/>
              </a:solidFill>
            </a:endParaRPr>
          </a:p>
          <a:p>
            <a:pPr marL="45720" indent="0">
              <a:spcBef>
                <a:spcPts val="0"/>
              </a:spcBef>
              <a:spcAft>
                <a:spcPts val="0"/>
              </a:spcAft>
              <a:buNone/>
            </a:pPr>
            <a:r>
              <a:rPr lang="it-IT" b="1" dirty="0"/>
              <a:t>Imágenes</a:t>
            </a:r>
            <a:endParaRPr lang="it-IT" sz="1600" b="1" dirty="0"/>
          </a:p>
          <a:p>
            <a:pPr marL="45720" indent="0">
              <a:spcBef>
                <a:spcPts val="0"/>
              </a:spcBef>
              <a:spcAft>
                <a:spcPts val="0"/>
              </a:spcAft>
              <a:buNone/>
            </a:pPr>
            <a:r>
              <a:rPr lang="it-IT" sz="1600" dirty="0"/>
              <a:t>Las imágenes se obtuvieron del sitio Freepik: http:www.freepik.com</a:t>
            </a:r>
          </a:p>
          <a:p>
            <a:pPr marL="45720" indent="0">
              <a:spcBef>
                <a:spcPts val="0"/>
              </a:spcBef>
              <a:spcAft>
                <a:spcPts val="0"/>
              </a:spcAft>
              <a:buNone/>
            </a:pPr>
            <a:endParaRPr lang="pt-BR" sz="1600" dirty="0">
              <a:solidFill>
                <a:schemeClr val="tx1"/>
              </a:solidFill>
            </a:endParaRPr>
          </a:p>
          <a:p>
            <a:pPr marL="45720" indent="0">
              <a:spcBef>
                <a:spcPts val="0"/>
              </a:spcBef>
              <a:spcAft>
                <a:spcPts val="0"/>
              </a:spcAft>
              <a:buNone/>
            </a:pPr>
            <a:endParaRPr lang="pt-BR" sz="1600" dirty="0" smtClean="0">
              <a:solidFill>
                <a:schemeClr val="tx1"/>
              </a:solidFill>
            </a:endParaRPr>
          </a:p>
          <a:p>
            <a:pPr marL="45720" indent="0">
              <a:spcBef>
                <a:spcPts val="0"/>
              </a:spcBef>
              <a:spcAft>
                <a:spcPts val="0"/>
              </a:spcAft>
              <a:buNone/>
            </a:pPr>
            <a:endParaRPr lang="pt-BR" sz="1600" dirty="0">
              <a:solidFill>
                <a:schemeClr val="tx1"/>
              </a:solidFill>
            </a:endParaRPr>
          </a:p>
          <a:p>
            <a:pPr marL="45720" indent="0">
              <a:spcBef>
                <a:spcPts val="0"/>
              </a:spcBef>
              <a:spcAft>
                <a:spcPts val="0"/>
              </a:spcAft>
              <a:buNone/>
            </a:pPr>
            <a:endParaRPr lang="pt-BR" sz="1600" dirty="0" smtClean="0">
              <a:solidFill>
                <a:schemeClr val="tx1"/>
              </a:solidFill>
            </a:endParaRPr>
          </a:p>
          <a:p>
            <a:pPr marL="45720" indent="0">
              <a:spcBef>
                <a:spcPts val="0"/>
              </a:spcBef>
              <a:spcAft>
                <a:spcPts val="0"/>
              </a:spcAft>
              <a:buNone/>
            </a:pPr>
            <a:endParaRPr lang="pt-BR" sz="1600" dirty="0">
              <a:solidFill>
                <a:schemeClr val="tx1"/>
              </a:solidFill>
            </a:endParaRPr>
          </a:p>
          <a:p>
            <a:pPr marL="45720" indent="0">
              <a:spcBef>
                <a:spcPts val="0"/>
              </a:spcBef>
              <a:spcAft>
                <a:spcPts val="0"/>
              </a:spcAft>
              <a:buNone/>
            </a:pPr>
            <a:endParaRPr lang="pt-BR" sz="1600" dirty="0" smtClean="0">
              <a:solidFill>
                <a:schemeClr val="tx1"/>
              </a:solidFill>
            </a:endParaRPr>
          </a:p>
        </p:txBody>
      </p:sp>
    </p:spTree>
    <p:extLst>
      <p:ext uri="{BB962C8B-B14F-4D97-AF65-F5344CB8AC3E}">
        <p14:creationId xmlns:p14="http://schemas.microsoft.com/office/powerpoint/2010/main" val="1495213985"/>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9400" y="279400"/>
            <a:ext cx="11518900" cy="1720850"/>
          </a:xfrm>
        </p:spPr>
        <p:txBody>
          <a:bodyPr>
            <a:noAutofit/>
          </a:bodyPr>
          <a:lstStyle/>
          <a:p>
            <a:r>
              <a:rPr lang="es-MX" sz="3600" b="1" dirty="0" err="1" smtClean="0"/>
              <a:t>Possessive</a:t>
            </a:r>
            <a:r>
              <a:rPr lang="es-MX" sz="3600" b="1" dirty="0" smtClean="0"/>
              <a:t>(‘s)</a:t>
            </a:r>
            <a:br>
              <a:rPr lang="es-MX" sz="3600" b="1" dirty="0" smtClean="0"/>
            </a:br>
            <a:r>
              <a:rPr lang="en-US" altLang="es-MX" sz="3600" b="1" dirty="0" smtClean="0"/>
              <a:t>It </a:t>
            </a:r>
            <a:r>
              <a:rPr lang="en-US" altLang="es-MX" sz="3600" b="1" dirty="0"/>
              <a:t>shows that something belongs to someone or something</a:t>
            </a:r>
            <a:r>
              <a:rPr lang="en-US" altLang="es-MX" sz="3600" b="1" dirty="0" smtClean="0"/>
              <a:t>.</a:t>
            </a:r>
            <a:endParaRPr lang="es-MX" sz="3600" b="1" dirty="0"/>
          </a:p>
        </p:txBody>
      </p:sp>
      <p:sp>
        <p:nvSpPr>
          <p:cNvPr id="3" name="Marcador de contenido 2"/>
          <p:cNvSpPr>
            <a:spLocks noGrp="1"/>
          </p:cNvSpPr>
          <p:nvPr>
            <p:ph idx="1"/>
          </p:nvPr>
        </p:nvSpPr>
        <p:spPr>
          <a:xfrm>
            <a:off x="146051" y="2387600"/>
            <a:ext cx="7073899" cy="2336800"/>
          </a:xfrm>
        </p:spPr>
        <p:txBody>
          <a:bodyPr>
            <a:noAutofit/>
          </a:bodyPr>
          <a:lstStyle/>
          <a:p>
            <a:pPr marL="45720" indent="0">
              <a:lnSpc>
                <a:spcPct val="150000"/>
              </a:lnSpc>
              <a:buNone/>
            </a:pPr>
            <a:r>
              <a:rPr lang="en-US" altLang="es-MX" sz="4400" b="1" dirty="0"/>
              <a:t>T</a:t>
            </a:r>
            <a:r>
              <a:rPr lang="en-US" altLang="es-MX" sz="4400" b="1" dirty="0" smtClean="0"/>
              <a:t>he </a:t>
            </a:r>
            <a:r>
              <a:rPr lang="en-US" altLang="es-MX" sz="4400" b="1" dirty="0">
                <a:solidFill>
                  <a:srgbClr val="FF0000"/>
                </a:solidFill>
              </a:rPr>
              <a:t>coat</a:t>
            </a:r>
            <a:r>
              <a:rPr lang="en-US" altLang="es-MX" sz="4400" b="1" dirty="0"/>
              <a:t> belongs to the </a:t>
            </a:r>
            <a:r>
              <a:rPr lang="en-US" altLang="es-MX" sz="4400" b="1" dirty="0" smtClean="0">
                <a:solidFill>
                  <a:srgbClr val="FF0000"/>
                </a:solidFill>
              </a:rPr>
              <a:t>girl.</a:t>
            </a:r>
            <a:endParaRPr lang="en-US" altLang="es-MX" sz="4400" b="1" dirty="0">
              <a:solidFill>
                <a:srgbClr val="FF0000"/>
              </a:solidFill>
            </a:endParaRPr>
          </a:p>
          <a:p>
            <a:pPr marL="45720" indent="0">
              <a:lnSpc>
                <a:spcPct val="150000"/>
              </a:lnSpc>
              <a:buNone/>
            </a:pPr>
            <a:r>
              <a:rPr lang="en-US" altLang="es-MX" sz="4400" b="1" dirty="0" smtClean="0"/>
              <a:t>The </a:t>
            </a:r>
            <a:r>
              <a:rPr lang="en-US" altLang="es-MX" sz="4400" b="1" dirty="0">
                <a:solidFill>
                  <a:srgbClr val="FF0000"/>
                </a:solidFill>
              </a:rPr>
              <a:t>bone</a:t>
            </a:r>
            <a:r>
              <a:rPr lang="en-US" altLang="es-MX" sz="4400" b="1" dirty="0"/>
              <a:t> belongs the </a:t>
            </a:r>
            <a:r>
              <a:rPr lang="en-US" altLang="es-MX" sz="4400" b="1" dirty="0" smtClean="0">
                <a:solidFill>
                  <a:srgbClr val="FF0000"/>
                </a:solidFill>
              </a:rPr>
              <a:t>dog.</a:t>
            </a:r>
            <a:endParaRPr lang="en-US" altLang="es-MX" sz="4400" b="1" dirty="0">
              <a:solidFill>
                <a:srgbClr val="FF0000"/>
              </a:solidFill>
            </a:endParaRPr>
          </a:p>
        </p:txBody>
      </p:sp>
      <p:sp>
        <p:nvSpPr>
          <p:cNvPr id="4" name="Marcador de contenido 2"/>
          <p:cNvSpPr txBox="1">
            <a:spLocks/>
          </p:cNvSpPr>
          <p:nvPr/>
        </p:nvSpPr>
        <p:spPr>
          <a:xfrm>
            <a:off x="7531100" y="2400300"/>
            <a:ext cx="4660900" cy="3448050"/>
          </a:xfrm>
          <a:prstGeom prst="rect">
            <a:avLst/>
          </a:prstGeom>
        </p:spPr>
        <p:txBody>
          <a:bodyPr vert="horz" lIns="91440" tIns="45720" rIns="91440" bIns="45720" rtlCol="0">
            <a:noAutofit/>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45720" indent="0">
              <a:lnSpc>
                <a:spcPct val="150000"/>
              </a:lnSpc>
              <a:buNone/>
            </a:pPr>
            <a:r>
              <a:rPr lang="en-US" altLang="es-MX" sz="4400" b="1" dirty="0" smtClean="0">
                <a:solidFill>
                  <a:schemeClr val="hlink"/>
                </a:solidFill>
              </a:rPr>
              <a:t>The girl’</a:t>
            </a:r>
            <a:r>
              <a:rPr lang="en-US" altLang="es-MX" sz="4400" b="1" dirty="0" smtClean="0">
                <a:solidFill>
                  <a:srgbClr val="FF0000"/>
                </a:solidFill>
              </a:rPr>
              <a:t>s</a:t>
            </a:r>
            <a:r>
              <a:rPr lang="en-US" altLang="es-MX" sz="4400" b="1" dirty="0" smtClean="0">
                <a:solidFill>
                  <a:schemeClr val="hlink"/>
                </a:solidFill>
              </a:rPr>
              <a:t> coat.</a:t>
            </a:r>
            <a:endParaRPr lang="en-US" altLang="es-MX" sz="4400" b="1" dirty="0" smtClean="0"/>
          </a:p>
          <a:p>
            <a:pPr marL="45720" indent="0">
              <a:lnSpc>
                <a:spcPct val="150000"/>
              </a:lnSpc>
              <a:buNone/>
            </a:pPr>
            <a:endParaRPr lang="en-US" altLang="es-MX" sz="3600" b="1" dirty="0" smtClean="0">
              <a:solidFill>
                <a:schemeClr val="hlink"/>
              </a:solidFill>
            </a:endParaRPr>
          </a:p>
          <a:p>
            <a:pPr marL="45720" indent="0">
              <a:lnSpc>
                <a:spcPct val="150000"/>
              </a:lnSpc>
              <a:buNone/>
            </a:pPr>
            <a:r>
              <a:rPr lang="en-US" altLang="es-MX" sz="4800" b="1" dirty="0" smtClean="0">
                <a:solidFill>
                  <a:schemeClr val="hlink"/>
                </a:solidFill>
              </a:rPr>
              <a:t>The</a:t>
            </a:r>
            <a:r>
              <a:rPr lang="en-US" altLang="es-MX" sz="4400" b="1" dirty="0" smtClean="0">
                <a:solidFill>
                  <a:schemeClr val="hlink"/>
                </a:solidFill>
              </a:rPr>
              <a:t> dog’</a:t>
            </a:r>
            <a:r>
              <a:rPr lang="en-US" altLang="es-MX" sz="4400" b="1" dirty="0" smtClean="0">
                <a:solidFill>
                  <a:srgbClr val="FF0000"/>
                </a:solidFill>
              </a:rPr>
              <a:t>s</a:t>
            </a:r>
            <a:r>
              <a:rPr lang="en-US" altLang="es-MX" sz="4400" b="1" dirty="0" smtClean="0">
                <a:solidFill>
                  <a:schemeClr val="hlink"/>
                </a:solidFill>
              </a:rPr>
              <a:t> bone.</a:t>
            </a:r>
          </a:p>
        </p:txBody>
      </p:sp>
      <p:sp>
        <p:nvSpPr>
          <p:cNvPr id="7" name="Flecha derecha 6"/>
          <p:cNvSpPr/>
          <p:nvPr/>
        </p:nvSpPr>
        <p:spPr>
          <a:xfrm>
            <a:off x="6845300" y="2908300"/>
            <a:ext cx="749300" cy="304800"/>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MX"/>
          </a:p>
        </p:txBody>
      </p:sp>
      <p:sp>
        <p:nvSpPr>
          <p:cNvPr id="8" name="Flecha derecha 7"/>
          <p:cNvSpPr/>
          <p:nvPr/>
        </p:nvSpPr>
        <p:spPr>
          <a:xfrm>
            <a:off x="6845300" y="5111750"/>
            <a:ext cx="749300" cy="304800"/>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9466140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fade">
                                      <p:cBhvr>
                                        <p:cTn id="33" dur="1000"/>
                                        <p:tgtEl>
                                          <p:spTgt spid="4">
                                            <p:txEl>
                                              <p:pRg st="0" end="0"/>
                                            </p:txEl>
                                          </p:spTgt>
                                        </p:tgtEl>
                                      </p:cBhvr>
                                    </p:animEffect>
                                    <p:anim calcmode="lin" valueType="num">
                                      <p:cBhvr>
                                        <p:cTn id="3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4">
                                            <p:txEl>
                                              <p:pRg st="2" end="2"/>
                                            </p:txEl>
                                          </p:spTgt>
                                        </p:tgtEl>
                                        <p:attrNameLst>
                                          <p:attrName>style.visibility</p:attrName>
                                        </p:attrNameLst>
                                      </p:cBhvr>
                                      <p:to>
                                        <p:strVal val="visible"/>
                                      </p:to>
                                    </p:set>
                                    <p:animEffect transition="in" filter="fade">
                                      <p:cBhvr>
                                        <p:cTn id="40" dur="1000"/>
                                        <p:tgtEl>
                                          <p:spTgt spid="4">
                                            <p:txEl>
                                              <p:pRg st="2" end="2"/>
                                            </p:txEl>
                                          </p:spTgt>
                                        </p:tgtEl>
                                      </p:cBhvr>
                                    </p:animEffect>
                                    <p:anim calcmode="lin" valueType="num">
                                      <p:cBhvr>
                                        <p:cTn id="41"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7" grpId="0" animBg="1"/>
      <p:bldP spid="8" grpId="0" animBg="1"/>
    </p:bldLst>
  </p:timing>
</p:sld>
</file>

<file path=ppt/theme/theme1.xml><?xml version="1.0" encoding="utf-8"?>
<a:theme xmlns:a="http://schemas.openxmlformats.org/drawingml/2006/main" name="Parcel">
  <a:themeElements>
    <a:clrScheme name="Anaranjad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Paquete</Template>
  <TotalTime>112</TotalTime>
  <Words>3148</Words>
  <Application>Microsoft Office PowerPoint</Application>
  <PresentationFormat>Panorámica</PresentationFormat>
  <Paragraphs>737</Paragraphs>
  <Slides>86</Slides>
  <Notes>9</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86</vt:i4>
      </vt:variant>
    </vt:vector>
  </HeadingPairs>
  <TitlesOfParts>
    <vt:vector size="98" baseType="lpstr">
      <vt:lpstr>微軟正黑體</vt:lpstr>
      <vt:lpstr>Arial</vt:lpstr>
      <vt:lpstr>Calibri</vt:lpstr>
      <vt:lpstr>Century Gothic</vt:lpstr>
      <vt:lpstr>Comic Sans MS</vt:lpstr>
      <vt:lpstr>ComicSansMS</vt:lpstr>
      <vt:lpstr>Corbel</vt:lpstr>
      <vt:lpstr>Gill Sans MT</vt:lpstr>
      <vt:lpstr>新細明體</vt:lpstr>
      <vt:lpstr>Times New Roman</vt:lpstr>
      <vt:lpstr>Wingdings</vt:lpstr>
      <vt:lpstr>Parcel</vt:lpstr>
      <vt:lpstr>Material Didáctico Audiovisual Sólo Visión Proyectables Diapositivas  Inglés 1 - Módulo II Bachillerato Universitario 2015</vt:lpstr>
      <vt:lpstr>Inglés 1</vt:lpstr>
      <vt:lpstr>Módulo I</vt:lpstr>
      <vt:lpstr>Competencia Disciplinar</vt:lpstr>
      <vt:lpstr>Competencia Disciplinar</vt:lpstr>
      <vt:lpstr>TEMAS</vt:lpstr>
      <vt:lpstr>TEMAS</vt:lpstr>
      <vt:lpstr>Possessive ‘s</vt:lpstr>
      <vt:lpstr>Possessive(‘s) It shows that something belongs to someone or something.</vt:lpstr>
      <vt:lpstr>Possessive(‘s) It shows that something belongs to someone or something.</vt:lpstr>
      <vt:lpstr>Rules</vt:lpstr>
      <vt:lpstr>Rules</vt:lpstr>
      <vt:lpstr>Whose are these objects?</vt:lpstr>
      <vt:lpstr>Whose are these objects?</vt:lpstr>
      <vt:lpstr>Possessive ‘S</vt:lpstr>
      <vt:lpstr>Describe 6 things that your relatives own.</vt:lpstr>
      <vt:lpstr>Whose are these abjects?</vt:lpstr>
      <vt:lpstr>Whose are these abjects?</vt:lpstr>
      <vt:lpstr>HAVE GOT</vt:lpstr>
      <vt:lpstr>USE</vt:lpstr>
      <vt:lpstr>Presentación de PowerPoint</vt:lpstr>
      <vt:lpstr>These are my toys </vt:lpstr>
      <vt:lpstr>Have you got any toys Peter?</vt:lpstr>
      <vt:lpstr>Remember</vt:lpstr>
      <vt:lpstr>Look at the pictures and describe them.  Use verb “HAVE GOT”</vt:lpstr>
      <vt:lpstr>Mabel</vt:lpstr>
      <vt:lpstr>Charlie &amp; Lola</vt:lpstr>
      <vt:lpstr>Jack</vt:lpstr>
      <vt:lpstr>Monica &amp; Steve</vt:lpstr>
      <vt:lpstr>Melissa</vt:lpstr>
      <vt:lpstr>Complete the following sentences with HAVE GOT, HAS GOT, HAVEN’T GOT or HASN’T GOT</vt:lpstr>
      <vt:lpstr>Time to write</vt:lpstr>
      <vt:lpstr>Complete the chart with real information.</vt:lpstr>
      <vt:lpstr>Complete the chart with real information.</vt:lpstr>
      <vt:lpstr>Complete the chart with real information.</vt:lpstr>
      <vt:lpstr>Complete the chart with real information.</vt:lpstr>
      <vt:lpstr>Complete the following sentences with HAVE GOT, HAS GOT, HAVEN’T GOT or HASN’T GOT</vt:lpstr>
      <vt:lpstr>Nouns</vt:lpstr>
      <vt:lpstr>What is a Noun?</vt:lpstr>
      <vt:lpstr>Regular Nouns</vt:lpstr>
      <vt:lpstr>Regular Nouns</vt:lpstr>
      <vt:lpstr>Regular Nouns</vt:lpstr>
      <vt:lpstr>Irregular Nouns</vt:lpstr>
      <vt:lpstr>Exercise Make plurals of the following words.</vt:lpstr>
      <vt:lpstr>Making sentences</vt:lpstr>
      <vt:lpstr>Every day Activities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EVERYDAY ACTIVITES</vt:lpstr>
      <vt:lpstr>Complete the chart with everyday activities </vt:lpstr>
      <vt:lpstr>Complete the chart with everyday activities </vt:lpstr>
      <vt:lpstr>What do you do…?</vt:lpstr>
      <vt:lpstr>My daily routine</vt:lpstr>
      <vt:lpstr>    Tom is showing his friends a family photo in his birthday party.   </vt:lpstr>
      <vt:lpstr>Presentación de PowerPoint</vt:lpstr>
      <vt:lpstr> Look at my Activity Timetable.   </vt:lpstr>
      <vt:lpstr>On Tuesday, I go swimming.</vt:lpstr>
      <vt:lpstr> Look at Peter’s Activity Timetable.   </vt:lpstr>
      <vt:lpstr>On Friday, Peter paints the model.  He likes painting very much. </vt:lpstr>
      <vt:lpstr> This is Sally’s Activity Timetable.   </vt:lpstr>
      <vt:lpstr>On Tuesday, Sally goes jogging.</vt:lpstr>
      <vt:lpstr>John, you like playing ball games.  Do you like playing with us ? </vt:lpstr>
      <vt:lpstr>Study Table</vt:lpstr>
      <vt:lpstr>Presentación de PowerPoint</vt:lpstr>
      <vt:lpstr>What activities does Maria do?</vt:lpstr>
      <vt:lpstr>What activities does Steve do?</vt:lpstr>
      <vt:lpstr>What activities do Andre and Melissa do?</vt:lpstr>
      <vt:lpstr>COMPLETE THE SENTENCES WITH THE VERBS IN PRESENT</vt:lpstr>
      <vt:lpstr>Complete the sentences with the verbs in present</vt:lpstr>
      <vt:lpstr>Adverbs of Frequency</vt:lpstr>
      <vt:lpstr>Study Habits</vt:lpstr>
      <vt:lpstr>Use &amp; Meaning</vt:lpstr>
      <vt:lpstr>Adverbs of Frequency 1</vt:lpstr>
      <vt:lpstr>Adverbs of Frequency 2</vt:lpstr>
      <vt:lpstr>Adverbs of Frequency 3</vt:lpstr>
      <vt:lpstr>Usually and Sometimes</vt:lpstr>
      <vt:lpstr>Practice 1</vt:lpstr>
      <vt:lpstr>Practice 1</vt:lpstr>
      <vt:lpstr>Practice 1</vt:lpstr>
      <vt:lpstr>Presentación de PowerPoint</vt:lpstr>
      <vt:lpstr>Referencias</vt:lpstr>
    </vt:vector>
  </TitlesOfParts>
  <Company>Laptop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Didáctico Audiovisual Sólo Visión Proyectables Diapositivas  Inglés 1 - Módulo II Bachillerato Universitario 2015</dc:title>
  <dc:creator>CMTZA</dc:creator>
  <cp:lastModifiedBy>CMTZA</cp:lastModifiedBy>
  <cp:revision>42</cp:revision>
  <dcterms:created xsi:type="dcterms:W3CDTF">2018-09-13T16:37:39Z</dcterms:created>
  <dcterms:modified xsi:type="dcterms:W3CDTF">2018-09-15T15:36:02Z</dcterms:modified>
</cp:coreProperties>
</file>